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glb" ContentType="model/gltf.binary"/>
  <Default Extension="rels" ContentType="application/vnd.openxmlformats-package.relationships+xml"/>
  <Default Extension="xml" ContentType="application/xml"/>
  <Default Extension="wav" ContentType="audio/x-wav"/>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2"/>
    <p:sldMasterId id="2147483662" r:id="rId3"/>
    <p:sldMasterId id="2147483673" r:id="rId4"/>
  </p:sldMasterIdLst>
  <p:notesMasterIdLst>
    <p:notesMasterId r:id="rId32"/>
  </p:notesMasterIdLst>
  <p:handoutMasterIdLst>
    <p:handoutMasterId r:id="rId33"/>
  </p:handoutMasterIdLst>
  <p:sldIdLst>
    <p:sldId id="560" r:id="rId5"/>
    <p:sldId id="265" r:id="rId6"/>
    <p:sldId id="266" r:id="rId7"/>
    <p:sldId id="558" r:id="rId8"/>
    <p:sldId id="598" r:id="rId9"/>
    <p:sldId id="473" r:id="rId10"/>
    <p:sldId id="561" r:id="rId11"/>
    <p:sldId id="581" r:id="rId12"/>
    <p:sldId id="594" r:id="rId13"/>
    <p:sldId id="562" r:id="rId14"/>
    <p:sldId id="582" r:id="rId15"/>
    <p:sldId id="568" r:id="rId16"/>
    <p:sldId id="570" r:id="rId17"/>
    <p:sldId id="583" r:id="rId18"/>
    <p:sldId id="571" r:id="rId19"/>
    <p:sldId id="584" r:id="rId20"/>
    <p:sldId id="585" r:id="rId21"/>
    <p:sldId id="576" r:id="rId22"/>
    <p:sldId id="587" r:id="rId23"/>
    <p:sldId id="595" r:id="rId24"/>
    <p:sldId id="596" r:id="rId25"/>
    <p:sldId id="456" r:id="rId26"/>
    <p:sldId id="457" r:id="rId27"/>
    <p:sldId id="458" r:id="rId28"/>
    <p:sldId id="459" r:id="rId29"/>
    <p:sldId id="269" r:id="rId30"/>
    <p:sldId id="547" r:id="rId31"/>
  </p:sldIdLst>
  <p:sldSz cx="12192000" cy="6858000"/>
  <p:notesSz cx="9144000" cy="6858000"/>
  <p:custShowLst>
    <p:custShow name="Custom Show 1" id="0">
      <p:sldLst/>
    </p:custShow>
  </p:custShowLst>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302">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F00"/>
    <a:srgbClr val="83E1E5"/>
    <a:srgbClr val="E0F236"/>
    <a:srgbClr val="FF0000"/>
    <a:srgbClr val="DFF136"/>
    <a:srgbClr val="81DFE3"/>
    <a:srgbClr val="E6E6E6"/>
    <a:srgbClr val="FFFFFF"/>
    <a:srgbClr val="F9705A"/>
    <a:srgbClr val="E8BF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391"/>
    <p:restoredTop sz="69017" autoAdjust="0"/>
  </p:normalViewPr>
  <p:slideViewPr>
    <p:cSldViewPr showGuides="1">
      <p:cViewPr>
        <p:scale>
          <a:sx n="75" d="100"/>
          <a:sy n="75" d="100"/>
        </p:scale>
        <p:origin x="-696" y="-317"/>
      </p:cViewPr>
      <p:guideLst>
        <p:guide orient="horz" pos="2302"/>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198" cy="7619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3962400" cy="342900"/>
          </a:xfrm>
          <a:prstGeom prst="rect">
            <a:avLst/>
          </a:prstGeom>
          <a:noFill/>
          <a:ln>
            <a:noFill/>
          </a:ln>
          <a:effec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4819" name="Rectangle 3"/>
          <p:cNvSpPr>
            <a:spLocks noGrp="1" noChangeArrowheads="1"/>
          </p:cNvSpPr>
          <p:nvPr>
            <p:ph type="dt" sz="quarter" idx="1"/>
          </p:nvPr>
        </p:nvSpPr>
        <p:spPr bwMode="auto">
          <a:xfrm>
            <a:off x="5180013" y="0"/>
            <a:ext cx="3962400" cy="342900"/>
          </a:xfrm>
          <a:prstGeom prst="rect">
            <a:avLst/>
          </a:prstGeom>
          <a:noFill/>
          <a:ln>
            <a:noFill/>
          </a:ln>
          <a:effec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4820" name="Rectangle 4"/>
          <p:cNvSpPr>
            <a:spLocks noGrp="1" noChangeArrowheads="1"/>
          </p:cNvSpPr>
          <p:nvPr>
            <p:ph type="ftr" sz="quarter" idx="2"/>
          </p:nvPr>
        </p:nvSpPr>
        <p:spPr bwMode="auto">
          <a:xfrm>
            <a:off x="0" y="6513513"/>
            <a:ext cx="3962400" cy="342900"/>
          </a:xfrm>
          <a:prstGeom prst="rect">
            <a:avLst/>
          </a:prstGeom>
          <a:noFill/>
          <a:ln>
            <a:noFill/>
          </a:ln>
          <a:effec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4821" name="Rectangle 5"/>
          <p:cNvSpPr>
            <a:spLocks noGrp="1" noChangeArrowheads="1"/>
          </p:cNvSpPr>
          <p:nvPr>
            <p:ph type="sldNum" sz="quarter" idx="3"/>
          </p:nvPr>
        </p:nvSpPr>
        <p:spPr bwMode="auto">
          <a:xfrm>
            <a:off x="5180013" y="6513513"/>
            <a:ext cx="3962400" cy="342900"/>
          </a:xfrm>
          <a:prstGeom prst="rect">
            <a:avLst/>
          </a:prstGeom>
          <a:noFill/>
          <a:ln>
            <a:noFill/>
          </a:ln>
          <a:effectLst/>
        </p:spPr>
        <p:txBody>
          <a:bodyPr vert="horz" wrap="square" lIns="91440" tIns="45720" rIns="91440" bIns="45720" numCol="1" anchor="b" anchorCtr="0" compatLnSpc="1"/>
          <a:lstStyle/>
          <a:p>
            <a:pPr lvl="0" algn="r" eaLnBrk="1" fontAlgn="base" hangingPunct="1">
              <a:buNone/>
            </a:pPr>
            <a:fld id="{9A0DB2DC-4C9A-4742-B13C-FB6460FD3503}" type="slidenum">
              <a:rPr lang="en-US" sz="1200" strike="noStrike" noProof="1" dirty="0">
                <a:latin typeface="Arial" panose="020B0604020202020204" pitchFamily="34" charset="0"/>
                <a:ea typeface="+mn-ea"/>
                <a:cs typeface="+mn-cs"/>
              </a:rPr>
              <a:t>‹#›</a:t>
            </a:fld>
            <a:endParaRPr lang="en-US" sz="1200" strike="noStrike" noProof="1"/>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3962400" cy="342900"/>
          </a:xfrm>
          <a:prstGeom prst="rect">
            <a:avLst/>
          </a:prstGeom>
          <a:noFill/>
          <a:ln>
            <a:noFill/>
          </a:ln>
          <a:effec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6083" name="Rectangle 3"/>
          <p:cNvSpPr>
            <a:spLocks noGrp="1" noChangeArrowheads="1"/>
          </p:cNvSpPr>
          <p:nvPr>
            <p:ph type="dt" idx="1"/>
          </p:nvPr>
        </p:nvSpPr>
        <p:spPr bwMode="auto">
          <a:xfrm>
            <a:off x="5180013" y="0"/>
            <a:ext cx="3962400" cy="342900"/>
          </a:xfrm>
          <a:prstGeom prst="rect">
            <a:avLst/>
          </a:prstGeom>
          <a:noFill/>
          <a:ln>
            <a:noFill/>
          </a:ln>
          <a:effec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5364" name="Rectangle 4"/>
          <p:cNvSpPr>
            <a:spLocks noGrp="1" noRot="1" noChangeAspect="1" noTextEdit="1"/>
          </p:cNvSpPr>
          <p:nvPr>
            <p:ph type="sldImg"/>
          </p:nvPr>
        </p:nvSpPr>
        <p:spPr>
          <a:xfrm>
            <a:off x="2286000" y="514350"/>
            <a:ext cx="4572000" cy="2571750"/>
          </a:xfrm>
          <a:prstGeom prst="rect">
            <a:avLst/>
          </a:prstGeom>
          <a:noFill/>
          <a:ln w="9525" cap="flat" cmpd="sng">
            <a:solidFill>
              <a:srgbClr val="000000"/>
            </a:solidFill>
            <a:prstDash val="solid"/>
            <a:miter/>
            <a:headEnd type="none" w="med" len="med"/>
            <a:tailEnd type="none" w="med" len="med"/>
          </a:ln>
        </p:spPr>
      </p:sp>
      <p:sp>
        <p:nvSpPr>
          <p:cNvPr id="46085" name="Rectangle 5"/>
          <p:cNvSpPr>
            <a:spLocks noGrp="1" noChangeArrowheads="1"/>
          </p:cNvSpPr>
          <p:nvPr>
            <p:ph type="body" sz="quarter" idx="3"/>
          </p:nvPr>
        </p:nvSpPr>
        <p:spPr bwMode="auto">
          <a:xfrm>
            <a:off x="914400" y="3257550"/>
            <a:ext cx="7315200" cy="30861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Fifth level</a:t>
            </a:r>
          </a:p>
        </p:txBody>
      </p:sp>
      <p:sp>
        <p:nvSpPr>
          <p:cNvPr id="46086" name="Rectangle 6"/>
          <p:cNvSpPr>
            <a:spLocks noGrp="1" noChangeArrowheads="1"/>
          </p:cNvSpPr>
          <p:nvPr>
            <p:ph type="ftr" sz="quarter" idx="4"/>
          </p:nvPr>
        </p:nvSpPr>
        <p:spPr bwMode="auto">
          <a:xfrm>
            <a:off x="0" y="6513513"/>
            <a:ext cx="3962400" cy="342900"/>
          </a:xfrm>
          <a:prstGeom prst="rect">
            <a:avLst/>
          </a:prstGeom>
          <a:noFill/>
          <a:ln>
            <a:noFill/>
          </a:ln>
          <a:effec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6087" name="Rectangle 7"/>
          <p:cNvSpPr>
            <a:spLocks noGrp="1" noChangeArrowheads="1"/>
          </p:cNvSpPr>
          <p:nvPr>
            <p:ph type="sldNum" sz="quarter" idx="5"/>
          </p:nvPr>
        </p:nvSpPr>
        <p:spPr bwMode="auto">
          <a:xfrm>
            <a:off x="5180013" y="6513513"/>
            <a:ext cx="3962400" cy="342900"/>
          </a:xfrm>
          <a:prstGeom prst="rect">
            <a:avLst/>
          </a:prstGeom>
          <a:noFill/>
          <a:ln>
            <a:noFill/>
          </a:ln>
          <a:effectLst/>
        </p:spPr>
        <p:txBody>
          <a:bodyPr vert="horz" wrap="square" lIns="91440" tIns="45720" rIns="91440" bIns="45720" numCol="1" anchor="b" anchorCtr="0" compatLnSpc="1"/>
          <a:lstStyle/>
          <a:p>
            <a:pPr lvl="0" algn="r" eaLnBrk="1" fontAlgn="base" hangingPunct="1">
              <a:buNone/>
            </a:pPr>
            <a:fld id="{9A0DB2DC-4C9A-4742-B13C-FB6460FD3503}" type="slidenum">
              <a:rPr lang="en-US" sz="1200" strike="noStrike" noProof="1" dirty="0">
                <a:latin typeface="Arial" panose="020B0604020202020204" pitchFamily="34" charset="0"/>
                <a:ea typeface="+mn-ea"/>
                <a:cs typeface="+mn-cs"/>
              </a:rPr>
              <a:t>‹#›</a:t>
            </a:fld>
            <a:endParaRPr lang="en-US" sz="1200" strike="noStrike" noProof="1"/>
          </a:p>
        </p:txBody>
      </p:sp>
    </p:spTree>
    <p:extLst>
      <p:ext uri="{BB962C8B-B14F-4D97-AF65-F5344CB8AC3E}">
        <p14:creationId xmlns:p14="http://schemas.microsoft.com/office/powerpoint/2010/main" val="72167283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81245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4480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44463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từng</a:t>
            </a:r>
            <a:r>
              <a:rPr lang="en-US" baseline="0"/>
              <a:t> loại rau củ để ra đáp án </a:t>
            </a:r>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3D44AB91-A8C2-45A2-A8DC-9C24C78B8DEA}" type="slidenum">
              <a:rPr lang="en-US" smtClean="0"/>
              <a:t>23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từng</a:t>
            </a:r>
            <a:r>
              <a:rPr lang="en-US" baseline="0"/>
              <a:t> loại rau củ để ra đáp án </a:t>
            </a:r>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3D44AB91-A8C2-45A2-A8DC-9C24C78B8DEA}" type="slidenum">
              <a:rPr lang="en-US" smtClean="0"/>
              <a:t>24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từng</a:t>
            </a:r>
            <a:r>
              <a:rPr lang="en-US" baseline="0"/>
              <a:t> loại rau củ để ra đáp án </a:t>
            </a:r>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3D44AB91-A8C2-45A2-A8DC-9C24C78B8DEA}" type="slidenum">
              <a:rPr lang="en-US" smtClean="0"/>
              <a:t>25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D3EA4CD-A1E7-4535-B4E3-C9A8812F15E4}" type="slidenum">
              <a:rPr lang="zh-CN" altLang="en-US" smtClean="0"/>
              <a:t>26</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1_Title and two columns">
    <p:spTree>
      <p:nvGrpSpPr>
        <p:cNvPr id="1" name="Shape 326"/>
        <p:cNvGrpSpPr/>
        <p:nvPr/>
      </p:nvGrpSpPr>
      <p:grpSpPr>
        <a:xfrm>
          <a:off x="0" y="0"/>
          <a:ext cx="0" cy="0"/>
          <a:chOff x="0" y="0"/>
          <a:chExt cx="0" cy="0"/>
        </a:xfrm>
      </p:grpSpPr>
      <p:pic>
        <p:nvPicPr>
          <p:cNvPr id="2" name="Picture 1" descr="Picture5"/>
          <p:cNvPicPr>
            <a:picLocks noChangeAspect="1"/>
          </p:cNvPicPr>
          <p:nvPr userDrawn="1"/>
        </p:nvPicPr>
        <p:blipFill>
          <a:blip r:embed="rId2">
            <a:clrChange>
              <a:clrFrom>
                <a:srgbClr val="FFFDE8">
                  <a:alpha val="100000"/>
                </a:srgbClr>
              </a:clrFrom>
              <a:clrTo>
                <a:srgbClr val="FFFDE8">
                  <a:alpha val="100000"/>
                  <a:alpha val="0"/>
                </a:srgbClr>
              </a:clrTo>
            </a:clrChange>
          </a:blip>
          <a:stretch>
            <a:fillRect/>
          </a:stretch>
        </p:blipFill>
        <p:spPr>
          <a:xfrm>
            <a:off x="-1981200" y="-151765"/>
            <a:ext cx="1292860" cy="1292860"/>
          </a:xfrm>
          <a:prstGeom prst="rect">
            <a:avLst/>
          </a:prstGeom>
        </p:spPr>
      </p:pic>
    </p:spTree>
    <p:extLst>
      <p:ext uri="{BB962C8B-B14F-4D97-AF65-F5344CB8AC3E}">
        <p14:creationId xmlns:p14="http://schemas.microsoft.com/office/powerpoint/2010/main" val="55243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10_1_1_1">
    <p:spTree>
      <p:nvGrpSpPr>
        <p:cNvPr id="1" name="Shape 1185"/>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CUSTOM_10_1_1_1_1">
    <p:spTree>
      <p:nvGrpSpPr>
        <p:cNvPr id="1" name="Shape 1275"/>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CUSTOM_10_1_1_1_1_1">
    <p:spTree>
      <p:nvGrpSpPr>
        <p:cNvPr id="1" name="Shape 1371"/>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4">
  <p:cSld name="CUSTOM_10_1_1_1_1_1_1">
    <p:spTree>
      <p:nvGrpSpPr>
        <p:cNvPr id="1" name="Shape 1465"/>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5527B00-8A17-4A6E-B165-E2ABCEA2623E}" type="slidenum">
              <a:rPr lang="en-US" altLang="vi-VN"/>
              <a:t>‹#›</a:t>
            </a:fld>
            <a:endParaRPr lang="en-US" altLang="vi-VN"/>
          </a:p>
        </p:txBody>
      </p:sp>
    </p:spTree>
    <p:extLst>
      <p:ext uri="{BB962C8B-B14F-4D97-AF65-F5344CB8AC3E}">
        <p14:creationId xmlns:p14="http://schemas.microsoft.com/office/powerpoint/2010/main" val="1010850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userDrawn="1">
  <p:cSld name="SECTION_HEADER">
    <p:spTree>
      <p:nvGrpSpPr>
        <p:cNvPr id="1" name="Shape 133"/>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6"/>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userDrawn="1">
  <p:cSld name="ONE_COLUMN_TEXT">
    <p:spTree>
      <p:nvGrpSpPr>
        <p:cNvPr id="1" name="Shape 497"/>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userDrawn="1">
  <p:cSld name="MAIN_POINT">
    <p:spTree>
      <p:nvGrpSpPr>
        <p:cNvPr id="1" name="Shape 574"/>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userDrawn="1">
  <p:cSld name="SECTION_TITLE_AND_DESCRIPTION">
    <p:spTree>
      <p:nvGrpSpPr>
        <p:cNvPr id="1" name="Shape 65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6"/>
        <p:cNvGrpSpPr/>
        <p:nvPr/>
      </p:nvGrpSpPr>
      <p:grpSpPr>
        <a:xfrm>
          <a:off x="0" y="0"/>
          <a:ext cx="0" cy="0"/>
          <a:chOff x="0" y="0"/>
          <a:chExt cx="0" cy="0"/>
        </a:xfrm>
      </p:grpSpPr>
      <p:pic>
        <p:nvPicPr>
          <p:cNvPr id="2" name="Picture 1" descr="Picture5"/>
          <p:cNvPicPr>
            <a:picLocks noChangeAspect="1"/>
          </p:cNvPicPr>
          <p:nvPr userDrawn="1"/>
        </p:nvPicPr>
        <p:blipFill>
          <a:blip r:embed="rId2">
            <a:clrChange>
              <a:clrFrom>
                <a:srgbClr val="FFFDE8">
                  <a:alpha val="100000"/>
                </a:srgbClr>
              </a:clrFrom>
              <a:clrTo>
                <a:srgbClr val="FFFDE8">
                  <a:alpha val="100000"/>
                  <a:alpha val="0"/>
                </a:srgbClr>
              </a:clrTo>
            </a:clrChange>
          </a:blip>
          <a:stretch>
            <a:fillRect/>
          </a:stretch>
        </p:blipFill>
        <p:spPr>
          <a:xfrm>
            <a:off x="-1981200" y="-151765"/>
            <a:ext cx="1292860" cy="129286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userDrawn="1">
  <p:cSld name="CAPTION_ONLY">
    <p:spTree>
      <p:nvGrpSpPr>
        <p:cNvPr id="1" name="Shape 726"/>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1">
  <p:cSld name="CUSTOM_10_1_1_1">
    <p:spTree>
      <p:nvGrpSpPr>
        <p:cNvPr id="1" name="Shape 1185"/>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2">
  <p:cSld name="CUSTOM_10_1_1_1_1">
    <p:spTree>
      <p:nvGrpSpPr>
        <p:cNvPr id="1" name="Shape 1275"/>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4">
  <p:cSld name="CUSTOM_10_1_1_1_1_1_1">
    <p:spTree>
      <p:nvGrpSpPr>
        <p:cNvPr id="1" name="Shape 1465"/>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xmlns="" id="{8DB7B6E3-A6BE-47A7-8D88-FBCBFC01CFF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spTree>
    <p:extLst>
      <p:ext uri="{BB962C8B-B14F-4D97-AF65-F5344CB8AC3E}">
        <p14:creationId xmlns:p14="http://schemas.microsoft.com/office/powerpoint/2010/main" val="38228630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xmlns="" id="{8DB7B6E3-A6BE-47A7-8D88-FBCBFC01CFF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281" r="24641" b="19192"/>
          <a:stretch/>
        </p:blipFill>
        <p:spPr>
          <a:xfrm>
            <a:off x="0" y="0"/>
            <a:ext cx="12192000" cy="6858000"/>
          </a:xfrm>
          <a:prstGeom prst="rect">
            <a:avLst/>
          </a:prstGeom>
        </p:spPr>
      </p:pic>
    </p:spTree>
    <p:extLst>
      <p:ext uri="{BB962C8B-B14F-4D97-AF65-F5344CB8AC3E}">
        <p14:creationId xmlns:p14="http://schemas.microsoft.com/office/powerpoint/2010/main" val="11753480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3631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609600" y="6245225"/>
            <a:ext cx="2844800" cy="476250"/>
          </a:xfrm>
          <a:prstGeom prst="rect">
            <a:avLst/>
          </a:prstGeom>
          <a:ln>
            <a:miter lim="800000"/>
          </a:ln>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Rectangle 5"/>
          <p:cNvSpPr>
            <a:spLocks noGrp="1" noChangeArrowheads="1"/>
          </p:cNvSpPr>
          <p:nvPr>
            <p:ph type="ftr" sz="quarter" idx="3"/>
          </p:nvPr>
        </p:nvSpPr>
        <p:spPr bwMode="auto">
          <a:xfrm>
            <a:off x="4165600" y="6245225"/>
            <a:ext cx="3860800" cy="476250"/>
          </a:xfrm>
          <a:prstGeom prst="rect">
            <a:avLst/>
          </a:prstGeom>
          <a:ln>
            <a:miter lim="800000"/>
          </a:ln>
        </p:spPr>
        <p:txBody>
          <a:bodyPr vert="horz" wrap="square" lIns="91440" tIns="45720" rIns="91440" bIns="45720"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Rectangle 6"/>
          <p:cNvSpPr>
            <a:spLocks noGrp="1" noChangeArrowheads="1"/>
          </p:cNvSpPr>
          <p:nvPr>
            <p:ph type="sldNum" sz="quarter" idx="4"/>
          </p:nvPr>
        </p:nvSpPr>
        <p:spPr bwMode="auto">
          <a:xfrm>
            <a:off x="8737600" y="6245225"/>
            <a:ext cx="2844800" cy="476250"/>
          </a:xfrm>
          <a:prstGeom prst="rect">
            <a:avLst/>
          </a:prstGeom>
          <a:ln>
            <a:miter lim="800000"/>
          </a:ln>
        </p:spPr>
        <p:txBody>
          <a:bodyPr vert="horz" wrap="square" lIns="91440" tIns="45720" rIns="91440" bIns="45720" numCol="1" anchor="t" anchorCtr="0" compatLnSpc="1"/>
          <a:lstStyle/>
          <a:p>
            <a:pPr algn="r">
              <a:buNone/>
            </a:pPr>
            <a:fld id="{9A0DB2DC-4C9A-4742-B13C-FB6460FD3503}" type="slidenum">
              <a:rPr lang="en-US" dirty="0"/>
              <a:t>‹#›</a:t>
            </a:fld>
            <a:endParaRPr lang="en-US" dirty="0"/>
          </a:p>
        </p:txBody>
      </p:sp>
    </p:spTree>
  </p:cSld>
  <p:clrMapOvr>
    <a:masterClrMapping/>
  </p:clrMapOvr>
  <p:transition spd="slow">
    <p:whee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userDrawn="1">
  <p:cSld name="SECTION_HEADER">
    <p:spTree>
      <p:nvGrpSpPr>
        <p:cNvPr id="1" name="Shape 13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userDrawn="1">
  <p:cSld name="ONE_COLUMN_TEXT">
    <p:spTree>
      <p:nvGrpSpPr>
        <p:cNvPr id="1" name="Shape 497"/>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userDrawn="1">
  <p:cSld name="MAIN_POINT">
    <p:spTree>
      <p:nvGrpSpPr>
        <p:cNvPr id="1" name="Shape 574"/>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userDrawn="1">
  <p:cSld name="SECTION_TITLE_AND_DESCRIPTION">
    <p:spTree>
      <p:nvGrpSpPr>
        <p:cNvPr id="1" name="Shape 650"/>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userDrawn="1">
  <p:cSld name="CAPTION_ONLY">
    <p:spTree>
      <p:nvGrpSpPr>
        <p:cNvPr id="1" name="Shape 72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1.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2"/>
        </a:solidFill>
        <a:effectLst/>
      </p:bgPr>
    </p:bg>
    <p:spTree>
      <p:nvGrpSpPr>
        <p:cNvPr id="1" name="Shape 5"/>
        <p:cNvGrpSpPr/>
        <p:nvPr/>
      </p:nvGrpSpPr>
      <p:grpSpPr>
        <a:xfrm>
          <a:off x="0" y="0"/>
          <a:ext cx="0" cy="0"/>
          <a:chOff x="0" y="0"/>
          <a:chExt cx="0" cy="0"/>
        </a:xfrm>
      </p:grpSpPr>
      <p:sp>
        <p:nvSpPr>
          <p:cNvPr id="13" name="9Slide.vn - 2019">
            <a:extLst>
              <a:ext uri="{FF2B5EF4-FFF2-40B4-BE49-F238E27FC236}">
                <a16:creationId xmlns:a16="http://schemas.microsoft.com/office/drawing/2014/main" xmlns="" id="{C52FF98C-FA9F-4178-9347-8BD580B0268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4" name="Rectangle 3">
            <a:extLst>
              <a:ext uri="{FF2B5EF4-FFF2-40B4-BE49-F238E27FC236}">
                <a16:creationId xmlns:a16="http://schemas.microsoft.com/office/drawing/2014/main" xmlns="" id="{4F50681B-1688-416C-B6A5-87C4DA8FCB99}"/>
              </a:ext>
            </a:extLst>
          </p:cNvPr>
          <p:cNvSpPr/>
          <p:nvPr userDrawn="1"/>
        </p:nvSpPr>
        <p:spPr>
          <a:xfrm>
            <a:off x="0" y="0"/>
            <a:ext cx="12192000"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p1"/>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1pPr>
            <a:lvl2pPr lvl="1"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2pPr>
            <a:lvl3pPr lvl="2"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3pPr>
            <a:lvl4pPr lvl="3"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4pPr>
            <a:lvl5pPr lvl="4"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5pPr>
            <a:lvl6pPr lvl="5"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6pPr>
            <a:lvl7pPr lvl="6"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7pPr>
            <a:lvl8pPr lvl="7"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8pPr>
            <a:lvl9pPr lvl="8"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609600" lvl="0"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1pPr>
            <a:lvl2pPr marL="1219200" lvl="1"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2pPr>
            <a:lvl3pPr marL="1828800" lvl="2"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3pPr>
            <a:lvl4pPr marL="2438400" lvl="3"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4pPr>
            <a:lvl5pPr marL="3048000" lvl="4"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5pPr>
            <a:lvl6pPr marL="3657600" lvl="5"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6pPr>
            <a:lvl7pPr marL="4267200" lvl="6"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7pPr>
            <a:lvl8pPr marL="4876800" lvl="7"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8pPr>
            <a:lvl9pPr marL="5486400" lvl="8"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9pPr>
          </a:lstStyle>
          <a:p>
            <a:endParaRPr/>
          </a:p>
        </p:txBody>
      </p:sp>
      <p:grpSp>
        <p:nvGrpSpPr>
          <p:cNvPr id="8" name="Google Shape;495;p17">
            <a:extLst>
              <a:ext uri="{FF2B5EF4-FFF2-40B4-BE49-F238E27FC236}">
                <a16:creationId xmlns:a16="http://schemas.microsoft.com/office/drawing/2014/main" xmlns="" id="{268C994A-FD8B-4FF8-81A8-702653F35946}"/>
              </a:ext>
            </a:extLst>
          </p:cNvPr>
          <p:cNvGrpSpPr/>
          <p:nvPr userDrawn="1"/>
        </p:nvGrpSpPr>
        <p:grpSpPr>
          <a:xfrm>
            <a:off x="-10956" y="5660655"/>
            <a:ext cx="12202956" cy="1246348"/>
            <a:chOff x="271" y="2964551"/>
            <a:chExt cx="9167406" cy="2193229"/>
          </a:xfrm>
        </p:grpSpPr>
        <p:sp>
          <p:nvSpPr>
            <p:cNvPr id="9" name="Google Shape;496;p17">
              <a:extLst>
                <a:ext uri="{FF2B5EF4-FFF2-40B4-BE49-F238E27FC236}">
                  <a16:creationId xmlns:a16="http://schemas.microsoft.com/office/drawing/2014/main" xmlns="" id="{296DF59D-E200-4F45-8EE4-5CC867621885}"/>
                </a:ext>
              </a:extLst>
            </p:cNvPr>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97;p17">
              <a:extLst>
                <a:ext uri="{FF2B5EF4-FFF2-40B4-BE49-F238E27FC236}">
                  <a16:creationId xmlns:a16="http://schemas.microsoft.com/office/drawing/2014/main" xmlns="" id="{A203EC6B-3AF5-4686-AB2D-113A0BF2B71D}"/>
                </a:ext>
              </a:extLst>
            </p:cNvPr>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98;p17">
              <a:extLst>
                <a:ext uri="{FF2B5EF4-FFF2-40B4-BE49-F238E27FC236}">
                  <a16:creationId xmlns:a16="http://schemas.microsoft.com/office/drawing/2014/main" xmlns="" id="{4BAB0B15-7E61-4179-A817-1D5B6DE3DEEB}"/>
                </a:ext>
              </a:extLst>
            </p:cNvPr>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99;p17">
              <a:extLst>
                <a:ext uri="{FF2B5EF4-FFF2-40B4-BE49-F238E27FC236}">
                  <a16:creationId xmlns:a16="http://schemas.microsoft.com/office/drawing/2014/main" xmlns="" id="{9E9711D9-F5DD-428E-8FE4-E6C79DD49716}"/>
                </a:ext>
              </a:extLst>
            </p:cNvPr>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500;p17">
            <a:extLst>
              <a:ext uri="{FF2B5EF4-FFF2-40B4-BE49-F238E27FC236}">
                <a16:creationId xmlns:a16="http://schemas.microsoft.com/office/drawing/2014/main" xmlns="" id="{4AB1C190-4AC4-4E31-BBCA-E85A8D64BB43}"/>
              </a:ext>
            </a:extLst>
          </p:cNvPr>
          <p:cNvSpPr/>
          <p:nvPr userDrawn="1"/>
        </p:nvSpPr>
        <p:spPr>
          <a:xfrm>
            <a:off x="6513199" y="-635150"/>
            <a:ext cx="3452270" cy="2191267"/>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1;p17">
            <a:extLst>
              <a:ext uri="{FF2B5EF4-FFF2-40B4-BE49-F238E27FC236}">
                <a16:creationId xmlns:a16="http://schemas.microsoft.com/office/drawing/2014/main" xmlns="" id="{487B9C98-C051-4812-9D5D-1FE6403B3358}"/>
              </a:ext>
            </a:extLst>
          </p:cNvPr>
          <p:cNvSpPr/>
          <p:nvPr userDrawn="1"/>
        </p:nvSpPr>
        <p:spPr>
          <a:xfrm>
            <a:off x="-377801" y="194150"/>
            <a:ext cx="3359633" cy="1246348"/>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502;p17">
            <a:extLst>
              <a:ext uri="{FF2B5EF4-FFF2-40B4-BE49-F238E27FC236}">
                <a16:creationId xmlns:a16="http://schemas.microsoft.com/office/drawing/2014/main" xmlns="" id="{95BA6ABE-93C5-43E2-A344-B9F028DBDEF1}"/>
              </a:ext>
            </a:extLst>
          </p:cNvPr>
          <p:cNvGrpSpPr/>
          <p:nvPr userDrawn="1"/>
        </p:nvGrpSpPr>
        <p:grpSpPr>
          <a:xfrm>
            <a:off x="161928" y="5335529"/>
            <a:ext cx="1317479" cy="1177748"/>
            <a:chOff x="3198025" y="2914625"/>
            <a:chExt cx="318925" cy="285100"/>
          </a:xfrm>
        </p:grpSpPr>
        <p:sp>
          <p:nvSpPr>
            <p:cNvPr id="17" name="Google Shape;503;p17">
              <a:extLst>
                <a:ext uri="{FF2B5EF4-FFF2-40B4-BE49-F238E27FC236}">
                  <a16:creationId xmlns:a16="http://schemas.microsoft.com/office/drawing/2014/main" xmlns="" id="{B4B776B3-CAF9-4A95-9CBF-125BE2E75FEF}"/>
                </a:ext>
              </a:extLst>
            </p:cNvPr>
            <p:cNvSpPr/>
            <p:nvPr/>
          </p:nvSpPr>
          <p:spPr>
            <a:xfrm>
              <a:off x="3294050" y="3126200"/>
              <a:ext cx="18050" cy="34000"/>
            </a:xfrm>
            <a:custGeom>
              <a:avLst/>
              <a:gdLst/>
              <a:ahLst/>
              <a:cxnLst/>
              <a:rect l="l" t="t" r="r" b="b"/>
              <a:pathLst>
                <a:path w="722" h="1360" extrusionOk="0">
                  <a:moveTo>
                    <a:pt x="407" y="0"/>
                  </a:moveTo>
                  <a:cubicBezTo>
                    <a:pt x="205" y="0"/>
                    <a:pt x="0" y="141"/>
                    <a:pt x="103" y="281"/>
                  </a:cubicBezTo>
                  <a:cubicBezTo>
                    <a:pt x="346" y="605"/>
                    <a:pt x="265" y="1360"/>
                    <a:pt x="265" y="1360"/>
                  </a:cubicBezTo>
                  <a:lnTo>
                    <a:pt x="573" y="1360"/>
                  </a:lnTo>
                  <a:cubicBezTo>
                    <a:pt x="508" y="563"/>
                    <a:pt x="722" y="281"/>
                    <a:pt x="722" y="281"/>
                  </a:cubicBezTo>
                  <a:cubicBezTo>
                    <a:pt x="700" y="76"/>
                    <a:pt x="554" y="0"/>
                    <a:pt x="40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04;p17">
              <a:extLst>
                <a:ext uri="{FF2B5EF4-FFF2-40B4-BE49-F238E27FC236}">
                  <a16:creationId xmlns:a16="http://schemas.microsoft.com/office/drawing/2014/main" xmlns="" id="{AFCE1B2F-750E-473F-BE39-0F28BDC5F483}"/>
                </a:ext>
              </a:extLst>
            </p:cNvPr>
            <p:cNvSpPr/>
            <p:nvPr/>
          </p:nvSpPr>
          <p:spPr>
            <a:xfrm>
              <a:off x="3272300" y="2915825"/>
              <a:ext cx="63625" cy="229725"/>
            </a:xfrm>
            <a:custGeom>
              <a:avLst/>
              <a:gdLst/>
              <a:ahLst/>
              <a:cxnLst/>
              <a:rect l="l" t="t" r="r" b="b"/>
              <a:pathLst>
                <a:path w="2545" h="9189" extrusionOk="0">
                  <a:moveTo>
                    <a:pt x="1285" y="1"/>
                  </a:moveTo>
                  <a:cubicBezTo>
                    <a:pt x="1151" y="1"/>
                    <a:pt x="1017" y="277"/>
                    <a:pt x="892" y="933"/>
                  </a:cubicBezTo>
                  <a:cubicBezTo>
                    <a:pt x="892" y="933"/>
                    <a:pt x="1" y="8359"/>
                    <a:pt x="620" y="8910"/>
                  </a:cubicBezTo>
                  <a:cubicBezTo>
                    <a:pt x="804" y="9070"/>
                    <a:pt x="1072" y="9188"/>
                    <a:pt x="1347" y="9188"/>
                  </a:cubicBezTo>
                  <a:cubicBezTo>
                    <a:pt x="1860" y="9188"/>
                    <a:pt x="2396" y="8780"/>
                    <a:pt x="2457" y="7481"/>
                  </a:cubicBezTo>
                  <a:cubicBezTo>
                    <a:pt x="2545" y="5839"/>
                    <a:pt x="1905" y="1"/>
                    <a:pt x="1285"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05;p17">
              <a:extLst>
                <a:ext uri="{FF2B5EF4-FFF2-40B4-BE49-F238E27FC236}">
                  <a16:creationId xmlns:a16="http://schemas.microsoft.com/office/drawing/2014/main" xmlns="" id="{9419D974-2A20-40BC-A2DF-2AB4AE7B67CF}"/>
                </a:ext>
              </a:extLst>
            </p:cNvPr>
            <p:cNvSpPr/>
            <p:nvPr/>
          </p:nvSpPr>
          <p:spPr>
            <a:xfrm>
              <a:off x="3269225" y="2914625"/>
              <a:ext cx="39150" cy="227675"/>
            </a:xfrm>
            <a:custGeom>
              <a:avLst/>
              <a:gdLst/>
              <a:ahLst/>
              <a:cxnLst/>
              <a:rect l="l" t="t" r="r" b="b"/>
              <a:pathLst>
                <a:path w="1566" h="9107" extrusionOk="0">
                  <a:moveTo>
                    <a:pt x="1387" y="1"/>
                  </a:moveTo>
                  <a:cubicBezTo>
                    <a:pt x="1238" y="1"/>
                    <a:pt x="1082" y="309"/>
                    <a:pt x="986" y="968"/>
                  </a:cubicBezTo>
                  <a:cubicBezTo>
                    <a:pt x="986" y="968"/>
                    <a:pt x="1" y="7934"/>
                    <a:pt x="743" y="8958"/>
                  </a:cubicBezTo>
                  <a:cubicBezTo>
                    <a:pt x="798" y="9026"/>
                    <a:pt x="892" y="9068"/>
                    <a:pt x="973" y="9107"/>
                  </a:cubicBezTo>
                  <a:cubicBezTo>
                    <a:pt x="594" y="7636"/>
                    <a:pt x="1216" y="955"/>
                    <a:pt x="1216" y="955"/>
                  </a:cubicBezTo>
                  <a:cubicBezTo>
                    <a:pt x="1283" y="257"/>
                    <a:pt x="1407" y="149"/>
                    <a:pt x="1508" y="149"/>
                  </a:cubicBezTo>
                  <a:cubicBezTo>
                    <a:pt x="1528" y="149"/>
                    <a:pt x="1548" y="153"/>
                    <a:pt x="1566" y="158"/>
                  </a:cubicBezTo>
                  <a:cubicBezTo>
                    <a:pt x="1510" y="54"/>
                    <a:pt x="1449" y="1"/>
                    <a:pt x="1387" y="1"/>
                  </a:cubicBezTo>
                  <a:close/>
                </a:path>
              </a:pathLst>
            </a:custGeom>
            <a:solidFill>
              <a:srgbClr val="969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06;p17">
              <a:extLst>
                <a:ext uri="{FF2B5EF4-FFF2-40B4-BE49-F238E27FC236}">
                  <a16:creationId xmlns:a16="http://schemas.microsoft.com/office/drawing/2014/main" xmlns="" id="{85EAC38B-7B1E-4A8A-A325-BF2F28132DC4}"/>
                </a:ext>
              </a:extLst>
            </p:cNvPr>
            <p:cNvSpPr/>
            <p:nvPr/>
          </p:nvSpPr>
          <p:spPr>
            <a:xfrm>
              <a:off x="3222800" y="3126200"/>
              <a:ext cx="18100" cy="34000"/>
            </a:xfrm>
            <a:custGeom>
              <a:avLst/>
              <a:gdLst/>
              <a:ahLst/>
              <a:cxnLst/>
              <a:rect l="l" t="t" r="r" b="b"/>
              <a:pathLst>
                <a:path w="724" h="1360" extrusionOk="0">
                  <a:moveTo>
                    <a:pt x="407" y="0"/>
                  </a:moveTo>
                  <a:cubicBezTo>
                    <a:pt x="205" y="0"/>
                    <a:pt x="1" y="141"/>
                    <a:pt x="102" y="281"/>
                  </a:cubicBezTo>
                  <a:cubicBezTo>
                    <a:pt x="345" y="605"/>
                    <a:pt x="280" y="1360"/>
                    <a:pt x="280" y="1360"/>
                  </a:cubicBezTo>
                  <a:lnTo>
                    <a:pt x="575" y="1360"/>
                  </a:lnTo>
                  <a:cubicBezTo>
                    <a:pt x="507" y="563"/>
                    <a:pt x="724" y="281"/>
                    <a:pt x="724" y="281"/>
                  </a:cubicBezTo>
                  <a:cubicBezTo>
                    <a:pt x="701" y="76"/>
                    <a:pt x="555" y="0"/>
                    <a:pt x="40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07;p17">
              <a:extLst>
                <a:ext uri="{FF2B5EF4-FFF2-40B4-BE49-F238E27FC236}">
                  <a16:creationId xmlns:a16="http://schemas.microsoft.com/office/drawing/2014/main" xmlns="" id="{6C52E168-BA04-4ECC-868D-8277FC481BC1}"/>
                </a:ext>
              </a:extLst>
            </p:cNvPr>
            <p:cNvSpPr/>
            <p:nvPr/>
          </p:nvSpPr>
          <p:spPr>
            <a:xfrm>
              <a:off x="3201025" y="2915825"/>
              <a:ext cx="63775" cy="229725"/>
            </a:xfrm>
            <a:custGeom>
              <a:avLst/>
              <a:gdLst/>
              <a:ahLst/>
              <a:cxnLst/>
              <a:rect l="l" t="t" r="r" b="b"/>
              <a:pathLst>
                <a:path w="2551" h="9189" extrusionOk="0">
                  <a:moveTo>
                    <a:pt x="1300" y="1"/>
                  </a:moveTo>
                  <a:cubicBezTo>
                    <a:pt x="1166" y="1"/>
                    <a:pt x="1033" y="277"/>
                    <a:pt x="908" y="933"/>
                  </a:cubicBezTo>
                  <a:cubicBezTo>
                    <a:pt x="908" y="933"/>
                    <a:pt x="1" y="8359"/>
                    <a:pt x="636" y="8910"/>
                  </a:cubicBezTo>
                  <a:cubicBezTo>
                    <a:pt x="816" y="9070"/>
                    <a:pt x="1081" y="9188"/>
                    <a:pt x="1355" y="9188"/>
                  </a:cubicBezTo>
                  <a:cubicBezTo>
                    <a:pt x="1864" y="9188"/>
                    <a:pt x="2403" y="8780"/>
                    <a:pt x="2473" y="7481"/>
                  </a:cubicBezTo>
                  <a:cubicBezTo>
                    <a:pt x="2550" y="5839"/>
                    <a:pt x="1917" y="1"/>
                    <a:pt x="1300"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08;p17">
              <a:extLst>
                <a:ext uri="{FF2B5EF4-FFF2-40B4-BE49-F238E27FC236}">
                  <a16:creationId xmlns:a16="http://schemas.microsoft.com/office/drawing/2014/main" xmlns="" id="{D5A4AFF4-6BC6-4F53-B38D-A7BE38C04736}"/>
                </a:ext>
              </a:extLst>
            </p:cNvPr>
            <p:cNvSpPr/>
            <p:nvPr/>
          </p:nvSpPr>
          <p:spPr>
            <a:xfrm>
              <a:off x="3198025" y="2915125"/>
              <a:ext cx="39150" cy="227175"/>
            </a:xfrm>
            <a:custGeom>
              <a:avLst/>
              <a:gdLst/>
              <a:ahLst/>
              <a:cxnLst/>
              <a:rect l="l" t="t" r="r" b="b"/>
              <a:pathLst>
                <a:path w="1566" h="9087" extrusionOk="0">
                  <a:moveTo>
                    <a:pt x="1401" y="0"/>
                  </a:moveTo>
                  <a:cubicBezTo>
                    <a:pt x="1242" y="0"/>
                    <a:pt x="1064" y="326"/>
                    <a:pt x="986" y="974"/>
                  </a:cubicBezTo>
                  <a:cubicBezTo>
                    <a:pt x="986" y="974"/>
                    <a:pt x="1" y="7914"/>
                    <a:pt x="756" y="8938"/>
                  </a:cubicBezTo>
                  <a:cubicBezTo>
                    <a:pt x="811" y="9006"/>
                    <a:pt x="892" y="9048"/>
                    <a:pt x="986" y="9087"/>
                  </a:cubicBezTo>
                  <a:cubicBezTo>
                    <a:pt x="594" y="7616"/>
                    <a:pt x="1216" y="935"/>
                    <a:pt x="1216" y="935"/>
                  </a:cubicBezTo>
                  <a:cubicBezTo>
                    <a:pt x="1297" y="96"/>
                    <a:pt x="1485" y="164"/>
                    <a:pt x="1566" y="138"/>
                  </a:cubicBezTo>
                  <a:cubicBezTo>
                    <a:pt x="1518" y="46"/>
                    <a:pt x="1461" y="0"/>
                    <a:pt x="1401" y="0"/>
                  </a:cubicBezTo>
                  <a:close/>
                </a:path>
              </a:pathLst>
            </a:custGeom>
            <a:solidFill>
              <a:srgbClr val="969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09;p17">
              <a:extLst>
                <a:ext uri="{FF2B5EF4-FFF2-40B4-BE49-F238E27FC236}">
                  <a16:creationId xmlns:a16="http://schemas.microsoft.com/office/drawing/2014/main" xmlns="" id="{62047B6D-9BF9-4FA2-8665-630A7FD0D896}"/>
                </a:ext>
              </a:extLst>
            </p:cNvPr>
            <p:cNvSpPr/>
            <p:nvPr/>
          </p:nvSpPr>
          <p:spPr>
            <a:xfrm>
              <a:off x="3303325" y="3160175"/>
              <a:ext cx="213625" cy="37125"/>
            </a:xfrm>
            <a:custGeom>
              <a:avLst/>
              <a:gdLst/>
              <a:ahLst/>
              <a:cxnLst/>
              <a:rect l="l" t="t" r="r" b="b"/>
              <a:pathLst>
                <a:path w="8545" h="1485" extrusionOk="0">
                  <a:moveTo>
                    <a:pt x="1" y="1"/>
                  </a:moveTo>
                  <a:cubicBezTo>
                    <a:pt x="1054" y="973"/>
                    <a:pt x="5888" y="1485"/>
                    <a:pt x="7764" y="1485"/>
                  </a:cubicBezTo>
                  <a:cubicBezTo>
                    <a:pt x="8263" y="1485"/>
                    <a:pt x="8545" y="1446"/>
                    <a:pt x="8519" y="1378"/>
                  </a:cubicBezTo>
                  <a:cubicBezTo>
                    <a:pt x="8357" y="1041"/>
                    <a:pt x="299" y="1"/>
                    <a:pt x="299" y="1"/>
                  </a:cubicBezTo>
                  <a:close/>
                </a:path>
              </a:pathLst>
            </a:custGeom>
            <a:solidFill>
              <a:srgbClr val="3D7D40">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10;p17">
              <a:extLst>
                <a:ext uri="{FF2B5EF4-FFF2-40B4-BE49-F238E27FC236}">
                  <a16:creationId xmlns:a16="http://schemas.microsoft.com/office/drawing/2014/main" xmlns="" id="{0B00CAE6-4057-484D-9E91-5D2C1DC00277}"/>
                </a:ext>
              </a:extLst>
            </p:cNvPr>
            <p:cNvSpPr/>
            <p:nvPr/>
          </p:nvSpPr>
          <p:spPr>
            <a:xfrm>
              <a:off x="3227350" y="3160175"/>
              <a:ext cx="169475" cy="39550"/>
            </a:xfrm>
            <a:custGeom>
              <a:avLst/>
              <a:gdLst/>
              <a:ahLst/>
              <a:cxnLst/>
              <a:rect l="l" t="t" r="r" b="b"/>
              <a:pathLst>
                <a:path w="6779" h="1582" extrusionOk="0">
                  <a:moveTo>
                    <a:pt x="1" y="1"/>
                  </a:moveTo>
                  <a:cubicBezTo>
                    <a:pt x="1083" y="999"/>
                    <a:pt x="4971" y="1582"/>
                    <a:pt x="6306" y="1582"/>
                  </a:cubicBezTo>
                  <a:cubicBezTo>
                    <a:pt x="6604" y="1582"/>
                    <a:pt x="6779" y="1553"/>
                    <a:pt x="6753" y="1485"/>
                  </a:cubicBezTo>
                  <a:cubicBezTo>
                    <a:pt x="6591" y="1148"/>
                    <a:pt x="312" y="1"/>
                    <a:pt x="312" y="1"/>
                  </a:cubicBezTo>
                  <a:close/>
                </a:path>
              </a:pathLst>
            </a:custGeom>
            <a:solidFill>
              <a:srgbClr val="3D7D40">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5" name="Picture 24" descr="Picture5">
            <a:extLst>
              <a:ext uri="{FF2B5EF4-FFF2-40B4-BE49-F238E27FC236}">
                <a16:creationId xmlns:a16="http://schemas.microsoft.com/office/drawing/2014/main" xmlns="" id="{08811D3D-5330-4A14-A4CE-C750CEF1F9B6}"/>
              </a:ext>
            </a:extLst>
          </p:cNvPr>
          <p:cNvPicPr>
            <a:picLocks noChangeAspect="1"/>
          </p:cNvPicPr>
          <p:nvPr userDrawn="1"/>
        </p:nvPicPr>
        <p:blipFill>
          <a:blip r:embed="rId5">
            <a:clrChange>
              <a:clrFrom>
                <a:srgbClr val="FFFDE8">
                  <a:alpha val="100000"/>
                </a:srgbClr>
              </a:clrFrom>
              <a:clrTo>
                <a:srgbClr val="FFFDE8">
                  <a:alpha val="100000"/>
                  <a:alpha val="0"/>
                </a:srgbClr>
              </a:clrTo>
            </a:clrChange>
          </a:blip>
          <a:stretch>
            <a:fillRect/>
          </a:stretch>
        </p:blipFill>
        <p:spPr>
          <a:xfrm>
            <a:off x="-1981200" y="-151765"/>
            <a:ext cx="1292860" cy="1292860"/>
          </a:xfrm>
          <a:prstGeom prst="rect">
            <a:avLst/>
          </a:prstGeom>
        </p:spPr>
      </p:pic>
    </p:spTree>
  </p:cSld>
  <p:clrMap bg1="lt1" tx1="dk1" bg2="dk2" tx2="lt2" accent1="accent1" accent2="accent2" accent3="accent3" accent4="accent4" accent5="accent5" accent6="accent6" hlink="hlink" folHlink="folHlink"/>
  <p:sldLayoutIdLst>
    <p:sldLayoutId id="2147483679" r:id="rId1"/>
    <p:sldLayoutId id="2147483649" r:id="rId2"/>
    <p:sldLayoutId id="214748365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5" name="9Slide.vn - 2019">
            <a:extLst>
              <a:ext uri="{FF2B5EF4-FFF2-40B4-BE49-F238E27FC236}">
                <a16:creationId xmlns:a16="http://schemas.microsoft.com/office/drawing/2014/main" xmlns="" id="{ABA5DD83-29EB-491C-86DF-745A49AF1040}"/>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8" name="Rectangle 7">
            <a:extLst>
              <a:ext uri="{FF2B5EF4-FFF2-40B4-BE49-F238E27FC236}">
                <a16:creationId xmlns:a16="http://schemas.microsoft.com/office/drawing/2014/main" xmlns="" id="{E9462220-9E57-4B5A-BC60-1C2EC215597B}"/>
              </a:ext>
            </a:extLst>
          </p:cNvPr>
          <p:cNvSpPr/>
          <p:nvPr userDrawn="1"/>
        </p:nvSpPr>
        <p:spPr>
          <a:xfrm>
            <a:off x="0" y="0"/>
            <a:ext cx="12192000"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p1">
            <a:extLst>
              <a:ext uri="{FF2B5EF4-FFF2-40B4-BE49-F238E27FC236}">
                <a16:creationId xmlns:a16="http://schemas.microsoft.com/office/drawing/2014/main" xmlns="" id="{8744A899-C4C3-4897-919C-8D9ACA01AADD}"/>
              </a:ext>
            </a:extLst>
          </p:cNvPr>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1pPr>
            <a:lvl2pPr lvl="1"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2pPr>
            <a:lvl3pPr lvl="2"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3pPr>
            <a:lvl4pPr lvl="3"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4pPr>
            <a:lvl5pPr lvl="4"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5pPr>
            <a:lvl6pPr lvl="5"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6pPr>
            <a:lvl7pPr lvl="6"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7pPr>
            <a:lvl8pPr lvl="7"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8pPr>
            <a:lvl9pPr lvl="8"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9pPr>
          </a:lstStyle>
          <a:p>
            <a:endParaRPr/>
          </a:p>
        </p:txBody>
      </p:sp>
      <p:sp>
        <p:nvSpPr>
          <p:cNvPr id="10" name="Google Shape;7;p1">
            <a:extLst>
              <a:ext uri="{FF2B5EF4-FFF2-40B4-BE49-F238E27FC236}">
                <a16:creationId xmlns:a16="http://schemas.microsoft.com/office/drawing/2014/main" xmlns="" id="{1EE9871C-9E06-4EAF-B3F4-0DB86F3851E2}"/>
              </a:ext>
            </a:extLst>
          </p:cNvPr>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609600" lvl="0"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1pPr>
            <a:lvl2pPr marL="1219200" lvl="1"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2pPr>
            <a:lvl3pPr marL="1828800" lvl="2"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3pPr>
            <a:lvl4pPr marL="2438400" lvl="3"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4pPr>
            <a:lvl5pPr marL="3048000" lvl="4"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5pPr>
            <a:lvl6pPr marL="3657600" lvl="5"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6pPr>
            <a:lvl7pPr marL="4267200" lvl="6"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7pPr>
            <a:lvl8pPr marL="4876800" lvl="7"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8pPr>
            <a:lvl9pPr marL="5486400" lvl="8"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9pPr>
          </a:lstStyle>
          <a:p>
            <a:endParaRPr/>
          </a:p>
        </p:txBody>
      </p:sp>
      <p:grpSp>
        <p:nvGrpSpPr>
          <p:cNvPr id="11" name="Google Shape;495;p17">
            <a:extLst>
              <a:ext uri="{FF2B5EF4-FFF2-40B4-BE49-F238E27FC236}">
                <a16:creationId xmlns:a16="http://schemas.microsoft.com/office/drawing/2014/main" xmlns="" id="{A755A34B-4929-442A-9F10-81FBCCE5D28A}"/>
              </a:ext>
            </a:extLst>
          </p:cNvPr>
          <p:cNvGrpSpPr/>
          <p:nvPr userDrawn="1"/>
        </p:nvGrpSpPr>
        <p:grpSpPr>
          <a:xfrm>
            <a:off x="-10956" y="5660655"/>
            <a:ext cx="12202956" cy="1246348"/>
            <a:chOff x="271" y="2964551"/>
            <a:chExt cx="9167406" cy="2193229"/>
          </a:xfrm>
        </p:grpSpPr>
        <p:sp>
          <p:nvSpPr>
            <p:cNvPr id="12" name="Google Shape;496;p17">
              <a:extLst>
                <a:ext uri="{FF2B5EF4-FFF2-40B4-BE49-F238E27FC236}">
                  <a16:creationId xmlns:a16="http://schemas.microsoft.com/office/drawing/2014/main" xmlns="" id="{2622491C-121E-49FF-B29E-522922B29A76}"/>
                </a:ext>
              </a:extLst>
            </p:cNvPr>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97;p17">
              <a:extLst>
                <a:ext uri="{FF2B5EF4-FFF2-40B4-BE49-F238E27FC236}">
                  <a16:creationId xmlns:a16="http://schemas.microsoft.com/office/drawing/2014/main" xmlns="" id="{24D3E027-6390-47DE-B410-D61371F907BA}"/>
                </a:ext>
              </a:extLst>
            </p:cNvPr>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98;p17">
              <a:extLst>
                <a:ext uri="{FF2B5EF4-FFF2-40B4-BE49-F238E27FC236}">
                  <a16:creationId xmlns:a16="http://schemas.microsoft.com/office/drawing/2014/main" xmlns="" id="{B786174B-8D7F-476E-B24E-A4667C0717AE}"/>
                </a:ext>
              </a:extLst>
            </p:cNvPr>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99;p17">
              <a:extLst>
                <a:ext uri="{FF2B5EF4-FFF2-40B4-BE49-F238E27FC236}">
                  <a16:creationId xmlns:a16="http://schemas.microsoft.com/office/drawing/2014/main" xmlns="" id="{F6E4A93F-6619-4220-9AB4-B99890532695}"/>
                </a:ext>
              </a:extLst>
            </p:cNvPr>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500;p17">
            <a:extLst>
              <a:ext uri="{FF2B5EF4-FFF2-40B4-BE49-F238E27FC236}">
                <a16:creationId xmlns:a16="http://schemas.microsoft.com/office/drawing/2014/main" xmlns="" id="{F01D37B8-1741-43AB-A7E1-DFA4114A87F2}"/>
              </a:ext>
            </a:extLst>
          </p:cNvPr>
          <p:cNvSpPr/>
          <p:nvPr userDrawn="1"/>
        </p:nvSpPr>
        <p:spPr>
          <a:xfrm>
            <a:off x="6513199" y="-635150"/>
            <a:ext cx="3452270" cy="2191267"/>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01;p17">
            <a:extLst>
              <a:ext uri="{FF2B5EF4-FFF2-40B4-BE49-F238E27FC236}">
                <a16:creationId xmlns:a16="http://schemas.microsoft.com/office/drawing/2014/main" xmlns="" id="{10D9D0C0-48AA-42FE-A514-C9CBF96DC1A6}"/>
              </a:ext>
            </a:extLst>
          </p:cNvPr>
          <p:cNvSpPr/>
          <p:nvPr userDrawn="1"/>
        </p:nvSpPr>
        <p:spPr>
          <a:xfrm>
            <a:off x="-377801" y="194150"/>
            <a:ext cx="3359633" cy="1246348"/>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502;p17">
            <a:extLst>
              <a:ext uri="{FF2B5EF4-FFF2-40B4-BE49-F238E27FC236}">
                <a16:creationId xmlns:a16="http://schemas.microsoft.com/office/drawing/2014/main" xmlns="" id="{A40D5ED3-C993-4323-9C19-087E765B29BF}"/>
              </a:ext>
            </a:extLst>
          </p:cNvPr>
          <p:cNvGrpSpPr/>
          <p:nvPr userDrawn="1"/>
        </p:nvGrpSpPr>
        <p:grpSpPr>
          <a:xfrm>
            <a:off x="161928" y="5335529"/>
            <a:ext cx="1317479" cy="1177748"/>
            <a:chOff x="3198025" y="2914625"/>
            <a:chExt cx="318925" cy="285100"/>
          </a:xfrm>
        </p:grpSpPr>
        <p:sp>
          <p:nvSpPr>
            <p:cNvPr id="20" name="Google Shape;503;p17">
              <a:extLst>
                <a:ext uri="{FF2B5EF4-FFF2-40B4-BE49-F238E27FC236}">
                  <a16:creationId xmlns:a16="http://schemas.microsoft.com/office/drawing/2014/main" xmlns="" id="{D6BA13EF-3857-4F82-BB52-D3EADFFE8399}"/>
                </a:ext>
              </a:extLst>
            </p:cNvPr>
            <p:cNvSpPr/>
            <p:nvPr/>
          </p:nvSpPr>
          <p:spPr>
            <a:xfrm>
              <a:off x="3294050" y="3126200"/>
              <a:ext cx="18050" cy="34000"/>
            </a:xfrm>
            <a:custGeom>
              <a:avLst/>
              <a:gdLst/>
              <a:ahLst/>
              <a:cxnLst/>
              <a:rect l="l" t="t" r="r" b="b"/>
              <a:pathLst>
                <a:path w="722" h="1360" extrusionOk="0">
                  <a:moveTo>
                    <a:pt x="407" y="0"/>
                  </a:moveTo>
                  <a:cubicBezTo>
                    <a:pt x="205" y="0"/>
                    <a:pt x="0" y="141"/>
                    <a:pt x="103" y="281"/>
                  </a:cubicBezTo>
                  <a:cubicBezTo>
                    <a:pt x="346" y="605"/>
                    <a:pt x="265" y="1360"/>
                    <a:pt x="265" y="1360"/>
                  </a:cubicBezTo>
                  <a:lnTo>
                    <a:pt x="573" y="1360"/>
                  </a:lnTo>
                  <a:cubicBezTo>
                    <a:pt x="508" y="563"/>
                    <a:pt x="722" y="281"/>
                    <a:pt x="722" y="281"/>
                  </a:cubicBezTo>
                  <a:cubicBezTo>
                    <a:pt x="700" y="76"/>
                    <a:pt x="554" y="0"/>
                    <a:pt x="40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04;p17">
              <a:extLst>
                <a:ext uri="{FF2B5EF4-FFF2-40B4-BE49-F238E27FC236}">
                  <a16:creationId xmlns:a16="http://schemas.microsoft.com/office/drawing/2014/main" xmlns="" id="{E8C63A38-C02D-4ECF-8351-3BC246C1036B}"/>
                </a:ext>
              </a:extLst>
            </p:cNvPr>
            <p:cNvSpPr/>
            <p:nvPr/>
          </p:nvSpPr>
          <p:spPr>
            <a:xfrm>
              <a:off x="3272300" y="2915825"/>
              <a:ext cx="63625" cy="229725"/>
            </a:xfrm>
            <a:custGeom>
              <a:avLst/>
              <a:gdLst/>
              <a:ahLst/>
              <a:cxnLst/>
              <a:rect l="l" t="t" r="r" b="b"/>
              <a:pathLst>
                <a:path w="2545" h="9189" extrusionOk="0">
                  <a:moveTo>
                    <a:pt x="1285" y="1"/>
                  </a:moveTo>
                  <a:cubicBezTo>
                    <a:pt x="1151" y="1"/>
                    <a:pt x="1017" y="277"/>
                    <a:pt x="892" y="933"/>
                  </a:cubicBezTo>
                  <a:cubicBezTo>
                    <a:pt x="892" y="933"/>
                    <a:pt x="1" y="8359"/>
                    <a:pt x="620" y="8910"/>
                  </a:cubicBezTo>
                  <a:cubicBezTo>
                    <a:pt x="804" y="9070"/>
                    <a:pt x="1072" y="9188"/>
                    <a:pt x="1347" y="9188"/>
                  </a:cubicBezTo>
                  <a:cubicBezTo>
                    <a:pt x="1860" y="9188"/>
                    <a:pt x="2396" y="8780"/>
                    <a:pt x="2457" y="7481"/>
                  </a:cubicBezTo>
                  <a:cubicBezTo>
                    <a:pt x="2545" y="5839"/>
                    <a:pt x="1905" y="1"/>
                    <a:pt x="1285"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05;p17">
              <a:extLst>
                <a:ext uri="{FF2B5EF4-FFF2-40B4-BE49-F238E27FC236}">
                  <a16:creationId xmlns:a16="http://schemas.microsoft.com/office/drawing/2014/main" xmlns="" id="{DEE4F24B-C0C8-494B-9698-95BFA16DF5F2}"/>
                </a:ext>
              </a:extLst>
            </p:cNvPr>
            <p:cNvSpPr/>
            <p:nvPr/>
          </p:nvSpPr>
          <p:spPr>
            <a:xfrm>
              <a:off x="3269225" y="2914625"/>
              <a:ext cx="39150" cy="227675"/>
            </a:xfrm>
            <a:custGeom>
              <a:avLst/>
              <a:gdLst/>
              <a:ahLst/>
              <a:cxnLst/>
              <a:rect l="l" t="t" r="r" b="b"/>
              <a:pathLst>
                <a:path w="1566" h="9107" extrusionOk="0">
                  <a:moveTo>
                    <a:pt x="1387" y="1"/>
                  </a:moveTo>
                  <a:cubicBezTo>
                    <a:pt x="1238" y="1"/>
                    <a:pt x="1082" y="309"/>
                    <a:pt x="986" y="968"/>
                  </a:cubicBezTo>
                  <a:cubicBezTo>
                    <a:pt x="986" y="968"/>
                    <a:pt x="1" y="7934"/>
                    <a:pt x="743" y="8958"/>
                  </a:cubicBezTo>
                  <a:cubicBezTo>
                    <a:pt x="798" y="9026"/>
                    <a:pt x="892" y="9068"/>
                    <a:pt x="973" y="9107"/>
                  </a:cubicBezTo>
                  <a:cubicBezTo>
                    <a:pt x="594" y="7636"/>
                    <a:pt x="1216" y="955"/>
                    <a:pt x="1216" y="955"/>
                  </a:cubicBezTo>
                  <a:cubicBezTo>
                    <a:pt x="1283" y="257"/>
                    <a:pt x="1407" y="149"/>
                    <a:pt x="1508" y="149"/>
                  </a:cubicBezTo>
                  <a:cubicBezTo>
                    <a:pt x="1528" y="149"/>
                    <a:pt x="1548" y="153"/>
                    <a:pt x="1566" y="158"/>
                  </a:cubicBezTo>
                  <a:cubicBezTo>
                    <a:pt x="1510" y="54"/>
                    <a:pt x="1449" y="1"/>
                    <a:pt x="1387" y="1"/>
                  </a:cubicBezTo>
                  <a:close/>
                </a:path>
              </a:pathLst>
            </a:custGeom>
            <a:solidFill>
              <a:srgbClr val="969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06;p17">
              <a:extLst>
                <a:ext uri="{FF2B5EF4-FFF2-40B4-BE49-F238E27FC236}">
                  <a16:creationId xmlns:a16="http://schemas.microsoft.com/office/drawing/2014/main" xmlns="" id="{26E4401C-240F-42C0-B91D-343C0BBF7542}"/>
                </a:ext>
              </a:extLst>
            </p:cNvPr>
            <p:cNvSpPr/>
            <p:nvPr/>
          </p:nvSpPr>
          <p:spPr>
            <a:xfrm>
              <a:off x="3222800" y="3126200"/>
              <a:ext cx="18100" cy="34000"/>
            </a:xfrm>
            <a:custGeom>
              <a:avLst/>
              <a:gdLst/>
              <a:ahLst/>
              <a:cxnLst/>
              <a:rect l="l" t="t" r="r" b="b"/>
              <a:pathLst>
                <a:path w="724" h="1360" extrusionOk="0">
                  <a:moveTo>
                    <a:pt x="407" y="0"/>
                  </a:moveTo>
                  <a:cubicBezTo>
                    <a:pt x="205" y="0"/>
                    <a:pt x="1" y="141"/>
                    <a:pt x="102" y="281"/>
                  </a:cubicBezTo>
                  <a:cubicBezTo>
                    <a:pt x="345" y="605"/>
                    <a:pt x="280" y="1360"/>
                    <a:pt x="280" y="1360"/>
                  </a:cubicBezTo>
                  <a:lnTo>
                    <a:pt x="575" y="1360"/>
                  </a:lnTo>
                  <a:cubicBezTo>
                    <a:pt x="507" y="563"/>
                    <a:pt x="724" y="281"/>
                    <a:pt x="724" y="281"/>
                  </a:cubicBezTo>
                  <a:cubicBezTo>
                    <a:pt x="701" y="76"/>
                    <a:pt x="555" y="0"/>
                    <a:pt x="40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07;p17">
              <a:extLst>
                <a:ext uri="{FF2B5EF4-FFF2-40B4-BE49-F238E27FC236}">
                  <a16:creationId xmlns:a16="http://schemas.microsoft.com/office/drawing/2014/main" xmlns="" id="{BF2676F9-E65B-401D-9D98-EB20F46B67CF}"/>
                </a:ext>
              </a:extLst>
            </p:cNvPr>
            <p:cNvSpPr/>
            <p:nvPr/>
          </p:nvSpPr>
          <p:spPr>
            <a:xfrm>
              <a:off x="3201025" y="2915825"/>
              <a:ext cx="63775" cy="229725"/>
            </a:xfrm>
            <a:custGeom>
              <a:avLst/>
              <a:gdLst/>
              <a:ahLst/>
              <a:cxnLst/>
              <a:rect l="l" t="t" r="r" b="b"/>
              <a:pathLst>
                <a:path w="2551" h="9189" extrusionOk="0">
                  <a:moveTo>
                    <a:pt x="1300" y="1"/>
                  </a:moveTo>
                  <a:cubicBezTo>
                    <a:pt x="1166" y="1"/>
                    <a:pt x="1033" y="277"/>
                    <a:pt x="908" y="933"/>
                  </a:cubicBezTo>
                  <a:cubicBezTo>
                    <a:pt x="908" y="933"/>
                    <a:pt x="1" y="8359"/>
                    <a:pt x="636" y="8910"/>
                  </a:cubicBezTo>
                  <a:cubicBezTo>
                    <a:pt x="816" y="9070"/>
                    <a:pt x="1081" y="9188"/>
                    <a:pt x="1355" y="9188"/>
                  </a:cubicBezTo>
                  <a:cubicBezTo>
                    <a:pt x="1864" y="9188"/>
                    <a:pt x="2403" y="8780"/>
                    <a:pt x="2473" y="7481"/>
                  </a:cubicBezTo>
                  <a:cubicBezTo>
                    <a:pt x="2550" y="5839"/>
                    <a:pt x="1917" y="1"/>
                    <a:pt x="1300"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08;p17">
              <a:extLst>
                <a:ext uri="{FF2B5EF4-FFF2-40B4-BE49-F238E27FC236}">
                  <a16:creationId xmlns:a16="http://schemas.microsoft.com/office/drawing/2014/main" xmlns="" id="{56311730-DE47-4469-8C1F-8D1448BE3042}"/>
                </a:ext>
              </a:extLst>
            </p:cNvPr>
            <p:cNvSpPr/>
            <p:nvPr/>
          </p:nvSpPr>
          <p:spPr>
            <a:xfrm>
              <a:off x="3198025" y="2915125"/>
              <a:ext cx="39150" cy="227175"/>
            </a:xfrm>
            <a:custGeom>
              <a:avLst/>
              <a:gdLst/>
              <a:ahLst/>
              <a:cxnLst/>
              <a:rect l="l" t="t" r="r" b="b"/>
              <a:pathLst>
                <a:path w="1566" h="9087" extrusionOk="0">
                  <a:moveTo>
                    <a:pt x="1401" y="0"/>
                  </a:moveTo>
                  <a:cubicBezTo>
                    <a:pt x="1242" y="0"/>
                    <a:pt x="1064" y="326"/>
                    <a:pt x="986" y="974"/>
                  </a:cubicBezTo>
                  <a:cubicBezTo>
                    <a:pt x="986" y="974"/>
                    <a:pt x="1" y="7914"/>
                    <a:pt x="756" y="8938"/>
                  </a:cubicBezTo>
                  <a:cubicBezTo>
                    <a:pt x="811" y="9006"/>
                    <a:pt x="892" y="9048"/>
                    <a:pt x="986" y="9087"/>
                  </a:cubicBezTo>
                  <a:cubicBezTo>
                    <a:pt x="594" y="7616"/>
                    <a:pt x="1216" y="935"/>
                    <a:pt x="1216" y="935"/>
                  </a:cubicBezTo>
                  <a:cubicBezTo>
                    <a:pt x="1297" y="96"/>
                    <a:pt x="1485" y="164"/>
                    <a:pt x="1566" y="138"/>
                  </a:cubicBezTo>
                  <a:cubicBezTo>
                    <a:pt x="1518" y="46"/>
                    <a:pt x="1461" y="0"/>
                    <a:pt x="1401" y="0"/>
                  </a:cubicBezTo>
                  <a:close/>
                </a:path>
              </a:pathLst>
            </a:custGeom>
            <a:solidFill>
              <a:srgbClr val="969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09;p17">
              <a:extLst>
                <a:ext uri="{FF2B5EF4-FFF2-40B4-BE49-F238E27FC236}">
                  <a16:creationId xmlns:a16="http://schemas.microsoft.com/office/drawing/2014/main" xmlns="" id="{4C581BDD-68BE-4C7C-AE53-6B6002DD6417}"/>
                </a:ext>
              </a:extLst>
            </p:cNvPr>
            <p:cNvSpPr/>
            <p:nvPr/>
          </p:nvSpPr>
          <p:spPr>
            <a:xfrm>
              <a:off x="3303325" y="3160175"/>
              <a:ext cx="213625" cy="37125"/>
            </a:xfrm>
            <a:custGeom>
              <a:avLst/>
              <a:gdLst/>
              <a:ahLst/>
              <a:cxnLst/>
              <a:rect l="l" t="t" r="r" b="b"/>
              <a:pathLst>
                <a:path w="8545" h="1485" extrusionOk="0">
                  <a:moveTo>
                    <a:pt x="1" y="1"/>
                  </a:moveTo>
                  <a:cubicBezTo>
                    <a:pt x="1054" y="973"/>
                    <a:pt x="5888" y="1485"/>
                    <a:pt x="7764" y="1485"/>
                  </a:cubicBezTo>
                  <a:cubicBezTo>
                    <a:pt x="8263" y="1485"/>
                    <a:pt x="8545" y="1446"/>
                    <a:pt x="8519" y="1378"/>
                  </a:cubicBezTo>
                  <a:cubicBezTo>
                    <a:pt x="8357" y="1041"/>
                    <a:pt x="299" y="1"/>
                    <a:pt x="299" y="1"/>
                  </a:cubicBezTo>
                  <a:close/>
                </a:path>
              </a:pathLst>
            </a:custGeom>
            <a:solidFill>
              <a:srgbClr val="3D7D40">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10;p17">
              <a:extLst>
                <a:ext uri="{FF2B5EF4-FFF2-40B4-BE49-F238E27FC236}">
                  <a16:creationId xmlns:a16="http://schemas.microsoft.com/office/drawing/2014/main" xmlns="" id="{68B8020C-52A3-4136-9F07-D04304379DA2}"/>
                </a:ext>
              </a:extLst>
            </p:cNvPr>
            <p:cNvSpPr/>
            <p:nvPr/>
          </p:nvSpPr>
          <p:spPr>
            <a:xfrm>
              <a:off x="3227350" y="3160175"/>
              <a:ext cx="169475" cy="39550"/>
            </a:xfrm>
            <a:custGeom>
              <a:avLst/>
              <a:gdLst/>
              <a:ahLst/>
              <a:cxnLst/>
              <a:rect l="l" t="t" r="r" b="b"/>
              <a:pathLst>
                <a:path w="6779" h="1582" extrusionOk="0">
                  <a:moveTo>
                    <a:pt x="1" y="1"/>
                  </a:moveTo>
                  <a:cubicBezTo>
                    <a:pt x="1083" y="999"/>
                    <a:pt x="4971" y="1582"/>
                    <a:pt x="6306" y="1582"/>
                  </a:cubicBezTo>
                  <a:cubicBezTo>
                    <a:pt x="6604" y="1582"/>
                    <a:pt x="6779" y="1553"/>
                    <a:pt x="6753" y="1485"/>
                  </a:cubicBezTo>
                  <a:cubicBezTo>
                    <a:pt x="6591" y="1148"/>
                    <a:pt x="312" y="1"/>
                    <a:pt x="312" y="1"/>
                  </a:cubicBezTo>
                  <a:close/>
                </a:path>
              </a:pathLst>
            </a:custGeom>
            <a:solidFill>
              <a:srgbClr val="3D7D40">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8" name="Picture 27" descr="Picture5">
            <a:extLst>
              <a:ext uri="{FF2B5EF4-FFF2-40B4-BE49-F238E27FC236}">
                <a16:creationId xmlns:a16="http://schemas.microsoft.com/office/drawing/2014/main" xmlns="" id="{BE9028BA-1D57-47DB-B3B9-66065715C3B8}"/>
              </a:ext>
            </a:extLst>
          </p:cNvPr>
          <p:cNvPicPr>
            <a:picLocks noChangeAspect="1"/>
          </p:cNvPicPr>
          <p:nvPr userDrawn="1"/>
        </p:nvPicPr>
        <p:blipFill>
          <a:blip r:embed="rId13">
            <a:clrChange>
              <a:clrFrom>
                <a:srgbClr val="FFFDE8">
                  <a:alpha val="100000"/>
                </a:srgbClr>
              </a:clrFrom>
              <a:clrTo>
                <a:srgbClr val="FFFDE8">
                  <a:alpha val="100000"/>
                  <a:alpha val="0"/>
                </a:srgbClr>
              </a:clrTo>
            </a:clrChange>
          </a:blip>
          <a:stretch>
            <a:fillRect/>
          </a:stretch>
        </p:blipFill>
        <p:spPr>
          <a:xfrm>
            <a:off x="-1981200" y="-151765"/>
            <a:ext cx="1292860" cy="1292860"/>
          </a:xfrm>
          <a:prstGeom prst="rect">
            <a:avLst/>
          </a:prstGeom>
        </p:spPr>
      </p:pic>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7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5" name="9Slide.vn - 2019">
            <a:extLst>
              <a:ext uri="{FF2B5EF4-FFF2-40B4-BE49-F238E27FC236}">
                <a16:creationId xmlns:a16="http://schemas.microsoft.com/office/drawing/2014/main" xmlns="" id="{F634D292-9B67-469A-ADDD-311DA354EC4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8" name="Rectangle 7">
            <a:extLst>
              <a:ext uri="{FF2B5EF4-FFF2-40B4-BE49-F238E27FC236}">
                <a16:creationId xmlns:a16="http://schemas.microsoft.com/office/drawing/2014/main" xmlns="" id="{3436729C-77F2-4C2B-8EE3-7D0CB87CFC09}"/>
              </a:ext>
            </a:extLst>
          </p:cNvPr>
          <p:cNvSpPr/>
          <p:nvPr userDrawn="1"/>
        </p:nvSpPr>
        <p:spPr>
          <a:xfrm>
            <a:off x="0" y="0"/>
            <a:ext cx="12192000"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p1">
            <a:extLst>
              <a:ext uri="{FF2B5EF4-FFF2-40B4-BE49-F238E27FC236}">
                <a16:creationId xmlns:a16="http://schemas.microsoft.com/office/drawing/2014/main" xmlns="" id="{E18839F1-762D-4AE4-A601-A1F75758B023}"/>
              </a:ext>
            </a:extLst>
          </p:cNvPr>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1pPr>
            <a:lvl2pPr lvl="1"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2pPr>
            <a:lvl3pPr lvl="2"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3pPr>
            <a:lvl4pPr lvl="3"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4pPr>
            <a:lvl5pPr lvl="4"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5pPr>
            <a:lvl6pPr lvl="5"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6pPr>
            <a:lvl7pPr lvl="6"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7pPr>
            <a:lvl8pPr lvl="7"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8pPr>
            <a:lvl9pPr lvl="8"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9pPr>
          </a:lstStyle>
          <a:p>
            <a:endParaRPr/>
          </a:p>
        </p:txBody>
      </p:sp>
      <p:sp>
        <p:nvSpPr>
          <p:cNvPr id="10" name="Google Shape;7;p1">
            <a:extLst>
              <a:ext uri="{FF2B5EF4-FFF2-40B4-BE49-F238E27FC236}">
                <a16:creationId xmlns:a16="http://schemas.microsoft.com/office/drawing/2014/main" xmlns="" id="{410F480D-17B2-4E6C-B57A-8316BA4296E0}"/>
              </a:ext>
            </a:extLst>
          </p:cNvPr>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609600" lvl="0"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1pPr>
            <a:lvl2pPr marL="1219200" lvl="1"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2pPr>
            <a:lvl3pPr marL="1828800" lvl="2"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3pPr>
            <a:lvl4pPr marL="2438400" lvl="3"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4pPr>
            <a:lvl5pPr marL="3048000" lvl="4"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5pPr>
            <a:lvl6pPr marL="3657600" lvl="5"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6pPr>
            <a:lvl7pPr marL="4267200" lvl="6"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7pPr>
            <a:lvl8pPr marL="4876800" lvl="7"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8pPr>
            <a:lvl9pPr marL="5486400" lvl="8"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9pPr>
          </a:lstStyle>
          <a:p>
            <a:endParaRPr/>
          </a:p>
        </p:txBody>
      </p:sp>
      <p:grpSp>
        <p:nvGrpSpPr>
          <p:cNvPr id="11" name="Google Shape;495;p17">
            <a:extLst>
              <a:ext uri="{FF2B5EF4-FFF2-40B4-BE49-F238E27FC236}">
                <a16:creationId xmlns:a16="http://schemas.microsoft.com/office/drawing/2014/main" xmlns="" id="{B28B42C0-498B-46F1-AA5B-223AE10988FD}"/>
              </a:ext>
            </a:extLst>
          </p:cNvPr>
          <p:cNvGrpSpPr/>
          <p:nvPr userDrawn="1"/>
        </p:nvGrpSpPr>
        <p:grpSpPr>
          <a:xfrm>
            <a:off x="-10956" y="5660655"/>
            <a:ext cx="12202956" cy="1246348"/>
            <a:chOff x="271" y="2964551"/>
            <a:chExt cx="9167406" cy="2193229"/>
          </a:xfrm>
        </p:grpSpPr>
        <p:sp>
          <p:nvSpPr>
            <p:cNvPr id="12" name="Google Shape;496;p17">
              <a:extLst>
                <a:ext uri="{FF2B5EF4-FFF2-40B4-BE49-F238E27FC236}">
                  <a16:creationId xmlns:a16="http://schemas.microsoft.com/office/drawing/2014/main" xmlns="" id="{B70A2E4A-E040-4B06-87A5-D63C2599A2C3}"/>
                </a:ext>
              </a:extLst>
            </p:cNvPr>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97;p17">
              <a:extLst>
                <a:ext uri="{FF2B5EF4-FFF2-40B4-BE49-F238E27FC236}">
                  <a16:creationId xmlns:a16="http://schemas.microsoft.com/office/drawing/2014/main" xmlns="" id="{D562767D-6990-4BAA-B1CA-F0F954064943}"/>
                </a:ext>
              </a:extLst>
            </p:cNvPr>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98;p17">
              <a:extLst>
                <a:ext uri="{FF2B5EF4-FFF2-40B4-BE49-F238E27FC236}">
                  <a16:creationId xmlns:a16="http://schemas.microsoft.com/office/drawing/2014/main" xmlns="" id="{2D8EE269-96CA-4844-BC1A-EE9B2B4AD226}"/>
                </a:ext>
              </a:extLst>
            </p:cNvPr>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99;p17">
              <a:extLst>
                <a:ext uri="{FF2B5EF4-FFF2-40B4-BE49-F238E27FC236}">
                  <a16:creationId xmlns:a16="http://schemas.microsoft.com/office/drawing/2014/main" xmlns="" id="{1A08A884-EBFF-4CEA-B4A8-0699DF33BF64}"/>
                </a:ext>
              </a:extLst>
            </p:cNvPr>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500;p17">
            <a:extLst>
              <a:ext uri="{FF2B5EF4-FFF2-40B4-BE49-F238E27FC236}">
                <a16:creationId xmlns:a16="http://schemas.microsoft.com/office/drawing/2014/main" xmlns="" id="{B246E779-4628-4F9F-91C1-BB92D3874CFA}"/>
              </a:ext>
            </a:extLst>
          </p:cNvPr>
          <p:cNvSpPr/>
          <p:nvPr userDrawn="1"/>
        </p:nvSpPr>
        <p:spPr>
          <a:xfrm>
            <a:off x="6513199" y="-635150"/>
            <a:ext cx="3452270" cy="2191267"/>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01;p17">
            <a:extLst>
              <a:ext uri="{FF2B5EF4-FFF2-40B4-BE49-F238E27FC236}">
                <a16:creationId xmlns:a16="http://schemas.microsoft.com/office/drawing/2014/main" xmlns="" id="{2B6D3F71-811D-4777-A26E-241BD8A16012}"/>
              </a:ext>
            </a:extLst>
          </p:cNvPr>
          <p:cNvSpPr/>
          <p:nvPr userDrawn="1"/>
        </p:nvSpPr>
        <p:spPr>
          <a:xfrm>
            <a:off x="-377801" y="194150"/>
            <a:ext cx="3359633" cy="1246348"/>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502;p17">
            <a:extLst>
              <a:ext uri="{FF2B5EF4-FFF2-40B4-BE49-F238E27FC236}">
                <a16:creationId xmlns:a16="http://schemas.microsoft.com/office/drawing/2014/main" xmlns="" id="{E0AD8ABE-6DC1-4BA1-A536-190DE6B6DA48}"/>
              </a:ext>
            </a:extLst>
          </p:cNvPr>
          <p:cNvGrpSpPr/>
          <p:nvPr userDrawn="1"/>
        </p:nvGrpSpPr>
        <p:grpSpPr>
          <a:xfrm>
            <a:off x="161928" y="5335529"/>
            <a:ext cx="1317479" cy="1177748"/>
            <a:chOff x="3198025" y="2914625"/>
            <a:chExt cx="318925" cy="285100"/>
          </a:xfrm>
        </p:grpSpPr>
        <p:sp>
          <p:nvSpPr>
            <p:cNvPr id="20" name="Google Shape;503;p17">
              <a:extLst>
                <a:ext uri="{FF2B5EF4-FFF2-40B4-BE49-F238E27FC236}">
                  <a16:creationId xmlns:a16="http://schemas.microsoft.com/office/drawing/2014/main" xmlns="" id="{93B55743-F639-4401-9625-9E4AFC06BACB}"/>
                </a:ext>
              </a:extLst>
            </p:cNvPr>
            <p:cNvSpPr/>
            <p:nvPr/>
          </p:nvSpPr>
          <p:spPr>
            <a:xfrm>
              <a:off x="3294050" y="3126200"/>
              <a:ext cx="18050" cy="34000"/>
            </a:xfrm>
            <a:custGeom>
              <a:avLst/>
              <a:gdLst/>
              <a:ahLst/>
              <a:cxnLst/>
              <a:rect l="l" t="t" r="r" b="b"/>
              <a:pathLst>
                <a:path w="722" h="1360" extrusionOk="0">
                  <a:moveTo>
                    <a:pt x="407" y="0"/>
                  </a:moveTo>
                  <a:cubicBezTo>
                    <a:pt x="205" y="0"/>
                    <a:pt x="0" y="141"/>
                    <a:pt x="103" y="281"/>
                  </a:cubicBezTo>
                  <a:cubicBezTo>
                    <a:pt x="346" y="605"/>
                    <a:pt x="265" y="1360"/>
                    <a:pt x="265" y="1360"/>
                  </a:cubicBezTo>
                  <a:lnTo>
                    <a:pt x="573" y="1360"/>
                  </a:lnTo>
                  <a:cubicBezTo>
                    <a:pt x="508" y="563"/>
                    <a:pt x="722" y="281"/>
                    <a:pt x="722" y="281"/>
                  </a:cubicBezTo>
                  <a:cubicBezTo>
                    <a:pt x="700" y="76"/>
                    <a:pt x="554" y="0"/>
                    <a:pt x="40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04;p17">
              <a:extLst>
                <a:ext uri="{FF2B5EF4-FFF2-40B4-BE49-F238E27FC236}">
                  <a16:creationId xmlns:a16="http://schemas.microsoft.com/office/drawing/2014/main" xmlns="" id="{C99D3029-1460-4F87-A6CC-1257764BDDE7}"/>
                </a:ext>
              </a:extLst>
            </p:cNvPr>
            <p:cNvSpPr/>
            <p:nvPr/>
          </p:nvSpPr>
          <p:spPr>
            <a:xfrm>
              <a:off x="3272300" y="2915825"/>
              <a:ext cx="63625" cy="229725"/>
            </a:xfrm>
            <a:custGeom>
              <a:avLst/>
              <a:gdLst/>
              <a:ahLst/>
              <a:cxnLst/>
              <a:rect l="l" t="t" r="r" b="b"/>
              <a:pathLst>
                <a:path w="2545" h="9189" extrusionOk="0">
                  <a:moveTo>
                    <a:pt x="1285" y="1"/>
                  </a:moveTo>
                  <a:cubicBezTo>
                    <a:pt x="1151" y="1"/>
                    <a:pt x="1017" y="277"/>
                    <a:pt x="892" y="933"/>
                  </a:cubicBezTo>
                  <a:cubicBezTo>
                    <a:pt x="892" y="933"/>
                    <a:pt x="1" y="8359"/>
                    <a:pt x="620" y="8910"/>
                  </a:cubicBezTo>
                  <a:cubicBezTo>
                    <a:pt x="804" y="9070"/>
                    <a:pt x="1072" y="9188"/>
                    <a:pt x="1347" y="9188"/>
                  </a:cubicBezTo>
                  <a:cubicBezTo>
                    <a:pt x="1860" y="9188"/>
                    <a:pt x="2396" y="8780"/>
                    <a:pt x="2457" y="7481"/>
                  </a:cubicBezTo>
                  <a:cubicBezTo>
                    <a:pt x="2545" y="5839"/>
                    <a:pt x="1905" y="1"/>
                    <a:pt x="1285"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05;p17">
              <a:extLst>
                <a:ext uri="{FF2B5EF4-FFF2-40B4-BE49-F238E27FC236}">
                  <a16:creationId xmlns:a16="http://schemas.microsoft.com/office/drawing/2014/main" xmlns="" id="{B1D8A386-64D4-441E-A0BB-5C97E1BBB6E3}"/>
                </a:ext>
              </a:extLst>
            </p:cNvPr>
            <p:cNvSpPr/>
            <p:nvPr/>
          </p:nvSpPr>
          <p:spPr>
            <a:xfrm>
              <a:off x="3269225" y="2914625"/>
              <a:ext cx="39150" cy="227675"/>
            </a:xfrm>
            <a:custGeom>
              <a:avLst/>
              <a:gdLst/>
              <a:ahLst/>
              <a:cxnLst/>
              <a:rect l="l" t="t" r="r" b="b"/>
              <a:pathLst>
                <a:path w="1566" h="9107" extrusionOk="0">
                  <a:moveTo>
                    <a:pt x="1387" y="1"/>
                  </a:moveTo>
                  <a:cubicBezTo>
                    <a:pt x="1238" y="1"/>
                    <a:pt x="1082" y="309"/>
                    <a:pt x="986" y="968"/>
                  </a:cubicBezTo>
                  <a:cubicBezTo>
                    <a:pt x="986" y="968"/>
                    <a:pt x="1" y="7934"/>
                    <a:pt x="743" y="8958"/>
                  </a:cubicBezTo>
                  <a:cubicBezTo>
                    <a:pt x="798" y="9026"/>
                    <a:pt x="892" y="9068"/>
                    <a:pt x="973" y="9107"/>
                  </a:cubicBezTo>
                  <a:cubicBezTo>
                    <a:pt x="594" y="7636"/>
                    <a:pt x="1216" y="955"/>
                    <a:pt x="1216" y="955"/>
                  </a:cubicBezTo>
                  <a:cubicBezTo>
                    <a:pt x="1283" y="257"/>
                    <a:pt x="1407" y="149"/>
                    <a:pt x="1508" y="149"/>
                  </a:cubicBezTo>
                  <a:cubicBezTo>
                    <a:pt x="1528" y="149"/>
                    <a:pt x="1548" y="153"/>
                    <a:pt x="1566" y="158"/>
                  </a:cubicBezTo>
                  <a:cubicBezTo>
                    <a:pt x="1510" y="54"/>
                    <a:pt x="1449" y="1"/>
                    <a:pt x="1387" y="1"/>
                  </a:cubicBezTo>
                  <a:close/>
                </a:path>
              </a:pathLst>
            </a:custGeom>
            <a:solidFill>
              <a:srgbClr val="969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06;p17">
              <a:extLst>
                <a:ext uri="{FF2B5EF4-FFF2-40B4-BE49-F238E27FC236}">
                  <a16:creationId xmlns:a16="http://schemas.microsoft.com/office/drawing/2014/main" xmlns="" id="{7F3ED68E-9F1A-4D9D-850B-CE8E070D8249}"/>
                </a:ext>
              </a:extLst>
            </p:cNvPr>
            <p:cNvSpPr/>
            <p:nvPr/>
          </p:nvSpPr>
          <p:spPr>
            <a:xfrm>
              <a:off x="3222800" y="3126200"/>
              <a:ext cx="18100" cy="34000"/>
            </a:xfrm>
            <a:custGeom>
              <a:avLst/>
              <a:gdLst/>
              <a:ahLst/>
              <a:cxnLst/>
              <a:rect l="l" t="t" r="r" b="b"/>
              <a:pathLst>
                <a:path w="724" h="1360" extrusionOk="0">
                  <a:moveTo>
                    <a:pt x="407" y="0"/>
                  </a:moveTo>
                  <a:cubicBezTo>
                    <a:pt x="205" y="0"/>
                    <a:pt x="1" y="141"/>
                    <a:pt x="102" y="281"/>
                  </a:cubicBezTo>
                  <a:cubicBezTo>
                    <a:pt x="345" y="605"/>
                    <a:pt x="280" y="1360"/>
                    <a:pt x="280" y="1360"/>
                  </a:cubicBezTo>
                  <a:lnTo>
                    <a:pt x="575" y="1360"/>
                  </a:lnTo>
                  <a:cubicBezTo>
                    <a:pt x="507" y="563"/>
                    <a:pt x="724" y="281"/>
                    <a:pt x="724" y="281"/>
                  </a:cubicBezTo>
                  <a:cubicBezTo>
                    <a:pt x="701" y="76"/>
                    <a:pt x="555" y="0"/>
                    <a:pt x="40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07;p17">
              <a:extLst>
                <a:ext uri="{FF2B5EF4-FFF2-40B4-BE49-F238E27FC236}">
                  <a16:creationId xmlns:a16="http://schemas.microsoft.com/office/drawing/2014/main" xmlns="" id="{AB838C61-9530-4937-8F92-158ECADF937D}"/>
                </a:ext>
              </a:extLst>
            </p:cNvPr>
            <p:cNvSpPr/>
            <p:nvPr/>
          </p:nvSpPr>
          <p:spPr>
            <a:xfrm>
              <a:off x="3201025" y="2915825"/>
              <a:ext cx="63775" cy="229725"/>
            </a:xfrm>
            <a:custGeom>
              <a:avLst/>
              <a:gdLst/>
              <a:ahLst/>
              <a:cxnLst/>
              <a:rect l="l" t="t" r="r" b="b"/>
              <a:pathLst>
                <a:path w="2551" h="9189" extrusionOk="0">
                  <a:moveTo>
                    <a:pt x="1300" y="1"/>
                  </a:moveTo>
                  <a:cubicBezTo>
                    <a:pt x="1166" y="1"/>
                    <a:pt x="1033" y="277"/>
                    <a:pt x="908" y="933"/>
                  </a:cubicBezTo>
                  <a:cubicBezTo>
                    <a:pt x="908" y="933"/>
                    <a:pt x="1" y="8359"/>
                    <a:pt x="636" y="8910"/>
                  </a:cubicBezTo>
                  <a:cubicBezTo>
                    <a:pt x="816" y="9070"/>
                    <a:pt x="1081" y="9188"/>
                    <a:pt x="1355" y="9188"/>
                  </a:cubicBezTo>
                  <a:cubicBezTo>
                    <a:pt x="1864" y="9188"/>
                    <a:pt x="2403" y="8780"/>
                    <a:pt x="2473" y="7481"/>
                  </a:cubicBezTo>
                  <a:cubicBezTo>
                    <a:pt x="2550" y="5839"/>
                    <a:pt x="1917" y="1"/>
                    <a:pt x="1300"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08;p17">
              <a:extLst>
                <a:ext uri="{FF2B5EF4-FFF2-40B4-BE49-F238E27FC236}">
                  <a16:creationId xmlns:a16="http://schemas.microsoft.com/office/drawing/2014/main" xmlns="" id="{8B3C33C8-201B-408E-BAAE-5D12D0940EF7}"/>
                </a:ext>
              </a:extLst>
            </p:cNvPr>
            <p:cNvSpPr/>
            <p:nvPr/>
          </p:nvSpPr>
          <p:spPr>
            <a:xfrm>
              <a:off x="3198025" y="2915125"/>
              <a:ext cx="39150" cy="227175"/>
            </a:xfrm>
            <a:custGeom>
              <a:avLst/>
              <a:gdLst/>
              <a:ahLst/>
              <a:cxnLst/>
              <a:rect l="l" t="t" r="r" b="b"/>
              <a:pathLst>
                <a:path w="1566" h="9087" extrusionOk="0">
                  <a:moveTo>
                    <a:pt x="1401" y="0"/>
                  </a:moveTo>
                  <a:cubicBezTo>
                    <a:pt x="1242" y="0"/>
                    <a:pt x="1064" y="326"/>
                    <a:pt x="986" y="974"/>
                  </a:cubicBezTo>
                  <a:cubicBezTo>
                    <a:pt x="986" y="974"/>
                    <a:pt x="1" y="7914"/>
                    <a:pt x="756" y="8938"/>
                  </a:cubicBezTo>
                  <a:cubicBezTo>
                    <a:pt x="811" y="9006"/>
                    <a:pt x="892" y="9048"/>
                    <a:pt x="986" y="9087"/>
                  </a:cubicBezTo>
                  <a:cubicBezTo>
                    <a:pt x="594" y="7616"/>
                    <a:pt x="1216" y="935"/>
                    <a:pt x="1216" y="935"/>
                  </a:cubicBezTo>
                  <a:cubicBezTo>
                    <a:pt x="1297" y="96"/>
                    <a:pt x="1485" y="164"/>
                    <a:pt x="1566" y="138"/>
                  </a:cubicBezTo>
                  <a:cubicBezTo>
                    <a:pt x="1518" y="46"/>
                    <a:pt x="1461" y="0"/>
                    <a:pt x="1401" y="0"/>
                  </a:cubicBezTo>
                  <a:close/>
                </a:path>
              </a:pathLst>
            </a:custGeom>
            <a:solidFill>
              <a:srgbClr val="969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09;p17">
              <a:extLst>
                <a:ext uri="{FF2B5EF4-FFF2-40B4-BE49-F238E27FC236}">
                  <a16:creationId xmlns:a16="http://schemas.microsoft.com/office/drawing/2014/main" xmlns="" id="{F0C127BD-D165-44E5-8787-2CB370E9311C}"/>
                </a:ext>
              </a:extLst>
            </p:cNvPr>
            <p:cNvSpPr/>
            <p:nvPr/>
          </p:nvSpPr>
          <p:spPr>
            <a:xfrm>
              <a:off x="3303325" y="3160175"/>
              <a:ext cx="213625" cy="37125"/>
            </a:xfrm>
            <a:custGeom>
              <a:avLst/>
              <a:gdLst/>
              <a:ahLst/>
              <a:cxnLst/>
              <a:rect l="l" t="t" r="r" b="b"/>
              <a:pathLst>
                <a:path w="8545" h="1485" extrusionOk="0">
                  <a:moveTo>
                    <a:pt x="1" y="1"/>
                  </a:moveTo>
                  <a:cubicBezTo>
                    <a:pt x="1054" y="973"/>
                    <a:pt x="5888" y="1485"/>
                    <a:pt x="7764" y="1485"/>
                  </a:cubicBezTo>
                  <a:cubicBezTo>
                    <a:pt x="8263" y="1485"/>
                    <a:pt x="8545" y="1446"/>
                    <a:pt x="8519" y="1378"/>
                  </a:cubicBezTo>
                  <a:cubicBezTo>
                    <a:pt x="8357" y="1041"/>
                    <a:pt x="299" y="1"/>
                    <a:pt x="299" y="1"/>
                  </a:cubicBezTo>
                  <a:close/>
                </a:path>
              </a:pathLst>
            </a:custGeom>
            <a:solidFill>
              <a:srgbClr val="3D7D40">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10;p17">
              <a:extLst>
                <a:ext uri="{FF2B5EF4-FFF2-40B4-BE49-F238E27FC236}">
                  <a16:creationId xmlns:a16="http://schemas.microsoft.com/office/drawing/2014/main" xmlns="" id="{52F44642-6A71-4C00-BD7D-CECFE339E77E}"/>
                </a:ext>
              </a:extLst>
            </p:cNvPr>
            <p:cNvSpPr/>
            <p:nvPr/>
          </p:nvSpPr>
          <p:spPr>
            <a:xfrm>
              <a:off x="3227350" y="3160175"/>
              <a:ext cx="169475" cy="39550"/>
            </a:xfrm>
            <a:custGeom>
              <a:avLst/>
              <a:gdLst/>
              <a:ahLst/>
              <a:cxnLst/>
              <a:rect l="l" t="t" r="r" b="b"/>
              <a:pathLst>
                <a:path w="6779" h="1582" extrusionOk="0">
                  <a:moveTo>
                    <a:pt x="1" y="1"/>
                  </a:moveTo>
                  <a:cubicBezTo>
                    <a:pt x="1083" y="999"/>
                    <a:pt x="4971" y="1582"/>
                    <a:pt x="6306" y="1582"/>
                  </a:cubicBezTo>
                  <a:cubicBezTo>
                    <a:pt x="6604" y="1582"/>
                    <a:pt x="6779" y="1553"/>
                    <a:pt x="6753" y="1485"/>
                  </a:cubicBezTo>
                  <a:cubicBezTo>
                    <a:pt x="6591" y="1148"/>
                    <a:pt x="312" y="1"/>
                    <a:pt x="312" y="1"/>
                  </a:cubicBezTo>
                  <a:close/>
                </a:path>
              </a:pathLst>
            </a:custGeom>
            <a:solidFill>
              <a:srgbClr val="3D7D40">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8" name="Picture 27" descr="Picture5">
            <a:extLst>
              <a:ext uri="{FF2B5EF4-FFF2-40B4-BE49-F238E27FC236}">
                <a16:creationId xmlns:a16="http://schemas.microsoft.com/office/drawing/2014/main" xmlns="" id="{8EF51CCB-9BFC-47EE-8E04-56C69369EFBF}"/>
              </a:ext>
            </a:extLst>
          </p:cNvPr>
          <p:cNvPicPr>
            <a:picLocks noChangeAspect="1"/>
          </p:cNvPicPr>
          <p:nvPr userDrawn="1"/>
        </p:nvPicPr>
        <p:blipFill>
          <a:blip r:embed="rId14">
            <a:clrChange>
              <a:clrFrom>
                <a:srgbClr val="FFFDE8">
                  <a:alpha val="100000"/>
                </a:srgbClr>
              </a:clrFrom>
              <a:clrTo>
                <a:srgbClr val="FFFDE8">
                  <a:alpha val="100000"/>
                  <a:alpha val="0"/>
                </a:srgbClr>
              </a:clrTo>
            </a:clrChange>
          </a:blip>
          <a:stretch>
            <a:fillRect/>
          </a:stretch>
        </p:blipFill>
        <p:spPr>
          <a:xfrm>
            <a:off x="-1981200" y="-151765"/>
            <a:ext cx="1292860" cy="1292860"/>
          </a:xfrm>
          <a:prstGeom prst="rect">
            <a:avLst/>
          </a:prstGeom>
        </p:spPr>
      </p:pic>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2" r:id="rId9"/>
    <p:sldLayoutId id="2147483677" r:id="rId10"/>
    <p:sldLayoutId id="2147483678" r:id="rId11"/>
    <p:sldLayoutId id="214748368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lt2"/>
        </a:solidFill>
        <a:effectLst/>
      </p:bgPr>
    </p:bg>
    <p:spTree>
      <p:nvGrpSpPr>
        <p:cNvPr id="1" name="Shape 5"/>
        <p:cNvGrpSpPr/>
        <p:nvPr/>
      </p:nvGrpSpPr>
      <p:grpSpPr>
        <a:xfrm>
          <a:off x="0" y="0"/>
          <a:ext cx="0" cy="0"/>
          <a:chOff x="0" y="0"/>
          <a:chExt cx="0" cy="0"/>
        </a:xfrm>
      </p:grpSpPr>
      <p:sp>
        <p:nvSpPr>
          <p:cNvPr id="6" name="9Slide.vn - 2019">
            <a:extLst>
              <a:ext uri="{FF2B5EF4-FFF2-40B4-BE49-F238E27FC236}">
                <a16:creationId xmlns:a16="http://schemas.microsoft.com/office/drawing/2014/main" xmlns="" id="{53FD5EE0-2243-48D1-99E3-62B4251902D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5" name="Rectangle 4">
            <a:extLst>
              <a:ext uri="{FF2B5EF4-FFF2-40B4-BE49-F238E27FC236}">
                <a16:creationId xmlns:a16="http://schemas.microsoft.com/office/drawing/2014/main" xmlns="" id="{387A223D-C1C1-4C51-8BE6-48BA7B9F6D5F}"/>
              </a:ext>
            </a:extLst>
          </p:cNvPr>
          <p:cNvSpPr/>
          <p:nvPr userDrawn="1"/>
        </p:nvSpPr>
        <p:spPr>
          <a:xfrm>
            <a:off x="0" y="0"/>
            <a:ext cx="12192000" cy="6858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6;p1">
            <a:extLst>
              <a:ext uri="{FF2B5EF4-FFF2-40B4-BE49-F238E27FC236}">
                <a16:creationId xmlns:a16="http://schemas.microsoft.com/office/drawing/2014/main" xmlns="" id="{0DE494A8-1631-4F65-AF5D-AC4FD8FC109C}"/>
              </a:ext>
            </a:extLst>
          </p:cNvPr>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1pPr>
            <a:lvl2pPr lvl="1"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2pPr>
            <a:lvl3pPr lvl="2"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3pPr>
            <a:lvl4pPr lvl="3"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4pPr>
            <a:lvl5pPr lvl="4"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5pPr>
            <a:lvl6pPr lvl="5"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6pPr>
            <a:lvl7pPr lvl="6"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7pPr>
            <a:lvl8pPr lvl="7"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8pPr>
            <a:lvl9pPr lvl="8"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9pPr>
          </a:lstStyle>
          <a:p>
            <a:endParaRPr/>
          </a:p>
        </p:txBody>
      </p:sp>
      <p:sp>
        <p:nvSpPr>
          <p:cNvPr id="9" name="Google Shape;7;p1">
            <a:extLst>
              <a:ext uri="{FF2B5EF4-FFF2-40B4-BE49-F238E27FC236}">
                <a16:creationId xmlns:a16="http://schemas.microsoft.com/office/drawing/2014/main" xmlns="" id="{837D97EE-2509-4F72-B385-8FDA89B0D079}"/>
              </a:ext>
            </a:extLst>
          </p:cNvPr>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609600" lvl="0"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1pPr>
            <a:lvl2pPr marL="1219200" lvl="1"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2pPr>
            <a:lvl3pPr marL="1828800" lvl="2"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3pPr>
            <a:lvl4pPr marL="2438400" lvl="3"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4pPr>
            <a:lvl5pPr marL="3048000" lvl="4"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5pPr>
            <a:lvl6pPr marL="3657600" lvl="5"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6pPr>
            <a:lvl7pPr marL="4267200" lvl="6"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7pPr>
            <a:lvl8pPr marL="4876800" lvl="7"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8pPr>
            <a:lvl9pPr marL="5486400" lvl="8"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9pPr>
          </a:lstStyle>
          <a:p>
            <a:endParaRPr/>
          </a:p>
        </p:txBody>
      </p:sp>
      <p:grpSp>
        <p:nvGrpSpPr>
          <p:cNvPr id="10" name="Google Shape;495;p17">
            <a:extLst>
              <a:ext uri="{FF2B5EF4-FFF2-40B4-BE49-F238E27FC236}">
                <a16:creationId xmlns:a16="http://schemas.microsoft.com/office/drawing/2014/main" xmlns="" id="{EA78F480-EC6D-47A2-8361-EC4F583F9C75}"/>
              </a:ext>
            </a:extLst>
          </p:cNvPr>
          <p:cNvGrpSpPr/>
          <p:nvPr userDrawn="1"/>
        </p:nvGrpSpPr>
        <p:grpSpPr>
          <a:xfrm>
            <a:off x="-10956" y="5660655"/>
            <a:ext cx="12202956" cy="1246348"/>
            <a:chOff x="271" y="2964551"/>
            <a:chExt cx="9167406" cy="2193229"/>
          </a:xfrm>
        </p:grpSpPr>
        <p:sp>
          <p:nvSpPr>
            <p:cNvPr id="11" name="Google Shape;496;p17">
              <a:extLst>
                <a:ext uri="{FF2B5EF4-FFF2-40B4-BE49-F238E27FC236}">
                  <a16:creationId xmlns:a16="http://schemas.microsoft.com/office/drawing/2014/main" xmlns="" id="{046743A5-E44A-4283-9095-2F2760384511}"/>
                </a:ext>
              </a:extLst>
            </p:cNvPr>
            <p:cNvSpPr/>
            <p:nvPr/>
          </p:nvSpPr>
          <p:spPr>
            <a:xfrm>
              <a:off x="275" y="3538374"/>
              <a:ext cx="9167398" cy="1619406"/>
            </a:xfrm>
            <a:custGeom>
              <a:avLst/>
              <a:gdLst/>
              <a:ahLst/>
              <a:cxnLst/>
              <a:rect l="l" t="t" r="r" b="b"/>
              <a:pathLst>
                <a:path w="43860" h="10974" extrusionOk="0">
                  <a:moveTo>
                    <a:pt x="0" y="0"/>
                  </a:moveTo>
                  <a:lnTo>
                    <a:pt x="0" y="10974"/>
                  </a:lnTo>
                  <a:lnTo>
                    <a:pt x="43860" y="10974"/>
                  </a:lnTo>
                  <a:lnTo>
                    <a:pt x="43860" y="0"/>
                  </a:ln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97;p17">
              <a:extLst>
                <a:ext uri="{FF2B5EF4-FFF2-40B4-BE49-F238E27FC236}">
                  <a16:creationId xmlns:a16="http://schemas.microsoft.com/office/drawing/2014/main" xmlns="" id="{4BE83DEB-34A3-40FB-B36E-44A795E3A5F9}"/>
                </a:ext>
              </a:extLst>
            </p:cNvPr>
            <p:cNvSpPr/>
            <p:nvPr/>
          </p:nvSpPr>
          <p:spPr>
            <a:xfrm>
              <a:off x="1413430" y="2964551"/>
              <a:ext cx="7754247" cy="680775"/>
            </a:xfrm>
            <a:custGeom>
              <a:avLst/>
              <a:gdLst/>
              <a:ahLst/>
              <a:cxnLst/>
              <a:rect l="l" t="t" r="r" b="b"/>
              <a:pathLst>
                <a:path w="37099" h="4687" extrusionOk="0">
                  <a:moveTo>
                    <a:pt x="29289" y="0"/>
                  </a:moveTo>
                  <a:cubicBezTo>
                    <a:pt x="28606" y="0"/>
                    <a:pt x="27911" y="10"/>
                    <a:pt x="27217" y="28"/>
                  </a:cubicBezTo>
                  <a:cubicBezTo>
                    <a:pt x="18981" y="245"/>
                    <a:pt x="8493" y="2688"/>
                    <a:pt x="1" y="4687"/>
                  </a:cubicBezTo>
                  <a:lnTo>
                    <a:pt x="37099" y="4687"/>
                  </a:lnTo>
                  <a:lnTo>
                    <a:pt x="37099" y="731"/>
                  </a:lnTo>
                  <a:cubicBezTo>
                    <a:pt x="35742" y="225"/>
                    <a:pt x="32651" y="0"/>
                    <a:pt x="29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98;p17">
              <a:extLst>
                <a:ext uri="{FF2B5EF4-FFF2-40B4-BE49-F238E27FC236}">
                  <a16:creationId xmlns:a16="http://schemas.microsoft.com/office/drawing/2014/main" xmlns="" id="{23434502-0719-4032-9056-F2520CE48F32}"/>
                </a:ext>
              </a:extLst>
            </p:cNvPr>
            <p:cNvSpPr/>
            <p:nvPr/>
          </p:nvSpPr>
          <p:spPr>
            <a:xfrm>
              <a:off x="271" y="3209866"/>
              <a:ext cx="4762825" cy="666541"/>
            </a:xfrm>
            <a:custGeom>
              <a:avLst/>
              <a:gdLst/>
              <a:ahLst/>
              <a:cxnLst/>
              <a:rect l="l" t="t" r="r" b="b"/>
              <a:pathLst>
                <a:path w="22787" h="4589" extrusionOk="0">
                  <a:moveTo>
                    <a:pt x="3161" y="1"/>
                  </a:moveTo>
                  <a:cubicBezTo>
                    <a:pt x="1090" y="1"/>
                    <a:pt x="0" y="199"/>
                    <a:pt x="0" y="199"/>
                  </a:cubicBezTo>
                  <a:lnTo>
                    <a:pt x="0" y="4589"/>
                  </a:lnTo>
                  <a:lnTo>
                    <a:pt x="22787" y="4589"/>
                  </a:lnTo>
                  <a:cubicBezTo>
                    <a:pt x="22787" y="4589"/>
                    <a:pt x="18128" y="2036"/>
                    <a:pt x="11029" y="766"/>
                  </a:cubicBezTo>
                  <a:cubicBezTo>
                    <a:pt x="7669" y="160"/>
                    <a:pt x="5020" y="1"/>
                    <a:pt x="3161" y="1"/>
                  </a:cubicBezTo>
                  <a:close/>
                </a:path>
              </a:pathLst>
            </a:custGeom>
            <a:solidFill>
              <a:srgbClr val="9DC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99;p17">
              <a:extLst>
                <a:ext uri="{FF2B5EF4-FFF2-40B4-BE49-F238E27FC236}">
                  <a16:creationId xmlns:a16="http://schemas.microsoft.com/office/drawing/2014/main" xmlns="" id="{8CBE7144-721B-4DF8-B392-D8C5583C8689}"/>
                </a:ext>
              </a:extLst>
            </p:cNvPr>
            <p:cNvSpPr/>
            <p:nvPr/>
          </p:nvSpPr>
          <p:spPr>
            <a:xfrm>
              <a:off x="271" y="3612551"/>
              <a:ext cx="9167398" cy="362393"/>
            </a:xfrm>
            <a:custGeom>
              <a:avLst/>
              <a:gdLst/>
              <a:ahLst/>
              <a:cxnLst/>
              <a:rect l="l" t="t" r="r" b="b"/>
              <a:pathLst>
                <a:path w="43860" h="2495" extrusionOk="0">
                  <a:moveTo>
                    <a:pt x="0" y="0"/>
                  </a:moveTo>
                  <a:lnTo>
                    <a:pt x="0" y="512"/>
                  </a:lnTo>
                  <a:cubicBezTo>
                    <a:pt x="18857" y="538"/>
                    <a:pt x="31655" y="810"/>
                    <a:pt x="43860" y="2495"/>
                  </a:cubicBezTo>
                  <a:lnTo>
                    <a:pt x="4386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500;p17">
            <a:extLst>
              <a:ext uri="{FF2B5EF4-FFF2-40B4-BE49-F238E27FC236}">
                <a16:creationId xmlns:a16="http://schemas.microsoft.com/office/drawing/2014/main" xmlns="" id="{C0E66838-F26E-4F0D-AF96-ABF2839423AE}"/>
              </a:ext>
            </a:extLst>
          </p:cNvPr>
          <p:cNvSpPr/>
          <p:nvPr userDrawn="1"/>
        </p:nvSpPr>
        <p:spPr>
          <a:xfrm>
            <a:off x="6513199" y="-635150"/>
            <a:ext cx="3452270" cy="2191267"/>
          </a:xfrm>
          <a:custGeom>
            <a:avLst/>
            <a:gdLst/>
            <a:ahLst/>
            <a:cxnLst/>
            <a:rect l="l" t="t" r="r" b="b"/>
            <a:pathLst>
              <a:path w="19522" h="11895" extrusionOk="0">
                <a:moveTo>
                  <a:pt x="10693" y="1"/>
                </a:moveTo>
                <a:cubicBezTo>
                  <a:pt x="8668" y="1"/>
                  <a:pt x="6967" y="1310"/>
                  <a:pt x="6361" y="3121"/>
                </a:cubicBezTo>
                <a:cubicBezTo>
                  <a:pt x="6251" y="3079"/>
                  <a:pt x="6144" y="3053"/>
                  <a:pt x="6024" y="3053"/>
                </a:cubicBezTo>
                <a:cubicBezTo>
                  <a:pt x="5807" y="3053"/>
                  <a:pt x="5619" y="3134"/>
                  <a:pt x="5470" y="3283"/>
                </a:cubicBezTo>
                <a:cubicBezTo>
                  <a:pt x="5321" y="3254"/>
                  <a:pt x="5159" y="3241"/>
                  <a:pt x="4984" y="3241"/>
                </a:cubicBezTo>
                <a:cubicBezTo>
                  <a:pt x="3646" y="3241"/>
                  <a:pt x="2567" y="4323"/>
                  <a:pt x="2567" y="5658"/>
                </a:cubicBezTo>
                <a:cubicBezTo>
                  <a:pt x="2567" y="5713"/>
                  <a:pt x="2567" y="5765"/>
                  <a:pt x="2580" y="5807"/>
                </a:cubicBezTo>
                <a:cubicBezTo>
                  <a:pt x="2298" y="5590"/>
                  <a:pt x="1958" y="5457"/>
                  <a:pt x="1569" y="5457"/>
                </a:cubicBezTo>
                <a:cubicBezTo>
                  <a:pt x="704" y="5457"/>
                  <a:pt x="1" y="6157"/>
                  <a:pt x="1" y="7022"/>
                </a:cubicBezTo>
                <a:cubicBezTo>
                  <a:pt x="1" y="7900"/>
                  <a:pt x="704" y="8600"/>
                  <a:pt x="1569" y="8600"/>
                </a:cubicBezTo>
                <a:cubicBezTo>
                  <a:pt x="2068" y="8600"/>
                  <a:pt x="2512" y="8373"/>
                  <a:pt x="2810" y="8007"/>
                </a:cubicBezTo>
                <a:cubicBezTo>
                  <a:pt x="2917" y="8049"/>
                  <a:pt x="3053" y="8075"/>
                  <a:pt x="3189" y="8075"/>
                </a:cubicBezTo>
                <a:cubicBezTo>
                  <a:pt x="3458" y="8075"/>
                  <a:pt x="3701" y="7968"/>
                  <a:pt x="3889" y="7806"/>
                </a:cubicBezTo>
                <a:cubicBezTo>
                  <a:pt x="4226" y="7981"/>
                  <a:pt x="4592" y="8075"/>
                  <a:pt x="4984" y="8075"/>
                </a:cubicBezTo>
                <a:cubicBezTo>
                  <a:pt x="5091" y="8075"/>
                  <a:pt x="5185" y="8062"/>
                  <a:pt x="5279" y="8049"/>
                </a:cubicBezTo>
                <a:lnTo>
                  <a:pt x="5279" y="8049"/>
                </a:lnTo>
                <a:cubicBezTo>
                  <a:pt x="5052" y="8357"/>
                  <a:pt x="4903" y="8736"/>
                  <a:pt x="4903" y="9141"/>
                </a:cubicBezTo>
                <a:cubicBezTo>
                  <a:pt x="4903" y="10113"/>
                  <a:pt x="5684" y="10910"/>
                  <a:pt x="6672" y="10910"/>
                </a:cubicBezTo>
                <a:cubicBezTo>
                  <a:pt x="7644" y="10910"/>
                  <a:pt x="8425" y="10113"/>
                  <a:pt x="8425" y="9141"/>
                </a:cubicBezTo>
                <a:lnTo>
                  <a:pt x="8425" y="9115"/>
                </a:lnTo>
                <a:cubicBezTo>
                  <a:pt x="8600" y="9034"/>
                  <a:pt x="8762" y="8924"/>
                  <a:pt x="8911" y="8791"/>
                </a:cubicBezTo>
                <a:cubicBezTo>
                  <a:pt x="9465" y="9021"/>
                  <a:pt x="10058" y="9141"/>
                  <a:pt x="10693" y="9141"/>
                </a:cubicBezTo>
                <a:cubicBezTo>
                  <a:pt x="10868" y="9141"/>
                  <a:pt x="11046" y="9128"/>
                  <a:pt x="11221" y="9115"/>
                </a:cubicBezTo>
                <a:lnTo>
                  <a:pt x="11221" y="9264"/>
                </a:lnTo>
                <a:cubicBezTo>
                  <a:pt x="11221" y="10722"/>
                  <a:pt x="12394" y="11895"/>
                  <a:pt x="13839" y="11895"/>
                </a:cubicBezTo>
                <a:cubicBezTo>
                  <a:pt x="14542" y="11895"/>
                  <a:pt x="15161" y="11613"/>
                  <a:pt x="15634" y="11179"/>
                </a:cubicBezTo>
                <a:lnTo>
                  <a:pt x="15744" y="11179"/>
                </a:lnTo>
                <a:cubicBezTo>
                  <a:pt x="16363" y="11179"/>
                  <a:pt x="16878" y="10667"/>
                  <a:pt x="16878" y="10032"/>
                </a:cubicBezTo>
                <a:cubicBezTo>
                  <a:pt x="16878" y="9815"/>
                  <a:pt x="16823" y="9614"/>
                  <a:pt x="16716" y="9452"/>
                </a:cubicBezTo>
                <a:cubicBezTo>
                  <a:pt x="18294" y="9290"/>
                  <a:pt x="19522" y="7968"/>
                  <a:pt x="19522" y="6348"/>
                </a:cubicBezTo>
                <a:cubicBezTo>
                  <a:pt x="19522" y="4631"/>
                  <a:pt x="18132" y="3241"/>
                  <a:pt x="16418" y="3241"/>
                </a:cubicBezTo>
                <a:cubicBezTo>
                  <a:pt x="16175" y="3241"/>
                  <a:pt x="15945" y="3270"/>
                  <a:pt x="15728" y="3309"/>
                </a:cubicBezTo>
                <a:cubicBezTo>
                  <a:pt x="15728" y="3254"/>
                  <a:pt x="15744" y="3189"/>
                  <a:pt x="15744" y="3121"/>
                </a:cubicBezTo>
                <a:cubicBezTo>
                  <a:pt x="15744" y="2175"/>
                  <a:pt x="14973" y="1407"/>
                  <a:pt x="14027" y="1407"/>
                </a:cubicBezTo>
                <a:lnTo>
                  <a:pt x="13988" y="1407"/>
                </a:lnTo>
                <a:cubicBezTo>
                  <a:pt x="13165" y="542"/>
                  <a:pt x="11989" y="1"/>
                  <a:pt x="10693" y="1"/>
                </a:cubicBezTo>
                <a:close/>
              </a:path>
            </a:pathLst>
          </a:custGeom>
          <a:solidFill>
            <a:srgbClr val="FFFFFF">
              <a:alpha val="75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01;p17">
            <a:extLst>
              <a:ext uri="{FF2B5EF4-FFF2-40B4-BE49-F238E27FC236}">
                <a16:creationId xmlns:a16="http://schemas.microsoft.com/office/drawing/2014/main" xmlns="" id="{B96FCB7F-DFE4-469A-93B1-90703E39DFF8}"/>
              </a:ext>
            </a:extLst>
          </p:cNvPr>
          <p:cNvSpPr/>
          <p:nvPr userDrawn="1"/>
        </p:nvSpPr>
        <p:spPr>
          <a:xfrm>
            <a:off x="-377801" y="194150"/>
            <a:ext cx="3359633" cy="1246348"/>
          </a:xfrm>
          <a:custGeom>
            <a:avLst/>
            <a:gdLst/>
            <a:ahLst/>
            <a:cxnLst/>
            <a:rect l="l" t="t" r="r" b="b"/>
            <a:pathLst>
              <a:path w="14823" h="5499" extrusionOk="0">
                <a:moveTo>
                  <a:pt x="4461" y="1"/>
                </a:moveTo>
                <a:cubicBezTo>
                  <a:pt x="4182" y="1"/>
                  <a:pt x="3903" y="52"/>
                  <a:pt x="3645" y="152"/>
                </a:cubicBezTo>
                <a:cubicBezTo>
                  <a:pt x="3253" y="301"/>
                  <a:pt x="2874" y="612"/>
                  <a:pt x="2835" y="1030"/>
                </a:cubicBezTo>
                <a:cubicBezTo>
                  <a:pt x="2602" y="909"/>
                  <a:pt x="2348" y="802"/>
                  <a:pt x="2087" y="802"/>
                </a:cubicBezTo>
                <a:cubicBezTo>
                  <a:pt x="1999" y="802"/>
                  <a:pt x="1910" y="814"/>
                  <a:pt x="1821" y="842"/>
                </a:cubicBezTo>
                <a:cubicBezTo>
                  <a:pt x="1458" y="949"/>
                  <a:pt x="1134" y="1328"/>
                  <a:pt x="1202" y="1704"/>
                </a:cubicBezTo>
                <a:cubicBezTo>
                  <a:pt x="1072" y="1585"/>
                  <a:pt x="895" y="1525"/>
                  <a:pt x="716" y="1525"/>
                </a:cubicBezTo>
                <a:cubicBezTo>
                  <a:pt x="614" y="1525"/>
                  <a:pt x="511" y="1545"/>
                  <a:pt x="418" y="1584"/>
                </a:cubicBezTo>
                <a:cubicBezTo>
                  <a:pt x="201" y="1678"/>
                  <a:pt x="39" y="1895"/>
                  <a:pt x="0" y="2109"/>
                </a:cubicBezTo>
                <a:lnTo>
                  <a:pt x="0" y="5255"/>
                </a:lnTo>
                <a:cubicBezTo>
                  <a:pt x="162" y="5365"/>
                  <a:pt x="350" y="5417"/>
                  <a:pt x="541" y="5417"/>
                </a:cubicBezTo>
                <a:cubicBezTo>
                  <a:pt x="946" y="5417"/>
                  <a:pt x="1322" y="5135"/>
                  <a:pt x="1445" y="4756"/>
                </a:cubicBezTo>
                <a:cubicBezTo>
                  <a:pt x="1615" y="4991"/>
                  <a:pt x="1908" y="5114"/>
                  <a:pt x="2201" y="5114"/>
                </a:cubicBezTo>
                <a:cubicBezTo>
                  <a:pt x="2446" y="5114"/>
                  <a:pt x="2690" y="5028"/>
                  <a:pt x="2861" y="4850"/>
                </a:cubicBezTo>
                <a:cubicBezTo>
                  <a:pt x="2974" y="4936"/>
                  <a:pt x="3114" y="4977"/>
                  <a:pt x="3255" y="4977"/>
                </a:cubicBezTo>
                <a:cubicBezTo>
                  <a:pt x="3470" y="4977"/>
                  <a:pt x="3689" y="4881"/>
                  <a:pt x="3820" y="4701"/>
                </a:cubicBezTo>
                <a:cubicBezTo>
                  <a:pt x="4008" y="5041"/>
                  <a:pt x="4400" y="5268"/>
                  <a:pt x="4792" y="5284"/>
                </a:cubicBezTo>
                <a:cubicBezTo>
                  <a:pt x="4803" y="5284"/>
                  <a:pt x="4814" y="5285"/>
                  <a:pt x="4825" y="5285"/>
                </a:cubicBezTo>
                <a:cubicBezTo>
                  <a:pt x="5207" y="5285"/>
                  <a:pt x="5595" y="5071"/>
                  <a:pt x="5806" y="4756"/>
                </a:cubicBezTo>
                <a:cubicBezTo>
                  <a:pt x="6093" y="5129"/>
                  <a:pt x="6566" y="5319"/>
                  <a:pt x="7036" y="5319"/>
                </a:cubicBezTo>
                <a:cubicBezTo>
                  <a:pt x="7468" y="5319"/>
                  <a:pt x="7897" y="5159"/>
                  <a:pt x="8181" y="4837"/>
                </a:cubicBezTo>
                <a:cubicBezTo>
                  <a:pt x="8256" y="5037"/>
                  <a:pt x="8457" y="5190"/>
                  <a:pt x="8668" y="5190"/>
                </a:cubicBezTo>
                <a:cubicBezTo>
                  <a:pt x="8686" y="5190"/>
                  <a:pt x="8704" y="5189"/>
                  <a:pt x="8722" y="5187"/>
                </a:cubicBezTo>
                <a:cubicBezTo>
                  <a:pt x="8949" y="5161"/>
                  <a:pt x="9153" y="4960"/>
                  <a:pt x="9179" y="4730"/>
                </a:cubicBezTo>
                <a:cubicBezTo>
                  <a:pt x="9311" y="4887"/>
                  <a:pt x="9512" y="4965"/>
                  <a:pt x="9711" y="4965"/>
                </a:cubicBezTo>
                <a:cubicBezTo>
                  <a:pt x="9924" y="4965"/>
                  <a:pt x="10136" y="4876"/>
                  <a:pt x="10261" y="4701"/>
                </a:cubicBezTo>
                <a:cubicBezTo>
                  <a:pt x="10411" y="5147"/>
                  <a:pt x="10883" y="5416"/>
                  <a:pt x="11343" y="5416"/>
                </a:cubicBezTo>
                <a:cubicBezTo>
                  <a:pt x="11582" y="5416"/>
                  <a:pt x="11816" y="5344"/>
                  <a:pt x="12001" y="5187"/>
                </a:cubicBezTo>
                <a:cubicBezTo>
                  <a:pt x="12074" y="5388"/>
                  <a:pt x="12283" y="5499"/>
                  <a:pt x="12490" y="5499"/>
                </a:cubicBezTo>
                <a:cubicBezTo>
                  <a:pt x="12632" y="5499"/>
                  <a:pt x="12772" y="5447"/>
                  <a:pt x="12866" y="5336"/>
                </a:cubicBezTo>
                <a:cubicBezTo>
                  <a:pt x="12937" y="5426"/>
                  <a:pt x="13052" y="5470"/>
                  <a:pt x="13169" y="5470"/>
                </a:cubicBezTo>
                <a:cubicBezTo>
                  <a:pt x="13298" y="5470"/>
                  <a:pt x="13429" y="5416"/>
                  <a:pt x="13501" y="5310"/>
                </a:cubicBezTo>
                <a:cubicBezTo>
                  <a:pt x="13684" y="5355"/>
                  <a:pt x="13874" y="5379"/>
                  <a:pt x="14065" y="5379"/>
                </a:cubicBezTo>
                <a:cubicBezTo>
                  <a:pt x="14323" y="5379"/>
                  <a:pt x="14582" y="5335"/>
                  <a:pt x="14823" y="5242"/>
                </a:cubicBezTo>
                <a:cubicBezTo>
                  <a:pt x="14682" y="5186"/>
                  <a:pt x="14529" y="5156"/>
                  <a:pt x="14377" y="5156"/>
                </a:cubicBezTo>
                <a:cubicBezTo>
                  <a:pt x="14309" y="5156"/>
                  <a:pt x="14242" y="5162"/>
                  <a:pt x="14175" y="5174"/>
                </a:cubicBezTo>
                <a:cubicBezTo>
                  <a:pt x="14091" y="4958"/>
                  <a:pt x="13855" y="4835"/>
                  <a:pt x="13625" y="4835"/>
                </a:cubicBezTo>
                <a:cubicBezTo>
                  <a:pt x="13482" y="4835"/>
                  <a:pt x="13341" y="4883"/>
                  <a:pt x="13242" y="4986"/>
                </a:cubicBezTo>
                <a:cubicBezTo>
                  <a:pt x="13265" y="4789"/>
                  <a:pt x="13075" y="4618"/>
                  <a:pt x="12895" y="4618"/>
                </a:cubicBezTo>
                <a:cubicBezTo>
                  <a:pt x="12852" y="4618"/>
                  <a:pt x="12811" y="4628"/>
                  <a:pt x="12772" y="4649"/>
                </a:cubicBezTo>
                <a:cubicBezTo>
                  <a:pt x="12837" y="4432"/>
                  <a:pt x="12636" y="4202"/>
                  <a:pt x="12419" y="4150"/>
                </a:cubicBezTo>
                <a:cubicBezTo>
                  <a:pt x="12353" y="4134"/>
                  <a:pt x="12287" y="4127"/>
                  <a:pt x="12221" y="4127"/>
                </a:cubicBezTo>
                <a:cubicBezTo>
                  <a:pt x="12059" y="4127"/>
                  <a:pt x="11900" y="4169"/>
                  <a:pt x="11745" y="4215"/>
                </a:cubicBezTo>
                <a:cubicBezTo>
                  <a:pt x="11865" y="4121"/>
                  <a:pt x="11894" y="3920"/>
                  <a:pt x="11784" y="3797"/>
                </a:cubicBezTo>
                <a:cubicBezTo>
                  <a:pt x="11734" y="3733"/>
                  <a:pt x="11654" y="3703"/>
                  <a:pt x="11572" y="3703"/>
                </a:cubicBezTo>
                <a:cubicBezTo>
                  <a:pt x="11499" y="3703"/>
                  <a:pt x="11424" y="3727"/>
                  <a:pt x="11366" y="3771"/>
                </a:cubicBezTo>
                <a:cubicBezTo>
                  <a:pt x="11353" y="3379"/>
                  <a:pt x="11204" y="2974"/>
                  <a:pt x="10867" y="2757"/>
                </a:cubicBezTo>
                <a:cubicBezTo>
                  <a:pt x="10762" y="2691"/>
                  <a:pt x="10633" y="2660"/>
                  <a:pt x="10504" y="2660"/>
                </a:cubicBezTo>
                <a:cubicBezTo>
                  <a:pt x="10237" y="2660"/>
                  <a:pt x="9967" y="2795"/>
                  <a:pt x="9895" y="3042"/>
                </a:cubicBezTo>
                <a:cubicBezTo>
                  <a:pt x="9895" y="2935"/>
                  <a:pt x="9776" y="2850"/>
                  <a:pt x="9670" y="2850"/>
                </a:cubicBezTo>
                <a:cubicBezTo>
                  <a:pt x="9628" y="2850"/>
                  <a:pt x="9588" y="2863"/>
                  <a:pt x="9558" y="2893"/>
                </a:cubicBezTo>
                <a:cubicBezTo>
                  <a:pt x="9626" y="2731"/>
                  <a:pt x="9626" y="2514"/>
                  <a:pt x="9503" y="2381"/>
                </a:cubicBezTo>
                <a:cubicBezTo>
                  <a:pt x="9444" y="2314"/>
                  <a:pt x="9353" y="2280"/>
                  <a:pt x="9264" y="2280"/>
                </a:cubicBezTo>
                <a:cubicBezTo>
                  <a:pt x="9171" y="2280"/>
                  <a:pt x="9080" y="2318"/>
                  <a:pt x="9030" y="2394"/>
                </a:cubicBezTo>
                <a:cubicBezTo>
                  <a:pt x="9017" y="2015"/>
                  <a:pt x="8693" y="1678"/>
                  <a:pt x="8317" y="1652"/>
                </a:cubicBezTo>
                <a:cubicBezTo>
                  <a:pt x="8301" y="1651"/>
                  <a:pt x="8284" y="1650"/>
                  <a:pt x="8267" y="1650"/>
                </a:cubicBezTo>
                <a:cubicBezTo>
                  <a:pt x="7906" y="1650"/>
                  <a:pt x="7557" y="1950"/>
                  <a:pt x="7507" y="2300"/>
                </a:cubicBezTo>
                <a:cubicBezTo>
                  <a:pt x="7406" y="1976"/>
                  <a:pt x="7065" y="1759"/>
                  <a:pt x="6725" y="1759"/>
                </a:cubicBezTo>
                <a:cubicBezTo>
                  <a:pt x="6609" y="1759"/>
                  <a:pt x="6493" y="1785"/>
                  <a:pt x="6386" y="1840"/>
                </a:cubicBezTo>
                <a:cubicBezTo>
                  <a:pt x="6425" y="1205"/>
                  <a:pt x="6049" y="586"/>
                  <a:pt x="5495" y="262"/>
                </a:cubicBezTo>
                <a:cubicBezTo>
                  <a:pt x="5182" y="86"/>
                  <a:pt x="4822" y="1"/>
                  <a:pt x="4461" y="1"/>
                </a:cubicBezTo>
                <a:close/>
              </a:path>
            </a:pathLst>
          </a:custGeom>
          <a:solidFill>
            <a:srgbClr val="FFFFFF">
              <a:alpha val="553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502;p17">
            <a:extLst>
              <a:ext uri="{FF2B5EF4-FFF2-40B4-BE49-F238E27FC236}">
                <a16:creationId xmlns:a16="http://schemas.microsoft.com/office/drawing/2014/main" xmlns="" id="{1EE4C8E7-B5A5-4978-A5F8-583C937B9C6C}"/>
              </a:ext>
            </a:extLst>
          </p:cNvPr>
          <p:cNvGrpSpPr/>
          <p:nvPr userDrawn="1"/>
        </p:nvGrpSpPr>
        <p:grpSpPr>
          <a:xfrm>
            <a:off x="161928" y="5335529"/>
            <a:ext cx="1317479" cy="1177748"/>
            <a:chOff x="3198025" y="2914625"/>
            <a:chExt cx="318925" cy="285100"/>
          </a:xfrm>
        </p:grpSpPr>
        <p:sp>
          <p:nvSpPr>
            <p:cNvPr id="19" name="Google Shape;503;p17">
              <a:extLst>
                <a:ext uri="{FF2B5EF4-FFF2-40B4-BE49-F238E27FC236}">
                  <a16:creationId xmlns:a16="http://schemas.microsoft.com/office/drawing/2014/main" xmlns="" id="{A19B3400-2705-4A61-90A4-383039C9A22F}"/>
                </a:ext>
              </a:extLst>
            </p:cNvPr>
            <p:cNvSpPr/>
            <p:nvPr/>
          </p:nvSpPr>
          <p:spPr>
            <a:xfrm>
              <a:off x="3294050" y="3126200"/>
              <a:ext cx="18050" cy="34000"/>
            </a:xfrm>
            <a:custGeom>
              <a:avLst/>
              <a:gdLst/>
              <a:ahLst/>
              <a:cxnLst/>
              <a:rect l="l" t="t" r="r" b="b"/>
              <a:pathLst>
                <a:path w="722" h="1360" extrusionOk="0">
                  <a:moveTo>
                    <a:pt x="407" y="0"/>
                  </a:moveTo>
                  <a:cubicBezTo>
                    <a:pt x="205" y="0"/>
                    <a:pt x="0" y="141"/>
                    <a:pt x="103" y="281"/>
                  </a:cubicBezTo>
                  <a:cubicBezTo>
                    <a:pt x="346" y="605"/>
                    <a:pt x="265" y="1360"/>
                    <a:pt x="265" y="1360"/>
                  </a:cubicBezTo>
                  <a:lnTo>
                    <a:pt x="573" y="1360"/>
                  </a:lnTo>
                  <a:cubicBezTo>
                    <a:pt x="508" y="563"/>
                    <a:pt x="722" y="281"/>
                    <a:pt x="722" y="281"/>
                  </a:cubicBezTo>
                  <a:cubicBezTo>
                    <a:pt x="700" y="76"/>
                    <a:pt x="554" y="0"/>
                    <a:pt x="40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04;p17">
              <a:extLst>
                <a:ext uri="{FF2B5EF4-FFF2-40B4-BE49-F238E27FC236}">
                  <a16:creationId xmlns:a16="http://schemas.microsoft.com/office/drawing/2014/main" xmlns="" id="{928BEE2E-27EB-4967-99EF-F502EC3296C0}"/>
                </a:ext>
              </a:extLst>
            </p:cNvPr>
            <p:cNvSpPr/>
            <p:nvPr/>
          </p:nvSpPr>
          <p:spPr>
            <a:xfrm>
              <a:off x="3272300" y="2915825"/>
              <a:ext cx="63625" cy="229725"/>
            </a:xfrm>
            <a:custGeom>
              <a:avLst/>
              <a:gdLst/>
              <a:ahLst/>
              <a:cxnLst/>
              <a:rect l="l" t="t" r="r" b="b"/>
              <a:pathLst>
                <a:path w="2545" h="9189" extrusionOk="0">
                  <a:moveTo>
                    <a:pt x="1285" y="1"/>
                  </a:moveTo>
                  <a:cubicBezTo>
                    <a:pt x="1151" y="1"/>
                    <a:pt x="1017" y="277"/>
                    <a:pt x="892" y="933"/>
                  </a:cubicBezTo>
                  <a:cubicBezTo>
                    <a:pt x="892" y="933"/>
                    <a:pt x="1" y="8359"/>
                    <a:pt x="620" y="8910"/>
                  </a:cubicBezTo>
                  <a:cubicBezTo>
                    <a:pt x="804" y="9070"/>
                    <a:pt x="1072" y="9188"/>
                    <a:pt x="1347" y="9188"/>
                  </a:cubicBezTo>
                  <a:cubicBezTo>
                    <a:pt x="1860" y="9188"/>
                    <a:pt x="2396" y="8780"/>
                    <a:pt x="2457" y="7481"/>
                  </a:cubicBezTo>
                  <a:cubicBezTo>
                    <a:pt x="2545" y="5839"/>
                    <a:pt x="1905" y="1"/>
                    <a:pt x="1285"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05;p17">
              <a:extLst>
                <a:ext uri="{FF2B5EF4-FFF2-40B4-BE49-F238E27FC236}">
                  <a16:creationId xmlns:a16="http://schemas.microsoft.com/office/drawing/2014/main" xmlns="" id="{83EF7E04-4749-48A4-9892-67A1FFD77FAB}"/>
                </a:ext>
              </a:extLst>
            </p:cNvPr>
            <p:cNvSpPr/>
            <p:nvPr/>
          </p:nvSpPr>
          <p:spPr>
            <a:xfrm>
              <a:off x="3269225" y="2914625"/>
              <a:ext cx="39150" cy="227675"/>
            </a:xfrm>
            <a:custGeom>
              <a:avLst/>
              <a:gdLst/>
              <a:ahLst/>
              <a:cxnLst/>
              <a:rect l="l" t="t" r="r" b="b"/>
              <a:pathLst>
                <a:path w="1566" h="9107" extrusionOk="0">
                  <a:moveTo>
                    <a:pt x="1387" y="1"/>
                  </a:moveTo>
                  <a:cubicBezTo>
                    <a:pt x="1238" y="1"/>
                    <a:pt x="1082" y="309"/>
                    <a:pt x="986" y="968"/>
                  </a:cubicBezTo>
                  <a:cubicBezTo>
                    <a:pt x="986" y="968"/>
                    <a:pt x="1" y="7934"/>
                    <a:pt x="743" y="8958"/>
                  </a:cubicBezTo>
                  <a:cubicBezTo>
                    <a:pt x="798" y="9026"/>
                    <a:pt x="892" y="9068"/>
                    <a:pt x="973" y="9107"/>
                  </a:cubicBezTo>
                  <a:cubicBezTo>
                    <a:pt x="594" y="7636"/>
                    <a:pt x="1216" y="955"/>
                    <a:pt x="1216" y="955"/>
                  </a:cubicBezTo>
                  <a:cubicBezTo>
                    <a:pt x="1283" y="257"/>
                    <a:pt x="1407" y="149"/>
                    <a:pt x="1508" y="149"/>
                  </a:cubicBezTo>
                  <a:cubicBezTo>
                    <a:pt x="1528" y="149"/>
                    <a:pt x="1548" y="153"/>
                    <a:pt x="1566" y="158"/>
                  </a:cubicBezTo>
                  <a:cubicBezTo>
                    <a:pt x="1510" y="54"/>
                    <a:pt x="1449" y="1"/>
                    <a:pt x="1387" y="1"/>
                  </a:cubicBezTo>
                  <a:close/>
                </a:path>
              </a:pathLst>
            </a:custGeom>
            <a:solidFill>
              <a:srgbClr val="969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06;p17">
              <a:extLst>
                <a:ext uri="{FF2B5EF4-FFF2-40B4-BE49-F238E27FC236}">
                  <a16:creationId xmlns:a16="http://schemas.microsoft.com/office/drawing/2014/main" xmlns="" id="{23D483B7-1A44-4BD2-A83A-FBB5C32AABB8}"/>
                </a:ext>
              </a:extLst>
            </p:cNvPr>
            <p:cNvSpPr/>
            <p:nvPr/>
          </p:nvSpPr>
          <p:spPr>
            <a:xfrm>
              <a:off x="3222800" y="3126200"/>
              <a:ext cx="18100" cy="34000"/>
            </a:xfrm>
            <a:custGeom>
              <a:avLst/>
              <a:gdLst/>
              <a:ahLst/>
              <a:cxnLst/>
              <a:rect l="l" t="t" r="r" b="b"/>
              <a:pathLst>
                <a:path w="724" h="1360" extrusionOk="0">
                  <a:moveTo>
                    <a:pt x="407" y="0"/>
                  </a:moveTo>
                  <a:cubicBezTo>
                    <a:pt x="205" y="0"/>
                    <a:pt x="1" y="141"/>
                    <a:pt x="102" y="281"/>
                  </a:cubicBezTo>
                  <a:cubicBezTo>
                    <a:pt x="345" y="605"/>
                    <a:pt x="280" y="1360"/>
                    <a:pt x="280" y="1360"/>
                  </a:cubicBezTo>
                  <a:lnTo>
                    <a:pt x="575" y="1360"/>
                  </a:lnTo>
                  <a:cubicBezTo>
                    <a:pt x="507" y="563"/>
                    <a:pt x="724" y="281"/>
                    <a:pt x="724" y="281"/>
                  </a:cubicBezTo>
                  <a:cubicBezTo>
                    <a:pt x="701" y="76"/>
                    <a:pt x="555" y="0"/>
                    <a:pt x="407" y="0"/>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07;p17">
              <a:extLst>
                <a:ext uri="{FF2B5EF4-FFF2-40B4-BE49-F238E27FC236}">
                  <a16:creationId xmlns:a16="http://schemas.microsoft.com/office/drawing/2014/main" xmlns="" id="{C2F201C5-B8AD-4F66-8A54-90DB8B3C4041}"/>
                </a:ext>
              </a:extLst>
            </p:cNvPr>
            <p:cNvSpPr/>
            <p:nvPr/>
          </p:nvSpPr>
          <p:spPr>
            <a:xfrm>
              <a:off x="3201025" y="2915825"/>
              <a:ext cx="63775" cy="229725"/>
            </a:xfrm>
            <a:custGeom>
              <a:avLst/>
              <a:gdLst/>
              <a:ahLst/>
              <a:cxnLst/>
              <a:rect l="l" t="t" r="r" b="b"/>
              <a:pathLst>
                <a:path w="2551" h="9189" extrusionOk="0">
                  <a:moveTo>
                    <a:pt x="1300" y="1"/>
                  </a:moveTo>
                  <a:cubicBezTo>
                    <a:pt x="1166" y="1"/>
                    <a:pt x="1033" y="277"/>
                    <a:pt x="908" y="933"/>
                  </a:cubicBezTo>
                  <a:cubicBezTo>
                    <a:pt x="908" y="933"/>
                    <a:pt x="1" y="8359"/>
                    <a:pt x="636" y="8910"/>
                  </a:cubicBezTo>
                  <a:cubicBezTo>
                    <a:pt x="816" y="9070"/>
                    <a:pt x="1081" y="9188"/>
                    <a:pt x="1355" y="9188"/>
                  </a:cubicBezTo>
                  <a:cubicBezTo>
                    <a:pt x="1864" y="9188"/>
                    <a:pt x="2403" y="8780"/>
                    <a:pt x="2473" y="7481"/>
                  </a:cubicBezTo>
                  <a:cubicBezTo>
                    <a:pt x="2550" y="5839"/>
                    <a:pt x="1917" y="1"/>
                    <a:pt x="1300" y="1"/>
                  </a:cubicBezTo>
                  <a:close/>
                </a:path>
              </a:pathLst>
            </a:custGeom>
            <a:solidFill>
              <a:srgbClr val="3D7D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08;p17">
              <a:extLst>
                <a:ext uri="{FF2B5EF4-FFF2-40B4-BE49-F238E27FC236}">
                  <a16:creationId xmlns:a16="http://schemas.microsoft.com/office/drawing/2014/main" xmlns="" id="{85A4F0AC-E83E-44AC-8EB0-D78493775A4D}"/>
                </a:ext>
              </a:extLst>
            </p:cNvPr>
            <p:cNvSpPr/>
            <p:nvPr/>
          </p:nvSpPr>
          <p:spPr>
            <a:xfrm>
              <a:off x="3198025" y="2915125"/>
              <a:ext cx="39150" cy="227175"/>
            </a:xfrm>
            <a:custGeom>
              <a:avLst/>
              <a:gdLst/>
              <a:ahLst/>
              <a:cxnLst/>
              <a:rect l="l" t="t" r="r" b="b"/>
              <a:pathLst>
                <a:path w="1566" h="9087" extrusionOk="0">
                  <a:moveTo>
                    <a:pt x="1401" y="0"/>
                  </a:moveTo>
                  <a:cubicBezTo>
                    <a:pt x="1242" y="0"/>
                    <a:pt x="1064" y="326"/>
                    <a:pt x="986" y="974"/>
                  </a:cubicBezTo>
                  <a:cubicBezTo>
                    <a:pt x="986" y="974"/>
                    <a:pt x="1" y="7914"/>
                    <a:pt x="756" y="8938"/>
                  </a:cubicBezTo>
                  <a:cubicBezTo>
                    <a:pt x="811" y="9006"/>
                    <a:pt x="892" y="9048"/>
                    <a:pt x="986" y="9087"/>
                  </a:cubicBezTo>
                  <a:cubicBezTo>
                    <a:pt x="594" y="7616"/>
                    <a:pt x="1216" y="935"/>
                    <a:pt x="1216" y="935"/>
                  </a:cubicBezTo>
                  <a:cubicBezTo>
                    <a:pt x="1297" y="96"/>
                    <a:pt x="1485" y="164"/>
                    <a:pt x="1566" y="138"/>
                  </a:cubicBezTo>
                  <a:cubicBezTo>
                    <a:pt x="1518" y="46"/>
                    <a:pt x="1461" y="0"/>
                    <a:pt x="1401" y="0"/>
                  </a:cubicBezTo>
                  <a:close/>
                </a:path>
              </a:pathLst>
            </a:custGeom>
            <a:solidFill>
              <a:srgbClr val="9694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09;p17">
              <a:extLst>
                <a:ext uri="{FF2B5EF4-FFF2-40B4-BE49-F238E27FC236}">
                  <a16:creationId xmlns:a16="http://schemas.microsoft.com/office/drawing/2014/main" xmlns="" id="{7B6B913C-4E5C-4B2D-BA06-4C3A0C83FAE9}"/>
                </a:ext>
              </a:extLst>
            </p:cNvPr>
            <p:cNvSpPr/>
            <p:nvPr/>
          </p:nvSpPr>
          <p:spPr>
            <a:xfrm>
              <a:off x="3303325" y="3160175"/>
              <a:ext cx="213625" cy="37125"/>
            </a:xfrm>
            <a:custGeom>
              <a:avLst/>
              <a:gdLst/>
              <a:ahLst/>
              <a:cxnLst/>
              <a:rect l="l" t="t" r="r" b="b"/>
              <a:pathLst>
                <a:path w="8545" h="1485" extrusionOk="0">
                  <a:moveTo>
                    <a:pt x="1" y="1"/>
                  </a:moveTo>
                  <a:cubicBezTo>
                    <a:pt x="1054" y="973"/>
                    <a:pt x="5888" y="1485"/>
                    <a:pt x="7764" y="1485"/>
                  </a:cubicBezTo>
                  <a:cubicBezTo>
                    <a:pt x="8263" y="1485"/>
                    <a:pt x="8545" y="1446"/>
                    <a:pt x="8519" y="1378"/>
                  </a:cubicBezTo>
                  <a:cubicBezTo>
                    <a:pt x="8357" y="1041"/>
                    <a:pt x="299" y="1"/>
                    <a:pt x="299" y="1"/>
                  </a:cubicBezTo>
                  <a:close/>
                </a:path>
              </a:pathLst>
            </a:custGeom>
            <a:solidFill>
              <a:srgbClr val="3D7D40">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10;p17">
              <a:extLst>
                <a:ext uri="{FF2B5EF4-FFF2-40B4-BE49-F238E27FC236}">
                  <a16:creationId xmlns:a16="http://schemas.microsoft.com/office/drawing/2014/main" xmlns="" id="{5887AB00-65A0-4C85-9372-A414F5525312}"/>
                </a:ext>
              </a:extLst>
            </p:cNvPr>
            <p:cNvSpPr/>
            <p:nvPr/>
          </p:nvSpPr>
          <p:spPr>
            <a:xfrm>
              <a:off x="3227350" y="3160175"/>
              <a:ext cx="169475" cy="39550"/>
            </a:xfrm>
            <a:custGeom>
              <a:avLst/>
              <a:gdLst/>
              <a:ahLst/>
              <a:cxnLst/>
              <a:rect l="l" t="t" r="r" b="b"/>
              <a:pathLst>
                <a:path w="6779" h="1582" extrusionOk="0">
                  <a:moveTo>
                    <a:pt x="1" y="1"/>
                  </a:moveTo>
                  <a:cubicBezTo>
                    <a:pt x="1083" y="999"/>
                    <a:pt x="4971" y="1582"/>
                    <a:pt x="6306" y="1582"/>
                  </a:cubicBezTo>
                  <a:cubicBezTo>
                    <a:pt x="6604" y="1582"/>
                    <a:pt x="6779" y="1553"/>
                    <a:pt x="6753" y="1485"/>
                  </a:cubicBezTo>
                  <a:cubicBezTo>
                    <a:pt x="6591" y="1148"/>
                    <a:pt x="312" y="1"/>
                    <a:pt x="312" y="1"/>
                  </a:cubicBezTo>
                  <a:close/>
                </a:path>
              </a:pathLst>
            </a:custGeom>
            <a:solidFill>
              <a:srgbClr val="3D7D40">
                <a:alpha val="566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7" name="Picture 26" descr="Picture5">
            <a:extLst>
              <a:ext uri="{FF2B5EF4-FFF2-40B4-BE49-F238E27FC236}">
                <a16:creationId xmlns:a16="http://schemas.microsoft.com/office/drawing/2014/main" xmlns="" id="{1D417E18-DBE1-490A-823A-DA76946D4680}"/>
              </a:ext>
            </a:extLst>
          </p:cNvPr>
          <p:cNvPicPr>
            <a:picLocks noChangeAspect="1"/>
          </p:cNvPicPr>
          <p:nvPr userDrawn="1"/>
        </p:nvPicPr>
        <p:blipFill>
          <a:blip r:embed="rId2">
            <a:clrChange>
              <a:clrFrom>
                <a:srgbClr val="FFFDE8">
                  <a:alpha val="100000"/>
                </a:srgbClr>
              </a:clrFrom>
              <a:clrTo>
                <a:srgbClr val="FFFDE8">
                  <a:alpha val="100000"/>
                  <a:alpha val="0"/>
                </a:srgbClr>
              </a:clrTo>
            </a:clrChange>
          </a:blip>
          <a:stretch>
            <a:fillRect/>
          </a:stretch>
        </p:blipFill>
        <p:spPr>
          <a:xfrm>
            <a:off x="-1981200" y="-151765"/>
            <a:ext cx="1292860" cy="1292860"/>
          </a:xfrm>
          <a:prstGeom prst="rect">
            <a:avLst/>
          </a:prstGeom>
        </p:spPr>
      </p:pic>
    </p:spTree>
  </p:cSld>
  <p:clrMap bg1="lt1" tx1="dk1" bg2="dk2" tx2="lt2" accent1="accent1" accent2="accent2" accent3="accent3" accent4="accent4" accent5="accent5" accent6="accent6" hlink="hlink" folHlink="folHlink"/>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3.svg"/><Relationship Id="rId3" Type="http://schemas.openxmlformats.org/officeDocument/2006/relationships/image" Target="../media/image4.svg"/><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6.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image" Target="../media/image5.png"/><Relationship Id="rId15" Type="http://schemas.openxmlformats.org/officeDocument/2006/relationships/image" Target="../media/image15.svg"/><Relationship Id="rId10" Type="http://schemas.openxmlformats.org/officeDocument/2006/relationships/image" Target="../media/image11.svg"/><Relationship Id="rId4" Type="http://schemas.openxmlformats.org/officeDocument/2006/relationships/image" Target="../media/image4.png"/><Relationship Id="rId9" Type="http://schemas.openxmlformats.org/officeDocument/2006/relationships/image" Target="../media/image8.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46.svg"/><Relationship Id="rId2" Type="http://schemas.openxmlformats.org/officeDocument/2006/relationships/image" Target="../media/image27.png"/><Relationship Id="rId1" Type="http://schemas.openxmlformats.org/officeDocument/2006/relationships/slideLayout" Target="../slideLayouts/slideLayout16.xml"/><Relationship Id="rId6" Type="http://schemas.openxmlformats.org/officeDocument/2006/relationships/image" Target="../media/image31.png"/><Relationship Id="rId5" Type="http://schemas.openxmlformats.org/officeDocument/2006/relationships/image" Target="../media/image42.sv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png"/><Relationship Id="rId7" Type="http://schemas.openxmlformats.org/officeDocument/2006/relationships/image" Target="../media/image52.sv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36.png"/><Relationship Id="rId11" Type="http://schemas.openxmlformats.org/officeDocument/2006/relationships/image" Target="../media/image46.svg"/><Relationship Id="rId5" Type="http://schemas.openxmlformats.org/officeDocument/2006/relationships/image" Target="../media/image35.jpeg"/><Relationship Id="rId10" Type="http://schemas.openxmlformats.org/officeDocument/2006/relationships/image" Target="../media/image38.png"/><Relationship Id="rId4" Type="http://schemas.microsoft.com/office/2007/relationships/hdphoto" Target="../media/hdphoto4.wdp"/><Relationship Id="rId9" Type="http://schemas.openxmlformats.org/officeDocument/2006/relationships/image" Target="../media/image54.svg"/></Relationships>
</file>

<file path=ppt/slides/_rels/slide16.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39.png"/><Relationship Id="rId1" Type="http://schemas.openxmlformats.org/officeDocument/2006/relationships/slideLayout" Target="../slideLayouts/slideLayout16.xml"/><Relationship Id="rId6" Type="http://schemas.openxmlformats.org/officeDocument/2006/relationships/image" Target="../media/image59.svg"/><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42.png"/><Relationship Id="rId1" Type="http://schemas.openxmlformats.org/officeDocument/2006/relationships/slideLayout" Target="../slideLayouts/slideLayout16.xml"/><Relationship Id="rId5" Type="http://schemas.openxmlformats.org/officeDocument/2006/relationships/image" Target="../media/image63.sv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7" Type="http://schemas.microsoft.com/office/2007/relationships/hdphoto" Target="../media/hdphoto6.wdp"/><Relationship Id="rId2" Type="http://schemas.openxmlformats.org/officeDocument/2006/relationships/image" Target="../media/image44.png"/><Relationship Id="rId1" Type="http://schemas.openxmlformats.org/officeDocument/2006/relationships/slideLayout" Target="../slideLayouts/slideLayout16.xml"/><Relationship Id="rId6" Type="http://schemas.openxmlformats.org/officeDocument/2006/relationships/image" Target="../media/image47.png"/><Relationship Id="rId5" Type="http://schemas.openxmlformats.org/officeDocument/2006/relationships/image" Target="../media/image46.jpeg"/><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4.xml"/><Relationship Id="rId1" Type="http://schemas.openxmlformats.org/officeDocument/2006/relationships/tags" Target="../tags/tag1.xml"/><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7.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49.png"/><Relationship Id="rId1" Type="http://schemas.openxmlformats.org/officeDocument/2006/relationships/slideLayout" Target="../slideLayouts/slideLayout16.xm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8" Type="http://schemas.openxmlformats.org/officeDocument/2006/relationships/slide" Target="slide25.xml"/><Relationship Id="rId13" Type="http://schemas.microsoft.com/office/2007/relationships/hdphoto" Target="../media/hdphoto10.wdp"/><Relationship Id="rId3" Type="http://schemas.openxmlformats.org/officeDocument/2006/relationships/slide" Target="slide23.xml"/><Relationship Id="rId7" Type="http://schemas.openxmlformats.org/officeDocument/2006/relationships/image" Target="../media/image53.png"/><Relationship Id="rId12" Type="http://schemas.openxmlformats.org/officeDocument/2006/relationships/image" Target="../media/image55.png"/><Relationship Id="rId2" Type="http://schemas.openxmlformats.org/officeDocument/2006/relationships/image" Target="../media/image51.jpeg"/><Relationship Id="rId1" Type="http://schemas.openxmlformats.org/officeDocument/2006/relationships/slideLayout" Target="../slideLayouts/slideLayout26.xml"/><Relationship Id="rId6" Type="http://schemas.openxmlformats.org/officeDocument/2006/relationships/slide" Target="slide26.xml"/><Relationship Id="rId11" Type="http://schemas.openxmlformats.org/officeDocument/2006/relationships/slide" Target="slide24.xml"/><Relationship Id="rId5" Type="http://schemas.microsoft.com/office/2007/relationships/hdphoto" Target="../media/hdphoto8.wdp"/><Relationship Id="rId15" Type="http://schemas.openxmlformats.org/officeDocument/2006/relationships/image" Target="../media/image77.svg"/><Relationship Id="rId10" Type="http://schemas.microsoft.com/office/2007/relationships/hdphoto" Target="../media/hdphoto9.wdp"/><Relationship Id="rId4" Type="http://schemas.openxmlformats.org/officeDocument/2006/relationships/image" Target="../media/image52.png"/><Relationship Id="rId9" Type="http://schemas.openxmlformats.org/officeDocument/2006/relationships/image" Target="../media/image54.png"/><Relationship Id="rId14" Type="http://schemas.openxmlformats.org/officeDocument/2006/relationships/image" Target="../media/image56.png"/></Relationships>
</file>

<file path=ppt/slides/_rels/slide23.xml.rels><?xml version="1.0" encoding="UTF-8" standalone="yes"?>
<Relationships xmlns="http://schemas.openxmlformats.org/package/2006/relationships"><Relationship Id="rId8" Type="http://schemas.openxmlformats.org/officeDocument/2006/relationships/image" Target="../media/image58.png"/><Relationship Id="rId13" Type="http://schemas.microsoft.com/office/2017/06/relationships/model3d" Target="../media/model3d2.glb"/><Relationship Id="rId3" Type="http://schemas.openxmlformats.org/officeDocument/2006/relationships/audio" Target="../media/audio1.wav"/><Relationship Id="rId7" Type="http://schemas.openxmlformats.org/officeDocument/2006/relationships/image" Target="../media/image57.png"/><Relationship Id="rId12" Type="http://schemas.openxmlformats.org/officeDocument/2006/relationships/image" Target="../media/image59.png"/><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slide" Target="slide22.xml"/><Relationship Id="rId11" Type="http://schemas.openxmlformats.org/officeDocument/2006/relationships/image" Target="../media/image59.png"/><Relationship Id="rId5" Type="http://schemas.openxmlformats.org/officeDocument/2006/relationships/image" Target="../media/image51.jpeg"/><Relationship Id="rId15" Type="http://schemas.openxmlformats.org/officeDocument/2006/relationships/image" Target="../media/image60.png"/><Relationship Id="rId10" Type="http://schemas.microsoft.com/office/2017/06/relationships/model3d" Target="../media/model3d1.glb"/><Relationship Id="rId4" Type="http://schemas.openxmlformats.org/officeDocument/2006/relationships/audio" Target="../media/audio2.wav"/><Relationship Id="rId9" Type="http://schemas.openxmlformats.org/officeDocument/2006/relationships/image" Target="../media/image80.svg"/><Relationship Id="rId14" Type="http://schemas.openxmlformats.org/officeDocument/2006/relationships/image" Target="../media/image60.png"/></Relationships>
</file>

<file path=ppt/slides/_rels/slide24.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0.png"/><Relationship Id="rId3" Type="http://schemas.openxmlformats.org/officeDocument/2006/relationships/audio" Target="../media/audio1.wav"/><Relationship Id="rId7" Type="http://schemas.openxmlformats.org/officeDocument/2006/relationships/image" Target="../media/image57.png"/><Relationship Id="rId12" Type="http://schemas.microsoft.com/office/2017/06/relationships/model3d" Target="../media/model3d2.glb"/><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slide" Target="slide22.xml"/><Relationship Id="rId11" Type="http://schemas.openxmlformats.org/officeDocument/2006/relationships/image" Target="../media/image59.png"/><Relationship Id="rId5" Type="http://schemas.openxmlformats.org/officeDocument/2006/relationships/image" Target="../media/image51.jpeg"/><Relationship Id="rId10" Type="http://schemas.openxmlformats.org/officeDocument/2006/relationships/image" Target="../media/image59.png"/><Relationship Id="rId4" Type="http://schemas.openxmlformats.org/officeDocument/2006/relationships/audio" Target="../media/audio2.wav"/><Relationship Id="rId9" Type="http://schemas.microsoft.com/office/2017/06/relationships/model3d" Target="../media/model3d1.glb"/><Relationship Id="rId14" Type="http://schemas.openxmlformats.org/officeDocument/2006/relationships/image" Target="../media/image60.png"/></Relationships>
</file>

<file path=ppt/slides/_rels/slide25.xml.rels><?xml version="1.0" encoding="UTF-8" standalone="yes"?>
<Relationships xmlns="http://schemas.openxmlformats.org/package/2006/relationships"><Relationship Id="rId8" Type="http://schemas.openxmlformats.org/officeDocument/2006/relationships/image" Target="../media/image62.png"/><Relationship Id="rId13" Type="http://schemas.microsoft.com/office/2017/06/relationships/model3d" Target="../media/model3d2.glb"/><Relationship Id="rId3" Type="http://schemas.openxmlformats.org/officeDocument/2006/relationships/audio" Target="../media/audio1.wav"/><Relationship Id="rId7" Type="http://schemas.openxmlformats.org/officeDocument/2006/relationships/image" Target="../media/image57.png"/><Relationship Id="rId12"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slide" Target="slide22.xml"/><Relationship Id="rId11" Type="http://schemas.openxmlformats.org/officeDocument/2006/relationships/image" Target="../media/image59.png"/><Relationship Id="rId5" Type="http://schemas.openxmlformats.org/officeDocument/2006/relationships/image" Target="../media/image51.jpeg"/><Relationship Id="rId15" Type="http://schemas.openxmlformats.org/officeDocument/2006/relationships/image" Target="../media/image60.png"/><Relationship Id="rId10" Type="http://schemas.microsoft.com/office/2017/06/relationships/model3d" Target="../media/model3d1.glb"/><Relationship Id="rId4" Type="http://schemas.openxmlformats.org/officeDocument/2006/relationships/audio" Target="../media/audio2.wav"/><Relationship Id="rId9" Type="http://schemas.openxmlformats.org/officeDocument/2006/relationships/image" Target="../media/image85.svg"/><Relationship Id="rId14" Type="http://schemas.openxmlformats.org/officeDocument/2006/relationships/image" Target="../media/image60.png"/></Relationships>
</file>

<file path=ppt/slides/_rels/slide26.xml.rels><?xml version="1.0" encoding="UTF-8" standalone="yes"?>
<Relationships xmlns="http://schemas.openxmlformats.org/package/2006/relationships"><Relationship Id="rId8" Type="http://schemas.openxmlformats.org/officeDocument/2006/relationships/image" Target="../media/image68.emf"/><Relationship Id="rId3" Type="http://schemas.openxmlformats.org/officeDocument/2006/relationships/image" Target="../media/image63.emf"/><Relationship Id="rId7" Type="http://schemas.openxmlformats.org/officeDocument/2006/relationships/image" Target="../media/image67.emf"/><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66.emf"/><Relationship Id="rId5" Type="http://schemas.openxmlformats.org/officeDocument/2006/relationships/image" Target="../media/image65.emf"/><Relationship Id="rId4" Type="http://schemas.openxmlformats.org/officeDocument/2006/relationships/image" Target="../media/image64.emf"/><Relationship Id="rId9" Type="http://schemas.openxmlformats.org/officeDocument/2006/relationships/image" Target="../media/image69.png"/></Relationships>
</file>

<file path=ppt/slides/_rels/slide27.xml.rels><?xml version="1.0" encoding="UTF-8" standalone="yes"?>
<Relationships xmlns="http://schemas.openxmlformats.org/package/2006/relationships"><Relationship Id="rId3" Type="http://schemas.openxmlformats.org/officeDocument/2006/relationships/image" Target="../media/image94.svg"/><Relationship Id="rId2" Type="http://schemas.openxmlformats.org/officeDocument/2006/relationships/image" Target="../media/image70.png"/><Relationship Id="rId1" Type="http://schemas.openxmlformats.org/officeDocument/2006/relationships/slideLayout" Target="../slideLayouts/slideLayout13.xml"/><Relationship Id="rId5" Type="http://schemas.openxmlformats.org/officeDocument/2006/relationships/image" Target="../media/image96.svg"/><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9.png"/><Relationship Id="rId3" Type="http://schemas.openxmlformats.org/officeDocument/2006/relationships/video" Target="../media/media1.mp4"/><Relationship Id="rId7" Type="http://schemas.openxmlformats.org/officeDocument/2006/relationships/image" Target="../media/image16.png"/><Relationship Id="rId12" Type="http://schemas.microsoft.com/office/2007/relationships/hdphoto" Target="../media/hdphoto1.wdp"/><Relationship Id="rId2" Type="http://schemas.microsoft.com/office/2007/relationships/media" Target="../media/media1.mp4"/><Relationship Id="rId1" Type="http://schemas.openxmlformats.org/officeDocument/2006/relationships/tags" Target="../tags/tag2.xml"/><Relationship Id="rId6" Type="http://schemas.microsoft.com/office/2007/relationships/hdphoto" Target="../media/hdphoto2.wdp"/><Relationship Id="rId11" Type="http://schemas.openxmlformats.org/officeDocument/2006/relationships/image" Target="../media/image13.png"/><Relationship Id="rId5" Type="http://schemas.openxmlformats.org/officeDocument/2006/relationships/image" Target="../media/image15.png"/><Relationship Id="rId10" Type="http://schemas.openxmlformats.org/officeDocument/2006/relationships/image" Target="../media/image18.emf"/><Relationship Id="rId4" Type="http://schemas.openxmlformats.org/officeDocument/2006/relationships/slideLayout" Target="../slideLayouts/slideLayout25.xml"/><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36.sv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6.xml"/><Relationship Id="rId6" Type="http://schemas.openxmlformats.org/officeDocument/2006/relationships/image" Target="../media/image22.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24.png"/><Relationship Id="rId4" Type="http://schemas.openxmlformats.org/officeDocument/2006/relationships/image" Target="../media/image21.png"/><Relationship Id="rId9" Type="http://schemas.openxmlformats.org/officeDocument/2006/relationships/image" Target="../media/image32.svg"/></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3.svg"/><Relationship Id="rId3" Type="http://schemas.openxmlformats.org/officeDocument/2006/relationships/image" Target="../media/image4.svg"/><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6.xml"/><Relationship Id="rId6" Type="http://schemas.openxmlformats.org/officeDocument/2006/relationships/image" Target="../media/image6.png"/><Relationship Id="rId11" Type="http://schemas.openxmlformats.org/officeDocument/2006/relationships/image" Target="../media/image9.png"/><Relationship Id="rId5" Type="http://schemas.openxmlformats.org/officeDocument/2006/relationships/image" Target="../media/image5.png"/><Relationship Id="rId15" Type="http://schemas.openxmlformats.org/officeDocument/2006/relationships/image" Target="../media/image15.svg"/><Relationship Id="rId10" Type="http://schemas.openxmlformats.org/officeDocument/2006/relationships/image" Target="../media/image11.svg"/><Relationship Id="rId4" Type="http://schemas.openxmlformats.org/officeDocument/2006/relationships/image" Target="../media/image4.png"/><Relationship Id="rId9" Type="http://schemas.openxmlformats.org/officeDocument/2006/relationships/image" Target="../media/image8.png"/><Relationship Id="rId1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38.sv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42.svg"/><Relationship Id="rId5" Type="http://schemas.openxmlformats.org/officeDocument/2006/relationships/image" Target="../media/image28.png"/><Relationship Id="rId4" Type="http://schemas.openxmlformats.org/officeDocument/2006/relationships/image" Target="../media/image40.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slideLayout" Target="../slideLayouts/slideLayout16.xml"/><Relationship Id="rId7" Type="http://schemas.openxmlformats.org/officeDocument/2006/relationships/image" Target="../media/image28.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0.svg"/><Relationship Id="rId5" Type="http://schemas.openxmlformats.org/officeDocument/2006/relationships/image" Target="../media/image27.png"/><Relationship Id="rId4" Type="http://schemas.openxmlformats.org/officeDocument/2006/relationships/notesSlide" Target="../notesSlides/notesSlide2.xml"/><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xmlns="" id="{23CD11E8-A3E8-43D4-83C3-95F9738BE5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90947" y="1227706"/>
            <a:ext cx="9410105" cy="3721094"/>
          </a:xfrm>
          <a:prstGeom prst="rect">
            <a:avLst/>
          </a:prstGeom>
        </p:spPr>
      </p:pic>
      <p:sp>
        <p:nvSpPr>
          <p:cNvPr id="11" name="Google Shape;1145;p45">
            <a:extLst>
              <a:ext uri="{FF2B5EF4-FFF2-40B4-BE49-F238E27FC236}">
                <a16:creationId xmlns:a16="http://schemas.microsoft.com/office/drawing/2014/main" xmlns="" id="{90737C8E-1A3F-4B1E-88DC-0F0D946002BF}"/>
              </a:ext>
            </a:extLst>
          </p:cNvPr>
          <p:cNvSpPr/>
          <p:nvPr/>
        </p:nvSpPr>
        <p:spPr>
          <a:xfrm flipV="1">
            <a:off x="4705172" y="1057147"/>
            <a:ext cx="3308350" cy="1358265"/>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ctr" rtl="0" fontAlgn="base">
              <a:spcBef>
                <a:spcPts val="0"/>
              </a:spcBef>
              <a:spcAft>
                <a:spcPts val="0"/>
              </a:spcAft>
              <a:buNone/>
            </a:pPr>
            <a:endParaRPr sz="4800" strike="noStrike" noProof="1">
              <a:solidFill>
                <a:schemeClr val="dk1"/>
              </a:solidFill>
              <a:latin typeface="Life Savers ExtraBold"/>
              <a:ea typeface="Life Savers ExtraBold"/>
              <a:cs typeface="Life Savers ExtraBold"/>
              <a:sym typeface="Life Savers ExtraBold"/>
            </a:endParaRPr>
          </a:p>
        </p:txBody>
      </p:sp>
      <p:pic>
        <p:nvPicPr>
          <p:cNvPr id="3" name="图片 4">
            <a:extLst>
              <a:ext uri="{FF2B5EF4-FFF2-40B4-BE49-F238E27FC236}">
                <a16:creationId xmlns:a16="http://schemas.microsoft.com/office/drawing/2014/main" xmlns="" id="{E7B0B440-5C9D-4C3D-A16E-5B4B133EDB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657304" flipH="1">
            <a:off x="8635456" y="33988"/>
            <a:ext cx="3184824" cy="3184824"/>
          </a:xfrm>
          <a:prstGeom prst="rect">
            <a:avLst/>
          </a:prstGeom>
        </p:spPr>
      </p:pic>
      <p:sp>
        <p:nvSpPr>
          <p:cNvPr id="7" name="TextBox 6">
            <a:extLst>
              <a:ext uri="{FF2B5EF4-FFF2-40B4-BE49-F238E27FC236}">
                <a16:creationId xmlns:a16="http://schemas.microsoft.com/office/drawing/2014/main" xmlns="" id="{6DC227E0-3F7D-4DAD-ACFF-204F2F4A31BC}"/>
              </a:ext>
            </a:extLst>
          </p:cNvPr>
          <p:cNvSpPr txBox="1"/>
          <p:nvPr/>
        </p:nvSpPr>
        <p:spPr>
          <a:xfrm>
            <a:off x="5724057" y="3465717"/>
            <a:ext cx="2667525" cy="830997"/>
          </a:xfrm>
          <a:prstGeom prst="rect">
            <a:avLst/>
          </a:prstGeom>
          <a:noFill/>
        </p:spPr>
        <p:txBody>
          <a:bodyPr wrap="none" rtlCol="0">
            <a:spAutoFit/>
          </a:bodyPr>
          <a:lstStyle/>
          <a:p>
            <a:r>
              <a:rPr lang="en-US" sz="4800" b="1">
                <a:solidFill>
                  <a:schemeClr val="accent1">
                    <a:lumMod val="75000"/>
                  </a:schemeClr>
                </a:solidFill>
                <a:latin typeface="UTM Aquarelle" panose="02040603050506020204" pitchFamily="18" charset="0"/>
              </a:rPr>
              <a:t>Trang 142</a:t>
            </a:r>
            <a:endParaRPr lang="en-US" sz="4800" b="1" dirty="0">
              <a:solidFill>
                <a:schemeClr val="accent1">
                  <a:lumMod val="75000"/>
                </a:schemeClr>
              </a:solidFill>
              <a:latin typeface="UTM Aquarelle" panose="02040603050506020204" pitchFamily="18" charset="0"/>
            </a:endParaRPr>
          </a:p>
        </p:txBody>
      </p:sp>
      <p:pic>
        <p:nvPicPr>
          <p:cNvPr id="9" name="Picture 8">
            <a:extLst>
              <a:ext uri="{FF2B5EF4-FFF2-40B4-BE49-F238E27FC236}">
                <a16:creationId xmlns:a16="http://schemas.microsoft.com/office/drawing/2014/main" xmlns="" id="{4C9FB0D5-1D64-4B6C-9444-F20911015BAB}"/>
              </a:ext>
            </a:extLst>
          </p:cNvPr>
          <p:cNvPicPr>
            <a:picLocks noChangeAspect="1"/>
          </p:cNvPicPr>
          <p:nvPr/>
        </p:nvPicPr>
        <p:blipFill>
          <a:blip r:embed="rId5"/>
          <a:stretch>
            <a:fillRect/>
          </a:stretch>
        </p:blipFill>
        <p:spPr>
          <a:xfrm>
            <a:off x="4648238" y="1218950"/>
            <a:ext cx="3365284" cy="969348"/>
          </a:xfrm>
          <a:prstGeom prst="rect">
            <a:avLst/>
          </a:prstGeom>
        </p:spPr>
      </p:pic>
      <p:pic>
        <p:nvPicPr>
          <p:cNvPr id="6" name="Picture 5">
            <a:extLst>
              <a:ext uri="{FF2B5EF4-FFF2-40B4-BE49-F238E27FC236}">
                <a16:creationId xmlns:a16="http://schemas.microsoft.com/office/drawing/2014/main" xmlns="" id="{A2619FE0-6FD5-4A1F-BC5F-B778829A6AFC}"/>
              </a:ext>
            </a:extLst>
          </p:cNvPr>
          <p:cNvPicPr>
            <a:picLocks noChangeAspect="1"/>
          </p:cNvPicPr>
          <p:nvPr/>
        </p:nvPicPr>
        <p:blipFill>
          <a:blip r:embed="rId6"/>
          <a:stretch>
            <a:fillRect/>
          </a:stretch>
        </p:blipFill>
        <p:spPr>
          <a:xfrm>
            <a:off x="959675" y="2129179"/>
            <a:ext cx="10272650" cy="2139881"/>
          </a:xfrm>
          <a:prstGeom prst="rect">
            <a:avLst/>
          </a:prstGeom>
        </p:spPr>
      </p:pic>
      <p:pic>
        <p:nvPicPr>
          <p:cNvPr id="13" name="Picture 4">
            <a:extLst>
              <a:ext uri="{FF2B5EF4-FFF2-40B4-BE49-F238E27FC236}">
                <a16:creationId xmlns:a16="http://schemas.microsoft.com/office/drawing/2014/main" xmlns="" id="{CFDFE5AA-129E-41CF-9CE4-212EF54F8C0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2082138" y="290657"/>
            <a:ext cx="3094446" cy="1752230"/>
          </a:xfrm>
          <a:prstGeom prst="rect">
            <a:avLst/>
          </a:prstGeom>
        </p:spPr>
      </p:pic>
      <p:pic>
        <p:nvPicPr>
          <p:cNvPr id="14" name="Picture 6">
            <a:extLst>
              <a:ext uri="{FF2B5EF4-FFF2-40B4-BE49-F238E27FC236}">
                <a16:creationId xmlns:a16="http://schemas.microsoft.com/office/drawing/2014/main" xmlns="" id="{6894CAEF-5AA1-4972-8A5D-788416E1D94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44831" y="-553630"/>
            <a:ext cx="2925873" cy="1340582"/>
          </a:xfrm>
          <a:prstGeom prst="rect">
            <a:avLst/>
          </a:prstGeom>
        </p:spPr>
      </p:pic>
      <p:pic>
        <p:nvPicPr>
          <p:cNvPr id="15" name="Picture 7">
            <a:extLst>
              <a:ext uri="{FF2B5EF4-FFF2-40B4-BE49-F238E27FC236}">
                <a16:creationId xmlns:a16="http://schemas.microsoft.com/office/drawing/2014/main" xmlns="" id="{30405D2B-90D1-45E4-BE23-E426A37FD6B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2332" y="2828369"/>
            <a:ext cx="1502974" cy="688634"/>
          </a:xfrm>
          <a:prstGeom prst="rect">
            <a:avLst/>
          </a:prstGeom>
        </p:spPr>
      </p:pic>
      <p:pic>
        <p:nvPicPr>
          <p:cNvPr id="16" name="Picture 8">
            <a:extLst>
              <a:ext uri="{FF2B5EF4-FFF2-40B4-BE49-F238E27FC236}">
                <a16:creationId xmlns:a16="http://schemas.microsoft.com/office/drawing/2014/main" xmlns="" id="{513B04DD-0CFD-4204-AD16-D60BD73517C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4167458" y="-684832"/>
            <a:ext cx="2741233" cy="1255981"/>
          </a:xfrm>
          <a:prstGeom prst="rect">
            <a:avLst/>
          </a:prstGeom>
        </p:spPr>
      </p:pic>
      <p:pic>
        <p:nvPicPr>
          <p:cNvPr id="17" name="Picture 3">
            <a:extLst>
              <a:ext uri="{FF2B5EF4-FFF2-40B4-BE49-F238E27FC236}">
                <a16:creationId xmlns:a16="http://schemas.microsoft.com/office/drawing/2014/main" xmlns="" id="{B698B606-239C-4632-AFED-7CA32C6DB8D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9488570" y="4298887"/>
            <a:ext cx="2667525" cy="2534150"/>
          </a:xfrm>
          <a:prstGeom prst="rect">
            <a:avLst/>
          </a:prstGeom>
        </p:spPr>
      </p:pic>
      <p:pic>
        <p:nvPicPr>
          <p:cNvPr id="18" name="Picture 5">
            <a:extLst>
              <a:ext uri="{FF2B5EF4-FFF2-40B4-BE49-F238E27FC236}">
                <a16:creationId xmlns:a16="http://schemas.microsoft.com/office/drawing/2014/main" xmlns="" id="{7DC884F0-74CE-4A66-9490-12A3734098A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491251" y="2071651"/>
            <a:ext cx="3101734" cy="4442588"/>
          </a:xfrm>
          <a:prstGeom prst="rect">
            <a:avLst/>
          </a:prstGeom>
        </p:spPr>
      </p:pic>
    </p:spTree>
    <p:extLst>
      <p:ext uri="{BB962C8B-B14F-4D97-AF65-F5344CB8AC3E}">
        <p14:creationId xmlns:p14="http://schemas.microsoft.com/office/powerpoint/2010/main" val="343096239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75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par>
                                    <p:cTn id="14" presetID="53" presetClass="entr" presetSubtype="16" fill="hold" nodeType="withEffect">
                                      <p:stCondLst>
                                        <p:cond delay="75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par>
                              <p:cTn id="19" fill="hold">
                                <p:stCondLst>
                                  <p:cond delay="2000"/>
                                </p:stCondLst>
                                <p:childTnLst>
                                  <p:par>
                                    <p:cTn id="20" presetID="2" presetClass="entr" presetSubtype="12"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par>
                              <p:cTn id="24" fill="hold">
                                <p:stCondLst>
                                  <p:cond delay="2500"/>
                                </p:stCondLst>
                                <p:childTnLst>
                                  <p:par>
                                    <p:cTn id="25" presetID="53" presetClass="entr" presetSubtype="16"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par>
                              <p:cTn id="30" fill="hold">
                                <p:stCondLst>
                                  <p:cond delay="3000"/>
                                </p:stCondLst>
                                <p:childTnLst>
                                  <p:par>
                                    <p:cTn id="31" presetID="32" presetClass="emph" presetSubtype="0" fill="hold" nodeType="after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par>
                              <p:cTn id="37" fill="hold">
                                <p:stCondLst>
                                  <p:cond delay="4000"/>
                                </p:stCondLst>
                                <p:childTnLst>
                                  <p:par>
                                    <p:cTn id="38" presetID="2" presetClass="entr" presetSubtype="8" fill="hold" grpId="0" nodeType="afterEffect" p14:presetBounceEnd="20000">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14:bounceEnd="20000">
                                          <p:cBhvr additive="base">
                                            <p:cTn id="40" dur="1000" fill="hold"/>
                                            <p:tgtEl>
                                              <p:spTgt spid="7"/>
                                            </p:tgtEl>
                                            <p:attrNameLst>
                                              <p:attrName>ppt_x</p:attrName>
                                            </p:attrNameLst>
                                          </p:cBhvr>
                                          <p:tavLst>
                                            <p:tav tm="0">
                                              <p:val>
                                                <p:strVal val="0-#ppt_w/2"/>
                                              </p:val>
                                            </p:tav>
                                            <p:tav tm="100000">
                                              <p:val>
                                                <p:strVal val="#ppt_x"/>
                                              </p:val>
                                            </p:tav>
                                          </p:tavLst>
                                        </p:anim>
                                        <p:anim calcmode="lin" valueType="num" p14:bounceEnd="20000">
                                          <p:cBhvr additive="base">
                                            <p:cTn id="41"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75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par>
                                    <p:cTn id="14" presetID="53" presetClass="entr" presetSubtype="16" fill="hold" nodeType="withEffect">
                                      <p:stCondLst>
                                        <p:cond delay="75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par>
                              <p:cTn id="19" fill="hold">
                                <p:stCondLst>
                                  <p:cond delay="2000"/>
                                </p:stCondLst>
                                <p:childTnLst>
                                  <p:par>
                                    <p:cTn id="20" presetID="2" presetClass="entr" presetSubtype="12"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par>
                              <p:cTn id="24" fill="hold">
                                <p:stCondLst>
                                  <p:cond delay="2500"/>
                                </p:stCondLst>
                                <p:childTnLst>
                                  <p:par>
                                    <p:cTn id="25" presetID="53" presetClass="entr" presetSubtype="16"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par>
                              <p:cTn id="30" fill="hold">
                                <p:stCondLst>
                                  <p:cond delay="3000"/>
                                </p:stCondLst>
                                <p:childTnLst>
                                  <p:par>
                                    <p:cTn id="31" presetID="32" presetClass="emph" presetSubtype="0" fill="hold" nodeType="after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par>
                              <p:cTn id="37" fill="hold">
                                <p:stCondLst>
                                  <p:cond delay="4000"/>
                                </p:stCondLst>
                                <p:childTnLst>
                                  <p:par>
                                    <p:cTn id="38" presetID="2" presetClass="entr" presetSubtype="8"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1000" fill="hold"/>
                                            <p:tgtEl>
                                              <p:spTgt spid="7"/>
                                            </p:tgtEl>
                                            <p:attrNameLst>
                                              <p:attrName>ppt_x</p:attrName>
                                            </p:attrNameLst>
                                          </p:cBhvr>
                                          <p:tavLst>
                                            <p:tav tm="0">
                                              <p:val>
                                                <p:strVal val="0-#ppt_w/2"/>
                                              </p:val>
                                            </p:tav>
                                            <p:tav tm="100000">
                                              <p:val>
                                                <p:strVal val="#ppt_x"/>
                                              </p:val>
                                            </p:tav>
                                          </p:tavLst>
                                        </p:anim>
                                        <p:anim calcmode="lin" valueType="num">
                                          <p:cBhvr additive="base">
                                            <p:cTn id="41"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Google Shape;6872;p68">
            <a:extLst>
              <a:ext uri="{FF2B5EF4-FFF2-40B4-BE49-F238E27FC236}">
                <a16:creationId xmlns:a16="http://schemas.microsoft.com/office/drawing/2014/main" xmlns="" id="{3C13992D-EBB1-47FD-8A1E-B122169914D0}"/>
              </a:ext>
            </a:extLst>
          </p:cNvPr>
          <p:cNvSpPr/>
          <p:nvPr/>
        </p:nvSpPr>
        <p:spPr>
          <a:xfrm>
            <a:off x="7599680" y="1926457"/>
            <a:ext cx="2984694" cy="884873"/>
          </a:xfrm>
          <a:prstGeom prst="roundRect">
            <a:avLst>
              <a:gd name="adj" fmla="val 16667"/>
            </a:avLst>
          </a:prstGeom>
          <a:solidFill>
            <a:srgbClr val="FFC000"/>
          </a:solidFill>
          <a:ln w="9525" cap="flat" cmpd="sng">
            <a:noFill/>
            <a:prstDash val="solid"/>
            <a:round/>
            <a:headEnd type="none" w="sm" len="sm"/>
            <a:tailEnd type="none" w="sm" len="sm"/>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91425" rIns="91425" bIns="91425" anchor="ctr" anchorCtr="0">
            <a:noAutofit/>
          </a:bodyPr>
          <a:lstStyle/>
          <a:p>
            <a:pPr algn="ctr">
              <a:spcBef>
                <a:spcPts val="0"/>
              </a:spcBef>
              <a:spcAft>
                <a:spcPts val="0"/>
              </a:spcAft>
            </a:pPr>
            <a:r>
              <a:rPr lang="en-US" sz="4400" b="1">
                <a:solidFill>
                  <a:schemeClr val="tx1"/>
                </a:solidFill>
                <a:latin typeface="Times New Roman" panose="02020603050405020304" pitchFamily="18" charset="0"/>
                <a:cs typeface="Times New Roman" panose="02020603050405020304" pitchFamily="18" charset="0"/>
              </a:rPr>
              <a:t>Quan hệ từ</a:t>
            </a:r>
          </a:p>
        </p:txBody>
      </p:sp>
      <p:sp>
        <p:nvSpPr>
          <p:cNvPr id="24" name="Google Shape;6873;p68">
            <a:extLst>
              <a:ext uri="{FF2B5EF4-FFF2-40B4-BE49-F238E27FC236}">
                <a16:creationId xmlns:a16="http://schemas.microsoft.com/office/drawing/2014/main" xmlns="" id="{3404EF36-7AE3-4105-BE15-C68955DB3A98}"/>
              </a:ext>
            </a:extLst>
          </p:cNvPr>
          <p:cNvSpPr/>
          <p:nvPr/>
        </p:nvSpPr>
        <p:spPr>
          <a:xfrm>
            <a:off x="4347919" y="1926457"/>
            <a:ext cx="2984694" cy="884873"/>
          </a:xfrm>
          <a:prstGeom prst="roundRect">
            <a:avLst>
              <a:gd name="adj" fmla="val 16667"/>
            </a:avLst>
          </a:prstGeom>
          <a:solidFill>
            <a:srgbClr val="85E2E6"/>
          </a:solidFill>
          <a:ln w="9525" cap="flat" cmpd="sng">
            <a:noFill/>
            <a:prstDash val="solid"/>
            <a:round/>
            <a:headEnd type="none" w="sm" len="sm"/>
            <a:tailEnd type="none" w="sm" len="sm"/>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91425" rIns="91425" bIns="91425" anchor="ctr" anchorCtr="0">
            <a:noAutofit/>
          </a:bodyPr>
          <a:lstStyle/>
          <a:p>
            <a:pPr algn="ctr">
              <a:spcBef>
                <a:spcPts val="0"/>
              </a:spcBef>
              <a:spcAft>
                <a:spcPts val="0"/>
              </a:spcAft>
            </a:pPr>
            <a:r>
              <a:rPr lang="en-US" sz="4400" b="1">
                <a:solidFill>
                  <a:schemeClr val="tx1"/>
                </a:solidFill>
                <a:latin typeface="Times New Roman" panose="02020603050405020304" pitchFamily="18" charset="0"/>
                <a:cs typeface="Times New Roman" panose="02020603050405020304" pitchFamily="18" charset="0"/>
              </a:rPr>
              <a:t>Tính từ</a:t>
            </a:r>
          </a:p>
        </p:txBody>
      </p:sp>
      <p:sp>
        <p:nvSpPr>
          <p:cNvPr id="25" name="Google Shape;6882;p68">
            <a:extLst>
              <a:ext uri="{FF2B5EF4-FFF2-40B4-BE49-F238E27FC236}">
                <a16:creationId xmlns:a16="http://schemas.microsoft.com/office/drawing/2014/main" xmlns="" id="{1A387617-6BC0-429D-8FC0-C17436543FCC}"/>
              </a:ext>
            </a:extLst>
          </p:cNvPr>
          <p:cNvSpPr/>
          <p:nvPr/>
        </p:nvSpPr>
        <p:spPr>
          <a:xfrm>
            <a:off x="1096158" y="1926457"/>
            <a:ext cx="2984694" cy="884873"/>
          </a:xfrm>
          <a:prstGeom prst="roundRect">
            <a:avLst>
              <a:gd name="adj" fmla="val 16667"/>
            </a:avLst>
          </a:prstGeom>
          <a:solidFill>
            <a:srgbClr val="E1F337"/>
          </a:solidFill>
          <a:ln w="9525" cap="flat" cmpd="sng">
            <a:noFill/>
            <a:prstDash val="solid"/>
            <a:round/>
            <a:headEnd type="none" w="sm" len="sm"/>
            <a:tailEnd type="none" w="sm" len="sm"/>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91425" rIns="91425" bIns="91425" anchor="ctr" anchorCtr="0">
            <a:noAutofit/>
          </a:bodyPr>
          <a:lstStyle/>
          <a:p>
            <a:pPr algn="ctr">
              <a:spcBef>
                <a:spcPts val="0"/>
              </a:spcBef>
              <a:spcAft>
                <a:spcPts val="0"/>
              </a:spcAft>
            </a:pPr>
            <a:r>
              <a:rPr lang="en-US" sz="4400" b="1">
                <a:solidFill>
                  <a:schemeClr val="tx1"/>
                </a:solidFill>
                <a:latin typeface="Times New Roman" panose="02020603050405020304" pitchFamily="18" charset="0"/>
                <a:cs typeface="Times New Roman" panose="02020603050405020304" pitchFamily="18" charset="0"/>
              </a:rPr>
              <a:t>Động từ</a:t>
            </a:r>
          </a:p>
        </p:txBody>
      </p:sp>
      <p:sp>
        <p:nvSpPr>
          <p:cNvPr id="17" name="Google Shape;6872;p68">
            <a:extLst>
              <a:ext uri="{FF2B5EF4-FFF2-40B4-BE49-F238E27FC236}">
                <a16:creationId xmlns:a16="http://schemas.microsoft.com/office/drawing/2014/main" xmlns="" id="{14AC8492-32F0-4315-8E16-1204B6E98F74}"/>
              </a:ext>
            </a:extLst>
          </p:cNvPr>
          <p:cNvSpPr/>
          <p:nvPr/>
        </p:nvSpPr>
        <p:spPr>
          <a:xfrm>
            <a:off x="7599680" y="2892272"/>
            <a:ext cx="2984694" cy="3203658"/>
          </a:xfrm>
          <a:prstGeom prst="roundRect">
            <a:avLst>
              <a:gd name="adj" fmla="val 16667"/>
            </a:avLst>
          </a:prstGeom>
          <a:solidFill>
            <a:srgbClr val="FFC000"/>
          </a:solidFill>
          <a:ln w="9525" cap="flat" cmpd="sng">
            <a:noFill/>
            <a:prstDash val="solid"/>
            <a:round/>
            <a:headEnd type="none" w="sm" len="sm"/>
            <a:tailEnd type="none" w="sm" len="sm"/>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873;p68">
            <a:extLst>
              <a:ext uri="{FF2B5EF4-FFF2-40B4-BE49-F238E27FC236}">
                <a16:creationId xmlns:a16="http://schemas.microsoft.com/office/drawing/2014/main" xmlns="" id="{CABC5489-828E-451E-8E74-7A1A1DA32A05}"/>
              </a:ext>
            </a:extLst>
          </p:cNvPr>
          <p:cNvSpPr/>
          <p:nvPr/>
        </p:nvSpPr>
        <p:spPr>
          <a:xfrm>
            <a:off x="4347919" y="2892272"/>
            <a:ext cx="2984694" cy="3203658"/>
          </a:xfrm>
          <a:prstGeom prst="roundRect">
            <a:avLst>
              <a:gd name="adj" fmla="val 16667"/>
            </a:avLst>
          </a:prstGeom>
          <a:solidFill>
            <a:srgbClr val="83E1E5"/>
          </a:solidFill>
          <a:ln w="9525" cap="flat" cmpd="sng">
            <a:noFill/>
            <a:prstDash val="solid"/>
            <a:round/>
            <a:headEnd type="none" w="sm" len="sm"/>
            <a:tailEnd type="none" w="sm" len="sm"/>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882;p68">
            <a:extLst>
              <a:ext uri="{FF2B5EF4-FFF2-40B4-BE49-F238E27FC236}">
                <a16:creationId xmlns:a16="http://schemas.microsoft.com/office/drawing/2014/main" xmlns="" id="{36CB6574-7C85-44B7-9B81-8CEA910FF27A}"/>
              </a:ext>
            </a:extLst>
          </p:cNvPr>
          <p:cNvSpPr/>
          <p:nvPr/>
        </p:nvSpPr>
        <p:spPr>
          <a:xfrm>
            <a:off x="1096158" y="2892272"/>
            <a:ext cx="2984694" cy="3203658"/>
          </a:xfrm>
          <a:prstGeom prst="roundRect">
            <a:avLst>
              <a:gd name="adj" fmla="val 16667"/>
            </a:avLst>
          </a:prstGeom>
          <a:solidFill>
            <a:srgbClr val="E0F236"/>
          </a:solidFill>
          <a:ln w="9525" cap="flat" cmpd="sng">
            <a:noFill/>
            <a:prstDash val="solid"/>
            <a:round/>
            <a:headEnd type="none" w="sm" len="sm"/>
            <a:tailEnd type="none" w="sm" len="sm"/>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a:extLst>
              <a:ext uri="{FF2B5EF4-FFF2-40B4-BE49-F238E27FC236}">
                <a16:creationId xmlns:a16="http://schemas.microsoft.com/office/drawing/2014/main" xmlns="" id="{0B8D7591-0DCA-4090-B318-33150886597E}"/>
              </a:ext>
            </a:extLst>
          </p:cNvPr>
          <p:cNvSpPr txBox="1"/>
          <p:nvPr/>
        </p:nvSpPr>
        <p:spPr>
          <a:xfrm>
            <a:off x="1432732" y="337051"/>
            <a:ext cx="9689145" cy="1200329"/>
          </a:xfrm>
          <a:prstGeom prst="rect">
            <a:avLst/>
          </a:prstGeom>
          <a:noFill/>
        </p:spPr>
        <p:txBody>
          <a:bodyPr wrap="square">
            <a:spAutoFit/>
          </a:bodyPr>
          <a:lstStyle/>
          <a:p>
            <a:r>
              <a:rPr lang="en-US" sz="3600" b="1" i="1" dirty="0" err="1">
                <a:solidFill>
                  <a:srgbClr val="002060"/>
                </a:solidFill>
                <a:latin typeface="Times New Roman" panose="02020603050405020304" pitchFamily="18" charset="0"/>
                <a:cs typeface="Times New Roman" panose="02020603050405020304" pitchFamily="18" charset="0"/>
              </a:rPr>
              <a:t>trả</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lời</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nhìn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vịn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xa</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vời</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vợi</a:t>
            </a:r>
            <a:r>
              <a:rPr lang="en-US" sz="3600" b="1" i="1" dirty="0">
                <a:solidFill>
                  <a:srgbClr val="002060"/>
                </a:solidFill>
                <a:latin typeface="Times New Roman" panose="02020603050405020304" pitchFamily="18" charset="0"/>
                <a:cs typeface="Times New Roman" panose="02020603050405020304" pitchFamily="18" charset="0"/>
              </a:rPr>
              <a:t>,  qua, </a:t>
            </a:r>
            <a:r>
              <a:rPr lang="en-US" sz="3600" b="1" i="1" dirty="0" err="1">
                <a:solidFill>
                  <a:srgbClr val="002060"/>
                </a:solidFill>
                <a:latin typeface="Times New Roman" panose="02020603050405020304" pitchFamily="18" charset="0"/>
                <a:cs typeface="Times New Roman" panose="02020603050405020304" pitchFamily="18" charset="0"/>
              </a:rPr>
              <a:t>hắt</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thấy</a:t>
            </a:r>
            <a:r>
              <a:rPr lang="en-US" sz="3600" b="1" i="1" dirty="0">
                <a:solidFill>
                  <a:srgbClr val="002060"/>
                </a:solidFill>
                <a:latin typeface="Times New Roman" panose="02020603050405020304" pitchFamily="18" charset="0"/>
                <a:cs typeface="Times New Roman" panose="02020603050405020304" pitchFamily="18" charset="0"/>
              </a:rPr>
              <a:t>, ở, </a:t>
            </a:r>
            <a:r>
              <a:rPr lang="en-US" sz="3600" b="1" i="1" dirty="0" err="1">
                <a:solidFill>
                  <a:srgbClr val="002060"/>
                </a:solidFill>
                <a:latin typeface="Times New Roman" panose="02020603050405020304" pitchFamily="18" charset="0"/>
                <a:cs typeface="Times New Roman" panose="02020603050405020304" pitchFamily="18" charset="0"/>
              </a:rPr>
              <a:t>lớn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lăn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trào</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đón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với</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bỏ</a:t>
            </a:r>
            <a:r>
              <a:rPr lang="en-US" sz="3600" b="1" i="1" dirty="0">
                <a:solidFill>
                  <a:srgbClr val="002060"/>
                </a:solidFill>
                <a:latin typeface="Times New Roman" panose="02020603050405020304" pitchFamily="18" charset="0"/>
                <a:cs typeface="Times New Roman" panose="02020603050405020304" pitchFamily="18" charset="0"/>
              </a:rPr>
              <a:t> </a:t>
            </a:r>
            <a:endParaRPr lang="en-US" sz="3600" b="1" dirty="0">
              <a:solidFill>
                <a:srgbClr val="002060"/>
              </a:solidFill>
            </a:endParaRPr>
          </a:p>
        </p:txBody>
      </p:sp>
      <p:sp>
        <p:nvSpPr>
          <p:cNvPr id="4" name="Rectangle 3">
            <a:extLst>
              <a:ext uri="{FF2B5EF4-FFF2-40B4-BE49-F238E27FC236}">
                <a16:creationId xmlns:a16="http://schemas.microsoft.com/office/drawing/2014/main" xmlns="" id="{4E7AE0D8-8A15-478C-A1CD-253A122DF49E}"/>
              </a:ext>
            </a:extLst>
          </p:cNvPr>
          <p:cNvSpPr/>
          <p:nvPr/>
        </p:nvSpPr>
        <p:spPr>
          <a:xfrm>
            <a:off x="-149044" y="2153444"/>
            <a:ext cx="10210738" cy="4759800"/>
          </a:xfrm>
          <a:prstGeom prst="rect">
            <a:avLst/>
          </a:prstGeom>
          <a:noFill/>
        </p:spPr>
      </p:sp>
      <p:sp>
        <p:nvSpPr>
          <p:cNvPr id="6" name="Freeform: Shape 5">
            <a:extLst>
              <a:ext uri="{FF2B5EF4-FFF2-40B4-BE49-F238E27FC236}">
                <a16:creationId xmlns:a16="http://schemas.microsoft.com/office/drawing/2014/main" xmlns="" id="{1BC7C387-66EE-483A-82E3-F7962F6AEAB7}"/>
              </a:ext>
            </a:extLst>
          </p:cNvPr>
          <p:cNvSpPr/>
          <p:nvPr/>
        </p:nvSpPr>
        <p:spPr>
          <a:xfrm>
            <a:off x="1420958" y="2941310"/>
            <a:ext cx="2196501" cy="1070258"/>
          </a:xfrm>
          <a:custGeom>
            <a:avLst/>
            <a:gdLst>
              <a:gd name="connsiteX0" fmla="*/ 0 w 3180754"/>
              <a:gd name="connsiteY0" fmla="*/ 0 h 2854800"/>
              <a:gd name="connsiteX1" fmla="*/ 3180754 w 3180754"/>
              <a:gd name="connsiteY1" fmla="*/ 0 h 2854800"/>
              <a:gd name="connsiteX2" fmla="*/ 3180754 w 3180754"/>
              <a:gd name="connsiteY2" fmla="*/ 2854800 h 2854800"/>
              <a:gd name="connsiteX3" fmla="*/ 0 w 3180754"/>
              <a:gd name="connsiteY3" fmla="*/ 2854800 h 2854800"/>
              <a:gd name="connsiteX4" fmla="*/ 0 w 3180754"/>
              <a:gd name="connsiteY4" fmla="*/ 0 h 285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754" h="2854800">
                <a:moveTo>
                  <a:pt x="0" y="0"/>
                </a:moveTo>
                <a:lnTo>
                  <a:pt x="3180754" y="0"/>
                </a:lnTo>
                <a:lnTo>
                  <a:pt x="3180754" y="2854800"/>
                </a:lnTo>
                <a:lnTo>
                  <a:pt x="0" y="2854800"/>
                </a:lnTo>
                <a:lnTo>
                  <a:pt x="0" y="0"/>
                </a:lnTo>
                <a:close/>
              </a:path>
            </a:pathLst>
          </a:custGeom>
          <a:noFill/>
          <a:ln>
            <a:noFill/>
          </a:ln>
        </p:spPr>
        <p:style>
          <a:lnRef idx="2">
            <a:scrgbClr r="0" g="0" b="0"/>
          </a:lnRef>
          <a:fillRef idx="1">
            <a:scrgbClr r="0" g="0" b="0"/>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70688" tIns="170688" rIns="227584" bIns="256032" numCol="1" spcCol="1270" anchor="t" anchorCtr="0">
            <a:noAutofit/>
          </a:bodyPr>
          <a:lstStyle/>
          <a:p>
            <a:pPr marL="0" lvl="1" algn="ctr" defTabSz="1422400">
              <a:lnSpc>
                <a:spcPct val="150000"/>
              </a:lnSpc>
              <a:spcAft>
                <a:spcPct val="15000"/>
              </a:spcAft>
            </a:pPr>
            <a:r>
              <a:rPr lang="en-US" sz="3200" b="1" dirty="0">
                <a:solidFill>
                  <a:srgbClr val="FF0000"/>
                </a:solidFill>
                <a:latin typeface="Times New Roman" panose="02020603050405020304" pitchFamily="18" charset="0"/>
                <a:cs typeface="Times New Roman" panose="02020603050405020304" pitchFamily="18" charset="0"/>
              </a:rPr>
              <a:t>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trả</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lời</a:t>
            </a:r>
            <a:endParaRPr lang="en-US" sz="3200" b="1" dirty="0">
              <a:solidFill>
                <a:schemeClr val="tx1"/>
              </a:solidFill>
              <a:latin typeface="Times New Roman" panose="02020603050405020304" pitchFamily="18" charset="0"/>
              <a:cs typeface="Times New Roman" panose="02020603050405020304" pitchFamily="18" charset="0"/>
            </a:endParaRPr>
          </a:p>
          <a:p>
            <a:pPr marL="0" lvl="1" algn="ctr" defTabSz="1422400">
              <a:lnSpc>
                <a:spcPct val="150000"/>
              </a:lnSpc>
              <a:spcAft>
                <a:spcPct val="15000"/>
              </a:spcAft>
            </a:pP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8" name="Freeform: Shape 7">
            <a:extLst>
              <a:ext uri="{FF2B5EF4-FFF2-40B4-BE49-F238E27FC236}">
                <a16:creationId xmlns:a16="http://schemas.microsoft.com/office/drawing/2014/main" xmlns="" id="{4C0560DD-C549-4344-AD89-00E15A08766D}"/>
              </a:ext>
            </a:extLst>
          </p:cNvPr>
          <p:cNvSpPr/>
          <p:nvPr/>
        </p:nvSpPr>
        <p:spPr>
          <a:xfrm>
            <a:off x="4727981" y="2955277"/>
            <a:ext cx="2196501" cy="1016697"/>
          </a:xfrm>
          <a:custGeom>
            <a:avLst/>
            <a:gdLst>
              <a:gd name="connsiteX0" fmla="*/ 0 w 3180754"/>
              <a:gd name="connsiteY0" fmla="*/ 0 h 2854800"/>
              <a:gd name="connsiteX1" fmla="*/ 3180754 w 3180754"/>
              <a:gd name="connsiteY1" fmla="*/ 0 h 2854800"/>
              <a:gd name="connsiteX2" fmla="*/ 3180754 w 3180754"/>
              <a:gd name="connsiteY2" fmla="*/ 2854800 h 2854800"/>
              <a:gd name="connsiteX3" fmla="*/ 0 w 3180754"/>
              <a:gd name="connsiteY3" fmla="*/ 2854800 h 2854800"/>
              <a:gd name="connsiteX4" fmla="*/ 0 w 3180754"/>
              <a:gd name="connsiteY4" fmla="*/ 0 h 285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754" h="2854800">
                <a:moveTo>
                  <a:pt x="0" y="0"/>
                </a:moveTo>
                <a:lnTo>
                  <a:pt x="3180754" y="0"/>
                </a:lnTo>
                <a:lnTo>
                  <a:pt x="3180754" y="2854800"/>
                </a:lnTo>
                <a:lnTo>
                  <a:pt x="0" y="2854800"/>
                </a:lnTo>
                <a:lnTo>
                  <a:pt x="0" y="0"/>
                </a:lnTo>
                <a:close/>
              </a:path>
            </a:pathLst>
          </a:custGeom>
          <a:noFill/>
          <a:ln>
            <a:noFill/>
          </a:ln>
        </p:spPr>
        <p:style>
          <a:lnRef idx="2">
            <a:scrgbClr r="0" g="0" b="0"/>
          </a:lnRef>
          <a:fillRef idx="1">
            <a:scrgbClr r="0" g="0" b="0"/>
          </a:fillRef>
          <a:effectRef idx="0">
            <a:schemeClr val="accent5">
              <a:tint val="40000"/>
              <a:alpha val="90000"/>
              <a:hueOff val="-5370241"/>
              <a:satOff val="24126"/>
              <a:lumOff val="1658"/>
              <a:alphaOff val="0"/>
            </a:schemeClr>
          </a:effectRef>
          <a:fontRef idx="minor">
            <a:schemeClr val="dk1">
              <a:hueOff val="0"/>
              <a:satOff val="0"/>
              <a:lumOff val="0"/>
              <a:alphaOff val="0"/>
            </a:schemeClr>
          </a:fontRef>
        </p:style>
        <p:txBody>
          <a:bodyPr spcFirstLastPara="0" vert="horz" wrap="square" lIns="170688" tIns="170688" rIns="227584" bIns="256032" numCol="1" spcCol="1270" anchor="t" anchorCtr="0">
            <a:noAutofit/>
          </a:bodyPr>
          <a:lstStyle/>
          <a:p>
            <a:pPr marL="285750" lvl="1" indent="-285750" algn="ctr" defTabSz="1422400">
              <a:lnSpc>
                <a:spcPct val="150000"/>
              </a:lnSpc>
              <a:spcAft>
                <a:spcPct val="15000"/>
              </a:spcAft>
            </a:pPr>
            <a:r>
              <a:rPr lang="en-US" sz="3200" b="1" dirty="0" err="1">
                <a:solidFill>
                  <a:schemeClr val="tx1"/>
                </a:solidFill>
                <a:latin typeface="Times New Roman" panose="02020603050405020304" pitchFamily="18" charset="0"/>
                <a:cs typeface="Times New Roman" panose="02020603050405020304" pitchFamily="18" charset="0"/>
              </a:rPr>
              <a:t>vời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vợi</a:t>
            </a:r>
            <a:endParaRPr lang="en-US" sz="3200" b="1" dirty="0">
              <a:solidFill>
                <a:schemeClr val="tx1"/>
              </a:solidFill>
              <a:latin typeface="Times New Roman" panose="02020603050405020304" pitchFamily="18" charset="0"/>
              <a:cs typeface="Times New Roman" panose="02020603050405020304" pitchFamily="18" charset="0"/>
            </a:endParaRPr>
          </a:p>
          <a:p>
            <a:pPr marL="285750" lvl="1" indent="-285750" algn="ctr" defTabSz="1422400">
              <a:lnSpc>
                <a:spcPct val="150000"/>
              </a:lnSpc>
              <a:spcAft>
                <a:spcPct val="15000"/>
              </a:spcAft>
            </a:pPr>
            <a:r>
              <a:rPr lang="en-US" sz="3200" b="1" dirty="0">
                <a:solidFill>
                  <a:schemeClr val="tx1"/>
                </a:solidFill>
                <a:latin typeface="Times New Roman" panose="02020603050405020304" pitchFamily="18" charset="0"/>
                <a:cs typeface="Times New Roman" panose="02020603050405020304" pitchFamily="18" charset="0"/>
              </a:rPr>
              <a:t> </a:t>
            </a:r>
          </a:p>
        </p:txBody>
      </p:sp>
      <p:sp>
        <p:nvSpPr>
          <p:cNvPr id="10" name="Freeform: Shape 9">
            <a:extLst>
              <a:ext uri="{FF2B5EF4-FFF2-40B4-BE49-F238E27FC236}">
                <a16:creationId xmlns:a16="http://schemas.microsoft.com/office/drawing/2014/main" xmlns="" id="{EB5C241C-A9BF-4A9E-B2E0-24B4D4F7FFA3}"/>
              </a:ext>
            </a:extLst>
          </p:cNvPr>
          <p:cNvSpPr/>
          <p:nvPr/>
        </p:nvSpPr>
        <p:spPr>
          <a:xfrm>
            <a:off x="7952062" y="2955277"/>
            <a:ext cx="2196501" cy="879685"/>
          </a:xfrm>
          <a:custGeom>
            <a:avLst/>
            <a:gdLst>
              <a:gd name="connsiteX0" fmla="*/ 0 w 3180754"/>
              <a:gd name="connsiteY0" fmla="*/ 0 h 2854800"/>
              <a:gd name="connsiteX1" fmla="*/ 3180754 w 3180754"/>
              <a:gd name="connsiteY1" fmla="*/ 0 h 2854800"/>
              <a:gd name="connsiteX2" fmla="*/ 3180754 w 3180754"/>
              <a:gd name="connsiteY2" fmla="*/ 2854800 h 2854800"/>
              <a:gd name="connsiteX3" fmla="*/ 0 w 3180754"/>
              <a:gd name="connsiteY3" fmla="*/ 2854800 h 2854800"/>
              <a:gd name="connsiteX4" fmla="*/ 0 w 3180754"/>
              <a:gd name="connsiteY4" fmla="*/ 0 h 285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754" h="2854800">
                <a:moveTo>
                  <a:pt x="0" y="0"/>
                </a:moveTo>
                <a:lnTo>
                  <a:pt x="3180754" y="0"/>
                </a:lnTo>
                <a:lnTo>
                  <a:pt x="3180754" y="2854800"/>
                </a:lnTo>
                <a:lnTo>
                  <a:pt x="0" y="2854800"/>
                </a:lnTo>
                <a:lnTo>
                  <a:pt x="0" y="0"/>
                </a:lnTo>
                <a:close/>
              </a:path>
            </a:pathLst>
          </a:custGeom>
          <a:noFill/>
          <a:ln>
            <a:noFill/>
          </a:ln>
        </p:spPr>
        <p:style>
          <a:lnRef idx="2">
            <a:scrgbClr r="0" g="0" b="0"/>
          </a:lnRef>
          <a:fillRef idx="1">
            <a:scrgbClr r="0" g="0" b="0"/>
          </a:fillRef>
          <a:effectRef idx="0">
            <a:schemeClr val="accent5">
              <a:tint val="40000"/>
              <a:alpha val="90000"/>
              <a:hueOff val="-10740482"/>
              <a:satOff val="48253"/>
              <a:lumOff val="3317"/>
              <a:alphaOff val="0"/>
            </a:schemeClr>
          </a:effectRef>
          <a:fontRef idx="minor">
            <a:schemeClr val="dk1">
              <a:hueOff val="0"/>
              <a:satOff val="0"/>
              <a:lumOff val="0"/>
              <a:alphaOff val="0"/>
            </a:schemeClr>
          </a:fontRef>
        </p:style>
        <p:txBody>
          <a:bodyPr spcFirstLastPara="0" vert="horz" wrap="square" lIns="170688" tIns="170688" rIns="227584" bIns="256032" numCol="1" spcCol="1270" anchor="t" anchorCtr="0">
            <a:noAutofit/>
          </a:bodyPr>
          <a:lstStyle/>
          <a:p>
            <a:pPr marL="285750" lvl="1" indent="-285750" algn="ctr" defTabSz="1422400">
              <a:lnSpc>
                <a:spcPct val="150000"/>
              </a:lnSpc>
              <a:spcAft>
                <a:spcPct val="15000"/>
              </a:spcAft>
            </a:pPr>
            <a:r>
              <a:rPr lang="en-US" sz="3200" b="1" dirty="0">
                <a:solidFill>
                  <a:schemeClr val="tx1"/>
                </a:solidFill>
                <a:latin typeface="Times New Roman" panose="02020603050405020304" pitchFamily="18" charset="0"/>
                <a:cs typeface="Times New Roman" panose="02020603050405020304" pitchFamily="18" charset="0"/>
              </a:rPr>
              <a:t>qua</a:t>
            </a:r>
          </a:p>
          <a:p>
            <a:pPr marL="285750" lvl="1" indent="-285750" algn="ctr" defTabSz="1422400">
              <a:lnSpc>
                <a:spcPct val="150000"/>
              </a:lnSpc>
              <a:spcAft>
                <a:spcPct val="15000"/>
              </a:spcAft>
            </a:pPr>
            <a:endParaRPr lang="en-US" sz="3200" b="1" dirty="0">
              <a:solidFill>
                <a:schemeClr val="tx1"/>
              </a:solidFill>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xmlns="" id="{29D452B7-619F-4B3E-B5BC-C3C4AB32D353}"/>
              </a:ext>
            </a:extLst>
          </p:cNvPr>
          <p:cNvCxnSpPr/>
          <p:nvPr/>
        </p:nvCxnSpPr>
        <p:spPr>
          <a:xfrm>
            <a:off x="1432732" y="937215"/>
            <a:ext cx="1504354" cy="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xmlns="" id="{B1045282-7C22-4F0A-AF5A-A2E8ECEF883D}"/>
              </a:ext>
            </a:extLst>
          </p:cNvPr>
          <p:cNvCxnSpPr/>
          <p:nvPr/>
        </p:nvCxnSpPr>
        <p:spPr>
          <a:xfrm>
            <a:off x="7172594" y="937215"/>
            <a:ext cx="838200" cy="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xmlns="" id="{055CFB97-7B31-4102-81D8-8DECB9DFCFCF}"/>
              </a:ext>
            </a:extLst>
          </p:cNvPr>
          <p:cNvCxnSpPr>
            <a:cxnSpLocks/>
          </p:cNvCxnSpPr>
          <p:nvPr/>
        </p:nvCxnSpPr>
        <p:spPr>
          <a:xfrm>
            <a:off x="5569136" y="937215"/>
            <a:ext cx="1416335" cy="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xmlns="" id="{F507C835-A7AE-45B6-8561-E23141D645F1}"/>
              </a:ext>
            </a:extLst>
          </p:cNvPr>
          <p:cNvSpPr txBox="1"/>
          <p:nvPr/>
        </p:nvSpPr>
        <p:spPr>
          <a:xfrm>
            <a:off x="1435962" y="3797618"/>
            <a:ext cx="2224932" cy="2062103"/>
          </a:xfrm>
          <a:prstGeom prst="rect">
            <a:avLst/>
          </a:prstGeom>
          <a:noFill/>
        </p:spPr>
        <p:txBody>
          <a:bodyPr wrap="square">
            <a:spAutoFit/>
          </a:bodyPr>
          <a:lstStyle/>
          <a:p>
            <a:pPr algn="just"/>
            <a:r>
              <a:rPr lang="en-US" sz="3200" b="1">
                <a:latin typeface="Times New Roman" panose="02020603050405020304" pitchFamily="18" charset="0"/>
                <a:cs typeface="Times New Roman" panose="02020603050405020304" pitchFamily="18" charset="0"/>
              </a:rPr>
              <a:t>nhìn, vịn, hắt, thấy,  lăn, trào, đón, bỏ </a:t>
            </a:r>
          </a:p>
        </p:txBody>
      </p:sp>
      <p:sp>
        <p:nvSpPr>
          <p:cNvPr id="29" name="TextBox 28">
            <a:extLst>
              <a:ext uri="{FF2B5EF4-FFF2-40B4-BE49-F238E27FC236}">
                <a16:creationId xmlns:a16="http://schemas.microsoft.com/office/drawing/2014/main" xmlns="" id="{F69045AF-EF43-404A-92DF-CF8853C91608}"/>
              </a:ext>
            </a:extLst>
          </p:cNvPr>
          <p:cNvSpPr txBox="1"/>
          <p:nvPr/>
        </p:nvSpPr>
        <p:spPr>
          <a:xfrm>
            <a:off x="5083499" y="3955638"/>
            <a:ext cx="1677024" cy="584775"/>
          </a:xfrm>
          <a:prstGeom prst="rect">
            <a:avLst/>
          </a:prstGeom>
          <a:noFill/>
        </p:spPr>
        <p:txBody>
          <a:bodyPr wrap="square">
            <a:spAutoFit/>
          </a:bodyPr>
          <a:lstStyle/>
          <a:p>
            <a:r>
              <a:rPr lang="en-US" sz="3200" b="1">
                <a:latin typeface="Times New Roman" panose="02020603050405020304" pitchFamily="18" charset="0"/>
                <a:cs typeface="Times New Roman" panose="02020603050405020304" pitchFamily="18" charset="0"/>
              </a:rPr>
              <a:t> xa, lớn</a:t>
            </a:r>
          </a:p>
        </p:txBody>
      </p:sp>
      <p:sp>
        <p:nvSpPr>
          <p:cNvPr id="31" name="TextBox 30">
            <a:extLst>
              <a:ext uri="{FF2B5EF4-FFF2-40B4-BE49-F238E27FC236}">
                <a16:creationId xmlns:a16="http://schemas.microsoft.com/office/drawing/2014/main" xmlns="" id="{DF315E27-DACF-4922-AD56-822FBF1520CC}"/>
              </a:ext>
            </a:extLst>
          </p:cNvPr>
          <p:cNvSpPr txBox="1"/>
          <p:nvPr/>
        </p:nvSpPr>
        <p:spPr>
          <a:xfrm>
            <a:off x="8445785" y="3915904"/>
            <a:ext cx="1630913" cy="584775"/>
          </a:xfrm>
          <a:prstGeom prst="rect">
            <a:avLst/>
          </a:prstGeom>
          <a:noFill/>
        </p:spPr>
        <p:txBody>
          <a:bodyPr wrap="square">
            <a:spAutoFit/>
          </a:bodyPr>
          <a:lstStyle/>
          <a:p>
            <a:r>
              <a:rPr lang="en-US" sz="3200" b="1">
                <a:latin typeface="Times New Roman" panose="02020603050405020304" pitchFamily="18" charset="0"/>
                <a:cs typeface="Times New Roman" panose="02020603050405020304" pitchFamily="18" charset="0"/>
              </a:rPr>
              <a:t>ở, với</a:t>
            </a:r>
          </a:p>
        </p:txBody>
      </p:sp>
      <p:pic>
        <p:nvPicPr>
          <p:cNvPr id="22" name="图片 5">
            <a:extLst>
              <a:ext uri="{FF2B5EF4-FFF2-40B4-BE49-F238E27FC236}">
                <a16:creationId xmlns:a16="http://schemas.microsoft.com/office/drawing/2014/main" xmlns="" id="{C850C827-D9B8-4E9D-909B-C2916F1172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597" y="4140915"/>
            <a:ext cx="10752455" cy="2529205"/>
          </a:xfrm>
          <a:prstGeom prst="rect">
            <a:avLst/>
          </a:prstGeom>
        </p:spPr>
      </p:pic>
    </p:spTree>
    <p:extLst>
      <p:ext uri="{BB962C8B-B14F-4D97-AF65-F5344CB8AC3E}">
        <p14:creationId xmlns:p14="http://schemas.microsoft.com/office/powerpoint/2010/main" val="25484943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par>
                          <p:cTn id="8" fill="hold">
                            <p:stCondLst>
                              <p:cond delay="500"/>
                            </p:stCondLst>
                            <p:childTnLst>
                              <p:par>
                                <p:cTn id="9" presetID="16" presetClass="emph" presetSubtype="0" fill="hold" grpId="1" nodeType="afterEffect">
                                  <p:stCondLst>
                                    <p:cond delay="0"/>
                                  </p:stCondLst>
                                  <p:iterate type="lt">
                                    <p:tmPct val="4000"/>
                                  </p:iterate>
                                  <p:childTnLst>
                                    <p:set>
                                      <p:cBhvr override="childStyle">
                                        <p:cTn id="10" dur="500" fill="hold"/>
                                        <p:tgtEl>
                                          <p:spTgt spid="27"/>
                                        </p:tgtEl>
                                        <p:attrNameLst>
                                          <p:attrName>style.color</p:attrName>
                                        </p:attrNameLst>
                                      </p:cBhvr>
                                      <p:to>
                                        <p:clrVal>
                                          <a:srgbClr val="FF0000"/>
                                        </p:clrVal>
                                      </p:to>
                                    </p:set>
                                    <p:set>
                                      <p:cBhvr>
                                        <p:cTn id="11" dur="500" fill="hold"/>
                                        <p:tgtEl>
                                          <p:spTgt spid="27"/>
                                        </p:tgtEl>
                                        <p:attrNameLst>
                                          <p:attrName>fillcolor</p:attrName>
                                        </p:attrNameLst>
                                      </p:cBhvr>
                                      <p:to>
                                        <p:clrVal>
                                          <a:srgbClr val="FF0000"/>
                                        </p:clrVal>
                                      </p:to>
                                    </p:set>
                                    <p:set>
                                      <p:cBhvr>
                                        <p:cTn id="12" dur="500" fill="hold"/>
                                        <p:tgtEl>
                                          <p:spTgt spid="2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type="lt">
                                    <p:tmPct val="0"/>
                                  </p:iterate>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par>
                          <p:cTn id="18" fill="hold">
                            <p:stCondLst>
                              <p:cond delay="500"/>
                            </p:stCondLst>
                            <p:childTnLst>
                              <p:par>
                                <p:cTn id="19" presetID="16" presetClass="emph" presetSubtype="0" fill="hold" grpId="1" nodeType="afterEffect">
                                  <p:stCondLst>
                                    <p:cond delay="0"/>
                                  </p:stCondLst>
                                  <p:iterate type="lt">
                                    <p:tmPct val="4000"/>
                                  </p:iterate>
                                  <p:childTnLst>
                                    <p:set>
                                      <p:cBhvr override="childStyle">
                                        <p:cTn id="20" dur="500" fill="hold"/>
                                        <p:tgtEl>
                                          <p:spTgt spid="29"/>
                                        </p:tgtEl>
                                        <p:attrNameLst>
                                          <p:attrName>style.color</p:attrName>
                                        </p:attrNameLst>
                                      </p:cBhvr>
                                      <p:to>
                                        <p:clrVal>
                                          <a:srgbClr val="FF0000"/>
                                        </p:clrVal>
                                      </p:to>
                                    </p:set>
                                    <p:set>
                                      <p:cBhvr>
                                        <p:cTn id="21" dur="500" fill="hold"/>
                                        <p:tgtEl>
                                          <p:spTgt spid="29"/>
                                        </p:tgtEl>
                                        <p:attrNameLst>
                                          <p:attrName>fillcolor</p:attrName>
                                        </p:attrNameLst>
                                      </p:cBhvr>
                                      <p:to>
                                        <p:clrVal>
                                          <a:srgbClr val="FF0000"/>
                                        </p:clrVal>
                                      </p:to>
                                    </p:set>
                                    <p:set>
                                      <p:cBhvr>
                                        <p:cTn id="22" dur="500" fill="hold"/>
                                        <p:tgtEl>
                                          <p:spTgt spid="29"/>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iterate type="lt">
                                    <p:tmPct val="0"/>
                                  </p:iterate>
                                  <p:childTnLst>
                                    <p:set>
                                      <p:cBhvr>
                                        <p:cTn id="26" dur="1" fill="hold">
                                          <p:stCondLst>
                                            <p:cond delay="0"/>
                                          </p:stCondLst>
                                        </p:cTn>
                                        <p:tgtEl>
                                          <p:spTgt spid="31"/>
                                        </p:tgtEl>
                                        <p:attrNameLst>
                                          <p:attrName>style.visibility</p:attrName>
                                        </p:attrNameLst>
                                      </p:cBhvr>
                                      <p:to>
                                        <p:strVal val="visible"/>
                                      </p:to>
                                    </p:set>
                                    <p:animEffect transition="in" filter="wipe(left)">
                                      <p:cBhvr>
                                        <p:cTn id="27" dur="500"/>
                                        <p:tgtEl>
                                          <p:spTgt spid="31"/>
                                        </p:tgtEl>
                                      </p:cBhvr>
                                    </p:animEffect>
                                  </p:childTnLst>
                                </p:cTn>
                              </p:par>
                            </p:childTnLst>
                          </p:cTn>
                        </p:par>
                        <p:par>
                          <p:cTn id="28" fill="hold">
                            <p:stCondLst>
                              <p:cond delay="500"/>
                            </p:stCondLst>
                            <p:childTnLst>
                              <p:par>
                                <p:cTn id="29" presetID="16" presetClass="emph" presetSubtype="0" fill="hold" grpId="1" nodeType="afterEffect">
                                  <p:stCondLst>
                                    <p:cond delay="0"/>
                                  </p:stCondLst>
                                  <p:iterate type="lt">
                                    <p:tmPct val="4000"/>
                                  </p:iterate>
                                  <p:childTnLst>
                                    <p:set>
                                      <p:cBhvr override="childStyle">
                                        <p:cTn id="30" dur="500" fill="hold"/>
                                        <p:tgtEl>
                                          <p:spTgt spid="31"/>
                                        </p:tgtEl>
                                        <p:attrNameLst>
                                          <p:attrName>style.color</p:attrName>
                                        </p:attrNameLst>
                                      </p:cBhvr>
                                      <p:to>
                                        <p:clrVal>
                                          <a:srgbClr val="FF0000"/>
                                        </p:clrVal>
                                      </p:to>
                                    </p:set>
                                    <p:set>
                                      <p:cBhvr>
                                        <p:cTn id="31" dur="500" fill="hold"/>
                                        <p:tgtEl>
                                          <p:spTgt spid="31"/>
                                        </p:tgtEl>
                                        <p:attrNameLst>
                                          <p:attrName>fillcolor</p:attrName>
                                        </p:attrNameLst>
                                      </p:cBhvr>
                                      <p:to>
                                        <p:clrVal>
                                          <a:srgbClr val="FF0000"/>
                                        </p:clrVal>
                                      </p:to>
                                    </p:set>
                                    <p:set>
                                      <p:cBhvr>
                                        <p:cTn id="32" dur="5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7" grpId="1"/>
      <p:bldP spid="29" grpId="0"/>
      <p:bldP spid="29" grpId="1"/>
      <p:bldP spid="31" grpId="0"/>
      <p:bldP spid="31"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xmlns="" id="{A97F5FD0-DB66-4A93-961A-51B7126CF2DB}"/>
              </a:ext>
            </a:extLst>
          </p:cNvPr>
          <p:cNvSpPr/>
          <p:nvPr/>
        </p:nvSpPr>
        <p:spPr>
          <a:xfrm>
            <a:off x="914536" y="914467"/>
            <a:ext cx="2971722" cy="830422"/>
          </a:xfrm>
          <a:prstGeom prst="wedgeRoundRectCallout">
            <a:avLst>
              <a:gd name="adj1" fmla="val -21585"/>
              <a:gd name="adj2" fmla="val -39801"/>
              <a:gd name="adj3" fmla="val 16667"/>
            </a:avLst>
          </a:prstGeom>
          <a:solidFill>
            <a:srgbClr val="E0F23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err="1">
                <a:solidFill>
                  <a:schemeClr val="tx1"/>
                </a:solidFill>
                <a:latin typeface="Times New Roman" panose="02020603050405020304" pitchFamily="18" charset="0"/>
                <a:cs typeface="Times New Roman" panose="02020603050405020304" pitchFamily="18" charset="0"/>
              </a:rPr>
              <a:t>Động</a:t>
            </a:r>
            <a:r>
              <a:rPr lang="en-US" sz="4400">
                <a:solidFill>
                  <a:schemeClr val="tx1"/>
                </a:solidFill>
                <a:latin typeface="Times New Roman" panose="02020603050405020304" pitchFamily="18" charset="0"/>
                <a:cs typeface="Times New Roman" panose="02020603050405020304" pitchFamily="18" charset="0"/>
              </a:rPr>
              <a:t> từ</a:t>
            </a:r>
            <a:endParaRPr lang="en-US" sz="4400" dirty="0">
              <a:solidFill>
                <a:schemeClr val="tx1"/>
              </a:solidFill>
              <a:latin typeface="Times New Roman" panose="02020603050405020304" pitchFamily="18" charset="0"/>
              <a:cs typeface="Times New Roman" panose="02020603050405020304" pitchFamily="18" charset="0"/>
            </a:endParaRPr>
          </a:p>
        </p:txBody>
      </p:sp>
      <p:sp>
        <p:nvSpPr>
          <p:cNvPr id="6" name="Speech Bubble: Rectangle with Corners Rounded 5">
            <a:extLst>
              <a:ext uri="{FF2B5EF4-FFF2-40B4-BE49-F238E27FC236}">
                <a16:creationId xmlns:a16="http://schemas.microsoft.com/office/drawing/2014/main" xmlns="" id="{655F8B68-1DA6-4895-819F-E846CEF80AAD}"/>
              </a:ext>
            </a:extLst>
          </p:cNvPr>
          <p:cNvSpPr/>
          <p:nvPr/>
        </p:nvSpPr>
        <p:spPr>
          <a:xfrm>
            <a:off x="914536" y="2633414"/>
            <a:ext cx="2971722" cy="830422"/>
          </a:xfrm>
          <a:prstGeom prst="wedgeRoundRectCallout">
            <a:avLst>
              <a:gd name="adj1" fmla="val -21585"/>
              <a:gd name="adj2" fmla="val -39801"/>
              <a:gd name="adj3" fmla="val 16667"/>
            </a:avLst>
          </a:prstGeom>
          <a:solidFill>
            <a:srgbClr val="83E1E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tx1"/>
                </a:solidFill>
                <a:latin typeface="Times New Roman" panose="02020603050405020304" pitchFamily="18" charset="0"/>
                <a:cs typeface="Times New Roman" panose="02020603050405020304" pitchFamily="18" charset="0"/>
              </a:rPr>
              <a:t>Tính từ</a:t>
            </a:r>
            <a:endParaRPr lang="en-US" sz="4400" dirty="0">
              <a:solidFill>
                <a:schemeClr val="tx1"/>
              </a:solidFill>
              <a:latin typeface="Times New Roman" panose="02020603050405020304" pitchFamily="18" charset="0"/>
              <a:cs typeface="Times New Roman" panose="02020603050405020304" pitchFamily="18" charset="0"/>
            </a:endParaRPr>
          </a:p>
        </p:txBody>
      </p:sp>
      <p:sp>
        <p:nvSpPr>
          <p:cNvPr id="7" name="Speech Bubble: Rectangle with Corners Rounded 6">
            <a:extLst>
              <a:ext uri="{FF2B5EF4-FFF2-40B4-BE49-F238E27FC236}">
                <a16:creationId xmlns:a16="http://schemas.microsoft.com/office/drawing/2014/main" xmlns="" id="{C618F4AA-3F5E-418E-A52D-D8F72E53CA20}"/>
              </a:ext>
            </a:extLst>
          </p:cNvPr>
          <p:cNvSpPr/>
          <p:nvPr/>
        </p:nvSpPr>
        <p:spPr>
          <a:xfrm>
            <a:off x="914536" y="4960716"/>
            <a:ext cx="2971722" cy="830422"/>
          </a:xfrm>
          <a:prstGeom prst="wedgeRoundRectCallout">
            <a:avLst>
              <a:gd name="adj1" fmla="val -21585"/>
              <a:gd name="adj2" fmla="val -39801"/>
              <a:gd name="adj3" fmla="val 16667"/>
            </a:avLst>
          </a:prstGeom>
          <a:solidFill>
            <a:srgbClr val="FFC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tx1"/>
                </a:solidFill>
                <a:latin typeface="Times New Roman" panose="02020603050405020304" pitchFamily="18" charset="0"/>
                <a:cs typeface="Times New Roman" panose="02020603050405020304" pitchFamily="18" charset="0"/>
              </a:rPr>
              <a:t>Quan hệ từ</a:t>
            </a:r>
            <a:endParaRPr lang="en-US" sz="4400" dirty="0">
              <a:solidFill>
                <a:schemeClr val="tx1"/>
              </a:solidFill>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xmlns="" id="{328BE6F1-691F-4834-A55E-E9F3717667E0}"/>
              </a:ext>
            </a:extLst>
          </p:cNvPr>
          <p:cNvSpPr/>
          <p:nvPr/>
        </p:nvSpPr>
        <p:spPr>
          <a:xfrm>
            <a:off x="3886258" y="762071"/>
            <a:ext cx="7391206" cy="1135214"/>
          </a:xfrm>
          <a:prstGeom prst="roundRect">
            <a:avLst/>
          </a:prstGeom>
          <a:solidFill>
            <a:srgbClr val="E0F236"/>
          </a:solidFill>
          <a:ln>
            <a:solidFill>
              <a:srgbClr val="DFF1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dirty="0" err="1">
                <a:solidFill>
                  <a:schemeClr val="tx1"/>
                </a:solidFill>
                <a:latin typeface="Times New Roman" panose="02020603050405020304" pitchFamily="18" charset="0"/>
                <a:cs typeface="Times New Roman" panose="02020603050405020304" pitchFamily="18" charset="0"/>
              </a:rPr>
              <a:t>Động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từ</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là</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những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từ</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chỉ</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hoạt</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động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trạng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thái</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của</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sự</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vật</a:t>
            </a:r>
            <a:r>
              <a:rPr lang="en-US" sz="3600" dirty="0">
                <a:solidFill>
                  <a:schemeClr val="tx1"/>
                </a:solidFill>
                <a:latin typeface="Times New Roman" panose="02020603050405020304" pitchFamily="18" charset="0"/>
                <a:cs typeface="Times New Roman" panose="02020603050405020304" pitchFamily="18" charset="0"/>
              </a:rPr>
              <a:t>.</a:t>
            </a:r>
          </a:p>
        </p:txBody>
      </p:sp>
      <p:sp>
        <p:nvSpPr>
          <p:cNvPr id="10" name="Rectangle: Rounded Corners 9">
            <a:extLst>
              <a:ext uri="{FF2B5EF4-FFF2-40B4-BE49-F238E27FC236}">
                <a16:creationId xmlns:a16="http://schemas.microsoft.com/office/drawing/2014/main" xmlns="" id="{9186AEFD-A549-450C-B0B3-B32BFCA81811}"/>
              </a:ext>
            </a:extLst>
          </p:cNvPr>
          <p:cNvSpPr/>
          <p:nvPr/>
        </p:nvSpPr>
        <p:spPr>
          <a:xfrm>
            <a:off x="3886258" y="2155806"/>
            <a:ext cx="7391206" cy="1785638"/>
          </a:xfrm>
          <a:prstGeom prst="roundRect">
            <a:avLst/>
          </a:prstGeom>
          <a:solidFill>
            <a:srgbClr val="83E1E5"/>
          </a:solidFill>
          <a:ln>
            <a:solidFill>
              <a:srgbClr val="81DF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dirty="0" err="1">
                <a:solidFill>
                  <a:schemeClr val="tx1"/>
                </a:solidFill>
                <a:latin typeface="Times New Roman" panose="02020603050405020304" pitchFamily="18" charset="0"/>
                <a:cs typeface="Times New Roman" panose="02020603050405020304" pitchFamily="18" charset="0"/>
              </a:rPr>
              <a:t>Tính</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từ</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là</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những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từ</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miêu</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tả</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đặc</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điểm</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hoặc</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tính</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chất</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của</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sự</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vật</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hoạt</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động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trạng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thái</a:t>
            </a:r>
            <a:r>
              <a:rPr lang="en-US" sz="3600" dirty="0">
                <a:solidFill>
                  <a:schemeClr val="tx1"/>
                </a:solidFill>
                <a:latin typeface="Times New Roman" panose="02020603050405020304" pitchFamily="18" charset="0"/>
                <a:cs typeface="Times New Roman" panose="02020603050405020304" pitchFamily="18" charset="0"/>
              </a:rPr>
              <a:t>, . . . </a:t>
            </a:r>
          </a:p>
        </p:txBody>
      </p:sp>
      <p:sp>
        <p:nvSpPr>
          <p:cNvPr id="11" name="Rectangle: Rounded Corners 10">
            <a:extLst>
              <a:ext uri="{FF2B5EF4-FFF2-40B4-BE49-F238E27FC236}">
                <a16:creationId xmlns:a16="http://schemas.microsoft.com/office/drawing/2014/main" xmlns="" id="{119C8D0A-33DA-4905-88CA-D907534F5080}"/>
              </a:ext>
            </a:extLst>
          </p:cNvPr>
          <p:cNvSpPr/>
          <p:nvPr/>
        </p:nvSpPr>
        <p:spPr>
          <a:xfrm>
            <a:off x="3886258" y="4199966"/>
            <a:ext cx="7391206" cy="2351923"/>
          </a:xfrm>
          <a:prstGeom prst="roundRect">
            <a:avLst/>
          </a:prstGeom>
          <a:solidFill>
            <a:srgbClr val="FFBF00"/>
          </a:solidFill>
          <a:ln>
            <a:solidFill>
              <a:srgbClr val="FFB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600" dirty="0">
                <a:solidFill>
                  <a:schemeClr val="tx1"/>
                </a:solidFill>
                <a:latin typeface="Times New Roman" panose="02020603050405020304" pitchFamily="18" charset="0"/>
                <a:cs typeface="Times New Roman" panose="02020603050405020304" pitchFamily="18" charset="0"/>
              </a:rPr>
              <a:t>Quan </a:t>
            </a:r>
            <a:r>
              <a:rPr lang="en-US" sz="3600" dirty="0" err="1">
                <a:solidFill>
                  <a:schemeClr val="tx1"/>
                </a:solidFill>
                <a:latin typeface="Times New Roman" panose="02020603050405020304" pitchFamily="18" charset="0"/>
                <a:cs typeface="Times New Roman" panose="02020603050405020304" pitchFamily="18" charset="0"/>
              </a:rPr>
              <a:t>hệ</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từ</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là</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những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từ</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dùng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để</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nối</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các</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từ</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cụm</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từ</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hoặc</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các</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câu</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với</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nhau</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nhằm</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thể</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hiện</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mối</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quan</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hệ</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giữa</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các</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từ</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cụm</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từ</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hoặc</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các</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câu</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ấy</a:t>
            </a:r>
            <a:r>
              <a:rPr lang="en-US" sz="360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1355367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58" name="Picture 6">
            <a:extLst>
              <a:ext uri="{FF2B5EF4-FFF2-40B4-BE49-F238E27FC236}">
                <a16:creationId xmlns:a16="http://schemas.microsoft.com/office/drawing/2014/main" xmlns="" id="{F61E44F9-48E4-43B8-B1E5-DB9867BF01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409822" y="457278"/>
            <a:ext cx="9943839" cy="4038494"/>
          </a:xfrm>
          <a:prstGeom prst="rect">
            <a:avLst/>
          </a:prstGeom>
        </p:spPr>
      </p:pic>
      <p:sp>
        <p:nvSpPr>
          <p:cNvPr id="5759" name="TextBox 5758">
            <a:extLst>
              <a:ext uri="{FF2B5EF4-FFF2-40B4-BE49-F238E27FC236}">
                <a16:creationId xmlns:a16="http://schemas.microsoft.com/office/drawing/2014/main" xmlns="" id="{0EB34268-D146-4D52-ADCB-C7AC4FB4B27D}"/>
              </a:ext>
            </a:extLst>
          </p:cNvPr>
          <p:cNvSpPr txBox="1"/>
          <p:nvPr/>
        </p:nvSpPr>
        <p:spPr>
          <a:xfrm>
            <a:off x="1964943" y="745671"/>
            <a:ext cx="8817235" cy="3416320"/>
          </a:xfrm>
          <a:prstGeom prst="rect">
            <a:avLst/>
          </a:prstGeom>
          <a:noFill/>
        </p:spPr>
        <p:txBody>
          <a:bodyPr wrap="square" rtlCol="0">
            <a:spAutoFit/>
          </a:bodyPr>
          <a:lstStyle/>
          <a:p>
            <a:pPr algn="just"/>
            <a:r>
              <a:rPr lang="en-US" sz="3600" b="1" i="1" dirty="0" err="1">
                <a:solidFill>
                  <a:srgbClr val="FF0000"/>
                </a:solidFill>
                <a:latin typeface="Times New Roman" panose="02020603050405020304" pitchFamily="18" charset="0"/>
                <a:cs typeface="Times New Roman" panose="02020603050405020304" pitchFamily="18" charset="0"/>
              </a:rPr>
              <a:t>Bài</a:t>
            </a:r>
            <a:r>
              <a:rPr lang="en-US" sz="3600" b="1" i="1" dirty="0">
                <a:solidFill>
                  <a:srgbClr val="FF0000"/>
                </a:solidFill>
                <a:latin typeface="Times New Roman" panose="02020603050405020304" pitchFamily="18" charset="0"/>
                <a:cs typeface="Times New Roman" panose="02020603050405020304" pitchFamily="18" charset="0"/>
              </a:rPr>
              <a:t> </a:t>
            </a:r>
            <a:r>
              <a:rPr lang="en-US" sz="3600" b="1" i="1" err="1">
                <a:solidFill>
                  <a:srgbClr val="FF0000"/>
                </a:solidFill>
                <a:latin typeface="Times New Roman" panose="02020603050405020304" pitchFamily="18" charset="0"/>
                <a:cs typeface="Times New Roman" panose="02020603050405020304" pitchFamily="18" charset="0"/>
              </a:rPr>
              <a:t>tập</a:t>
            </a:r>
            <a:r>
              <a:rPr lang="en-US" sz="3600" b="1" i="1">
                <a:solidFill>
                  <a:srgbClr val="FF0000"/>
                </a:solidFill>
                <a:latin typeface="Times New Roman" panose="02020603050405020304" pitchFamily="18" charset="0"/>
                <a:cs typeface="Times New Roman" panose="02020603050405020304" pitchFamily="18" charset="0"/>
              </a:rPr>
              <a:t> 2:</a:t>
            </a:r>
            <a:r>
              <a:rPr lang="en-US" sz="3600" b="1">
                <a:solidFill>
                  <a:sysClr val="windowText" lastClr="000000"/>
                </a:solidFill>
                <a:latin typeface="Times New Roman" panose="02020603050405020304" pitchFamily="18" charset="0"/>
                <a:cs typeface="Times New Roman" panose="02020603050405020304" pitchFamily="18" charset="0"/>
              </a:rPr>
              <a:t> </a:t>
            </a:r>
            <a:r>
              <a:rPr lang="vi-VN" sz="3600" b="1">
                <a:solidFill>
                  <a:sysClr val="windowText" lastClr="000000"/>
                </a:solidFill>
                <a:latin typeface="Times New Roman" panose="02020603050405020304" pitchFamily="18" charset="0"/>
                <a:cs typeface="Times New Roman" panose="02020603050405020304" pitchFamily="18" charset="0"/>
              </a:rPr>
              <a:t>Dựa vào ý khổ thơ 2 trong bài thơ “Hạt gạo làng ta” của Trần Đăng Khoa, viết một đoạn văn ngắn tả người mẹ cấy lúa giữa trưa tháng sáu nóng bức. Chỉ ra một động từ, một tính từ, một quan hệ từ em đã dùng trong đoạn văn ấy.</a:t>
            </a:r>
            <a:endParaRPr lang="en-US" sz="3600" b="1" dirty="0">
              <a:solidFill>
                <a:sysClr val="windowText" lastClr="000000"/>
              </a:solidFill>
              <a:latin typeface="Times New Roman" panose="02020603050405020304" pitchFamily="18" charset="0"/>
              <a:cs typeface="Times New Roman" panose="02020603050405020304" pitchFamily="18" charset="0"/>
            </a:endParaRPr>
          </a:p>
        </p:txBody>
      </p:sp>
      <p:pic>
        <p:nvPicPr>
          <p:cNvPr id="5760" name="Picture 2">
            <a:extLst>
              <a:ext uri="{FF2B5EF4-FFF2-40B4-BE49-F238E27FC236}">
                <a16:creationId xmlns:a16="http://schemas.microsoft.com/office/drawing/2014/main" xmlns="" id="{337E6BA7-16F7-4EEC-B559-CA5123B535D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1894" y="745671"/>
            <a:ext cx="1943049" cy="2262648"/>
          </a:xfrm>
          <a:prstGeom prst="rect">
            <a:avLst/>
          </a:prstGeom>
        </p:spPr>
      </p:pic>
      <p:pic>
        <p:nvPicPr>
          <p:cNvPr id="5761" name="Picture 5">
            <a:extLst>
              <a:ext uri="{FF2B5EF4-FFF2-40B4-BE49-F238E27FC236}">
                <a16:creationId xmlns:a16="http://schemas.microsoft.com/office/drawing/2014/main" xmlns="" id="{C24DD07A-B243-4336-905C-9B02F8DFA99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381940" y="3632192"/>
            <a:ext cx="3526842" cy="3133011"/>
          </a:xfrm>
          <a:prstGeom prst="rect">
            <a:avLst/>
          </a:prstGeom>
        </p:spPr>
      </p:pic>
    </p:spTree>
    <p:extLst>
      <p:ext uri="{BB962C8B-B14F-4D97-AF65-F5344CB8AC3E}">
        <p14:creationId xmlns:p14="http://schemas.microsoft.com/office/powerpoint/2010/main" val="286651267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760"/>
                                        </p:tgtEl>
                                        <p:attrNameLst>
                                          <p:attrName>style.visibility</p:attrName>
                                        </p:attrNameLst>
                                      </p:cBhvr>
                                      <p:to>
                                        <p:strVal val="visible"/>
                                      </p:to>
                                    </p:set>
                                    <p:anim calcmode="lin" valueType="num">
                                      <p:cBhvr>
                                        <p:cTn id="7" dur="500" fill="hold"/>
                                        <p:tgtEl>
                                          <p:spTgt spid="5760"/>
                                        </p:tgtEl>
                                        <p:attrNameLst>
                                          <p:attrName>ppt_w</p:attrName>
                                        </p:attrNameLst>
                                      </p:cBhvr>
                                      <p:tavLst>
                                        <p:tav tm="0">
                                          <p:val>
                                            <p:fltVal val="0"/>
                                          </p:val>
                                        </p:tav>
                                        <p:tav tm="100000">
                                          <p:val>
                                            <p:strVal val="#ppt_w"/>
                                          </p:val>
                                        </p:tav>
                                      </p:tavLst>
                                    </p:anim>
                                    <p:anim calcmode="lin" valueType="num">
                                      <p:cBhvr>
                                        <p:cTn id="8" dur="500" fill="hold"/>
                                        <p:tgtEl>
                                          <p:spTgt spid="5760"/>
                                        </p:tgtEl>
                                        <p:attrNameLst>
                                          <p:attrName>ppt_h</p:attrName>
                                        </p:attrNameLst>
                                      </p:cBhvr>
                                      <p:tavLst>
                                        <p:tav tm="0">
                                          <p:val>
                                            <p:fltVal val="0"/>
                                          </p:val>
                                        </p:tav>
                                        <p:tav tm="100000">
                                          <p:val>
                                            <p:strVal val="#ppt_h"/>
                                          </p:val>
                                        </p:tav>
                                      </p:tavLst>
                                    </p:anim>
                                    <p:animEffect transition="in" filter="fade">
                                      <p:cBhvr>
                                        <p:cTn id="9" dur="500"/>
                                        <p:tgtEl>
                                          <p:spTgt spid="576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5758"/>
                                        </p:tgtEl>
                                        <p:attrNameLst>
                                          <p:attrName>style.visibility</p:attrName>
                                        </p:attrNameLst>
                                      </p:cBhvr>
                                      <p:to>
                                        <p:strVal val="visible"/>
                                      </p:to>
                                    </p:set>
                                    <p:animEffect transition="in" filter="wipe(left)">
                                      <p:cBhvr>
                                        <p:cTn id="14" dur="500"/>
                                        <p:tgtEl>
                                          <p:spTgt spid="5758"/>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5759"/>
                                        </p:tgtEl>
                                        <p:attrNameLst>
                                          <p:attrName>style.visibility</p:attrName>
                                        </p:attrNameLst>
                                      </p:cBhvr>
                                      <p:to>
                                        <p:strVal val="visible"/>
                                      </p:to>
                                    </p:set>
                                    <p:animEffect transition="in" filter="wipe(left)">
                                      <p:cBhvr>
                                        <p:cTn id="17" dur="500"/>
                                        <p:tgtEl>
                                          <p:spTgt spid="5759"/>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5761"/>
                                        </p:tgtEl>
                                        <p:attrNameLst>
                                          <p:attrName>style.visibility</p:attrName>
                                        </p:attrNameLst>
                                      </p:cBhvr>
                                      <p:to>
                                        <p:strVal val="visible"/>
                                      </p:to>
                                    </p:set>
                                    <p:anim calcmode="lin" valueType="num">
                                      <p:cBhvr>
                                        <p:cTn id="22" dur="500" fill="hold"/>
                                        <p:tgtEl>
                                          <p:spTgt spid="5761"/>
                                        </p:tgtEl>
                                        <p:attrNameLst>
                                          <p:attrName>ppt_w</p:attrName>
                                        </p:attrNameLst>
                                      </p:cBhvr>
                                      <p:tavLst>
                                        <p:tav tm="0">
                                          <p:val>
                                            <p:fltVal val="0"/>
                                          </p:val>
                                        </p:tav>
                                        <p:tav tm="100000">
                                          <p:val>
                                            <p:strVal val="#ppt_w"/>
                                          </p:val>
                                        </p:tav>
                                      </p:tavLst>
                                    </p:anim>
                                    <p:anim calcmode="lin" valueType="num">
                                      <p:cBhvr>
                                        <p:cTn id="23" dur="500" fill="hold"/>
                                        <p:tgtEl>
                                          <p:spTgt spid="5761"/>
                                        </p:tgtEl>
                                        <p:attrNameLst>
                                          <p:attrName>ppt_h</p:attrName>
                                        </p:attrNameLst>
                                      </p:cBhvr>
                                      <p:tavLst>
                                        <p:tav tm="0">
                                          <p:val>
                                            <p:fltVal val="0"/>
                                          </p:val>
                                        </p:tav>
                                        <p:tav tm="100000">
                                          <p:val>
                                            <p:strVal val="#ppt_h"/>
                                          </p:val>
                                        </p:tav>
                                      </p:tavLst>
                                    </p:anim>
                                    <p:animEffect transition="in" filter="fade">
                                      <p:cBhvr>
                                        <p:cTn id="24" dur="500"/>
                                        <p:tgtEl>
                                          <p:spTgt spid="57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5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DF72B979-CC6B-4088-B9D4-F0817C367BF5}"/>
              </a:ext>
            </a:extLst>
          </p:cNvPr>
          <p:cNvGrpSpPr/>
          <p:nvPr/>
        </p:nvGrpSpPr>
        <p:grpSpPr>
          <a:xfrm>
            <a:off x="0" y="-44021"/>
            <a:ext cx="12192000" cy="6902021"/>
            <a:chOff x="0" y="-44021"/>
            <a:chExt cx="12192000" cy="6902021"/>
          </a:xfrm>
        </p:grpSpPr>
        <p:pic>
          <p:nvPicPr>
            <p:cNvPr id="2" name="Picture 1">
              <a:extLst>
                <a:ext uri="{FF2B5EF4-FFF2-40B4-BE49-F238E27FC236}">
                  <a16:creationId xmlns:a16="http://schemas.microsoft.com/office/drawing/2014/main" xmlns="" id="{146B06A3-4AB8-4A17-B927-5CC0A5A413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021"/>
              <a:ext cx="12192000" cy="6902021"/>
            </a:xfrm>
            <a:prstGeom prst="rect">
              <a:avLst/>
            </a:prstGeom>
          </p:spPr>
        </p:pic>
        <p:sp>
          <p:nvSpPr>
            <p:cNvPr id="3" name="Rectangle 4">
              <a:extLst>
                <a:ext uri="{FF2B5EF4-FFF2-40B4-BE49-F238E27FC236}">
                  <a16:creationId xmlns:a16="http://schemas.microsoft.com/office/drawing/2014/main" xmlns="" id="{4AA96506-ED27-4EDA-AED3-92A2939A8337}"/>
                </a:ext>
              </a:extLst>
            </p:cNvPr>
            <p:cNvSpPr>
              <a:spLocks noChangeArrowheads="1"/>
            </p:cNvSpPr>
            <p:nvPr/>
          </p:nvSpPr>
          <p:spPr bwMode="auto">
            <a:xfrm>
              <a:off x="7924752" y="1600248"/>
              <a:ext cx="4267248" cy="5257752"/>
            </a:xfrm>
            <a:prstGeom prst="rect">
              <a:avLst/>
            </a:prstGeom>
            <a:solidFill>
              <a:schemeClr val="tx1"/>
            </a:solidFill>
            <a:ln w="9525">
              <a:noFill/>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lvl1pPr marL="342900" indent="-342900">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indent="-167005">
                <a:spcBef>
                  <a:spcPts val="0"/>
                </a:spcBef>
              </a:pPr>
              <a:r>
                <a:rPr lang="en-US" altLang="vi-VN" sz="3200" dirty="0" err="1">
                  <a:solidFill>
                    <a:schemeClr val="bg1"/>
                  </a:solidFill>
                  <a:latin typeface="Times New Roman" panose="02020603050405020304" pitchFamily="18" charset="0"/>
                  <a:cs typeface="Times New Roman" panose="02020603050405020304" pitchFamily="18" charset="0"/>
                </a:rPr>
                <a:t>Hạt</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gạo</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làng</a:t>
              </a:r>
              <a:r>
                <a:rPr lang="en-US" altLang="vi-VN" sz="3200" dirty="0">
                  <a:solidFill>
                    <a:schemeClr val="bg1"/>
                  </a:solidFill>
                  <a:latin typeface="Times New Roman" panose="02020603050405020304" pitchFamily="18" charset="0"/>
                  <a:cs typeface="Times New Roman" panose="02020603050405020304" pitchFamily="18" charset="0"/>
                </a:rPr>
                <a:t> ta</a:t>
              </a:r>
            </a:p>
            <a:p>
              <a:pPr indent="-167005">
                <a:spcBef>
                  <a:spcPts val="0"/>
                </a:spcBef>
              </a:pPr>
              <a:r>
                <a:rPr lang="en-US" altLang="vi-VN" sz="3200" dirty="0" err="1">
                  <a:solidFill>
                    <a:schemeClr val="bg1"/>
                  </a:solidFill>
                  <a:latin typeface="Times New Roman" panose="02020603050405020304" pitchFamily="18" charset="0"/>
                  <a:cs typeface="Times New Roman" panose="02020603050405020304" pitchFamily="18" charset="0"/>
                </a:rPr>
                <a:t>Có</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bão</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tháng</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bảy</a:t>
              </a:r>
              <a:endParaRPr lang="en-US" altLang="vi-VN" sz="3200" dirty="0">
                <a:solidFill>
                  <a:schemeClr val="bg1"/>
                </a:solidFill>
                <a:latin typeface="Times New Roman" panose="02020603050405020304" pitchFamily="18" charset="0"/>
                <a:cs typeface="Times New Roman" panose="02020603050405020304" pitchFamily="18" charset="0"/>
              </a:endParaRPr>
            </a:p>
            <a:p>
              <a:pPr indent="-167005">
                <a:spcBef>
                  <a:spcPts val="0"/>
                </a:spcBef>
              </a:pPr>
              <a:r>
                <a:rPr lang="en-US" altLang="vi-VN" sz="3200" dirty="0" err="1">
                  <a:solidFill>
                    <a:schemeClr val="bg1"/>
                  </a:solidFill>
                  <a:latin typeface="Times New Roman" panose="02020603050405020304" pitchFamily="18" charset="0"/>
                  <a:cs typeface="Times New Roman" panose="02020603050405020304" pitchFamily="18" charset="0"/>
                </a:rPr>
                <a:t>Có</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mưa</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tháng</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ba</a:t>
              </a:r>
              <a:endParaRPr lang="en-US" altLang="vi-VN" sz="3200" dirty="0">
                <a:solidFill>
                  <a:schemeClr val="bg1"/>
                </a:solidFill>
                <a:latin typeface="Times New Roman" panose="02020603050405020304" pitchFamily="18" charset="0"/>
                <a:cs typeface="Times New Roman" panose="02020603050405020304" pitchFamily="18" charset="0"/>
              </a:endParaRPr>
            </a:p>
            <a:p>
              <a:pPr indent="-167005">
                <a:spcBef>
                  <a:spcPts val="0"/>
                </a:spcBef>
              </a:pPr>
              <a:r>
                <a:rPr lang="en-US" altLang="vi-VN" sz="3200" dirty="0" err="1">
                  <a:solidFill>
                    <a:schemeClr val="bg1"/>
                  </a:solidFill>
                  <a:latin typeface="Times New Roman" panose="02020603050405020304" pitchFamily="18" charset="0"/>
                  <a:cs typeface="Times New Roman" panose="02020603050405020304" pitchFamily="18" charset="0"/>
                </a:rPr>
                <a:t>Giọt</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mồ</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hôi</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sa</a:t>
              </a:r>
              <a:endParaRPr lang="en-US" altLang="vi-VN" sz="3200" dirty="0">
                <a:solidFill>
                  <a:schemeClr val="bg1"/>
                </a:solidFill>
                <a:latin typeface="Times New Roman" panose="02020603050405020304" pitchFamily="18" charset="0"/>
                <a:cs typeface="Times New Roman" panose="02020603050405020304" pitchFamily="18" charset="0"/>
              </a:endParaRPr>
            </a:p>
            <a:p>
              <a:pPr indent="-167005">
                <a:spcBef>
                  <a:spcPts val="0"/>
                </a:spcBef>
              </a:pPr>
              <a:r>
                <a:rPr lang="en-US" altLang="vi-VN" sz="3200" dirty="0" err="1">
                  <a:solidFill>
                    <a:schemeClr val="bg1"/>
                  </a:solidFill>
                  <a:latin typeface="Times New Roman" panose="02020603050405020304" pitchFamily="18" charset="0"/>
                  <a:cs typeface="Times New Roman" panose="02020603050405020304" pitchFamily="18" charset="0"/>
                </a:rPr>
                <a:t>Những</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trưa</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tháng</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sáu</a:t>
              </a:r>
              <a:endParaRPr lang="en-US" altLang="vi-VN" sz="3200" dirty="0">
                <a:solidFill>
                  <a:schemeClr val="bg1"/>
                </a:solidFill>
                <a:latin typeface="Times New Roman" panose="02020603050405020304" pitchFamily="18" charset="0"/>
                <a:cs typeface="Times New Roman" panose="02020603050405020304" pitchFamily="18" charset="0"/>
              </a:endParaRPr>
            </a:p>
            <a:p>
              <a:pPr indent="-167005">
                <a:spcBef>
                  <a:spcPts val="0"/>
                </a:spcBef>
              </a:pPr>
              <a:r>
                <a:rPr lang="en-US" altLang="vi-VN" sz="3200" dirty="0" err="1">
                  <a:solidFill>
                    <a:schemeClr val="bg1"/>
                  </a:solidFill>
                  <a:latin typeface="Times New Roman" panose="02020603050405020304" pitchFamily="18" charset="0"/>
                  <a:cs typeface="Times New Roman" panose="02020603050405020304" pitchFamily="18" charset="0"/>
                </a:rPr>
                <a:t>Nước</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như</a:t>
              </a:r>
              <a:r>
                <a:rPr lang="en-US" altLang="vi-VN" sz="3200" dirty="0">
                  <a:solidFill>
                    <a:schemeClr val="bg1"/>
                  </a:solidFill>
                  <a:latin typeface="Times New Roman" panose="02020603050405020304" pitchFamily="18" charset="0"/>
                  <a:cs typeface="Times New Roman" panose="02020603050405020304" pitchFamily="18" charset="0"/>
                </a:rPr>
                <a:t> ai </a:t>
              </a:r>
              <a:r>
                <a:rPr lang="en-US" altLang="vi-VN" sz="3200" dirty="0" err="1">
                  <a:solidFill>
                    <a:schemeClr val="bg1"/>
                  </a:solidFill>
                  <a:latin typeface="Times New Roman" panose="02020603050405020304" pitchFamily="18" charset="0"/>
                  <a:cs typeface="Times New Roman" panose="02020603050405020304" pitchFamily="18" charset="0"/>
                </a:rPr>
                <a:t>nấu</a:t>
              </a:r>
              <a:endParaRPr lang="en-US" altLang="vi-VN" sz="3200" dirty="0">
                <a:solidFill>
                  <a:schemeClr val="bg1"/>
                </a:solidFill>
                <a:latin typeface="Times New Roman" panose="02020603050405020304" pitchFamily="18" charset="0"/>
                <a:cs typeface="Times New Roman" panose="02020603050405020304" pitchFamily="18" charset="0"/>
              </a:endParaRPr>
            </a:p>
            <a:p>
              <a:pPr indent="-167005">
                <a:spcBef>
                  <a:spcPts val="0"/>
                </a:spcBef>
              </a:pPr>
              <a:r>
                <a:rPr lang="en-US" altLang="vi-VN" sz="3200" dirty="0" err="1">
                  <a:solidFill>
                    <a:schemeClr val="bg1"/>
                  </a:solidFill>
                  <a:latin typeface="Times New Roman" panose="02020603050405020304" pitchFamily="18" charset="0"/>
                  <a:cs typeface="Times New Roman" panose="02020603050405020304" pitchFamily="18" charset="0"/>
                </a:rPr>
                <a:t>Chết</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cả</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cá</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cờ</a:t>
              </a:r>
              <a:endParaRPr lang="en-US" altLang="vi-VN" sz="3200" dirty="0">
                <a:solidFill>
                  <a:schemeClr val="bg1"/>
                </a:solidFill>
                <a:latin typeface="Times New Roman" panose="02020603050405020304" pitchFamily="18" charset="0"/>
                <a:cs typeface="Times New Roman" panose="02020603050405020304" pitchFamily="18" charset="0"/>
              </a:endParaRPr>
            </a:p>
            <a:p>
              <a:pPr indent="-167005">
                <a:spcBef>
                  <a:spcPts val="0"/>
                </a:spcBef>
              </a:pPr>
              <a:r>
                <a:rPr lang="en-US" altLang="vi-VN" sz="3200" dirty="0" err="1">
                  <a:solidFill>
                    <a:schemeClr val="bg1"/>
                  </a:solidFill>
                  <a:latin typeface="Times New Roman" panose="02020603050405020304" pitchFamily="18" charset="0"/>
                  <a:cs typeface="Times New Roman" panose="02020603050405020304" pitchFamily="18" charset="0"/>
                </a:rPr>
                <a:t>Cua</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ngoi</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lên</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bờ</a:t>
              </a:r>
              <a:endParaRPr lang="en-US" altLang="vi-VN" sz="3200" dirty="0">
                <a:solidFill>
                  <a:schemeClr val="bg1"/>
                </a:solidFill>
                <a:latin typeface="Times New Roman" panose="02020603050405020304" pitchFamily="18" charset="0"/>
                <a:cs typeface="Times New Roman" panose="02020603050405020304" pitchFamily="18" charset="0"/>
              </a:endParaRPr>
            </a:p>
            <a:p>
              <a:pPr indent="-167005">
                <a:spcBef>
                  <a:spcPts val="0"/>
                </a:spcBef>
              </a:pPr>
              <a:r>
                <a:rPr lang="en-US" altLang="vi-VN" sz="3200" dirty="0" err="1">
                  <a:solidFill>
                    <a:schemeClr val="bg1"/>
                  </a:solidFill>
                  <a:latin typeface="Times New Roman" panose="02020603050405020304" pitchFamily="18" charset="0"/>
                  <a:cs typeface="Times New Roman" panose="02020603050405020304" pitchFamily="18" charset="0"/>
                </a:rPr>
                <a:t>Mẹ</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em</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xuống</a:t>
              </a:r>
              <a:r>
                <a:rPr lang="en-US" altLang="vi-VN" sz="3200" dirty="0">
                  <a:solidFill>
                    <a:schemeClr val="bg1"/>
                  </a:solidFill>
                  <a:latin typeface="Times New Roman" panose="02020603050405020304" pitchFamily="18" charset="0"/>
                  <a:cs typeface="Times New Roman" panose="02020603050405020304" pitchFamily="18" charset="0"/>
                </a:rPr>
                <a:t> </a:t>
              </a:r>
              <a:r>
                <a:rPr lang="en-US" altLang="vi-VN" sz="3200" dirty="0" err="1">
                  <a:solidFill>
                    <a:schemeClr val="bg1"/>
                  </a:solidFill>
                  <a:latin typeface="Times New Roman" panose="02020603050405020304" pitchFamily="18" charset="0"/>
                  <a:cs typeface="Times New Roman" panose="02020603050405020304" pitchFamily="18" charset="0"/>
                </a:rPr>
                <a:t>cấy</a:t>
              </a:r>
              <a:r>
                <a:rPr lang="en-US" altLang="vi-VN" sz="3200" dirty="0">
                  <a:solidFill>
                    <a:schemeClr val="bg1"/>
                  </a:solidFill>
                  <a:latin typeface="Times New Roman" panose="02020603050405020304" pitchFamily="18" charset="0"/>
                  <a:cs typeface="Times New Roman" panose="02020603050405020304" pitchFamily="18" charset="0"/>
                </a:rPr>
                <a:t>…</a:t>
              </a:r>
            </a:p>
            <a:p>
              <a:pPr indent="-167005" algn="r">
                <a:spcBef>
                  <a:spcPts val="0"/>
                </a:spcBef>
              </a:pPr>
              <a:r>
                <a:rPr lang="en-US" i="1" dirty="0" err="1">
                  <a:solidFill>
                    <a:schemeClr val="bg1"/>
                  </a:solidFill>
                  <a:latin typeface="Times New Roman" panose="02020603050405020304" pitchFamily="18" charset="0"/>
                  <a:cs typeface="Times New Roman" panose="02020603050405020304" pitchFamily="18" charset="0"/>
                </a:rPr>
                <a:t>Trần</a:t>
              </a:r>
              <a:r>
                <a:rPr lang="en-US" i="1" dirty="0">
                  <a:solidFill>
                    <a:schemeClr val="bg1"/>
                  </a:solidFill>
                  <a:latin typeface="Times New Roman" panose="02020603050405020304" pitchFamily="18" charset="0"/>
                  <a:cs typeface="Times New Roman" panose="02020603050405020304" pitchFamily="18" charset="0"/>
                </a:rPr>
                <a:t> </a:t>
              </a:r>
              <a:r>
                <a:rPr lang="en-US" i="1" dirty="0" err="1">
                  <a:solidFill>
                    <a:schemeClr val="bg1"/>
                  </a:solidFill>
                  <a:latin typeface="Times New Roman" panose="02020603050405020304" pitchFamily="18" charset="0"/>
                  <a:cs typeface="Times New Roman" panose="02020603050405020304" pitchFamily="18" charset="0"/>
                </a:rPr>
                <a:t>Đăng</a:t>
              </a:r>
              <a:r>
                <a:rPr lang="en-US" i="1" dirty="0">
                  <a:solidFill>
                    <a:schemeClr val="bg1"/>
                  </a:solidFill>
                  <a:latin typeface="Times New Roman" panose="02020603050405020304" pitchFamily="18" charset="0"/>
                  <a:cs typeface="Times New Roman" panose="02020603050405020304" pitchFamily="18" charset="0"/>
                </a:rPr>
                <a:t> Khoa</a:t>
              </a:r>
            </a:p>
          </p:txBody>
        </p:sp>
      </p:grpSp>
    </p:spTree>
    <p:extLst>
      <p:ext uri="{BB962C8B-B14F-4D97-AF65-F5344CB8AC3E}">
        <p14:creationId xmlns:p14="http://schemas.microsoft.com/office/powerpoint/2010/main" val="31608186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D816458-4D05-40FE-B90A-F528F330D9F5}"/>
              </a:ext>
            </a:extLst>
          </p:cNvPr>
          <p:cNvSpPr txBox="1"/>
          <p:nvPr/>
        </p:nvSpPr>
        <p:spPr>
          <a:xfrm>
            <a:off x="2453987" y="2828836"/>
            <a:ext cx="7284026" cy="1200329"/>
          </a:xfrm>
          <a:prstGeom prst="rect">
            <a:avLst/>
          </a:prstGeom>
          <a:noFill/>
        </p:spPr>
        <p:txBody>
          <a:bodyPr wrap="square">
            <a:spAutoFit/>
          </a:bodyPr>
          <a:lstStyle/>
          <a:p>
            <a:pPr marL="0" marR="0" algn="ctr">
              <a:spcBef>
                <a:spcPts val="0"/>
              </a:spcBef>
              <a:spcAft>
                <a:spcPts val="0"/>
              </a:spcAft>
            </a:pPr>
            <a:r>
              <a:rPr lang="pt-BR" sz="36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Slide video hình ảnh hoặc video sự vất vả của người nông dân.</a:t>
            </a:r>
            <a:endParaRPr lang="en-US" sz="3600">
              <a:effectLst/>
              <a:latin typeface=".VnTime"/>
              <a:ea typeface="Times New Roman" panose="02020603050405020304" pitchFamily="18" charset="0"/>
              <a:cs typeface="Times New Roman" panose="02020603050405020304" pitchFamily="18" charset="0"/>
            </a:endParaRPr>
          </a:p>
        </p:txBody>
      </p:sp>
      <p:pic>
        <p:nvPicPr>
          <p:cNvPr id="2" name="LTVC TUAN 14. OTVTL">
            <a:hlinkClick r:id="" action="ppaction://media"/>
            <a:extLst>
              <a:ext uri="{FF2B5EF4-FFF2-40B4-BE49-F238E27FC236}">
                <a16:creationId xmlns:a16="http://schemas.microsoft.com/office/drawing/2014/main" xmlns="" id="{0D927388-0CB0-40DF-90C1-A26D5F77929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8080" y="-1"/>
            <a:ext cx="12230080" cy="6859795"/>
          </a:xfrm>
          <a:prstGeom prst="rect">
            <a:avLst/>
          </a:prstGeom>
        </p:spPr>
      </p:pic>
    </p:spTree>
    <p:extLst>
      <p:ext uri="{BB962C8B-B14F-4D97-AF65-F5344CB8AC3E}">
        <p14:creationId xmlns:p14="http://schemas.microsoft.com/office/powerpoint/2010/main" val="30119289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0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F5940C05-87A2-4C6F-AE3C-335E6A5F837E}"/>
              </a:ext>
            </a:extLst>
          </p:cNvPr>
          <p:cNvSpPr>
            <a:spLocks noChangeArrowheads="1"/>
          </p:cNvSpPr>
          <p:nvPr/>
        </p:nvSpPr>
        <p:spPr bwMode="auto">
          <a:xfrm>
            <a:off x="1568217" y="1371654"/>
            <a:ext cx="5257800" cy="5756751"/>
          </a:xfrm>
          <a:prstGeom prst="rect">
            <a:avLst/>
          </a:prstGeom>
          <a:noFill/>
          <a:ln w="9525">
            <a:noFill/>
            <a:miter lim="800000"/>
          </a:ln>
        </p:spPr>
        <p:txBody>
          <a:bodyPr/>
          <a:lstStyle>
            <a:lvl1pPr marL="342900" indent="-342900">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indent="-167005">
              <a:spcBef>
                <a:spcPts val="0"/>
              </a:spcBef>
            </a:pPr>
            <a:r>
              <a:rPr lang="en-US" altLang="vi-VN" sz="3600" b="0" dirty="0" err="1">
                <a:latin typeface="Times New Roman" panose="02020603050405020304" pitchFamily="18" charset="0"/>
                <a:cs typeface="Times New Roman" panose="02020603050405020304" pitchFamily="18" charset="0"/>
              </a:rPr>
              <a:t>Hạt</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gạo</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làng</a:t>
            </a:r>
            <a:r>
              <a:rPr lang="en-US" altLang="vi-VN" sz="3600" b="0" dirty="0">
                <a:latin typeface="Times New Roman" panose="02020603050405020304" pitchFamily="18" charset="0"/>
                <a:cs typeface="Times New Roman" panose="02020603050405020304" pitchFamily="18" charset="0"/>
              </a:rPr>
              <a:t> ta</a:t>
            </a:r>
          </a:p>
          <a:p>
            <a:pPr indent="-167005">
              <a:spcBef>
                <a:spcPts val="0"/>
              </a:spcBef>
            </a:pPr>
            <a:r>
              <a:rPr lang="en-US" altLang="vi-VN" sz="3600" b="0" dirty="0" err="1">
                <a:latin typeface="Times New Roman" panose="02020603050405020304" pitchFamily="18" charset="0"/>
                <a:cs typeface="Times New Roman" panose="02020603050405020304" pitchFamily="18" charset="0"/>
              </a:rPr>
              <a:t>Có</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bão</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tháng</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bảy</a:t>
            </a:r>
            <a:endParaRPr lang="en-US" altLang="vi-VN" sz="3600" b="0" dirty="0">
              <a:latin typeface="Times New Roman" panose="02020603050405020304" pitchFamily="18" charset="0"/>
              <a:cs typeface="Times New Roman" panose="02020603050405020304" pitchFamily="18" charset="0"/>
            </a:endParaRPr>
          </a:p>
          <a:p>
            <a:pPr indent="-167005">
              <a:spcBef>
                <a:spcPts val="0"/>
              </a:spcBef>
            </a:pPr>
            <a:r>
              <a:rPr lang="en-US" altLang="vi-VN" sz="3600" b="0" dirty="0" err="1">
                <a:latin typeface="Times New Roman" panose="02020603050405020304" pitchFamily="18" charset="0"/>
                <a:cs typeface="Times New Roman" panose="02020603050405020304" pitchFamily="18" charset="0"/>
              </a:rPr>
              <a:t>Có</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mưa</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tháng</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ba</a:t>
            </a:r>
            <a:endParaRPr lang="en-US" altLang="vi-VN" sz="3600" b="0" dirty="0">
              <a:latin typeface="Times New Roman" panose="02020603050405020304" pitchFamily="18" charset="0"/>
              <a:cs typeface="Times New Roman" panose="02020603050405020304" pitchFamily="18" charset="0"/>
            </a:endParaRPr>
          </a:p>
          <a:p>
            <a:pPr indent="-167005">
              <a:spcBef>
                <a:spcPts val="0"/>
              </a:spcBef>
            </a:pPr>
            <a:r>
              <a:rPr lang="en-US" altLang="vi-VN" sz="3600" b="0" dirty="0" err="1">
                <a:latin typeface="Times New Roman" panose="02020603050405020304" pitchFamily="18" charset="0"/>
                <a:cs typeface="Times New Roman" panose="02020603050405020304" pitchFamily="18" charset="0"/>
              </a:rPr>
              <a:t>Giọt</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mồ</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hôi</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sa</a:t>
            </a:r>
            <a:endParaRPr lang="en-US" altLang="vi-VN" sz="3600" b="0" dirty="0">
              <a:latin typeface="Times New Roman" panose="02020603050405020304" pitchFamily="18" charset="0"/>
              <a:cs typeface="Times New Roman" panose="02020603050405020304" pitchFamily="18" charset="0"/>
            </a:endParaRPr>
          </a:p>
          <a:p>
            <a:pPr indent="-167005">
              <a:spcBef>
                <a:spcPts val="0"/>
              </a:spcBef>
            </a:pPr>
            <a:r>
              <a:rPr lang="en-US" altLang="vi-VN" sz="3600" b="0" dirty="0" err="1">
                <a:latin typeface="Times New Roman" panose="02020603050405020304" pitchFamily="18" charset="0"/>
                <a:cs typeface="Times New Roman" panose="02020603050405020304" pitchFamily="18" charset="0"/>
              </a:rPr>
              <a:t>Những</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trưa</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tháng</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sáu</a:t>
            </a:r>
            <a:endParaRPr lang="en-US" altLang="vi-VN" sz="3600" b="0" dirty="0">
              <a:latin typeface="Times New Roman" panose="02020603050405020304" pitchFamily="18" charset="0"/>
              <a:cs typeface="Times New Roman" panose="02020603050405020304" pitchFamily="18" charset="0"/>
            </a:endParaRPr>
          </a:p>
          <a:p>
            <a:pPr indent="-167005">
              <a:spcBef>
                <a:spcPts val="0"/>
              </a:spcBef>
            </a:pPr>
            <a:r>
              <a:rPr lang="en-US" altLang="vi-VN" sz="3600" b="0" dirty="0" err="1">
                <a:latin typeface="Times New Roman" panose="02020603050405020304" pitchFamily="18" charset="0"/>
                <a:cs typeface="Times New Roman" panose="02020603050405020304" pitchFamily="18" charset="0"/>
              </a:rPr>
              <a:t>Nước</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như</a:t>
            </a:r>
            <a:r>
              <a:rPr lang="en-US" altLang="vi-VN" sz="3600" b="0" dirty="0">
                <a:latin typeface="Times New Roman" panose="02020603050405020304" pitchFamily="18" charset="0"/>
                <a:cs typeface="Times New Roman" panose="02020603050405020304" pitchFamily="18" charset="0"/>
              </a:rPr>
              <a:t> ai </a:t>
            </a:r>
            <a:r>
              <a:rPr lang="en-US" altLang="vi-VN" sz="3600" b="0" dirty="0" err="1">
                <a:latin typeface="Times New Roman" panose="02020603050405020304" pitchFamily="18" charset="0"/>
                <a:cs typeface="Times New Roman" panose="02020603050405020304" pitchFamily="18" charset="0"/>
              </a:rPr>
              <a:t>nấu</a:t>
            </a:r>
            <a:endParaRPr lang="en-US" altLang="vi-VN" sz="3600" b="0" dirty="0">
              <a:latin typeface="Times New Roman" panose="02020603050405020304" pitchFamily="18" charset="0"/>
              <a:cs typeface="Times New Roman" panose="02020603050405020304" pitchFamily="18" charset="0"/>
            </a:endParaRPr>
          </a:p>
          <a:p>
            <a:pPr indent="-167005">
              <a:spcBef>
                <a:spcPts val="0"/>
              </a:spcBef>
            </a:pPr>
            <a:r>
              <a:rPr lang="en-US" altLang="vi-VN" sz="3600" b="0" dirty="0" err="1">
                <a:latin typeface="Times New Roman" panose="02020603050405020304" pitchFamily="18" charset="0"/>
                <a:cs typeface="Times New Roman" panose="02020603050405020304" pitchFamily="18" charset="0"/>
              </a:rPr>
              <a:t>Chết</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cả</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cá</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cờ</a:t>
            </a:r>
            <a:endParaRPr lang="en-US" altLang="vi-VN" sz="3600" b="0" dirty="0">
              <a:latin typeface="Times New Roman" panose="02020603050405020304" pitchFamily="18" charset="0"/>
              <a:cs typeface="Times New Roman" panose="02020603050405020304" pitchFamily="18" charset="0"/>
            </a:endParaRPr>
          </a:p>
          <a:p>
            <a:pPr indent="-167005">
              <a:spcBef>
                <a:spcPts val="0"/>
              </a:spcBef>
            </a:pPr>
            <a:r>
              <a:rPr lang="en-US" altLang="vi-VN" sz="3600" b="0" dirty="0" err="1">
                <a:latin typeface="Times New Roman" panose="02020603050405020304" pitchFamily="18" charset="0"/>
                <a:cs typeface="Times New Roman" panose="02020603050405020304" pitchFamily="18" charset="0"/>
              </a:rPr>
              <a:t>Cua</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ngoi</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lên</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bờ</a:t>
            </a:r>
            <a:endParaRPr lang="en-US" altLang="vi-VN" sz="3600" b="0" dirty="0">
              <a:latin typeface="Times New Roman" panose="02020603050405020304" pitchFamily="18" charset="0"/>
              <a:cs typeface="Times New Roman" panose="02020603050405020304" pitchFamily="18" charset="0"/>
            </a:endParaRPr>
          </a:p>
          <a:p>
            <a:pPr indent="-167005">
              <a:spcBef>
                <a:spcPts val="0"/>
              </a:spcBef>
            </a:pPr>
            <a:r>
              <a:rPr lang="en-US" altLang="vi-VN" sz="3600" b="0" dirty="0" err="1">
                <a:latin typeface="Times New Roman" panose="02020603050405020304" pitchFamily="18" charset="0"/>
                <a:cs typeface="Times New Roman" panose="02020603050405020304" pitchFamily="18" charset="0"/>
              </a:rPr>
              <a:t>Mẹ</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em</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xuống</a:t>
            </a:r>
            <a:r>
              <a:rPr lang="en-US" altLang="vi-VN" sz="3600" b="0" dirty="0">
                <a:latin typeface="Times New Roman" panose="02020603050405020304" pitchFamily="18" charset="0"/>
                <a:cs typeface="Times New Roman" panose="02020603050405020304" pitchFamily="18" charset="0"/>
              </a:rPr>
              <a:t> </a:t>
            </a:r>
            <a:r>
              <a:rPr lang="en-US" altLang="vi-VN" sz="3600" b="0" dirty="0" err="1">
                <a:latin typeface="Times New Roman" panose="02020603050405020304" pitchFamily="18" charset="0"/>
                <a:cs typeface="Times New Roman" panose="02020603050405020304" pitchFamily="18" charset="0"/>
              </a:rPr>
              <a:t>cấy</a:t>
            </a:r>
            <a:r>
              <a:rPr lang="en-US" altLang="vi-VN" sz="3600" b="0" dirty="0">
                <a:latin typeface="Times New Roman" panose="02020603050405020304" pitchFamily="18" charset="0"/>
                <a:cs typeface="Times New Roman" panose="02020603050405020304" pitchFamily="18" charset="0"/>
              </a:rPr>
              <a:t>…</a:t>
            </a:r>
          </a:p>
          <a:p>
            <a:pPr indent="-167005" algn="r">
              <a:lnSpc>
                <a:spcPct val="150000"/>
              </a:lnSpc>
              <a:spcBef>
                <a:spcPts val="0"/>
              </a:spcBef>
            </a:pPr>
            <a:r>
              <a:rPr lang="en-US" b="0" i="1" dirty="0" err="1">
                <a:latin typeface="Times New Roman" panose="02020603050405020304" pitchFamily="18" charset="0"/>
                <a:cs typeface="Times New Roman" panose="02020603050405020304" pitchFamily="18" charset="0"/>
              </a:rPr>
              <a:t>Trần</a:t>
            </a:r>
            <a:r>
              <a:rPr lang="en-US" b="0" i="1" dirty="0">
                <a:latin typeface="Times New Roman" panose="02020603050405020304" pitchFamily="18" charset="0"/>
                <a:cs typeface="Times New Roman" panose="02020603050405020304" pitchFamily="18" charset="0"/>
              </a:rPr>
              <a:t> </a:t>
            </a:r>
            <a:r>
              <a:rPr lang="en-US" b="0" i="1" dirty="0" err="1">
                <a:latin typeface="Times New Roman" panose="02020603050405020304" pitchFamily="18" charset="0"/>
                <a:cs typeface="Times New Roman" panose="02020603050405020304" pitchFamily="18" charset="0"/>
              </a:rPr>
              <a:t>Đăng</a:t>
            </a:r>
            <a:r>
              <a:rPr lang="en-US" b="0" i="1" dirty="0">
                <a:latin typeface="Times New Roman" panose="02020603050405020304" pitchFamily="18" charset="0"/>
                <a:cs typeface="Times New Roman" panose="02020603050405020304" pitchFamily="18" charset="0"/>
              </a:rPr>
              <a:t> Khoa</a:t>
            </a:r>
          </a:p>
        </p:txBody>
      </p:sp>
      <p:cxnSp>
        <p:nvCxnSpPr>
          <p:cNvPr id="3" name="Straight Connector 2">
            <a:extLst>
              <a:ext uri="{FF2B5EF4-FFF2-40B4-BE49-F238E27FC236}">
                <a16:creationId xmlns:a16="http://schemas.microsoft.com/office/drawing/2014/main" xmlns="" id="{42503BE6-45C0-4BA1-A7C0-E190E80974F2}"/>
              </a:ext>
            </a:extLst>
          </p:cNvPr>
          <p:cNvCxnSpPr/>
          <p:nvPr/>
        </p:nvCxnSpPr>
        <p:spPr>
          <a:xfrm>
            <a:off x="2482731" y="2445753"/>
            <a:ext cx="2514600" cy="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xmlns="" id="{44A570A9-BDA5-446A-B1BC-DE539B4E670A}"/>
              </a:ext>
            </a:extLst>
          </p:cNvPr>
          <p:cNvCxnSpPr>
            <a:cxnSpLocks/>
          </p:cNvCxnSpPr>
          <p:nvPr/>
        </p:nvCxnSpPr>
        <p:spPr>
          <a:xfrm>
            <a:off x="2539985" y="3055337"/>
            <a:ext cx="2457346" cy="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xmlns="" id="{DDEDF457-6947-486C-8DA0-F4C4AA15EFC0}"/>
              </a:ext>
            </a:extLst>
          </p:cNvPr>
          <p:cNvCxnSpPr/>
          <p:nvPr/>
        </p:nvCxnSpPr>
        <p:spPr>
          <a:xfrm>
            <a:off x="3141379" y="4132981"/>
            <a:ext cx="2514600" cy="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xmlns="" id="{34DF5EBD-961E-4F66-B572-A0A2D3D01CFC}"/>
              </a:ext>
            </a:extLst>
          </p:cNvPr>
          <p:cNvCxnSpPr/>
          <p:nvPr/>
        </p:nvCxnSpPr>
        <p:spPr>
          <a:xfrm>
            <a:off x="3473217" y="5265079"/>
            <a:ext cx="762000" cy="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xmlns="" id="{A76174D9-5384-4ECE-88FB-CE51737CB827}"/>
              </a:ext>
            </a:extLst>
          </p:cNvPr>
          <p:cNvCxnSpPr/>
          <p:nvPr/>
        </p:nvCxnSpPr>
        <p:spPr>
          <a:xfrm>
            <a:off x="1911247" y="5265079"/>
            <a:ext cx="762000" cy="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xmlns="" id="{3F4BF89A-1ECB-4658-9DDC-A5E2EE4E3B0B}"/>
              </a:ext>
            </a:extLst>
          </p:cNvPr>
          <p:cNvCxnSpPr>
            <a:cxnSpLocks/>
          </p:cNvCxnSpPr>
          <p:nvPr/>
        </p:nvCxnSpPr>
        <p:spPr>
          <a:xfrm>
            <a:off x="1897597" y="6408049"/>
            <a:ext cx="3252064" cy="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xmlns="" id="{EC1BAAD5-7302-4ECA-AEFA-95287AEBDC13}"/>
              </a:ext>
            </a:extLst>
          </p:cNvPr>
          <p:cNvCxnSpPr/>
          <p:nvPr/>
        </p:nvCxnSpPr>
        <p:spPr>
          <a:xfrm>
            <a:off x="1911247" y="5798465"/>
            <a:ext cx="762000" cy="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pic>
        <p:nvPicPr>
          <p:cNvPr id="10" name="Picture 9">
            <a:extLst>
              <a:ext uri="{FF2B5EF4-FFF2-40B4-BE49-F238E27FC236}">
                <a16:creationId xmlns:a16="http://schemas.microsoft.com/office/drawing/2014/main" xmlns="" id="{2B102A34-C1BB-4C54-B5D5-A1168F5B8504}"/>
              </a:ext>
            </a:extLst>
          </p:cNvPr>
          <p:cNvPicPr>
            <a:picLocks noChangeAspect="1"/>
          </p:cNvPicPr>
          <p:nvPr/>
        </p:nvPicPr>
        <p:blipFill>
          <a:blip r:embed="rId3">
            <a:alphaModFix amt="82000"/>
            <a:extLst>
              <a:ext uri="{BEBA8EAE-BF5A-486C-A8C5-ECC9F3942E4B}">
                <a14:imgProps xmlns:a14="http://schemas.microsoft.com/office/drawing/2010/main">
                  <a14:imgLayer r:embed="rId4">
                    <a14:imgEffect>
                      <a14:backgroundRemoval t="6888" b="97194" l="3419" r="98803">
                        <a14:foregroundMark x1="99658" y1="44133" x2="99658" y2="44133"/>
                        <a14:foregroundMark x1="48547" y1="6888" x2="48547" y2="6888"/>
                        <a14:foregroundMark x1="3419" y1="51531" x2="3419" y2="51531"/>
                        <a14:foregroundMark x1="95897" y1="54337" x2="14359" y2="92092"/>
                        <a14:foregroundMark x1="14359" y1="92092" x2="14359" y2="92092"/>
                        <a14:foregroundMark x1="93504" y1="82143" x2="4444" y2="96173"/>
                        <a14:foregroundMark x1="87863" y1="97194" x2="87863" y2="97194"/>
                        <a14:foregroundMark x1="83590" y1="93112" x2="55726" y2="96173"/>
                        <a14:foregroundMark x1="62735" y1="94643" x2="50085" y2="94388"/>
                        <a14:foregroundMark x1="50085" y1="94388" x2="37778" y2="95153"/>
                        <a14:foregroundMark x1="37778" y1="95153" x2="70427" y2="95408"/>
                        <a14:foregroundMark x1="70427" y1="95408" x2="50598" y2="95408"/>
                        <a14:foregroundMark x1="50598" y1="95408" x2="65299" y2="95408"/>
                      </a14:backgroundRemoval>
                    </a14:imgEffect>
                  </a14:imgLayer>
                </a14:imgProps>
              </a:ext>
              <a:ext uri="{28A0092B-C50C-407E-A947-70E740481C1C}">
                <a14:useLocalDpi xmlns:a14="http://schemas.microsoft.com/office/drawing/2010/main" val="0"/>
              </a:ext>
            </a:extLst>
          </a:blip>
          <a:stretch>
            <a:fillRect/>
          </a:stretch>
        </p:blipFill>
        <p:spPr>
          <a:xfrm flipH="1">
            <a:off x="7927416" y="79178"/>
            <a:ext cx="4063653" cy="2813761"/>
          </a:xfrm>
          <a:prstGeom prst="rect">
            <a:avLst/>
          </a:prstGeom>
        </p:spPr>
      </p:pic>
      <p:pic>
        <p:nvPicPr>
          <p:cNvPr id="2050" name="Picture 2" descr="Tập đọc: Hạt gạo làng ta">
            <a:extLst>
              <a:ext uri="{FF2B5EF4-FFF2-40B4-BE49-F238E27FC236}">
                <a16:creationId xmlns:a16="http://schemas.microsoft.com/office/drawing/2014/main" xmlns="" id="{9EA88901-8CCD-4290-80E3-B1241F89947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1941"/>
          <a:stretch/>
        </p:blipFill>
        <p:spPr bwMode="auto">
          <a:xfrm>
            <a:off x="0" y="167759"/>
            <a:ext cx="7495272" cy="122520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7" name="Picture 2">
            <a:extLst>
              <a:ext uri="{FF2B5EF4-FFF2-40B4-BE49-F238E27FC236}">
                <a16:creationId xmlns:a16="http://schemas.microsoft.com/office/drawing/2014/main" xmlns="" id="{4B72E55E-86E8-418D-ADBE-99D98AC420C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81534" y="5032617"/>
            <a:ext cx="1584104" cy="1745569"/>
          </a:xfrm>
          <a:prstGeom prst="rect">
            <a:avLst/>
          </a:prstGeom>
        </p:spPr>
      </p:pic>
      <p:pic>
        <p:nvPicPr>
          <p:cNvPr id="20" name="Picture 7">
            <a:extLst>
              <a:ext uri="{FF2B5EF4-FFF2-40B4-BE49-F238E27FC236}">
                <a16:creationId xmlns:a16="http://schemas.microsoft.com/office/drawing/2014/main" xmlns="" id="{9DAAE15A-260A-4141-AEB4-FD84F4ADA40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002905" y="1086743"/>
            <a:ext cx="2813761" cy="2813761"/>
          </a:xfrm>
          <a:prstGeom prst="rect">
            <a:avLst/>
          </a:prstGeom>
        </p:spPr>
      </p:pic>
      <p:pic>
        <p:nvPicPr>
          <p:cNvPr id="18" name="Picture 5">
            <a:extLst>
              <a:ext uri="{FF2B5EF4-FFF2-40B4-BE49-F238E27FC236}">
                <a16:creationId xmlns:a16="http://schemas.microsoft.com/office/drawing/2014/main" xmlns="" id="{010DC7CD-1E0B-45AC-A158-D0F3202780D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8034994" y="3483429"/>
            <a:ext cx="3734182" cy="3317198"/>
          </a:xfrm>
          <a:prstGeom prst="rect">
            <a:avLst/>
          </a:prstGeom>
        </p:spPr>
      </p:pic>
    </p:spTree>
    <p:extLst>
      <p:ext uri="{BB962C8B-B14F-4D97-AF65-F5344CB8AC3E}">
        <p14:creationId xmlns:p14="http://schemas.microsoft.com/office/powerpoint/2010/main" val="2209928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ircle(in)">
                                      <p:cBhvr>
                                        <p:cTn id="16" dur="2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anim calcmode="lin" valueType="num">
                                      <p:cBhvr>
                                        <p:cTn id="27" dur="1000" fill="hold"/>
                                        <p:tgtEl>
                                          <p:spTgt spid="20"/>
                                        </p:tgtEl>
                                        <p:attrNameLst>
                                          <p:attrName>ppt_x</p:attrName>
                                        </p:attrNameLst>
                                      </p:cBhvr>
                                      <p:tavLst>
                                        <p:tav tm="0">
                                          <p:val>
                                            <p:strVal val="#ppt_x"/>
                                          </p:val>
                                        </p:tav>
                                        <p:tav tm="100000">
                                          <p:val>
                                            <p:strVal val="#ppt_x"/>
                                          </p:val>
                                        </p:tav>
                                      </p:tavLst>
                                    </p:anim>
                                    <p:anim calcmode="lin" valueType="num">
                                      <p:cBhvr>
                                        <p:cTn id="2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par>
                          <p:cTn id="43" fill="hold">
                            <p:stCondLst>
                              <p:cond delay="500"/>
                            </p:stCondLst>
                            <p:childTnLst>
                              <p:par>
                                <p:cTn id="44" presetID="22" presetClass="entr" presetSubtype="8" fill="hold" nodeType="after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left)">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p:cTn id="51" dur="500" fill="hold"/>
                                        <p:tgtEl>
                                          <p:spTgt spid="18"/>
                                        </p:tgtEl>
                                        <p:attrNameLst>
                                          <p:attrName>ppt_w</p:attrName>
                                        </p:attrNameLst>
                                      </p:cBhvr>
                                      <p:tavLst>
                                        <p:tav tm="0">
                                          <p:val>
                                            <p:fltVal val="0"/>
                                          </p:val>
                                        </p:tav>
                                        <p:tav tm="100000">
                                          <p:val>
                                            <p:strVal val="#ppt_w"/>
                                          </p:val>
                                        </p:tav>
                                      </p:tavLst>
                                    </p:anim>
                                    <p:anim calcmode="lin" valueType="num">
                                      <p:cBhvr>
                                        <p:cTn id="52" dur="500" fill="hold"/>
                                        <p:tgtEl>
                                          <p:spTgt spid="18"/>
                                        </p:tgtEl>
                                        <p:attrNameLst>
                                          <p:attrName>ppt_h</p:attrName>
                                        </p:attrNameLst>
                                      </p:cBhvr>
                                      <p:tavLst>
                                        <p:tav tm="0">
                                          <p:val>
                                            <p:fltVal val="0"/>
                                          </p:val>
                                        </p:tav>
                                        <p:tav tm="100000">
                                          <p:val>
                                            <p:strVal val="#ppt_h"/>
                                          </p:val>
                                        </p:tav>
                                      </p:tavLst>
                                    </p:anim>
                                    <p:animEffect transition="in" filter="fade">
                                      <p:cBhvr>
                                        <p:cTn id="5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1">
            <a:extLst>
              <a:ext uri="{FF2B5EF4-FFF2-40B4-BE49-F238E27FC236}">
                <a16:creationId xmlns:a16="http://schemas.microsoft.com/office/drawing/2014/main" xmlns="" id="{4A958E38-4BC1-4283-A8B9-3EB942AEB9E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315328" y="434025"/>
            <a:ext cx="4876672" cy="2700457"/>
          </a:xfrm>
          <a:prstGeom prst="rect">
            <a:avLst/>
          </a:prstGeom>
        </p:spPr>
      </p:pic>
      <p:sp>
        <p:nvSpPr>
          <p:cNvPr id="2" name="Hộp Văn bản 5">
            <a:extLst>
              <a:ext uri="{FF2B5EF4-FFF2-40B4-BE49-F238E27FC236}">
                <a16:creationId xmlns:a16="http://schemas.microsoft.com/office/drawing/2014/main" xmlns="" id="{709643AF-9528-470A-8ABF-5087DB636E1E}"/>
              </a:ext>
            </a:extLst>
          </p:cNvPr>
          <p:cNvSpPr txBox="1"/>
          <p:nvPr/>
        </p:nvSpPr>
        <p:spPr>
          <a:xfrm>
            <a:off x="7923630" y="841698"/>
            <a:ext cx="3962384" cy="1446550"/>
          </a:xfrm>
          <a:prstGeom prst="rect">
            <a:avLst/>
          </a:prstGeom>
          <a:noFill/>
          <a:ln>
            <a:noFill/>
          </a:ln>
        </p:spPr>
        <p:txBody>
          <a:bodyPr wrap="square">
            <a:spAutoFit/>
          </a:bodyPr>
          <a:lstStyle/>
          <a:p>
            <a:pPr algn="ctr" eaLnBrk="1" hangingPunct="1"/>
            <a:r>
              <a:rPr lang="en-US" altLang="vi-VN" sz="4400" dirty="0" err="1">
                <a:solidFill>
                  <a:srgbClr val="002060"/>
                </a:solidFill>
                <a:latin typeface="Times New Roman" panose="02020603050405020304" pitchFamily="18" charset="0"/>
                <a:cs typeface="Times New Roman" panose="02020603050405020304" pitchFamily="18" charset="0"/>
              </a:rPr>
              <a:t>Khổ</a:t>
            </a:r>
            <a:r>
              <a:rPr lang="en-US" altLang="vi-VN" sz="4400" dirty="0">
                <a:solidFill>
                  <a:srgbClr val="002060"/>
                </a:solidFill>
                <a:latin typeface="Times New Roman" panose="02020603050405020304" pitchFamily="18" charset="0"/>
                <a:cs typeface="Times New Roman" panose="02020603050405020304" pitchFamily="18" charset="0"/>
              </a:rPr>
              <a:t> </a:t>
            </a:r>
            <a:r>
              <a:rPr lang="en-US" altLang="vi-VN" sz="4400" dirty="0" err="1">
                <a:solidFill>
                  <a:srgbClr val="002060"/>
                </a:solidFill>
                <a:latin typeface="Times New Roman" panose="02020603050405020304" pitchFamily="18" charset="0"/>
                <a:cs typeface="Times New Roman" panose="02020603050405020304" pitchFamily="18" charset="0"/>
              </a:rPr>
              <a:t>thơ</a:t>
            </a:r>
            <a:r>
              <a:rPr lang="en-US" altLang="vi-VN" sz="4400" dirty="0">
                <a:solidFill>
                  <a:srgbClr val="002060"/>
                </a:solidFill>
                <a:latin typeface="Times New Roman" panose="02020603050405020304" pitchFamily="18" charset="0"/>
                <a:cs typeface="Times New Roman" panose="02020603050405020304" pitchFamily="18" charset="0"/>
              </a:rPr>
              <a:t> </a:t>
            </a:r>
            <a:r>
              <a:rPr lang="en-US" altLang="vi-VN" sz="4400" dirty="0" err="1">
                <a:solidFill>
                  <a:srgbClr val="002060"/>
                </a:solidFill>
                <a:latin typeface="Times New Roman" panose="02020603050405020304" pitchFamily="18" charset="0"/>
                <a:cs typeface="Times New Roman" panose="02020603050405020304" pitchFamily="18" charset="0"/>
              </a:rPr>
              <a:t>nói</a:t>
            </a:r>
            <a:r>
              <a:rPr lang="en-US" altLang="vi-VN" sz="4400" dirty="0">
                <a:solidFill>
                  <a:srgbClr val="002060"/>
                </a:solidFill>
                <a:latin typeface="Times New Roman" panose="02020603050405020304" pitchFamily="18" charset="0"/>
                <a:cs typeface="Times New Roman" panose="02020603050405020304" pitchFamily="18" charset="0"/>
              </a:rPr>
              <a:t> </a:t>
            </a:r>
            <a:r>
              <a:rPr lang="en-US" altLang="vi-VN" sz="4400" dirty="0" err="1">
                <a:solidFill>
                  <a:srgbClr val="002060"/>
                </a:solidFill>
                <a:latin typeface="Times New Roman" panose="02020603050405020304" pitchFamily="18" charset="0"/>
                <a:cs typeface="Times New Roman" panose="02020603050405020304" pitchFamily="18" charset="0"/>
              </a:rPr>
              <a:t>lên</a:t>
            </a:r>
            <a:r>
              <a:rPr lang="en-US" altLang="vi-VN" sz="4400" dirty="0">
                <a:solidFill>
                  <a:srgbClr val="002060"/>
                </a:solidFill>
                <a:latin typeface="Times New Roman" panose="02020603050405020304" pitchFamily="18" charset="0"/>
                <a:cs typeface="Times New Roman" panose="02020603050405020304" pitchFamily="18" charset="0"/>
              </a:rPr>
              <a:t> </a:t>
            </a:r>
            <a:r>
              <a:rPr lang="en-US" altLang="vi-VN" sz="4400" dirty="0" err="1">
                <a:solidFill>
                  <a:srgbClr val="002060"/>
                </a:solidFill>
                <a:latin typeface="Times New Roman" panose="02020603050405020304" pitchFamily="18" charset="0"/>
                <a:cs typeface="Times New Roman" panose="02020603050405020304" pitchFamily="18" charset="0"/>
              </a:rPr>
              <a:t>điều</a:t>
            </a:r>
            <a:r>
              <a:rPr lang="en-US" altLang="vi-VN" sz="4400" dirty="0">
                <a:solidFill>
                  <a:srgbClr val="002060"/>
                </a:solidFill>
                <a:latin typeface="Times New Roman" panose="02020603050405020304" pitchFamily="18" charset="0"/>
                <a:cs typeface="Times New Roman" panose="02020603050405020304" pitchFamily="18" charset="0"/>
              </a:rPr>
              <a:t> </a:t>
            </a:r>
            <a:r>
              <a:rPr lang="en-US" altLang="vi-VN" sz="4400" dirty="0" err="1">
                <a:solidFill>
                  <a:srgbClr val="002060"/>
                </a:solidFill>
                <a:latin typeface="Times New Roman" panose="02020603050405020304" pitchFamily="18" charset="0"/>
                <a:cs typeface="Times New Roman" panose="02020603050405020304" pitchFamily="18" charset="0"/>
              </a:rPr>
              <a:t>gì</a:t>
            </a:r>
            <a:r>
              <a:rPr lang="en-US" altLang="vi-VN" sz="4400" dirty="0">
                <a:solidFill>
                  <a:srgbClr val="002060"/>
                </a:solidFill>
                <a:latin typeface="Times New Roman" panose="02020603050405020304" pitchFamily="18" charset="0"/>
                <a:cs typeface="Times New Roman" panose="02020603050405020304" pitchFamily="18" charset="0"/>
              </a:rPr>
              <a:t>?</a:t>
            </a:r>
          </a:p>
        </p:txBody>
      </p:sp>
      <p:pic>
        <p:nvPicPr>
          <p:cNvPr id="4" name="Picture 22">
            <a:extLst>
              <a:ext uri="{FF2B5EF4-FFF2-40B4-BE49-F238E27FC236}">
                <a16:creationId xmlns:a16="http://schemas.microsoft.com/office/drawing/2014/main" xmlns="" id="{131C757E-A7B7-439D-A737-FFB5A5AA01B9}"/>
              </a:ext>
            </a:extLst>
          </p:cNvPr>
          <p:cNvPicPr>
            <a:picLocks noChangeAspect="1"/>
          </p:cNvPicPr>
          <p:nvPr/>
        </p:nvPicPr>
        <p:blipFill>
          <a:blip r:embed="rId4"/>
          <a:srcRect/>
          <a:stretch>
            <a:fillRect/>
          </a:stretch>
        </p:blipFill>
        <p:spPr>
          <a:xfrm>
            <a:off x="218964" y="329382"/>
            <a:ext cx="8239174" cy="5929152"/>
          </a:xfrm>
          <a:prstGeom prst="rect">
            <a:avLst/>
          </a:prstGeom>
        </p:spPr>
      </p:pic>
      <p:sp>
        <p:nvSpPr>
          <p:cNvPr id="5" name="Rectangle 10">
            <a:extLst>
              <a:ext uri="{FF2B5EF4-FFF2-40B4-BE49-F238E27FC236}">
                <a16:creationId xmlns:a16="http://schemas.microsoft.com/office/drawing/2014/main" xmlns="" id="{53619203-0C9B-4029-8BBC-AEE65AA067C9}"/>
              </a:ext>
            </a:extLst>
          </p:cNvPr>
          <p:cNvSpPr>
            <a:spLocks noChangeArrowheads="1"/>
          </p:cNvSpPr>
          <p:nvPr/>
        </p:nvSpPr>
        <p:spPr bwMode="auto">
          <a:xfrm>
            <a:off x="1438132" y="2139796"/>
            <a:ext cx="5800838" cy="2308324"/>
          </a:xfrm>
          <a:prstGeom prst="rect">
            <a:avLst/>
          </a:prstGeom>
          <a:noFill/>
          <a:ln>
            <a:noFill/>
          </a:ln>
        </p:spPr>
        <p:txBody>
          <a:bodyPr wrap="square">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algn="ctr" eaLnBrk="1" hangingPunct="1"/>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Sự</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vất</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vả</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khó</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nhọc</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không</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quản</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nắng</a:t>
            </a:r>
            <a:r>
              <a:rPr lang="en-US" altLang="vi-VN" sz="3600" b="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mưa trên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đồng</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ruộng</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người</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mẹ</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để</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làm</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ra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những</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hạt</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gạo</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thơm</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3600" b="0"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ngon</a:t>
            </a:r>
            <a:r>
              <a:rPr lang="en-US" altLang="vi-VN" sz="3600" b="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pic>
        <p:nvPicPr>
          <p:cNvPr id="7" name="Picture 4">
            <a:extLst>
              <a:ext uri="{FF2B5EF4-FFF2-40B4-BE49-F238E27FC236}">
                <a16:creationId xmlns:a16="http://schemas.microsoft.com/office/drawing/2014/main" xmlns="" id="{22CF44A8-640E-4C46-A28C-85BF2C4F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824365" y="2695920"/>
            <a:ext cx="3348583" cy="4129418"/>
          </a:xfrm>
          <a:prstGeom prst="rect">
            <a:avLst/>
          </a:prstGeom>
        </p:spPr>
      </p:pic>
    </p:spTree>
    <p:extLst>
      <p:ext uri="{BB962C8B-B14F-4D97-AF65-F5344CB8AC3E}">
        <p14:creationId xmlns:p14="http://schemas.microsoft.com/office/powerpoint/2010/main" val="364750850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a:extLst>
              <a:ext uri="{FF2B5EF4-FFF2-40B4-BE49-F238E27FC236}">
                <a16:creationId xmlns:a16="http://schemas.microsoft.com/office/drawing/2014/main" xmlns="" id="{2DD1F9F3-168F-4E5D-98E0-143C3EF907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620310" y="922913"/>
            <a:ext cx="6324434" cy="3652361"/>
          </a:xfrm>
          <a:prstGeom prst="rect">
            <a:avLst/>
          </a:prstGeom>
        </p:spPr>
      </p:pic>
      <p:sp>
        <p:nvSpPr>
          <p:cNvPr id="3" name="TextBox 2">
            <a:extLst>
              <a:ext uri="{FF2B5EF4-FFF2-40B4-BE49-F238E27FC236}">
                <a16:creationId xmlns:a16="http://schemas.microsoft.com/office/drawing/2014/main" xmlns="" id="{3D3A1FEC-3D6A-42DB-BFC4-B5C81BA628A4}"/>
              </a:ext>
            </a:extLst>
          </p:cNvPr>
          <p:cNvSpPr txBox="1"/>
          <p:nvPr/>
        </p:nvSpPr>
        <p:spPr>
          <a:xfrm>
            <a:off x="5077498" y="1447852"/>
            <a:ext cx="5410058" cy="2800767"/>
          </a:xfrm>
          <a:prstGeom prst="rect">
            <a:avLst/>
          </a:prstGeom>
          <a:noFill/>
        </p:spPr>
        <p:txBody>
          <a:bodyPr wrap="square">
            <a:spAutoFit/>
          </a:bodyPr>
          <a:lstStyle/>
          <a:p>
            <a:r>
              <a:rPr lang="pt-BR" sz="4400" b="1">
                <a:solidFill>
                  <a:schemeClr val="bg1"/>
                </a:solidFill>
                <a:latin typeface="Times New Roman" panose="02020603050405020304" pitchFamily="18" charset="0"/>
                <a:ea typeface="Times New Roman" panose="02020603050405020304" pitchFamily="18" charset="0"/>
              </a:rPr>
              <a:t>   T</a:t>
            </a:r>
            <a:r>
              <a:rPr lang="pt-BR" sz="4400" b="1">
                <a:solidFill>
                  <a:schemeClr val="bg1"/>
                </a:solidFill>
                <a:effectLst/>
                <a:latin typeface="Times New Roman" panose="02020603050405020304" pitchFamily="18" charset="0"/>
                <a:ea typeface="Times New Roman" panose="02020603050405020304" pitchFamily="18" charset="0"/>
              </a:rPr>
              <a:t>rong đoạn văn cần có ít nhất 1 động từ, 1 tính từ và 1 quan hệ từ.</a:t>
            </a:r>
            <a:endParaRPr lang="en-US" sz="4400">
              <a:solidFill>
                <a:schemeClr val="bg1"/>
              </a:solidFill>
            </a:endParaRPr>
          </a:p>
        </p:txBody>
      </p:sp>
      <p:pic>
        <p:nvPicPr>
          <p:cNvPr id="5" name="Picture 2">
            <a:extLst>
              <a:ext uri="{FF2B5EF4-FFF2-40B4-BE49-F238E27FC236}">
                <a16:creationId xmlns:a16="http://schemas.microsoft.com/office/drawing/2014/main" xmlns="" id="{75B1E592-53E1-49B6-AF55-56BAECF9C59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12692" y="1295456"/>
            <a:ext cx="3387023" cy="5337715"/>
          </a:xfrm>
          <a:prstGeom prst="rect">
            <a:avLst/>
          </a:prstGeom>
        </p:spPr>
      </p:pic>
    </p:spTree>
    <p:extLst>
      <p:ext uri="{BB962C8B-B14F-4D97-AF65-F5344CB8AC3E}">
        <p14:creationId xmlns:p14="http://schemas.microsoft.com/office/powerpoint/2010/main" val="3060524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F5D7858-1E8A-446D-8E37-E73A0BFB888A}"/>
              </a:ext>
            </a:extLst>
          </p:cNvPr>
          <p:cNvSpPr txBox="1"/>
          <p:nvPr/>
        </p:nvSpPr>
        <p:spPr>
          <a:xfrm>
            <a:off x="7466740" y="2965683"/>
            <a:ext cx="3505200" cy="769441"/>
          </a:xfrm>
          <a:prstGeom prst="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400" dirty="0" err="1">
                <a:latin typeface="Times New Roman" panose="02020603050405020304" pitchFamily="18" charset="0"/>
                <a:cs typeface="Times New Roman" panose="02020603050405020304" pitchFamily="18" charset="0"/>
              </a:rPr>
              <a:t>Cách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trình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bày</a:t>
            </a:r>
            <a:endParaRPr lang="en-US" sz="4400" dirty="0">
              <a:latin typeface="Times New Roman" panose="02020603050405020304" pitchFamily="18" charset="0"/>
              <a:cs typeface="Times New Roman" panose="02020603050405020304" pitchFamily="18" charset="0"/>
            </a:endParaRPr>
          </a:p>
        </p:txBody>
      </p:sp>
      <p:pic>
        <p:nvPicPr>
          <p:cNvPr id="3" name="Google Shape;226;p10">
            <a:extLst>
              <a:ext uri="{FF2B5EF4-FFF2-40B4-BE49-F238E27FC236}">
                <a16:creationId xmlns:a16="http://schemas.microsoft.com/office/drawing/2014/main" xmlns="" id="{DA9503AA-16CC-4C01-A08B-D449B18A4EB9}"/>
              </a:ext>
            </a:extLst>
          </p:cNvPr>
          <p:cNvPicPr preferRelativeResize="0"/>
          <p:nvPr/>
        </p:nvPicPr>
        <p:blipFill rotWithShape="1">
          <a:blip r:embed="rId2"/>
          <a:srcRect/>
          <a:stretch>
            <a:fillRect/>
          </a:stretch>
        </p:blipFill>
        <p:spPr>
          <a:xfrm rot="12728132" flipV="1">
            <a:off x="7106779" y="1929952"/>
            <a:ext cx="2197256" cy="611616"/>
          </a:xfrm>
          <a:prstGeom prst="rect">
            <a:avLst/>
          </a:prstGeom>
          <a:noFill/>
          <a:ln>
            <a:noFill/>
          </a:ln>
        </p:spPr>
      </p:pic>
      <p:sp>
        <p:nvSpPr>
          <p:cNvPr id="4" name="TextBox 3">
            <a:extLst>
              <a:ext uri="{FF2B5EF4-FFF2-40B4-BE49-F238E27FC236}">
                <a16:creationId xmlns:a16="http://schemas.microsoft.com/office/drawing/2014/main" xmlns="" id="{E96ABCC7-5F26-46E3-9CFA-6995C2116252}"/>
              </a:ext>
            </a:extLst>
          </p:cNvPr>
          <p:cNvSpPr txBox="1"/>
          <p:nvPr/>
        </p:nvSpPr>
        <p:spPr>
          <a:xfrm>
            <a:off x="1453423" y="2876597"/>
            <a:ext cx="3505200" cy="769441"/>
          </a:xfrm>
          <a:prstGeom prst="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4400" dirty="0" err="1">
                <a:latin typeface="Times New Roman" panose="02020603050405020304" pitchFamily="18" charset="0"/>
                <a:cs typeface="Times New Roman" panose="02020603050405020304" pitchFamily="18" charset="0"/>
              </a:rPr>
              <a:t>Tư</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thế</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ngồi</a:t>
            </a:r>
            <a:endParaRPr lang="en-US" sz="4400" dirty="0">
              <a:latin typeface="Times New Roman" panose="02020603050405020304" pitchFamily="18" charset="0"/>
              <a:cs typeface="Times New Roman" panose="02020603050405020304" pitchFamily="18" charset="0"/>
            </a:endParaRPr>
          </a:p>
        </p:txBody>
      </p:sp>
      <p:pic>
        <p:nvPicPr>
          <p:cNvPr id="5" name="Google Shape;226;p10">
            <a:extLst>
              <a:ext uri="{FF2B5EF4-FFF2-40B4-BE49-F238E27FC236}">
                <a16:creationId xmlns:a16="http://schemas.microsoft.com/office/drawing/2014/main" xmlns="" id="{1A4E0B5A-B575-4AC2-B736-431D96500FF1}"/>
              </a:ext>
            </a:extLst>
          </p:cNvPr>
          <p:cNvPicPr preferRelativeResize="0"/>
          <p:nvPr/>
        </p:nvPicPr>
        <p:blipFill rotWithShape="1">
          <a:blip r:embed="rId2"/>
          <a:srcRect/>
          <a:stretch>
            <a:fillRect/>
          </a:stretch>
        </p:blipFill>
        <p:spPr>
          <a:xfrm rot="19364697">
            <a:off x="2542914" y="1887203"/>
            <a:ext cx="2088782" cy="562236"/>
          </a:xfrm>
          <a:prstGeom prst="rect">
            <a:avLst/>
          </a:prstGeom>
          <a:noFill/>
          <a:ln>
            <a:noFill/>
          </a:ln>
        </p:spPr>
      </p:pic>
      <p:pic>
        <p:nvPicPr>
          <p:cNvPr id="6" name="Picture 5">
            <a:extLst>
              <a:ext uri="{FF2B5EF4-FFF2-40B4-BE49-F238E27FC236}">
                <a16:creationId xmlns:a16="http://schemas.microsoft.com/office/drawing/2014/main" xmlns="" id="{2F7394F3-C7AA-48FC-87C7-8EC0EB1B4BBF}"/>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3105438" y="-56663"/>
            <a:ext cx="6113903" cy="2046549"/>
          </a:xfrm>
          <a:prstGeom prst="rect">
            <a:avLst/>
          </a:prstGeom>
        </p:spPr>
      </p:pic>
      <p:sp>
        <p:nvSpPr>
          <p:cNvPr id="7" name="Text Box 5">
            <a:extLst>
              <a:ext uri="{FF2B5EF4-FFF2-40B4-BE49-F238E27FC236}">
                <a16:creationId xmlns:a16="http://schemas.microsoft.com/office/drawing/2014/main" xmlns="" id="{B77B488D-BA0C-466D-8596-B8873DD0B2F7}"/>
              </a:ext>
            </a:extLst>
          </p:cNvPr>
          <p:cNvSpPr txBox="1">
            <a:spLocks noChangeArrowheads="1"/>
          </p:cNvSpPr>
          <p:nvPr/>
        </p:nvSpPr>
        <p:spPr bwMode="auto">
          <a:xfrm>
            <a:off x="4371688" y="594164"/>
            <a:ext cx="35814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algn="ctr">
              <a:spcBef>
                <a:spcPct val="50000"/>
              </a:spcBef>
            </a:pPr>
            <a:r>
              <a:rPr lang="en-US" altLang="vi-VN" sz="5400"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Thực</a:t>
            </a:r>
            <a:r>
              <a:rPr lang="en-US" altLang="vi-VN" sz="54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altLang="vi-VN" sz="5400"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hành</a:t>
            </a:r>
            <a:endParaRPr lang="en-US" altLang="vi-VN" sz="54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D9ECBF21-B260-4DBA-9126-EABB8A9F60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371724" y="3674702"/>
            <a:ext cx="4724276" cy="2798288"/>
          </a:xfrm>
          <a:prstGeom prst="rect">
            <a:avLst/>
          </a:prstGeom>
        </p:spPr>
      </p:pic>
      <p:pic>
        <p:nvPicPr>
          <p:cNvPr id="9" name="图片 4">
            <a:extLst>
              <a:ext uri="{FF2B5EF4-FFF2-40B4-BE49-F238E27FC236}">
                <a16:creationId xmlns:a16="http://schemas.microsoft.com/office/drawing/2014/main" xmlns="" id="{FDC447FC-CA0A-4909-B114-2A88722D7222}"/>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rcRect l="34423" r="7853" b="35395"/>
          <a:stretch>
            <a:fillRect/>
          </a:stretch>
        </p:blipFill>
        <p:spPr>
          <a:xfrm>
            <a:off x="7623099" y="3739797"/>
            <a:ext cx="3331029" cy="2733193"/>
          </a:xfrm>
          <a:prstGeom prst="rect">
            <a:avLst/>
          </a:prstGeom>
        </p:spPr>
      </p:pic>
    </p:spTree>
    <p:extLst>
      <p:ext uri="{BB962C8B-B14F-4D97-AF65-F5344CB8AC3E}">
        <p14:creationId xmlns:p14="http://schemas.microsoft.com/office/powerpoint/2010/main" val="31891699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fltVal val="0"/>
                                          </p:val>
                                        </p:tav>
                                        <p:tav tm="100000">
                                          <p:val>
                                            <p:strVal val="#ppt_w"/>
                                          </p:val>
                                        </p:tav>
                                      </p:tavLst>
                                    </p:anim>
                                    <p:anim calcmode="lin" valueType="num">
                                      <p:cBhvr>
                                        <p:cTn id="11" dur="500" fill="hold"/>
                                        <p:tgtEl>
                                          <p:spTgt spid="7"/>
                                        </p:tgtEl>
                                        <p:attrNameLst>
                                          <p:attrName>ppt_h</p:attrName>
                                        </p:attrNameLst>
                                      </p:cBhvr>
                                      <p:tavLst>
                                        <p:tav tm="0">
                                          <p:val>
                                            <p:fltVal val="0"/>
                                          </p:val>
                                        </p:tav>
                                        <p:tav tm="100000">
                                          <p:val>
                                            <p:strVal val="#ppt_h"/>
                                          </p:val>
                                        </p:tav>
                                      </p:tavLst>
                                    </p:anim>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childTnLst>
                                </p:cTn>
                              </p:par>
                              <p:par>
                                <p:cTn id="40" presetID="42" presetClass="entr" presetSubtype="0"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par>
                                <p:cTn id="45" presetID="32" presetClass="emph" presetSubtype="0" repeatCount="3000" fill="hold" nodeType="withEffect">
                                  <p:stCondLst>
                                    <p:cond delay="1000"/>
                                  </p:stCondLst>
                                  <p:childTnLst>
                                    <p:animRot by="120000">
                                      <p:cBhvr>
                                        <p:cTn id="46" dur="350" fill="hold">
                                          <p:stCondLst>
                                            <p:cond delay="0"/>
                                          </p:stCondLst>
                                        </p:cTn>
                                        <p:tgtEl>
                                          <p:spTgt spid="9"/>
                                        </p:tgtEl>
                                        <p:attrNameLst>
                                          <p:attrName>r</p:attrName>
                                        </p:attrNameLst>
                                      </p:cBhvr>
                                    </p:animRot>
                                    <p:animRot by="-240000">
                                      <p:cBhvr>
                                        <p:cTn id="47" dur="700" fill="hold">
                                          <p:stCondLst>
                                            <p:cond delay="700"/>
                                          </p:stCondLst>
                                        </p:cTn>
                                        <p:tgtEl>
                                          <p:spTgt spid="9"/>
                                        </p:tgtEl>
                                        <p:attrNameLst>
                                          <p:attrName>r</p:attrName>
                                        </p:attrNameLst>
                                      </p:cBhvr>
                                    </p:animRot>
                                    <p:animRot by="240000">
                                      <p:cBhvr>
                                        <p:cTn id="48" dur="700" fill="hold">
                                          <p:stCondLst>
                                            <p:cond delay="1400"/>
                                          </p:stCondLst>
                                        </p:cTn>
                                        <p:tgtEl>
                                          <p:spTgt spid="9"/>
                                        </p:tgtEl>
                                        <p:attrNameLst>
                                          <p:attrName>r</p:attrName>
                                        </p:attrNameLst>
                                      </p:cBhvr>
                                    </p:animRot>
                                    <p:animRot by="-240000">
                                      <p:cBhvr>
                                        <p:cTn id="49" dur="700" fill="hold">
                                          <p:stCondLst>
                                            <p:cond delay="2100"/>
                                          </p:stCondLst>
                                        </p:cTn>
                                        <p:tgtEl>
                                          <p:spTgt spid="9"/>
                                        </p:tgtEl>
                                        <p:attrNameLst>
                                          <p:attrName>r</p:attrName>
                                        </p:attrNameLst>
                                      </p:cBhvr>
                                    </p:animRot>
                                    <p:animRot by="120000">
                                      <p:cBhvr>
                                        <p:cTn id="50" dur="700" fill="hold">
                                          <p:stCondLst>
                                            <p:cond delay="2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2">
            <a:extLst>
              <a:ext uri="{FF2B5EF4-FFF2-40B4-BE49-F238E27FC236}">
                <a16:creationId xmlns:a16="http://schemas.microsoft.com/office/drawing/2014/main" xmlns="" id="{D185122D-956B-432F-856E-ABAE011793B0}"/>
              </a:ext>
            </a:extLst>
          </p:cNvPr>
          <p:cNvPicPr>
            <a:picLocks noChangeAspect="1"/>
          </p:cNvPicPr>
          <p:nvPr/>
        </p:nvPicPr>
        <p:blipFill rotWithShape="1">
          <a:blip r:embed="rId2"/>
          <a:srcRect t="13439" b="13439"/>
          <a:stretch/>
        </p:blipFill>
        <p:spPr>
          <a:xfrm>
            <a:off x="-533226" y="-304702"/>
            <a:ext cx="8915166" cy="7467404"/>
          </a:xfrm>
          <a:prstGeom prst="rect">
            <a:avLst/>
          </a:prstGeom>
        </p:spPr>
      </p:pic>
      <p:pic>
        <p:nvPicPr>
          <p:cNvPr id="2" name="Picture 4" descr="Cám gạo - Phần quý giá của hạt gạo đang bị bỏ phí | Báo Dân trí">
            <a:extLst>
              <a:ext uri="{FF2B5EF4-FFF2-40B4-BE49-F238E27FC236}">
                <a16:creationId xmlns:a16="http://schemas.microsoft.com/office/drawing/2014/main" xmlns="" id="{935B9FFF-5776-4D77-84D6-AD7E901DA2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408" r="18172"/>
          <a:stretch/>
        </p:blipFill>
        <p:spPr bwMode="auto">
          <a:xfrm>
            <a:off x="7772356" y="266783"/>
            <a:ext cx="4190890" cy="659121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1D303E3E-DEC6-4B86-BB72-9A721F6E8DC0}"/>
              </a:ext>
            </a:extLst>
          </p:cNvPr>
          <p:cNvSpPr txBox="1"/>
          <p:nvPr/>
        </p:nvSpPr>
        <p:spPr>
          <a:xfrm>
            <a:off x="724041" y="1524050"/>
            <a:ext cx="6400632" cy="4364725"/>
          </a:xfrm>
          <a:prstGeom prst="rect">
            <a:avLst/>
          </a:prstGeom>
        </p:spPr>
        <p:txBody>
          <a:bodyPr vert="horz" lIns="91440" tIns="45720" rIns="91440" bIns="45720" rtlCol="0">
            <a:normAutofit lnSpcReduction="10000"/>
          </a:bodyPr>
          <a:lstStyle/>
          <a:p>
            <a:pPr algn="just">
              <a:lnSpc>
                <a:spcPct val="90000"/>
              </a:lnSpc>
              <a:spcAft>
                <a:spcPts val="800"/>
              </a:spcAft>
            </a:pPr>
            <a:r>
              <a:rPr lang="en-US" sz="3600" b="1" i="1">
                <a:effectLst/>
                <a:latin typeface="Times New Roman" panose="02020603050405020304" pitchFamily="18" charset="0"/>
                <a:cs typeface="Times New Roman" panose="02020603050405020304" pitchFamily="18" charset="0"/>
              </a:rPr>
              <a:t>	Hạt gạo được làm ra từ biết bao công sức của mọi người. Những trưa tháng sáu trời nắng như đổ lửa. Nước ở ruộng như được ai đó mang lên đun sôi rồi đổ xuống. Lũ cá cờ chết nổi lềnh bềnh, lũ cua ngoi lên bờ tìm chỗ mát để ẩn náu. Vậy mà mẹ em vẫn đội nón đi cấy.</a:t>
            </a:r>
            <a:endParaRPr lang="en-US" sz="3600" b="1" i="1">
              <a:latin typeface="Times New Roman" panose="02020603050405020304" pitchFamily="18" charset="0"/>
              <a:cs typeface="Times New Roman" panose="02020603050405020304" pitchFamily="18" charset="0"/>
            </a:endParaRPr>
          </a:p>
          <a:p>
            <a:pPr marL="19050" indent="-228600" algn="just">
              <a:lnSpc>
                <a:spcPct val="90000"/>
              </a:lnSpc>
              <a:spcAft>
                <a:spcPts val="800"/>
              </a:spcAft>
              <a:buFont typeface="Arial" panose="020B0604020202020204" pitchFamily="34" charset="0"/>
              <a:buChar char="•"/>
            </a:pPr>
            <a:endParaRPr lang="en-US" sz="3600" b="1" i="1">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653427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par>
                          <p:cTn id="16" fill="hold">
                            <p:stCondLst>
                              <p:cond delay="500"/>
                            </p:stCondLst>
                            <p:childTnLst>
                              <p:par>
                                <p:cTn id="17" presetID="53" presetClass="entr" presetSubtype="16"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rotWithShape="1">
          <a:blip r:embed="rId3" cstate="print">
            <a:extLst>
              <a:ext uri="{28A0092B-C50C-407E-A947-70E740481C1C}">
                <a14:useLocalDpi xmlns:a14="http://schemas.microsoft.com/office/drawing/2010/main" val="0"/>
              </a:ext>
            </a:extLst>
          </a:blip>
          <a:srcRect t="5264"/>
          <a:stretch/>
        </p:blipFill>
        <p:spPr>
          <a:xfrm>
            <a:off x="0" y="-990600"/>
            <a:ext cx="12192000" cy="7848600"/>
          </a:xfrm>
          <a:prstGeom prst="rect">
            <a:avLst/>
          </a:prstGeom>
        </p:spPr>
      </p:pic>
      <p:sp>
        <p:nvSpPr>
          <p:cNvPr id="96" name="Cloud Callout 60">
            <a:extLst>
              <a:ext uri="{FF2B5EF4-FFF2-40B4-BE49-F238E27FC236}">
                <a16:creationId xmlns:a16="http://schemas.microsoft.com/office/drawing/2014/main" xmlns="" id="{5AC4DBEC-CF5A-4784-AAB1-EBFC55024FA0}"/>
              </a:ext>
            </a:extLst>
          </p:cNvPr>
          <p:cNvSpPr/>
          <p:nvPr/>
        </p:nvSpPr>
        <p:spPr>
          <a:xfrm>
            <a:off x="3462108" y="2133600"/>
            <a:ext cx="6062892" cy="2101399"/>
          </a:xfrm>
          <a:prstGeom prst="cloudCallout">
            <a:avLst>
              <a:gd name="adj1" fmla="val -50673"/>
              <a:gd name="adj2" fmla="val 66354"/>
            </a:avLst>
          </a:prstGeom>
          <a:solidFill>
            <a:srgbClr val="ED7D31">
              <a:lumMod val="20000"/>
              <a:lumOff val="80000"/>
            </a:srgbClr>
          </a:solidFill>
          <a:ln w="12700" cap="flat" cmpd="sng" algn="ctr">
            <a:solidFill>
              <a:srgbClr val="ED7D31">
                <a:lumMod val="40000"/>
                <a:lumOff val="60000"/>
              </a:srgbClr>
            </a:solidFill>
            <a:prstDash val="solid"/>
            <a:miter lim="800000"/>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0" cap="none" spc="0" normalizeH="0" baseline="0" noProof="0">
                <a:ln>
                  <a:noFill/>
                </a:ln>
                <a:solidFill>
                  <a:srgbClr val="ED7D31">
                    <a:lumMod val="50000"/>
                  </a:srgbClr>
                </a:solidFill>
                <a:effectLst/>
                <a:uLnTx/>
                <a:uFillTx/>
                <a:latin typeface="Times New Roman" panose="02020603050405020304" pitchFamily="18" charset="0"/>
                <a:cs typeface="Times New Roman" panose="02020603050405020304" pitchFamily="18" charset="0"/>
              </a:rPr>
              <a:t>Mình</a:t>
            </a:r>
            <a:r>
              <a:rPr kumimoji="0" lang="en-US" sz="4800" b="1" i="0" u="none" strike="noStrike" kern="0" cap="none" spc="0" normalizeH="0" noProof="0">
                <a:ln>
                  <a:noFill/>
                </a:ln>
                <a:solidFill>
                  <a:srgbClr val="ED7D31">
                    <a:lumMod val="50000"/>
                  </a:srgbClr>
                </a:solidFill>
                <a:effectLst/>
                <a:uLnTx/>
                <a:uFillTx/>
                <a:latin typeface="Times New Roman" panose="02020603050405020304" pitchFamily="18" charset="0"/>
                <a:cs typeface="Times New Roman" panose="02020603050405020304" pitchFamily="18" charset="0"/>
              </a:rPr>
              <a:t> cùng đi hái táo!</a:t>
            </a:r>
            <a:endParaRPr kumimoji="0" lang="en-US" sz="4800" b="1" i="0" u="none" strike="noStrike" kern="0" cap="none" spc="0" normalizeH="0" baseline="0" noProof="0">
              <a:ln>
                <a:noFill/>
              </a:ln>
              <a:solidFill>
                <a:srgbClr val="ED7D31">
                  <a:lumMod val="50000"/>
                </a:srgbClr>
              </a:solidFill>
              <a:effectLst/>
              <a:uLnTx/>
              <a:uFillTx/>
              <a:latin typeface="Times New Roman" panose="02020603050405020304" pitchFamily="18" charset="0"/>
              <a:cs typeface="Times New Roman" panose="02020603050405020304" pitchFamily="18" charset="0"/>
            </a:endParaRPr>
          </a:p>
        </p:txBody>
      </p:sp>
      <p:pic>
        <p:nvPicPr>
          <p:cNvPr id="97" name="Picture 10" descr="Cute chef girl smiling in uniform mascot gesturing ok sign cartoon art  illustration 2335552 Vector Art at Vecteezy">
            <a:extLst>
              <a:ext uri="{FF2B5EF4-FFF2-40B4-BE49-F238E27FC236}">
                <a16:creationId xmlns:a16="http://schemas.microsoft.com/office/drawing/2014/main" xmlns="" id="{7789324E-6129-4BFC-AEF6-0CE6A82AC986}"/>
              </a:ext>
            </a:extLst>
          </p:cNvPr>
          <p:cNvPicPr>
            <a:picLocks noChangeAspect="1" noChangeArrowheads="1"/>
          </p:cNvPicPr>
          <p:nvPr/>
        </p:nvPicPr>
        <p:blipFill rotWithShape="1">
          <a:blip r:embed="rId4" cstate="print">
            <a:clrChange>
              <a:clrFrom>
                <a:srgbClr val="FDDFD4"/>
              </a:clrFrom>
              <a:clrTo>
                <a:srgbClr val="FDDFD4">
                  <a:alpha val="0"/>
                </a:srgbClr>
              </a:clrTo>
            </a:clrChange>
            <a:extLst>
              <a:ext uri="{BEBA8EAE-BF5A-486C-A8C5-ECC9F3942E4B}">
                <a14:imgProps xmlns:a14="http://schemas.microsoft.com/office/drawing/2010/main">
                  <a14:imgLayer r:embed="rId5">
                    <a14:imgEffect>
                      <a14:backgroundRemoval t="7846" b="91298" l="19509" r="91044">
                        <a14:foregroundMark x1="52310" y1="7846" x2="52310" y2="7846"/>
                        <a14:foregroundMark x1="49401" y1="91298" x2="49401" y2="91298"/>
                        <a14:backgroundMark x1="71592" y1="26106" x2="72904" y2="58702"/>
                        <a14:backgroundMark x1="26469" y1="23181" x2="22875" y2="37233"/>
                        <a14:backgroundMark x1="22875" y1="37233" x2="23788" y2="57632"/>
                        <a14:backgroundMark x1="23788" y1="57632" x2="41643" y2="84379"/>
                        <a14:backgroundMark x1="41643" y1="84379" x2="41072" y2="87019"/>
                        <a14:backgroundMark x1="57273" y1="85735" x2="55448" y2="93224"/>
                      </a14:backgroundRemoval>
                    </a14:imgEffect>
                  </a14:imgLayer>
                </a14:imgProps>
              </a:ext>
              <a:ext uri="{28A0092B-C50C-407E-A947-70E740481C1C}">
                <a14:useLocalDpi xmlns:a14="http://schemas.microsoft.com/office/drawing/2010/main" val="0"/>
              </a:ext>
            </a:extLst>
          </a:blip>
          <a:srcRect l="10678" t="-1268"/>
          <a:stretch/>
        </p:blipFill>
        <p:spPr bwMode="auto">
          <a:xfrm>
            <a:off x="990600" y="2879589"/>
            <a:ext cx="3970204" cy="415783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xmlns="" id="{084CE6F2-077C-4EC4-B02D-456561390413}"/>
              </a:ext>
            </a:extLst>
          </p:cNvPr>
          <p:cNvPicPr>
            <a:picLocks noChangeAspect="1"/>
          </p:cNvPicPr>
          <p:nvPr/>
        </p:nvPicPr>
        <p:blipFill>
          <a:blip r:embed="rId6"/>
          <a:stretch>
            <a:fillRect/>
          </a:stretch>
        </p:blipFill>
        <p:spPr>
          <a:xfrm>
            <a:off x="1752714" y="-494004"/>
            <a:ext cx="9144793" cy="2627604"/>
          </a:xfrm>
          <a:prstGeom prst="rect">
            <a:avLst/>
          </a:prstGeom>
        </p:spPr>
      </p:pic>
    </p:spTree>
    <p:custDataLst>
      <p:tags r:id="rId1"/>
    </p:custDataLst>
    <p:extLst>
      <p:ext uri="{BB962C8B-B14F-4D97-AF65-F5344CB8AC3E}">
        <p14:creationId xmlns:p14="http://schemas.microsoft.com/office/powerpoint/2010/main" val="17603176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 calcmode="lin" valueType="num">
                                      <p:cBhvr additive="base">
                                        <p:cTn id="7" dur="500" fill="hold"/>
                                        <p:tgtEl>
                                          <p:spTgt spid="97"/>
                                        </p:tgtEl>
                                        <p:attrNameLst>
                                          <p:attrName>ppt_x</p:attrName>
                                        </p:attrNameLst>
                                      </p:cBhvr>
                                      <p:tavLst>
                                        <p:tav tm="0">
                                          <p:val>
                                            <p:strVal val="0-#ppt_w/2"/>
                                          </p:val>
                                        </p:tav>
                                        <p:tav tm="100000">
                                          <p:val>
                                            <p:strVal val="#ppt_x"/>
                                          </p:val>
                                        </p:tav>
                                      </p:tavLst>
                                    </p:anim>
                                    <p:anim calcmode="lin" valueType="num">
                                      <p:cBhvr additive="base">
                                        <p:cTn id="8" dur="500" fill="hold"/>
                                        <p:tgtEl>
                                          <p:spTgt spid="9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6"/>
                                        </p:tgtEl>
                                        <p:attrNameLst>
                                          <p:attrName>style.visibility</p:attrName>
                                        </p:attrNameLst>
                                      </p:cBhvr>
                                      <p:to>
                                        <p:strVal val="visible"/>
                                      </p:to>
                                    </p:set>
                                    <p:animEffect transition="in" filter="wipe(down)">
                                      <p:cBhvr>
                                        <p:cTn id="13"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D8937EF6-07CA-4ADA-B7C6-69783CD1B36F}"/>
              </a:ext>
            </a:extLst>
          </p:cNvPr>
          <p:cNvGraphicFramePr>
            <a:graphicFrameLocks noGrp="1"/>
          </p:cNvGraphicFramePr>
          <p:nvPr>
            <p:extLst>
              <p:ext uri="{D42A27DB-BD31-4B8C-83A1-F6EECF244321}">
                <p14:modId xmlns:p14="http://schemas.microsoft.com/office/powerpoint/2010/main" val="208597211"/>
              </p:ext>
            </p:extLst>
          </p:nvPr>
        </p:nvGraphicFramePr>
        <p:xfrm>
          <a:off x="685942" y="1210401"/>
          <a:ext cx="10469235" cy="4437198"/>
        </p:xfrm>
        <a:graphic>
          <a:graphicData uri="http://schemas.openxmlformats.org/drawingml/2006/table">
            <a:tbl>
              <a:tblPr firstRow="1" firstCol="1" bandRow="1"/>
              <a:tblGrid>
                <a:gridCol w="4062715">
                  <a:extLst>
                    <a:ext uri="{9D8B030D-6E8A-4147-A177-3AD203B41FA5}">
                      <a16:colId xmlns:a16="http://schemas.microsoft.com/office/drawing/2014/main" xmlns="" val="273296773"/>
                    </a:ext>
                  </a:extLst>
                </a:gridCol>
                <a:gridCol w="3436029">
                  <a:extLst>
                    <a:ext uri="{9D8B030D-6E8A-4147-A177-3AD203B41FA5}">
                      <a16:colId xmlns:a16="http://schemas.microsoft.com/office/drawing/2014/main" xmlns="" val="2750016388"/>
                    </a:ext>
                  </a:extLst>
                </a:gridCol>
                <a:gridCol w="2970491">
                  <a:extLst>
                    <a:ext uri="{9D8B030D-6E8A-4147-A177-3AD203B41FA5}">
                      <a16:colId xmlns:a16="http://schemas.microsoft.com/office/drawing/2014/main" xmlns="" val="3815370041"/>
                    </a:ext>
                  </a:extLst>
                </a:gridCol>
              </a:tblGrid>
              <a:tr h="827313">
                <a:tc>
                  <a:txBody>
                    <a:bodyPr/>
                    <a:lstStyle/>
                    <a:p>
                      <a:pPr marL="0" marR="0" algn="ctr" fontAlgn="t">
                        <a:lnSpc>
                          <a:spcPct val="107000"/>
                        </a:lnSpc>
                        <a:spcBef>
                          <a:spcPts val="0"/>
                        </a:spcBef>
                        <a:spcAft>
                          <a:spcPts val="0"/>
                        </a:spcAft>
                      </a:pPr>
                      <a:r>
                        <a:rPr lang="en-US" sz="4400" b="1" i="1" u="none" strike="noStrike">
                          <a:effectLst/>
                          <a:latin typeface="Times New Roman" panose="02020603050405020304" pitchFamily="18" charset="0"/>
                          <a:ea typeface="Times New Roman" panose="02020603050405020304" pitchFamily="18" charset="0"/>
                          <a:cs typeface="Times New Roman" panose="02020603050405020304" pitchFamily="18" charset="0"/>
                        </a:rPr>
                        <a:t>Động từ</a:t>
                      </a:r>
                      <a:endParaRPr lang="en-US" sz="5400" b="1" i="0" u="none" strike="noStrike">
                        <a:effectLst/>
                        <a:latin typeface="Arial" panose="020B0604020202020204" pitchFamily="34" charset="0"/>
                      </a:endParaRPr>
                    </a:p>
                  </a:txBody>
                  <a:tcPr marL="161653" marR="161653" marT="22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fontAlgn="t">
                        <a:lnSpc>
                          <a:spcPct val="107000"/>
                        </a:lnSpc>
                        <a:spcBef>
                          <a:spcPts val="0"/>
                        </a:spcBef>
                        <a:spcAft>
                          <a:spcPts val="0"/>
                        </a:spcAft>
                      </a:pPr>
                      <a:r>
                        <a:rPr lang="en-US" sz="4400" b="1" i="1" u="none" strike="noStrike">
                          <a:effectLst/>
                          <a:latin typeface="Times New Roman" panose="02020603050405020304" pitchFamily="18" charset="0"/>
                          <a:ea typeface="Times New Roman" panose="02020603050405020304" pitchFamily="18" charset="0"/>
                          <a:cs typeface="Times New Roman" panose="02020603050405020304" pitchFamily="18" charset="0"/>
                        </a:rPr>
                        <a:t>Tính từ</a:t>
                      </a:r>
                      <a:endParaRPr lang="en-US" sz="5400" b="1" i="0" u="none" strike="noStrike">
                        <a:effectLst/>
                        <a:latin typeface="Arial" panose="020B0604020202020204" pitchFamily="34" charset="0"/>
                      </a:endParaRPr>
                    </a:p>
                  </a:txBody>
                  <a:tcPr marL="161653" marR="161653" marT="22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fontAlgn="t">
                        <a:lnSpc>
                          <a:spcPct val="107000"/>
                        </a:lnSpc>
                        <a:spcBef>
                          <a:spcPts val="0"/>
                        </a:spcBef>
                        <a:spcAft>
                          <a:spcPts val="0"/>
                        </a:spcAft>
                      </a:pPr>
                      <a:r>
                        <a:rPr lang="en-US" sz="4400" b="1" i="1" u="none" strike="noStrike">
                          <a:effectLst/>
                          <a:latin typeface="Times New Roman" panose="02020603050405020304" pitchFamily="18" charset="0"/>
                          <a:ea typeface="Times New Roman" panose="02020603050405020304" pitchFamily="18" charset="0"/>
                          <a:cs typeface="Times New Roman" panose="02020603050405020304" pitchFamily="18" charset="0"/>
                        </a:rPr>
                        <a:t>Quan hệ từ</a:t>
                      </a:r>
                      <a:endParaRPr lang="en-US" sz="5400" b="1" i="0" u="none" strike="noStrike">
                        <a:effectLst/>
                        <a:latin typeface="Arial" panose="020B0604020202020204" pitchFamily="34" charset="0"/>
                      </a:endParaRPr>
                    </a:p>
                  </a:txBody>
                  <a:tcPr marL="161653" marR="161653" marT="22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xmlns="" val="784346033"/>
                  </a:ext>
                </a:extLst>
              </a:tr>
              <a:tr h="3580550">
                <a:tc>
                  <a:txBody>
                    <a:bodyPr/>
                    <a:lstStyle/>
                    <a:p>
                      <a:pPr marL="0" marR="0" algn="just" fontAlgn="t">
                        <a:lnSpc>
                          <a:spcPct val="107000"/>
                        </a:lnSpc>
                        <a:spcBef>
                          <a:spcPts val="0"/>
                        </a:spcBef>
                        <a:spcAft>
                          <a:spcPts val="0"/>
                        </a:spcAft>
                      </a:pPr>
                      <a:r>
                        <a:rPr lang="pt-BR" sz="44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làm, đổ, mang lên, chết, nổi, ngoi, ẩn náu, đội nón, đi cấy, lăn dài, thu</a:t>
                      </a:r>
                      <a:endParaRPr lang="pt-BR" sz="5400" b="0" i="0" u="none" strike="noStrike">
                        <a:effectLst/>
                        <a:latin typeface="Arial" panose="020B0604020202020204" pitchFamily="34" charset="0"/>
                      </a:endParaRPr>
                    </a:p>
                  </a:txBody>
                  <a:tcPr marL="161653" marR="161653" marT="22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pt-BR" sz="44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nắng, lềnh bềnh, mát, đỏ bừng</a:t>
                      </a:r>
                      <a:endParaRPr lang="pt-BR" sz="5400" b="0" i="0" u="none" strike="noStrike">
                        <a:effectLst/>
                        <a:latin typeface="Arial" panose="020B0604020202020204" pitchFamily="34" charset="0"/>
                      </a:endParaRPr>
                    </a:p>
                  </a:txBody>
                  <a:tcPr marL="161653" marR="161653" marT="22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vi-VN" sz="44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vậy, mà, ở, như, của</a:t>
                      </a:r>
                      <a:endParaRPr lang="vi-VN" sz="5400" b="0" i="0" u="none" strike="noStrike">
                        <a:effectLst/>
                        <a:latin typeface="Arial" panose="020B0604020202020204" pitchFamily="34" charset="0"/>
                      </a:endParaRPr>
                    </a:p>
                  </a:txBody>
                  <a:tcPr marL="161653" marR="161653" marT="22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41971174"/>
                  </a:ext>
                </a:extLst>
              </a:tr>
            </a:tbl>
          </a:graphicData>
        </a:graphic>
      </p:graphicFrame>
      <p:pic>
        <p:nvPicPr>
          <p:cNvPr id="3" name="图片 4">
            <a:extLst>
              <a:ext uri="{FF2B5EF4-FFF2-40B4-BE49-F238E27FC236}">
                <a16:creationId xmlns:a16="http://schemas.microsoft.com/office/drawing/2014/main" xmlns="" id="{6805515F-09BC-49B7-9EE6-AB307B39F91B}"/>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34423" r="7853" b="35395"/>
          <a:stretch>
            <a:fillRect/>
          </a:stretch>
        </p:blipFill>
        <p:spPr>
          <a:xfrm>
            <a:off x="9435141" y="4334519"/>
            <a:ext cx="2600327" cy="2133634"/>
          </a:xfrm>
          <a:prstGeom prst="rect">
            <a:avLst/>
          </a:prstGeom>
        </p:spPr>
      </p:pic>
    </p:spTree>
    <p:extLst>
      <p:ext uri="{BB962C8B-B14F-4D97-AF65-F5344CB8AC3E}">
        <p14:creationId xmlns:p14="http://schemas.microsoft.com/office/powerpoint/2010/main" val="329575197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par>
                                <p:cTn id="13" presetID="32" presetClass="emph" presetSubtype="0" repeatCount="3000" fill="hold" nodeType="withEffect">
                                  <p:stCondLst>
                                    <p:cond delay="1000"/>
                                  </p:stCondLst>
                                  <p:childTnLst>
                                    <p:animRot by="120000">
                                      <p:cBhvr>
                                        <p:cTn id="14" dur="350" fill="hold">
                                          <p:stCondLst>
                                            <p:cond delay="0"/>
                                          </p:stCondLst>
                                        </p:cTn>
                                        <p:tgtEl>
                                          <p:spTgt spid="3"/>
                                        </p:tgtEl>
                                        <p:attrNameLst>
                                          <p:attrName>r</p:attrName>
                                        </p:attrNameLst>
                                      </p:cBhvr>
                                    </p:animRot>
                                    <p:animRot by="-240000">
                                      <p:cBhvr>
                                        <p:cTn id="15" dur="700" fill="hold">
                                          <p:stCondLst>
                                            <p:cond delay="700"/>
                                          </p:stCondLst>
                                        </p:cTn>
                                        <p:tgtEl>
                                          <p:spTgt spid="3"/>
                                        </p:tgtEl>
                                        <p:attrNameLst>
                                          <p:attrName>r</p:attrName>
                                        </p:attrNameLst>
                                      </p:cBhvr>
                                    </p:animRot>
                                    <p:animRot by="240000">
                                      <p:cBhvr>
                                        <p:cTn id="16" dur="700" fill="hold">
                                          <p:stCondLst>
                                            <p:cond delay="1400"/>
                                          </p:stCondLst>
                                        </p:cTn>
                                        <p:tgtEl>
                                          <p:spTgt spid="3"/>
                                        </p:tgtEl>
                                        <p:attrNameLst>
                                          <p:attrName>r</p:attrName>
                                        </p:attrNameLst>
                                      </p:cBhvr>
                                    </p:animRot>
                                    <p:animRot by="-240000">
                                      <p:cBhvr>
                                        <p:cTn id="17" dur="700" fill="hold">
                                          <p:stCondLst>
                                            <p:cond delay="2100"/>
                                          </p:stCondLst>
                                        </p:cTn>
                                        <p:tgtEl>
                                          <p:spTgt spid="3"/>
                                        </p:tgtEl>
                                        <p:attrNameLst>
                                          <p:attrName>r</p:attrName>
                                        </p:attrNameLst>
                                      </p:cBhvr>
                                    </p:animRot>
                                    <p:animRot by="120000">
                                      <p:cBhvr>
                                        <p:cTn id="18" dur="700" fill="hold">
                                          <p:stCondLst>
                                            <p:cond delay="2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05F49E85-D1B3-4539-8041-BB4CF3C0731D}"/>
              </a:ext>
            </a:extLst>
          </p:cNvPr>
          <p:cNvGrpSpPr/>
          <p:nvPr/>
        </p:nvGrpSpPr>
        <p:grpSpPr>
          <a:xfrm flipH="1">
            <a:off x="616246" y="381869"/>
            <a:ext cx="5965610" cy="3047131"/>
            <a:chOff x="6316288" y="72575"/>
            <a:chExt cx="5965610" cy="3047131"/>
          </a:xfrm>
        </p:grpSpPr>
        <p:pic>
          <p:nvPicPr>
            <p:cNvPr id="4" name="Picture 3">
              <a:extLst>
                <a:ext uri="{FF2B5EF4-FFF2-40B4-BE49-F238E27FC236}">
                  <a16:creationId xmlns:a16="http://schemas.microsoft.com/office/drawing/2014/main" xmlns="" id="{3169015F-3C72-4849-8A58-D452476B0FCA}"/>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37451" l="55365" r="73594">
                          <a14:foregroundMark x1="70833" y1="16078" x2="73594" y2="14020"/>
                          <a14:foregroundMark x1="56042" y1="35686" x2="55885" y2="37451"/>
                        </a14:backgroundRemoval>
                      </a14:imgEffect>
                    </a14:imgLayer>
                  </a14:imgProps>
                </a:ext>
              </a:extLst>
            </a:blip>
            <a:srcRect l="53416" t="7053" r="26708" b="62550"/>
            <a:stretch/>
          </p:blipFill>
          <p:spPr>
            <a:xfrm rot="786314">
              <a:off x="6316288" y="72575"/>
              <a:ext cx="3750315" cy="3047131"/>
            </a:xfrm>
            <a:prstGeom prst="rect">
              <a:avLst/>
            </a:prstGeom>
          </p:spPr>
        </p:pic>
        <p:sp>
          <p:nvSpPr>
            <p:cNvPr id="5" name="Rectangles 16">
              <a:extLst>
                <a:ext uri="{FF2B5EF4-FFF2-40B4-BE49-F238E27FC236}">
                  <a16:creationId xmlns:a16="http://schemas.microsoft.com/office/drawing/2014/main" xmlns="" id="{74CF6142-20D2-4745-9733-CF68597248BA}"/>
                </a:ext>
              </a:extLst>
            </p:cNvPr>
            <p:cNvSpPr/>
            <p:nvPr/>
          </p:nvSpPr>
          <p:spPr>
            <a:xfrm>
              <a:off x="8867078" y="609674"/>
              <a:ext cx="3414820" cy="1123712"/>
            </a:xfrm>
            <a:prstGeom prst="roundRect">
              <a:avLst/>
            </a:prstGeom>
            <a:solidFill>
              <a:schemeClr val="accent4">
                <a:lumMod val="20000"/>
                <a:lumOff val="80000"/>
              </a:schemeClr>
            </a:solidFill>
            <a:ln>
              <a:solidFill>
                <a:srgbClr val="0070C0"/>
              </a:solidFill>
            </a:ln>
          </p:spPr>
          <p:txBody>
            <a:bodyPr wrap="none" rtlCol="0" anchor="t">
              <a:spAutoFit/>
            </a:bodyPr>
            <a:lstStyle/>
            <a:p>
              <a:pPr algn="ctr"/>
              <a:r>
                <a:rPr lang="en-GB" altLang="en-US" sz="6000">
                  <a:effectLst>
                    <a:outerShdw blurRad="38100" dist="19050" dir="2700000" algn="tl" rotWithShape="0">
                      <a:schemeClr val="dk1">
                        <a:alpha val="40000"/>
                      </a:schemeClr>
                    </a:outerShdw>
                  </a:effectLst>
                  <a:latin typeface="UVN Thay Giao Nang" panose="02090805050506020203" pitchFamily="18" charset="0"/>
                  <a:cs typeface="Times New Roman" panose="02020603050405020304" pitchFamily="18" charset="0"/>
                </a:rPr>
                <a:t>Danh từ</a:t>
              </a:r>
            </a:p>
          </p:txBody>
        </p:sp>
      </p:grpSp>
      <p:grpSp>
        <p:nvGrpSpPr>
          <p:cNvPr id="9" name="Group 8">
            <a:extLst>
              <a:ext uri="{FF2B5EF4-FFF2-40B4-BE49-F238E27FC236}">
                <a16:creationId xmlns:a16="http://schemas.microsoft.com/office/drawing/2014/main" xmlns="" id="{EFB4F033-844C-4E48-9B55-07BCAD55FAF7}"/>
              </a:ext>
            </a:extLst>
          </p:cNvPr>
          <p:cNvGrpSpPr/>
          <p:nvPr/>
        </p:nvGrpSpPr>
        <p:grpSpPr>
          <a:xfrm flipH="1">
            <a:off x="692859" y="3003344"/>
            <a:ext cx="5558362" cy="3047131"/>
            <a:chOff x="6368284" y="3182814"/>
            <a:chExt cx="5558362" cy="3047131"/>
          </a:xfrm>
        </p:grpSpPr>
        <p:pic>
          <p:nvPicPr>
            <p:cNvPr id="6" name="Picture 5">
              <a:extLst>
                <a:ext uri="{FF2B5EF4-FFF2-40B4-BE49-F238E27FC236}">
                  <a16:creationId xmlns:a16="http://schemas.microsoft.com/office/drawing/2014/main" xmlns="" id="{417AF5FC-77EE-430E-89CB-950B9FC0E24B}"/>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backgroundRemoval t="10000" b="37451" l="55365" r="73594">
                          <a14:foregroundMark x1="70833" y1="16078" x2="73594" y2="14020"/>
                          <a14:foregroundMark x1="56042" y1="35686" x2="55885" y2="37451"/>
                        </a14:backgroundRemoval>
                      </a14:imgEffect>
                    </a14:imgLayer>
                  </a14:imgProps>
                </a:ext>
              </a:extLst>
            </a:blip>
            <a:srcRect l="53416" t="7053" r="26708" b="62550"/>
            <a:stretch/>
          </p:blipFill>
          <p:spPr>
            <a:xfrm rot="20169161" flipV="1">
              <a:off x="6368284" y="3182814"/>
              <a:ext cx="3750315" cy="3047131"/>
            </a:xfrm>
            <a:prstGeom prst="rect">
              <a:avLst/>
            </a:prstGeom>
          </p:spPr>
        </p:pic>
        <p:sp>
          <p:nvSpPr>
            <p:cNvPr id="7" name="Rectangles 16">
              <a:extLst>
                <a:ext uri="{FF2B5EF4-FFF2-40B4-BE49-F238E27FC236}">
                  <a16:creationId xmlns:a16="http://schemas.microsoft.com/office/drawing/2014/main" xmlns="" id="{CFD8BED1-F09B-4815-AE50-E5BC8615EEEB}"/>
                </a:ext>
              </a:extLst>
            </p:cNvPr>
            <p:cNvSpPr/>
            <p:nvPr/>
          </p:nvSpPr>
          <p:spPr>
            <a:xfrm>
              <a:off x="9222329" y="4057887"/>
              <a:ext cx="2704317" cy="1123712"/>
            </a:xfrm>
            <a:prstGeom prst="roundRect">
              <a:avLst/>
            </a:prstGeom>
            <a:solidFill>
              <a:schemeClr val="accent6">
                <a:lumMod val="20000"/>
                <a:lumOff val="80000"/>
              </a:schemeClr>
            </a:solidFill>
            <a:ln>
              <a:solidFill>
                <a:srgbClr val="0070C0"/>
              </a:solidFill>
            </a:ln>
          </p:spPr>
          <p:txBody>
            <a:bodyPr wrap="none" rtlCol="0" anchor="t">
              <a:spAutoFit/>
            </a:bodyPr>
            <a:lstStyle/>
            <a:p>
              <a:pPr algn="ctr"/>
              <a:r>
                <a:rPr lang="en-GB" altLang="en-US" sz="6000">
                  <a:effectLst>
                    <a:outerShdw blurRad="38100" dist="19050" dir="2700000" algn="tl" rotWithShape="0">
                      <a:schemeClr val="dk1">
                        <a:alpha val="40000"/>
                      </a:schemeClr>
                    </a:outerShdw>
                  </a:effectLst>
                  <a:latin typeface="UVN Thay Giao Nang" panose="02090805050506020203" pitchFamily="18" charset="0"/>
                  <a:cs typeface="Times New Roman" panose="02020603050405020304" pitchFamily="18" charset="0"/>
                </a:rPr>
                <a:t>Đại từ</a:t>
              </a:r>
            </a:p>
          </p:txBody>
        </p:sp>
      </p:grpSp>
      <p:grpSp>
        <p:nvGrpSpPr>
          <p:cNvPr id="11" name="Group 10">
            <a:extLst>
              <a:ext uri="{FF2B5EF4-FFF2-40B4-BE49-F238E27FC236}">
                <a16:creationId xmlns:a16="http://schemas.microsoft.com/office/drawing/2014/main" xmlns="" id="{347A7BB8-4C96-4333-87EE-E9B1A7857ADC}"/>
              </a:ext>
            </a:extLst>
          </p:cNvPr>
          <p:cNvGrpSpPr/>
          <p:nvPr/>
        </p:nvGrpSpPr>
        <p:grpSpPr>
          <a:xfrm rot="21121595">
            <a:off x="6070091" y="98281"/>
            <a:ext cx="5429316" cy="2708374"/>
            <a:chOff x="6755290" y="493033"/>
            <a:chExt cx="5577413" cy="2708374"/>
          </a:xfrm>
        </p:grpSpPr>
        <p:pic>
          <p:nvPicPr>
            <p:cNvPr id="12" name="Picture 11">
              <a:extLst>
                <a:ext uri="{FF2B5EF4-FFF2-40B4-BE49-F238E27FC236}">
                  <a16:creationId xmlns:a16="http://schemas.microsoft.com/office/drawing/2014/main" xmlns="" id="{65EADF05-1985-4B4D-A2D8-1B851ADD7A12}"/>
                </a:ext>
              </a:extLst>
            </p:cNvPr>
            <p:cNvPicPr>
              <a:picLocks noChangeAspect="1"/>
            </p:cNvPicPr>
            <p:nvPr/>
          </p:nvPicPr>
          <p:blipFill rotWithShape="1">
            <a:blip r:embed="rId4">
              <a:grayscl/>
              <a:extLst>
                <a:ext uri="{BEBA8EAE-BF5A-486C-A8C5-ECC9F3942E4B}">
                  <a14:imgProps xmlns:a14="http://schemas.microsoft.com/office/drawing/2010/main">
                    <a14:imgLayer r:embed="rId3">
                      <a14:imgEffect>
                        <a14:backgroundRemoval t="10000" b="37451" l="55365" r="73594">
                          <a14:foregroundMark x1="70833" y1="16078" x2="73594" y2="14020"/>
                          <a14:foregroundMark x1="56042" y1="35686" x2="55885" y2="37451"/>
                        </a14:backgroundRemoval>
                      </a14:imgEffect>
                      <a14:imgEffect>
                        <a14:artisticPlasticWrap/>
                      </a14:imgEffect>
                      <a14:imgEffect>
                        <a14:colorTemperature colorTemp="11200"/>
                      </a14:imgEffect>
                    </a14:imgLayer>
                  </a14:imgProps>
                </a:ext>
              </a:extLst>
            </a:blip>
            <a:srcRect l="53416" t="7053" r="26708" b="62550"/>
            <a:stretch/>
          </p:blipFill>
          <p:spPr>
            <a:xfrm rot="786314">
              <a:off x="6755290" y="493033"/>
              <a:ext cx="3333383" cy="2708374"/>
            </a:xfrm>
            <a:prstGeom prst="rect">
              <a:avLst/>
            </a:prstGeom>
          </p:spPr>
        </p:pic>
        <p:sp>
          <p:nvSpPr>
            <p:cNvPr id="13" name="Rectangles 16">
              <a:extLst>
                <a:ext uri="{FF2B5EF4-FFF2-40B4-BE49-F238E27FC236}">
                  <a16:creationId xmlns:a16="http://schemas.microsoft.com/office/drawing/2014/main" xmlns="" id="{271C7CD1-AF6A-48C5-8FB9-AEA0527F9140}"/>
                </a:ext>
              </a:extLst>
            </p:cNvPr>
            <p:cNvSpPr/>
            <p:nvPr/>
          </p:nvSpPr>
          <p:spPr>
            <a:xfrm rot="478405">
              <a:off x="8816263" y="609675"/>
              <a:ext cx="3516440" cy="1123712"/>
            </a:xfrm>
            <a:prstGeom prst="roundRect">
              <a:avLst/>
            </a:prstGeom>
            <a:solidFill>
              <a:schemeClr val="accent2">
                <a:lumMod val="90000"/>
              </a:schemeClr>
            </a:solidFill>
            <a:ln>
              <a:solidFill>
                <a:srgbClr val="0070C0"/>
              </a:solidFill>
            </a:ln>
          </p:spPr>
          <p:txBody>
            <a:bodyPr wrap="none" rtlCol="0" anchor="t">
              <a:spAutoFit/>
            </a:bodyPr>
            <a:lstStyle/>
            <a:p>
              <a:pPr algn="ctr"/>
              <a:r>
                <a:rPr lang="en-GB" altLang="en-US" sz="6000">
                  <a:effectLst>
                    <a:outerShdw blurRad="38100" dist="19050" dir="2700000" algn="tl" rotWithShape="0">
                      <a:schemeClr val="dk1">
                        <a:alpha val="40000"/>
                      </a:schemeClr>
                    </a:outerShdw>
                  </a:effectLst>
                  <a:latin typeface="UVN Thay Giao Nang" panose="02090805050506020203" pitchFamily="18" charset="0"/>
                  <a:cs typeface="Times New Roman" panose="02020603050405020304" pitchFamily="18" charset="0"/>
                </a:rPr>
                <a:t>Động từ</a:t>
              </a:r>
            </a:p>
          </p:txBody>
        </p:sp>
      </p:grpSp>
      <p:grpSp>
        <p:nvGrpSpPr>
          <p:cNvPr id="14" name="Group 13">
            <a:extLst>
              <a:ext uri="{FF2B5EF4-FFF2-40B4-BE49-F238E27FC236}">
                <a16:creationId xmlns:a16="http://schemas.microsoft.com/office/drawing/2014/main" xmlns="" id="{1603B2E5-239C-4AC7-9D3A-42D1599EC5D8}"/>
              </a:ext>
            </a:extLst>
          </p:cNvPr>
          <p:cNvGrpSpPr/>
          <p:nvPr/>
        </p:nvGrpSpPr>
        <p:grpSpPr>
          <a:xfrm rot="1064016">
            <a:off x="5050903" y="3723290"/>
            <a:ext cx="6839494" cy="3047131"/>
            <a:chOff x="6368284" y="3182814"/>
            <a:chExt cx="6839494" cy="3047131"/>
          </a:xfrm>
        </p:grpSpPr>
        <p:pic>
          <p:nvPicPr>
            <p:cNvPr id="15" name="Picture 14">
              <a:extLst>
                <a:ext uri="{FF2B5EF4-FFF2-40B4-BE49-F238E27FC236}">
                  <a16:creationId xmlns:a16="http://schemas.microsoft.com/office/drawing/2014/main" xmlns="" id="{C42EFDD6-08CB-47F7-A771-D3A72A09A7FD}"/>
                </a:ext>
              </a:extLst>
            </p:cNvPr>
            <p:cNvPicPr>
              <a:picLocks noChangeAspect="1"/>
            </p:cNvPicPr>
            <p:nvPr/>
          </p:nvPicPr>
          <p:blipFill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backgroundRemoval t="10000" b="37451" l="55365" r="73594">
                          <a14:foregroundMark x1="70833" y1="16078" x2="73594" y2="14020"/>
                          <a14:foregroundMark x1="56042" y1="35686" x2="55885" y2="37451"/>
                        </a14:backgroundRemoval>
                      </a14:imgEffect>
                    </a14:imgLayer>
                  </a14:imgProps>
                </a:ext>
              </a:extLst>
            </a:blip>
            <a:srcRect l="53416" t="7053" r="26708" b="62550"/>
            <a:stretch/>
          </p:blipFill>
          <p:spPr>
            <a:xfrm rot="20169161" flipV="1">
              <a:off x="6368284" y="3182814"/>
              <a:ext cx="3750315" cy="3047131"/>
            </a:xfrm>
            <a:prstGeom prst="rect">
              <a:avLst/>
            </a:prstGeom>
          </p:spPr>
        </p:pic>
        <p:sp>
          <p:nvSpPr>
            <p:cNvPr id="16" name="Rectangles 16">
              <a:extLst>
                <a:ext uri="{FF2B5EF4-FFF2-40B4-BE49-F238E27FC236}">
                  <a16:creationId xmlns:a16="http://schemas.microsoft.com/office/drawing/2014/main" xmlns="" id="{7E444A8F-1AEA-4968-8721-AED0FC1AFDE1}"/>
                </a:ext>
              </a:extLst>
            </p:cNvPr>
            <p:cNvSpPr/>
            <p:nvPr/>
          </p:nvSpPr>
          <p:spPr>
            <a:xfrm rot="20535984">
              <a:off x="8637129" y="4343869"/>
              <a:ext cx="4570649" cy="1123712"/>
            </a:xfrm>
            <a:prstGeom prst="roundRect">
              <a:avLst/>
            </a:prstGeom>
            <a:solidFill>
              <a:schemeClr val="accent1">
                <a:lumMod val="20000"/>
                <a:lumOff val="80000"/>
              </a:schemeClr>
            </a:solidFill>
            <a:ln>
              <a:solidFill>
                <a:srgbClr val="0070C0"/>
              </a:solidFill>
            </a:ln>
          </p:spPr>
          <p:txBody>
            <a:bodyPr wrap="none" rtlCol="0" anchor="t">
              <a:spAutoFit/>
            </a:bodyPr>
            <a:lstStyle/>
            <a:p>
              <a:pPr algn="ctr"/>
              <a:r>
                <a:rPr lang="en-GB" altLang="en-US" sz="6000">
                  <a:effectLst>
                    <a:outerShdw blurRad="38100" dist="19050" dir="2700000" algn="tl" rotWithShape="0">
                      <a:schemeClr val="dk1">
                        <a:alpha val="40000"/>
                      </a:schemeClr>
                    </a:outerShdw>
                  </a:effectLst>
                  <a:latin typeface="UVN Thay Giao Nang" panose="02090805050506020203" pitchFamily="18" charset="0"/>
                  <a:cs typeface="Times New Roman" panose="02020603050405020304" pitchFamily="18" charset="0"/>
                </a:rPr>
                <a:t>Quan hệ từ</a:t>
              </a:r>
            </a:p>
          </p:txBody>
        </p:sp>
      </p:grpSp>
      <p:grpSp>
        <p:nvGrpSpPr>
          <p:cNvPr id="17" name="Group 16">
            <a:extLst>
              <a:ext uri="{FF2B5EF4-FFF2-40B4-BE49-F238E27FC236}">
                <a16:creationId xmlns:a16="http://schemas.microsoft.com/office/drawing/2014/main" xmlns="" id="{6258E611-D9D5-49E6-9C31-357549406DBD}"/>
              </a:ext>
            </a:extLst>
          </p:cNvPr>
          <p:cNvGrpSpPr/>
          <p:nvPr/>
        </p:nvGrpSpPr>
        <p:grpSpPr>
          <a:xfrm rot="617648">
            <a:off x="6621645" y="1892940"/>
            <a:ext cx="5319291" cy="2708374"/>
            <a:chOff x="6659223" y="401196"/>
            <a:chExt cx="5464385" cy="2708374"/>
          </a:xfrm>
        </p:grpSpPr>
        <p:pic>
          <p:nvPicPr>
            <p:cNvPr id="18" name="Picture 17">
              <a:extLst>
                <a:ext uri="{FF2B5EF4-FFF2-40B4-BE49-F238E27FC236}">
                  <a16:creationId xmlns:a16="http://schemas.microsoft.com/office/drawing/2014/main" xmlns="" id="{B7ACDD53-466B-40EA-87B4-CD83A77E3B73}"/>
                </a:ext>
              </a:extLst>
            </p:cNvPr>
            <p:cNvPicPr>
              <a:picLocks noChangeAspect="1"/>
            </p:cNvPicPr>
            <p:nvPr/>
          </p:nvPicPr>
          <p:blipFill rotWithShape="1">
            <a:blip r:embed="rId2">
              <a:duotone>
                <a:prstClr val="black"/>
                <a:schemeClr val="accent5">
                  <a:tint val="45000"/>
                  <a:satMod val="400000"/>
                </a:schemeClr>
              </a:duotone>
              <a:extLst>
                <a:ext uri="{BEBA8EAE-BF5A-486C-A8C5-ECC9F3942E4B}">
                  <a14:imgProps xmlns:a14="http://schemas.microsoft.com/office/drawing/2010/main">
                    <a14:imgLayer r:embed="rId3">
                      <a14:imgEffect>
                        <a14:backgroundRemoval t="10000" b="37451" l="55365" r="73594">
                          <a14:foregroundMark x1="70833" y1="16078" x2="73594" y2="14020"/>
                          <a14:foregroundMark x1="56042" y1="35686" x2="55885" y2="37451"/>
                        </a14:backgroundRemoval>
                      </a14:imgEffect>
                    </a14:imgLayer>
                  </a14:imgProps>
                </a:ext>
              </a:extLst>
            </a:blip>
            <a:srcRect l="53416" t="7053" r="26708" b="62550"/>
            <a:stretch/>
          </p:blipFill>
          <p:spPr>
            <a:xfrm rot="2293485">
              <a:off x="6659223" y="401196"/>
              <a:ext cx="3333383" cy="2708374"/>
            </a:xfrm>
            <a:prstGeom prst="rect">
              <a:avLst/>
            </a:prstGeom>
          </p:spPr>
        </p:pic>
        <p:sp>
          <p:nvSpPr>
            <p:cNvPr id="19" name="Rectangles 16">
              <a:extLst>
                <a:ext uri="{FF2B5EF4-FFF2-40B4-BE49-F238E27FC236}">
                  <a16:creationId xmlns:a16="http://schemas.microsoft.com/office/drawing/2014/main" xmlns="" id="{D1E99EC6-AF93-4D49-B779-BC0C34397B89}"/>
                </a:ext>
              </a:extLst>
            </p:cNvPr>
            <p:cNvSpPr/>
            <p:nvPr/>
          </p:nvSpPr>
          <p:spPr>
            <a:xfrm rot="20982352">
              <a:off x="8857957" y="1331572"/>
              <a:ext cx="3265651" cy="1123712"/>
            </a:xfrm>
            <a:prstGeom prst="roundRect">
              <a:avLst/>
            </a:prstGeom>
            <a:solidFill>
              <a:srgbClr val="92D050"/>
            </a:solidFill>
            <a:ln>
              <a:solidFill>
                <a:srgbClr val="0070C0"/>
              </a:solidFill>
            </a:ln>
          </p:spPr>
          <p:txBody>
            <a:bodyPr wrap="none" rtlCol="0" anchor="t">
              <a:spAutoFit/>
            </a:bodyPr>
            <a:lstStyle/>
            <a:p>
              <a:pPr algn="ctr"/>
              <a:r>
                <a:rPr lang="en-GB" altLang="en-US" sz="6000">
                  <a:effectLst>
                    <a:outerShdw blurRad="38100" dist="19050" dir="2700000" algn="tl" rotWithShape="0">
                      <a:schemeClr val="dk1">
                        <a:alpha val="40000"/>
                      </a:schemeClr>
                    </a:outerShdw>
                  </a:effectLst>
                  <a:latin typeface="UVN Thay Giao Nang" panose="02090805050506020203" pitchFamily="18" charset="0"/>
                  <a:cs typeface="Times New Roman" panose="02020603050405020304" pitchFamily="18" charset="0"/>
                </a:rPr>
                <a:t>Tính từ</a:t>
              </a:r>
            </a:p>
          </p:txBody>
        </p:sp>
      </p:grpSp>
      <p:grpSp>
        <p:nvGrpSpPr>
          <p:cNvPr id="8" name="Group 7">
            <a:extLst>
              <a:ext uri="{FF2B5EF4-FFF2-40B4-BE49-F238E27FC236}">
                <a16:creationId xmlns:a16="http://schemas.microsoft.com/office/drawing/2014/main" xmlns="" id="{F07C6C67-669A-4191-98B9-D4E3A1EAADE4}"/>
              </a:ext>
            </a:extLst>
          </p:cNvPr>
          <p:cNvGrpSpPr/>
          <p:nvPr/>
        </p:nvGrpSpPr>
        <p:grpSpPr>
          <a:xfrm>
            <a:off x="3427320" y="1847039"/>
            <a:ext cx="4419484" cy="2743128"/>
            <a:chOff x="3200476" y="2133634"/>
            <a:chExt cx="4419484" cy="2743128"/>
          </a:xfrm>
        </p:grpSpPr>
        <p:sp>
          <p:nvSpPr>
            <p:cNvPr id="2" name="Cloud 1">
              <a:extLst>
                <a:ext uri="{FF2B5EF4-FFF2-40B4-BE49-F238E27FC236}">
                  <a16:creationId xmlns:a16="http://schemas.microsoft.com/office/drawing/2014/main" xmlns="" id="{4B8C322A-0E36-4719-A22C-F84046636F24}"/>
                </a:ext>
              </a:extLst>
            </p:cNvPr>
            <p:cNvSpPr/>
            <p:nvPr/>
          </p:nvSpPr>
          <p:spPr>
            <a:xfrm>
              <a:off x="3200476" y="2133634"/>
              <a:ext cx="4419484" cy="2743128"/>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UTM Showcard" panose="02040603050506020204" pitchFamily="18" charset="0"/>
              </a:endParaRPr>
            </a:p>
          </p:txBody>
        </p:sp>
        <p:sp>
          <p:nvSpPr>
            <p:cNvPr id="3" name="TextBox 2">
              <a:extLst>
                <a:ext uri="{FF2B5EF4-FFF2-40B4-BE49-F238E27FC236}">
                  <a16:creationId xmlns:a16="http://schemas.microsoft.com/office/drawing/2014/main" xmlns="" id="{B5C0FC6F-6E50-4BC6-BDFF-806B33CC5F7D}"/>
                </a:ext>
              </a:extLst>
            </p:cNvPr>
            <p:cNvSpPr txBox="1"/>
            <p:nvPr/>
          </p:nvSpPr>
          <p:spPr>
            <a:xfrm>
              <a:off x="4043697" y="2603489"/>
              <a:ext cx="2526626" cy="1754326"/>
            </a:xfrm>
            <a:prstGeom prst="rect">
              <a:avLst/>
            </a:prstGeom>
            <a:noFill/>
          </p:spPr>
          <p:txBody>
            <a:bodyPr wrap="square" rtlCol="0">
              <a:spAutoFit/>
            </a:bodyPr>
            <a:lstStyle/>
            <a:p>
              <a:pPr algn="ctr"/>
              <a:r>
                <a:rPr lang="en-US" sz="5400">
                  <a:solidFill>
                    <a:srgbClr val="FF0000"/>
                  </a:solidFill>
                  <a:latin typeface="UTM Showcard" panose="02040603050506020204" pitchFamily="18" charset="0"/>
                </a:rPr>
                <a:t>TỪ LOẠI</a:t>
              </a:r>
            </a:p>
          </p:txBody>
        </p:sp>
      </p:grpSp>
    </p:spTree>
    <p:extLst>
      <p:ext uri="{BB962C8B-B14F-4D97-AF65-F5344CB8AC3E}">
        <p14:creationId xmlns:p14="http://schemas.microsoft.com/office/powerpoint/2010/main" val="20967488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right)">
                                      <p:cBhvr>
                                        <p:cTn id="14" dur="75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right)">
                                      <p:cBhvr>
                                        <p:cTn id="19" dur="75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75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left)">
                                      <p:cBhvr>
                                        <p:cTn id="29" dur="75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left)">
                                      <p:cBhvr>
                                        <p:cTn id="34"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35"/>
            <a:ext cx="12192000" cy="6939280"/>
          </a:xfrm>
          <a:prstGeom prst="rect">
            <a:avLst/>
          </a:prstGeom>
        </p:spPr>
      </p:pic>
      <p:pic>
        <p:nvPicPr>
          <p:cNvPr id="5" name="Picture 4" descr="Grass Cartoon - Un Brin D Herbe - (1170x2335) Png Clipart Download">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07960" y="3451913"/>
            <a:ext cx="1333751" cy="26618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41449" y="5996844"/>
            <a:ext cx="1225060" cy="689096"/>
          </a:xfrm>
          <a:prstGeom prst="rect">
            <a:avLst/>
          </a:prstGeom>
        </p:spPr>
      </p:pic>
      <p:pic>
        <p:nvPicPr>
          <p:cNvPr id="10" name="Picture 4" descr="Grass Cartoon - Un Brin D Herbe - (1170x2335) Png Clipart Download">
            <a:hlinkClick r:id="rId8" action="ppaction://hlinksldjump"/>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bright="20000" contrast="20000"/>
                    </a14:imgEffect>
                    <a14:imgEffect>
                      <a14:colorTemperature colorTemp="53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723289" y="2575176"/>
            <a:ext cx="873408" cy="174308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Grass Cartoon - Un Brin D Herbe - (1170x2335) Png Clipart Download">
            <a:hlinkClick r:id="rId11" action="ppaction://hlinksldjump"/>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rightnessContrast bright="40000"/>
                    </a14:imgEffect>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flipH="1">
            <a:off x="1641709" y="2575176"/>
            <a:ext cx="1072562" cy="21405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flipH="1">
            <a:off x="5605781" y="1465580"/>
            <a:ext cx="5121275" cy="4648200"/>
          </a:xfrm>
          <a:prstGeom prst="rect">
            <a:avLst/>
          </a:prstGeom>
        </p:spPr>
      </p:pic>
      <p:sp>
        <p:nvSpPr>
          <p:cNvPr id="12" name="Rectangle 7"/>
          <p:cNvSpPr/>
          <p:nvPr/>
        </p:nvSpPr>
        <p:spPr>
          <a:xfrm>
            <a:off x="1858225" y="233499"/>
            <a:ext cx="8475860" cy="1149163"/>
          </a:xfrm>
          <a:prstGeom prst="rect">
            <a:avLst/>
          </a:prstGeom>
          <a:noFill/>
        </p:spPr>
        <p:txBody>
          <a:bodyPr wrap="none" lIns="89377" tIns="44688" rIns="89377" bIns="44688" numCol="1">
            <a:prstTxWarp prst="textPlain">
              <a:avLst/>
            </a:prstTxWarp>
            <a:spAutoFit/>
          </a:bodyPr>
          <a:lstStyle/>
          <a:p>
            <a:pPr algn="ctr"/>
            <a:r>
              <a:rPr lang="vi-VN" sz="5280" b="1">
                <a:ln w="28575">
                  <a:solidFill>
                    <a:srgbClr val="0070C0"/>
                  </a:solidFill>
                </a:ln>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NHỔ CỎ VƯỜN RAU</a:t>
            </a:r>
            <a:endParaRPr lang="en-US" sz="5280" b="1">
              <a:ln w="28575">
                <a:solidFill>
                  <a:srgbClr val="0070C0"/>
                </a:solidFill>
              </a:ln>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2"/>
                                        </p:tgtEl>
                                        <p:attrNameLst>
                                          <p:attrName>ppt_x</p:attrName>
                                          <p:attrName>ppt_y</p:attrName>
                                        </p:attrNameLst>
                                      </p:cBhvr>
                                    </p:animMotion>
                                    <p:animRot by="1500000">
                                      <p:cBhvr>
                                        <p:cTn id="7" dur="125" fill="hold">
                                          <p:stCondLst>
                                            <p:cond delay="0"/>
                                          </p:stCondLst>
                                        </p:cTn>
                                        <p:tgtEl>
                                          <p:spTgt spid="12"/>
                                        </p:tgtEl>
                                        <p:attrNameLst>
                                          <p:attrName>r</p:attrName>
                                        </p:attrNameLst>
                                      </p:cBhvr>
                                    </p:animRot>
                                    <p:animRot by="-1500000">
                                      <p:cBhvr>
                                        <p:cTn id="8" dur="125" fill="hold">
                                          <p:stCondLst>
                                            <p:cond delay="125"/>
                                          </p:stCondLst>
                                        </p:cTn>
                                        <p:tgtEl>
                                          <p:spTgt spid="12"/>
                                        </p:tgtEl>
                                        <p:attrNameLst>
                                          <p:attrName>r</p:attrName>
                                        </p:attrNameLst>
                                      </p:cBhvr>
                                    </p:animRot>
                                    <p:animRot by="-1500000">
                                      <p:cBhvr>
                                        <p:cTn id="9" dur="125" fill="hold">
                                          <p:stCondLst>
                                            <p:cond delay="250"/>
                                          </p:stCondLst>
                                        </p:cTn>
                                        <p:tgtEl>
                                          <p:spTgt spid="12"/>
                                        </p:tgtEl>
                                        <p:attrNameLst>
                                          <p:attrName>r</p:attrName>
                                        </p:attrNameLst>
                                      </p:cBhvr>
                                    </p:animRot>
                                    <p:animRot by="1500000">
                                      <p:cBhvr>
                                        <p:cTn id="10" dur="125" fill="hold">
                                          <p:stCondLst>
                                            <p:cond delay="375"/>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47" presetClass="exit" presetSubtype="0" fill="hold" nodeType="clickEffect">
                                  <p:stCondLst>
                                    <p:cond delay="0"/>
                                  </p:stCondLst>
                                  <p:childTnLst>
                                    <p:animEffect transition="out" filter="fade">
                                      <p:cBhvr>
                                        <p:cTn id="15" dur="1000"/>
                                        <p:tgtEl>
                                          <p:spTgt spid="5"/>
                                        </p:tgtEl>
                                      </p:cBhvr>
                                    </p:animEffect>
                                    <p:anim calcmode="lin" valueType="num">
                                      <p:cBhvr>
                                        <p:cTn id="16" dur="1000"/>
                                        <p:tgtEl>
                                          <p:spTgt spid="5"/>
                                        </p:tgtEl>
                                        <p:attrNameLst>
                                          <p:attrName>ppt_x</p:attrName>
                                        </p:attrNameLst>
                                      </p:cBhvr>
                                      <p:tavLst>
                                        <p:tav tm="0">
                                          <p:val>
                                            <p:strVal val="ppt_x"/>
                                          </p:val>
                                        </p:tav>
                                        <p:tav tm="100000">
                                          <p:val>
                                            <p:strVal val="ppt_x"/>
                                          </p:val>
                                        </p:tav>
                                      </p:tavLst>
                                    </p:anim>
                                    <p:anim calcmode="lin" valueType="num">
                                      <p:cBhvr>
                                        <p:cTn id="17" dur="1000"/>
                                        <p:tgtEl>
                                          <p:spTgt spid="5"/>
                                        </p:tgtEl>
                                        <p:attrNameLst>
                                          <p:attrName>ppt_y</p:attrName>
                                        </p:attrNameLst>
                                      </p:cBhvr>
                                      <p:tavLst>
                                        <p:tav tm="0">
                                          <p:val>
                                            <p:strVal val="ppt_y"/>
                                          </p:val>
                                        </p:tav>
                                        <p:tav tm="100000">
                                          <p:val>
                                            <p:strVal val="ppt_y-.1"/>
                                          </p:val>
                                        </p:tav>
                                      </p:tavLst>
                                    </p:anim>
                                    <p:set>
                                      <p:cBhvr>
                                        <p:cTn id="18" dur="1" fill="hold">
                                          <p:stCondLst>
                                            <p:cond delay="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47" presetClass="exit" presetSubtype="0" fill="hold" nodeType="clickEffect">
                                  <p:stCondLst>
                                    <p:cond delay="0"/>
                                  </p:stCondLst>
                                  <p:childTnLst>
                                    <p:animEffect transition="out" filter="fade">
                                      <p:cBhvr>
                                        <p:cTn id="23" dur="1000"/>
                                        <p:tgtEl>
                                          <p:spTgt spid="10"/>
                                        </p:tgtEl>
                                      </p:cBhvr>
                                    </p:animEffect>
                                    <p:anim calcmode="lin" valueType="num">
                                      <p:cBhvr>
                                        <p:cTn id="24" dur="1000"/>
                                        <p:tgtEl>
                                          <p:spTgt spid="10"/>
                                        </p:tgtEl>
                                        <p:attrNameLst>
                                          <p:attrName>ppt_x</p:attrName>
                                        </p:attrNameLst>
                                      </p:cBhvr>
                                      <p:tavLst>
                                        <p:tav tm="0">
                                          <p:val>
                                            <p:strVal val="ppt_x"/>
                                          </p:val>
                                        </p:tav>
                                        <p:tav tm="100000">
                                          <p:val>
                                            <p:strVal val="ppt_x"/>
                                          </p:val>
                                        </p:tav>
                                      </p:tavLst>
                                    </p:anim>
                                    <p:anim calcmode="lin" valueType="num">
                                      <p:cBhvr>
                                        <p:cTn id="25" dur="1000"/>
                                        <p:tgtEl>
                                          <p:spTgt spid="10"/>
                                        </p:tgtEl>
                                        <p:attrNameLst>
                                          <p:attrName>ppt_y</p:attrName>
                                        </p:attrNameLst>
                                      </p:cBhvr>
                                      <p:tavLst>
                                        <p:tav tm="0">
                                          <p:val>
                                            <p:strVal val="ppt_y"/>
                                          </p:val>
                                        </p:tav>
                                        <p:tav tm="100000">
                                          <p:val>
                                            <p:strVal val="ppt_y-.1"/>
                                          </p:val>
                                        </p:tav>
                                      </p:tavLst>
                                    </p:anim>
                                    <p:set>
                                      <p:cBhvr>
                                        <p:cTn id="26"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1"/>
                    </p:tgtEl>
                  </p:cond>
                </p:stCondLst>
                <p:endSync evt="end" delay="0">
                  <p:rtn val="all"/>
                </p:endSync>
                <p:childTnLst>
                  <p:par>
                    <p:cTn id="28" fill="hold">
                      <p:stCondLst>
                        <p:cond delay="0"/>
                      </p:stCondLst>
                      <p:childTnLst>
                        <p:par>
                          <p:cTn id="29" fill="hold">
                            <p:stCondLst>
                              <p:cond delay="0"/>
                            </p:stCondLst>
                            <p:childTnLst>
                              <p:par>
                                <p:cTn id="30" presetID="47" presetClass="exit" presetSubtype="0" fill="hold" nodeType="clickEffect">
                                  <p:stCondLst>
                                    <p:cond delay="0"/>
                                  </p:stCondLst>
                                  <p:childTnLst>
                                    <p:animEffect transition="out" filter="fade">
                                      <p:cBhvr>
                                        <p:cTn id="31" dur="1000"/>
                                        <p:tgtEl>
                                          <p:spTgt spid="11"/>
                                        </p:tgtEl>
                                      </p:cBhvr>
                                    </p:animEffect>
                                    <p:anim calcmode="lin" valueType="num">
                                      <p:cBhvr>
                                        <p:cTn id="32" dur="1000"/>
                                        <p:tgtEl>
                                          <p:spTgt spid="11"/>
                                        </p:tgtEl>
                                        <p:attrNameLst>
                                          <p:attrName>ppt_x</p:attrName>
                                        </p:attrNameLst>
                                      </p:cBhvr>
                                      <p:tavLst>
                                        <p:tav tm="0">
                                          <p:val>
                                            <p:strVal val="ppt_x"/>
                                          </p:val>
                                        </p:tav>
                                        <p:tav tm="100000">
                                          <p:val>
                                            <p:strVal val="ppt_x"/>
                                          </p:val>
                                        </p:tav>
                                      </p:tavLst>
                                    </p:anim>
                                    <p:anim calcmode="lin" valueType="num">
                                      <p:cBhvr>
                                        <p:cTn id="33" dur="1000"/>
                                        <p:tgtEl>
                                          <p:spTgt spid="11"/>
                                        </p:tgtEl>
                                        <p:attrNameLst>
                                          <p:attrName>ppt_y</p:attrName>
                                        </p:attrNameLst>
                                      </p:cBhvr>
                                      <p:tavLst>
                                        <p:tav tm="0">
                                          <p:val>
                                            <p:strVal val="ppt_y"/>
                                          </p:val>
                                        </p:tav>
                                        <p:tav tm="100000">
                                          <p:val>
                                            <p:strVal val="ppt_y-.1"/>
                                          </p:val>
                                        </p:tav>
                                      </p:tavLst>
                                    </p:anim>
                                    <p:set>
                                      <p:cBhvr>
                                        <p:cTn id="34" dur="1" fill="hold">
                                          <p:stCondLst>
                                            <p:cond delay="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5"/>
          <a:stretch>
            <a:fillRect/>
          </a:stretch>
        </p:blipFill>
        <p:spPr>
          <a:xfrm>
            <a:off x="314" y="-3287"/>
            <a:ext cx="12191686" cy="6847990"/>
          </a:xfrm>
          <a:prstGeom prst="rect">
            <a:avLst/>
          </a:prstGeom>
        </p:spPr>
      </p:pic>
      <p:sp>
        <p:nvSpPr>
          <p:cNvPr id="4" name="Rectangle: Rounded Corners 3"/>
          <p:cNvSpPr/>
          <p:nvPr/>
        </p:nvSpPr>
        <p:spPr>
          <a:xfrm>
            <a:off x="845308" y="604922"/>
            <a:ext cx="10501694" cy="5660571"/>
          </a:xfrm>
          <a:prstGeom prst="roundRect">
            <a:avLst/>
          </a:prstGeom>
          <a:solidFill>
            <a:srgbClr val="FFFFFF">
              <a:alpha val="7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35">
              <a:latin typeface="Times New Roman" panose="02020603050405020304" pitchFamily="18" charset="0"/>
              <a:cs typeface="Times New Roman" panose="02020603050405020304" pitchFamily="18" charset="0"/>
            </a:endParaRPr>
          </a:p>
        </p:txBody>
      </p:sp>
      <p:sp>
        <p:nvSpPr>
          <p:cNvPr id="5" name="a - 9Slide.vn"/>
          <p:cNvSpPr/>
          <p:nvPr/>
        </p:nvSpPr>
        <p:spPr>
          <a:xfrm>
            <a:off x="5107069" y="2491216"/>
            <a:ext cx="4626524" cy="654814"/>
          </a:xfrm>
          <a:prstGeom prst="rect">
            <a:avLst/>
          </a:prstGeom>
          <a:solidFill>
            <a:srgbClr val="FFFFFF"/>
          </a:solidFill>
          <a:ln w="28575" cap="flat" cmpd="sng" algn="ctr">
            <a:solidFill>
              <a:schemeClr val="tx1"/>
            </a:solidFill>
            <a:prstDash val="solid"/>
            <a:miter lim="800000"/>
          </a:ln>
          <a:effectLst/>
        </p:spPr>
        <p:txBody>
          <a:bodyPr lIns="118979" tIns="59489" rIns="118979" bIns="59489" rtlCol="0" anchor="ctr"/>
          <a:lstStyle/>
          <a:p>
            <a:pPr algn="l"/>
            <a:r>
              <a:rPr lang="en-GB" altLang="en-US" sz="391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A. động từ</a:t>
            </a:r>
            <a:endParaRPr lang="en-GB" altLang="en-US" sz="3910" dirty="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9" name="b - 9Slide.vn"/>
          <p:cNvSpPr/>
          <p:nvPr/>
        </p:nvSpPr>
        <p:spPr>
          <a:xfrm>
            <a:off x="5100864" y="3340924"/>
            <a:ext cx="4629627" cy="653573"/>
          </a:xfrm>
          <a:prstGeom prst="rect">
            <a:avLst/>
          </a:prstGeom>
          <a:solidFill>
            <a:srgbClr val="FFFFFF"/>
          </a:solidFill>
          <a:ln w="28575" cap="flat" cmpd="sng" algn="ctr">
            <a:solidFill>
              <a:schemeClr val="tx1"/>
            </a:solidFill>
            <a:prstDash val="solid"/>
            <a:miter lim="800000"/>
          </a:ln>
          <a:effectLst/>
        </p:spPr>
        <p:txBody>
          <a:bodyPr lIns="118979" tIns="59489" rIns="118979" bIns="59489" rtlCol="0" anchor="ctr"/>
          <a:lstStyle/>
          <a:p>
            <a:r>
              <a:rPr lang="en-GB" altLang="en-US" sz="3910" dirty="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B. danh từ</a:t>
            </a:r>
          </a:p>
        </p:txBody>
      </p:sp>
      <p:sp>
        <p:nvSpPr>
          <p:cNvPr id="12" name="Cloud Callout 11"/>
          <p:cNvSpPr/>
          <p:nvPr/>
        </p:nvSpPr>
        <p:spPr>
          <a:xfrm>
            <a:off x="3166406" y="228171"/>
            <a:ext cx="8143278" cy="1936511"/>
          </a:xfrm>
          <a:prstGeom prst="cloudCallout">
            <a:avLst>
              <a:gd name="adj1" fmla="val -47400"/>
              <a:gd name="adj2" fmla="val 90737"/>
            </a:avLst>
          </a:prstGeom>
          <a:solidFill>
            <a:srgbClr val="FFD4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10">
              <a:solidFill>
                <a:schemeClr val="tx1"/>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 name="TextBox 1"/>
          <p:cNvSpPr txBox="1"/>
          <p:nvPr/>
        </p:nvSpPr>
        <p:spPr>
          <a:xfrm>
            <a:off x="3311645" y="537546"/>
            <a:ext cx="7428259" cy="1294130"/>
          </a:xfrm>
          <a:prstGeom prst="rect">
            <a:avLst/>
          </a:prstGeom>
          <a:noFill/>
        </p:spPr>
        <p:txBody>
          <a:bodyPr wrap="square" rtlCol="0">
            <a:spAutoFit/>
          </a:bodyPr>
          <a:lstStyle/>
          <a:p>
            <a:pPr algn="ctr"/>
            <a:r>
              <a:rPr lang="en-US" sz="3520">
                <a:latin typeface="Times New Roman" panose="02020603050405020304" pitchFamily="18" charset="0"/>
                <a:ea typeface="Arial-Rounded" panose="020B0500000000000000" pitchFamily="34" charset="0"/>
                <a:cs typeface="Times New Roman" panose="02020603050405020304" pitchFamily="18" charset="0"/>
              </a:rPr>
              <a:t>Tâm</a:t>
            </a:r>
            <a:r>
              <a:rPr lang="en-US" sz="4300" b="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dẫn</a:t>
            </a:r>
            <a:r>
              <a:rPr lang="en-US" sz="3520">
                <a:latin typeface="Times New Roman" panose="02020603050405020304" pitchFamily="18" charset="0"/>
                <a:ea typeface="Arial-Rounded" panose="020B0500000000000000" pitchFamily="34" charset="0"/>
                <a:cs typeface="Times New Roman" panose="02020603050405020304" pitchFamily="18" charset="0"/>
              </a:rPr>
              <a:t> Nhân và Đức </a:t>
            </a:r>
          </a:p>
          <a:p>
            <a:pPr algn="ctr"/>
            <a:r>
              <a:rPr lang="en-US" sz="3520">
                <a:latin typeface="Times New Roman" panose="02020603050405020304" pitchFamily="18" charset="0"/>
                <a:ea typeface="Arial-Rounded" panose="020B0500000000000000" pitchFamily="34" charset="0"/>
                <a:cs typeface="Times New Roman" panose="02020603050405020304" pitchFamily="18" charset="0"/>
              </a:rPr>
              <a:t>ra vườn chơi, khoe rằng:</a:t>
            </a:r>
          </a:p>
        </p:txBody>
      </p:sp>
      <p:pic>
        <p:nvPicPr>
          <p:cNvPr id="3" name="Picture 2" descr="Ham Character clipart. Free download transparent .PNG | Creazilla">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39904" y="4988473"/>
            <a:ext cx="1124045" cy="1707149"/>
          </a:xfrm>
          <a:prstGeom prst="rect">
            <a:avLst/>
          </a:prstGeom>
          <a:noFill/>
          <a:extLst>
            <a:ext uri="{909E8E84-426E-40DD-AFC4-6F175D3DCCD1}">
              <a14:hiddenFill xmlns:a14="http://schemas.microsoft.com/office/drawing/2010/main">
                <a:solidFill>
                  <a:srgbClr val="FFFFFF"/>
                </a:solidFill>
              </a14:hiddenFill>
            </a:ext>
          </a:extLst>
        </p:spPr>
      </p:pic>
      <p:sp>
        <p:nvSpPr>
          <p:cNvPr id="24" name="c - 9Slide.vn"/>
          <p:cNvSpPr/>
          <p:nvPr/>
        </p:nvSpPr>
        <p:spPr>
          <a:xfrm>
            <a:off x="5107070" y="4203043"/>
            <a:ext cx="4629627" cy="653573"/>
          </a:xfrm>
          <a:prstGeom prst="rect">
            <a:avLst/>
          </a:prstGeom>
          <a:solidFill>
            <a:srgbClr val="FFFFFF"/>
          </a:solidFill>
          <a:ln w="28575" cap="flat" cmpd="sng" algn="ctr">
            <a:solidFill>
              <a:schemeClr val="tx1"/>
            </a:solidFill>
            <a:prstDash val="solid"/>
            <a:miter lim="800000"/>
          </a:ln>
          <a:effectLst/>
        </p:spPr>
        <p:txBody>
          <a:bodyPr lIns="118979" tIns="59489" rIns="118979" bIns="59489" rtlCol="0" anchor="ctr"/>
          <a:lstStyle/>
          <a:p>
            <a:r>
              <a:rPr lang="en-GB" altLang="en-US" sz="3910" dirty="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C. tính từ</a:t>
            </a:r>
          </a:p>
        </p:txBody>
      </p:sp>
      <p:sp>
        <p:nvSpPr>
          <p:cNvPr id="26" name="d - 9Slide.vn"/>
          <p:cNvSpPr/>
          <p:nvPr/>
        </p:nvSpPr>
        <p:spPr>
          <a:xfrm>
            <a:off x="5107070" y="5096818"/>
            <a:ext cx="4629627" cy="653573"/>
          </a:xfrm>
          <a:prstGeom prst="rect">
            <a:avLst/>
          </a:prstGeom>
          <a:solidFill>
            <a:srgbClr val="FFFFFF"/>
          </a:solidFill>
          <a:ln w="28575" cap="flat" cmpd="sng" algn="ctr">
            <a:solidFill>
              <a:schemeClr val="tx1"/>
            </a:solidFill>
            <a:prstDash val="solid"/>
            <a:miter lim="800000"/>
          </a:ln>
          <a:effectLst/>
        </p:spPr>
        <p:txBody>
          <a:bodyPr lIns="118979" tIns="59489" rIns="118979" bIns="59489" rtlCol="0" anchor="ctr"/>
          <a:lstStyle/>
          <a:p>
            <a:r>
              <a:rPr lang="en-GB" altLang="en-US" sz="3910" dirty="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D. quan hệ từ</a:t>
            </a:r>
          </a:p>
        </p:txBody>
      </p:sp>
      <p:pic>
        <p:nvPicPr>
          <p:cNvPr id="28"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940000">
            <a:off x="565492" y="737124"/>
            <a:ext cx="2663324" cy="5934290"/>
          </a:xfrm>
          <a:prstGeom prst="rect">
            <a:avLst/>
          </a:prstGeom>
        </p:spPr>
      </p:pic>
      <mc:AlternateContent xmlns:mc="http://schemas.openxmlformats.org/markup-compatibility/2006">
        <mc:Choice xmlns:am3d="http://schemas.microsoft.com/office/drawing/2017/model3d" xmlns="" Requires="am3d">
          <p:graphicFrame>
            <p:nvGraphicFramePr>
              <p:cNvPr id="6" name="3D Model 5" descr="Green checkmark">
                <a:extLst>
                  <a:ext uri="{FF2B5EF4-FFF2-40B4-BE49-F238E27FC236}">
                    <a16:creationId xmlns:a16="http://schemas.microsoft.com/office/drawing/2014/main" id="{E0AD658B-5F4E-43A4-A4F5-07B0AB5D2B30}"/>
                  </a:ext>
                </a:extLst>
              </p:cNvPr>
              <p:cNvGraphicFramePr/>
              <p:nvPr>
                <p:extLst>
                  <p:ext uri="{D42A27DB-BD31-4B8C-83A1-F6EECF244321}">
                    <p14:modId xmlns:p14="http://schemas.microsoft.com/office/powerpoint/2010/main" val="1224367964"/>
                  </p:ext>
                </p:extLst>
              </p:nvPr>
            </p:nvGraphicFramePr>
            <p:xfrm>
              <a:off x="8901289" y="2141051"/>
              <a:ext cx="1385601" cy="1333816"/>
            </p:xfrm>
            <a:graphic>
              <a:graphicData uri="http://schemas.microsoft.com/office/drawing/2017/model3d">
                <am3d:model3d r:embed="rId10">
                  <am3d:spPr>
                    <a:xfrm>
                      <a:off x="0" y="0"/>
                      <a:ext cx="1385601" cy="1333816"/>
                    </a:xfrm>
                    <a:prstGeom prst="rect">
                      <a:avLst/>
                    </a:prstGeom>
                  </am3d:spPr>
                  <am3d:camera>
                    <am3d:pos x="0" y="0" z="65636637"/>
                    <am3d:up dx="0" dy="36000000" dz="0"/>
                    <am3d:lookAt x="0" y="0" z="0"/>
                    <am3d:perspective fov="2700000"/>
                  </am3d:camera>
                  <am3d:trans>
                    <am3d:meterPerModelUnit n="206523" d="1000000"/>
                    <am3d:preTrans dx="0" dy="-14800077" dz="0"/>
                    <am3d:scale>
                      <am3d:sx n="1000000" d="1000000"/>
                      <am3d:sy n="1000000" d="1000000"/>
                      <am3d:sz n="1000000" d="1000000"/>
                    </am3d:scale>
                    <am3d:rot/>
                    <am3d:postTrans dx="0" dy="0" dz="0"/>
                  </am3d:trans>
                  <am3d:raster rName="Office3DRenderer" rVer="16.0.8326">
                    <am3d:blip r:embed="rId11"/>
                  </am3d:raster>
                  <am3d:objViewport viewportSz="180996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Green checkmark">
                <a:extLst>
                  <a:ext uri="{FF2B5EF4-FFF2-40B4-BE49-F238E27FC236}">
                    <a16:creationId xmlns:a16="http://schemas.microsoft.com/office/drawing/2014/main" xmlns="" id="{E0AD658B-5F4E-43A4-A4F5-07B0AB5D2B30}"/>
                  </a:ext>
                </a:extLst>
              </p:cNvPr>
              <p:cNvPicPr>
                <a:picLocks noGrp="1" noRot="1" noChangeAspect="1" noMove="1" noResize="1" noEditPoints="1" noAdjustHandles="1" noChangeArrowheads="1" noChangeShapeType="1" noCrop="1"/>
              </p:cNvPicPr>
              <p:nvPr/>
            </p:nvPicPr>
            <p:blipFill>
              <a:blip r:embed="rId12"/>
              <a:stretch>
                <a:fillRect/>
              </a:stretch>
            </p:blipFill>
            <p:spPr>
              <a:xfrm>
                <a:off x="8901289" y="2141051"/>
                <a:ext cx="1385601" cy="1333816"/>
              </a:xfrm>
              <a:prstGeom prst="rect">
                <a:avLst/>
              </a:prstGeom>
            </p:spPr>
          </p:pic>
        </mc:Fallback>
      </mc:AlternateContent>
      <mc:AlternateContent xmlns:mc="http://schemas.openxmlformats.org/markup-compatibility/2006">
        <mc:Choice xmlns:am3d="http://schemas.microsoft.com/office/drawing/2017/model3d" xmlns="" Requires="am3d">
          <p:graphicFrame>
            <p:nvGraphicFramePr>
              <p:cNvPr id="8" name="3D Model 7" descr="Red X">
                <a:extLst>
                  <a:ext uri="{FF2B5EF4-FFF2-40B4-BE49-F238E27FC236}">
                    <a16:creationId xmlns:a16="http://schemas.microsoft.com/office/drawing/2014/main" id="{E51C041D-C785-4DF7-9776-47BD56AF227E}"/>
                  </a:ext>
                </a:extLst>
              </p:cNvPr>
              <p:cNvGraphicFramePr>
                <a:graphicFrameLocks noChangeAspect="1"/>
              </p:cNvGraphicFramePr>
              <p:nvPr>
                <p:extLst>
                  <p:ext uri="{D42A27DB-BD31-4B8C-83A1-F6EECF244321}">
                    <p14:modId xmlns:p14="http://schemas.microsoft.com/office/powerpoint/2010/main" val="1543004493"/>
                  </p:ext>
                </p:extLst>
              </p:nvPr>
            </p:nvGraphicFramePr>
            <p:xfrm>
              <a:off x="9068365" y="3351052"/>
              <a:ext cx="619322" cy="633315"/>
            </p:xfrm>
            <a:graphic>
              <a:graphicData uri="http://schemas.microsoft.com/office/drawing/2017/model3d">
                <am3d:model3d r:embed="rId13">
                  <am3d:spPr>
                    <a:xfrm>
                      <a:off x="0" y="0"/>
                      <a:ext cx="619322" cy="633315"/>
                    </a:xfrm>
                    <a:prstGeom prst="rect">
                      <a:avLst/>
                    </a:prstGeom>
                  </am3d:spPr>
                  <am3d:camera>
                    <am3d:pos x="0" y="0" z="66067292"/>
                    <am3d:up dx="0" dy="36000000" dz="0"/>
                    <am3d:lookAt x="0" y="0" z="0"/>
                    <am3d:perspective fov="2700000"/>
                  </am3d:camera>
                  <am3d:trans>
                    <am3d:meterPerModelUnit n="251450" d="1000000"/>
                    <am3d:preTrans dx="15192" dy="-18000000" dz="0"/>
                    <am3d:scale>
                      <am3d:sx n="1000000" d="1000000"/>
                      <am3d:sy n="1000000" d="1000000"/>
                      <am3d:sz n="1000000" d="1000000"/>
                    </am3d:scale>
                    <am3d:rot/>
                    <am3d:postTrans dx="0" dy="0" dz="0"/>
                  </am3d:trans>
                  <am3d:raster rName="Office3DRenderer" rVer="16.0.8326">
                    <am3d:blip r:embed="rId14"/>
                  </am3d:raster>
                  <am3d:objViewport viewportSz="9290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 Model 7" descr="Red X">
                <a:extLst>
                  <a:ext uri="{FF2B5EF4-FFF2-40B4-BE49-F238E27FC236}">
                    <a16:creationId xmlns:a16="http://schemas.microsoft.com/office/drawing/2014/main" xmlns="" id="{E51C041D-C785-4DF7-9776-47BD56AF227E}"/>
                  </a:ext>
                </a:extLst>
              </p:cNvPr>
              <p:cNvPicPr>
                <a:picLocks noGrp="1" noRot="1" noChangeAspect="1" noMove="1" noResize="1" noEditPoints="1" noAdjustHandles="1" noChangeArrowheads="1" noChangeShapeType="1" noCrop="1"/>
              </p:cNvPicPr>
              <p:nvPr/>
            </p:nvPicPr>
            <p:blipFill>
              <a:blip r:embed="rId15"/>
              <a:stretch>
                <a:fillRect/>
              </a:stretch>
            </p:blipFill>
            <p:spPr>
              <a:xfrm>
                <a:off x="9068365" y="3351052"/>
                <a:ext cx="619322" cy="633315"/>
              </a:xfrm>
              <a:prstGeom prst="rect">
                <a:avLst/>
              </a:prstGeom>
            </p:spPr>
          </p:pic>
        </mc:Fallback>
      </mc:AlternateContent>
      <mc:AlternateContent xmlns:mc="http://schemas.openxmlformats.org/markup-compatibility/2006">
        <mc:Choice xmlns:am3d="http://schemas.microsoft.com/office/drawing/2017/model3d" xmlns="" Requires="am3d">
          <p:graphicFrame>
            <p:nvGraphicFramePr>
              <p:cNvPr id="15" name="3D Model 14" descr="Red X">
                <a:extLst>
                  <a:ext uri="{FF2B5EF4-FFF2-40B4-BE49-F238E27FC236}">
                    <a16:creationId xmlns:a16="http://schemas.microsoft.com/office/drawing/2014/main" id="{49D76581-A71A-4B79-8C20-CB417A7263AC}"/>
                  </a:ext>
                </a:extLst>
              </p:cNvPr>
              <p:cNvGraphicFramePr>
                <a:graphicFrameLocks noChangeAspect="1"/>
              </p:cNvGraphicFramePr>
              <p:nvPr>
                <p:extLst>
                  <p:ext uri="{D42A27DB-BD31-4B8C-83A1-F6EECF244321}">
                    <p14:modId xmlns:p14="http://schemas.microsoft.com/office/powerpoint/2010/main" val="2758949751"/>
                  </p:ext>
                </p:extLst>
              </p:nvPr>
            </p:nvGraphicFramePr>
            <p:xfrm>
              <a:off x="9068365" y="4218411"/>
              <a:ext cx="619322" cy="633315"/>
            </p:xfrm>
            <a:graphic>
              <a:graphicData uri="http://schemas.microsoft.com/office/drawing/2017/model3d">
                <am3d:model3d r:embed="rId13">
                  <am3d:spPr>
                    <a:xfrm>
                      <a:off x="0" y="0"/>
                      <a:ext cx="619322" cy="633315"/>
                    </a:xfrm>
                    <a:prstGeom prst="rect">
                      <a:avLst/>
                    </a:prstGeom>
                  </am3d:spPr>
                  <am3d:camera>
                    <am3d:pos x="0" y="0" z="66067292"/>
                    <am3d:up dx="0" dy="36000000" dz="0"/>
                    <am3d:lookAt x="0" y="0" z="0"/>
                    <am3d:perspective fov="2700000"/>
                  </am3d:camera>
                  <am3d:trans>
                    <am3d:meterPerModelUnit n="251450" d="1000000"/>
                    <am3d:preTrans dx="15192" dy="-18000000" dz="0"/>
                    <am3d:scale>
                      <am3d:sx n="1000000" d="1000000"/>
                      <am3d:sy n="1000000" d="1000000"/>
                      <am3d:sz n="1000000" d="1000000"/>
                    </am3d:scale>
                    <am3d:rot/>
                    <am3d:postTrans dx="0" dy="0" dz="0"/>
                  </am3d:trans>
                  <am3d:raster rName="Office3DRenderer" rVer="16.0.8326">
                    <am3d:blip r:embed="rId14"/>
                  </am3d:raster>
                  <am3d:objViewport viewportSz="9290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Red X">
                <a:extLst>
                  <a:ext uri="{FF2B5EF4-FFF2-40B4-BE49-F238E27FC236}">
                    <a16:creationId xmlns:a16="http://schemas.microsoft.com/office/drawing/2014/main" xmlns="" id="{49D76581-A71A-4B79-8C20-CB417A7263AC}"/>
                  </a:ext>
                </a:extLst>
              </p:cNvPr>
              <p:cNvPicPr>
                <a:picLocks noGrp="1" noRot="1" noChangeAspect="1" noMove="1" noResize="1" noEditPoints="1" noAdjustHandles="1" noChangeArrowheads="1" noChangeShapeType="1" noCrop="1"/>
              </p:cNvPicPr>
              <p:nvPr/>
            </p:nvPicPr>
            <p:blipFill>
              <a:blip r:embed="rId15"/>
              <a:stretch>
                <a:fillRect/>
              </a:stretch>
            </p:blipFill>
            <p:spPr>
              <a:xfrm>
                <a:off x="9068365" y="4218411"/>
                <a:ext cx="619322" cy="633315"/>
              </a:xfrm>
              <a:prstGeom prst="rect">
                <a:avLst/>
              </a:prstGeom>
            </p:spPr>
          </p:pic>
        </mc:Fallback>
      </mc:AlternateContent>
      <mc:AlternateContent xmlns:mc="http://schemas.openxmlformats.org/markup-compatibility/2006">
        <mc:Choice xmlns:am3d="http://schemas.microsoft.com/office/drawing/2017/model3d" xmlns="" Requires="am3d">
          <p:graphicFrame>
            <p:nvGraphicFramePr>
              <p:cNvPr id="16" name="3D Model 15" descr="Red X">
                <a:extLst>
                  <a:ext uri="{FF2B5EF4-FFF2-40B4-BE49-F238E27FC236}">
                    <a16:creationId xmlns:a16="http://schemas.microsoft.com/office/drawing/2014/main" id="{F281AB2A-5924-457E-B81B-944D8C991FB9}"/>
                  </a:ext>
                </a:extLst>
              </p:cNvPr>
              <p:cNvGraphicFramePr>
                <a:graphicFrameLocks noChangeAspect="1"/>
              </p:cNvGraphicFramePr>
              <p:nvPr>
                <p:extLst>
                  <p:ext uri="{D42A27DB-BD31-4B8C-83A1-F6EECF244321}">
                    <p14:modId xmlns:p14="http://schemas.microsoft.com/office/powerpoint/2010/main" val="4243184631"/>
                  </p:ext>
                </p:extLst>
              </p:nvPr>
            </p:nvGraphicFramePr>
            <p:xfrm>
              <a:off x="9098753" y="5091928"/>
              <a:ext cx="619322" cy="633315"/>
            </p:xfrm>
            <a:graphic>
              <a:graphicData uri="http://schemas.microsoft.com/office/drawing/2017/model3d">
                <am3d:model3d r:embed="rId13">
                  <am3d:spPr>
                    <a:xfrm>
                      <a:off x="0" y="0"/>
                      <a:ext cx="619322" cy="633315"/>
                    </a:xfrm>
                    <a:prstGeom prst="rect">
                      <a:avLst/>
                    </a:prstGeom>
                  </am3d:spPr>
                  <am3d:camera>
                    <am3d:pos x="0" y="0" z="66067292"/>
                    <am3d:up dx="0" dy="36000000" dz="0"/>
                    <am3d:lookAt x="0" y="0" z="0"/>
                    <am3d:perspective fov="2700000"/>
                  </am3d:camera>
                  <am3d:trans>
                    <am3d:meterPerModelUnit n="251450" d="1000000"/>
                    <am3d:preTrans dx="15192" dy="-18000000" dz="0"/>
                    <am3d:scale>
                      <am3d:sx n="1000000" d="1000000"/>
                      <am3d:sy n="1000000" d="1000000"/>
                      <am3d:sz n="1000000" d="1000000"/>
                    </am3d:scale>
                    <am3d:rot/>
                    <am3d:postTrans dx="0" dy="0" dz="0"/>
                  </am3d:trans>
                  <am3d:raster rName="Office3DRenderer" rVer="16.0.8326">
                    <am3d:blip r:embed="rId14"/>
                  </am3d:raster>
                  <am3d:objViewport viewportSz="9290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6" name="3D Model 15" descr="Red X">
                <a:extLst>
                  <a:ext uri="{FF2B5EF4-FFF2-40B4-BE49-F238E27FC236}">
                    <a16:creationId xmlns:a16="http://schemas.microsoft.com/office/drawing/2014/main" xmlns="" id="{F281AB2A-5924-457E-B81B-944D8C991FB9}"/>
                  </a:ext>
                </a:extLst>
              </p:cNvPr>
              <p:cNvPicPr>
                <a:picLocks noGrp="1" noRot="1" noChangeAspect="1" noMove="1" noResize="1" noEditPoints="1" noAdjustHandles="1" noChangeArrowheads="1" noChangeShapeType="1" noCrop="1"/>
              </p:cNvPicPr>
              <p:nvPr/>
            </p:nvPicPr>
            <p:blipFill>
              <a:blip r:embed="rId15"/>
              <a:stretch>
                <a:fillRect/>
              </a:stretch>
            </p:blipFill>
            <p:spPr>
              <a:xfrm>
                <a:off x="9098753" y="5091928"/>
                <a:ext cx="619322" cy="633315"/>
              </a:xfrm>
              <a:prstGeom prst="rect">
                <a:avLst/>
              </a:prstGeom>
            </p:spPr>
          </p:pic>
        </mc:Fallback>
      </mc:AlternateContent>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left)">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left)">
                                      <p:cBhvr>
                                        <p:cTn id="3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5"/>
                    </p:tgtEl>
                  </p:cond>
                </p:stCondLst>
                <p:endSync evt="end" delay="0">
                  <p:rtn val="all"/>
                </p:endSync>
                <p:childTnLst>
                  <p:par>
                    <p:cTn id="37" fill="hold">
                      <p:stCondLst>
                        <p:cond delay="0"/>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500" fill="hold"/>
                                        <p:tgtEl>
                                          <p:spTgt spid="6"/>
                                        </p:tgtEl>
                                        <p:attrNameLst>
                                          <p:attrName>ppt_w</p:attrName>
                                        </p:attrNameLst>
                                      </p:cBhvr>
                                      <p:tavLst>
                                        <p:tav tm="0">
                                          <p:val>
                                            <p:fltVal val="0"/>
                                          </p:val>
                                        </p:tav>
                                        <p:tav tm="100000">
                                          <p:val>
                                            <p:strVal val="#ppt_w"/>
                                          </p:val>
                                        </p:tav>
                                      </p:tavLst>
                                    </p:anim>
                                    <p:anim calcmode="lin" valueType="num">
                                      <p:cBhvr>
                                        <p:cTn id="42" dur="500" fill="hold"/>
                                        <p:tgtEl>
                                          <p:spTgt spid="6"/>
                                        </p:tgtEl>
                                        <p:attrNameLst>
                                          <p:attrName>ppt_h</p:attrName>
                                        </p:attrNameLst>
                                      </p:cBhvr>
                                      <p:tavLst>
                                        <p:tav tm="0">
                                          <p:val>
                                            <p:fltVal val="0"/>
                                          </p:val>
                                        </p:tav>
                                        <p:tav tm="100000">
                                          <p:val>
                                            <p:strVal val="#ppt_h"/>
                                          </p:val>
                                        </p:tav>
                                      </p:tavLst>
                                    </p:anim>
                                    <p:animEffect transition="in" filter="fade">
                                      <p:cBhvr>
                                        <p:cTn id="43" dur="500"/>
                                        <p:tgtEl>
                                          <p:spTgt spid="6"/>
                                        </p:tgtEl>
                                      </p:cBhvr>
                                    </p:animEffect>
                                  </p:childTnLst>
                                  <p:subTnLst>
                                    <p:audio>
                                      <p:cMediaNode>
                                        <p:cTn display="0" masterRel="sameClick">
                                          <p:stCondLst>
                                            <p:cond evt="begin" delay="0">
                                              <p:tn val="39"/>
                                            </p:cond>
                                          </p:stCondLst>
                                          <p:endCondLst>
                                            <p:cond evt="onStopAudio" delay="0">
                                              <p:tgtEl>
                                                <p:sldTgt/>
                                              </p:tgtEl>
                                            </p:cond>
                                          </p:endCondLst>
                                        </p:cTn>
                                        <p:tgtEl>
                                          <p:sndTgt r:embed="rId3" name="applause.wav"/>
                                        </p:tgtEl>
                                      </p:cMediaNode>
                                    </p:audio>
                                  </p:subTnLst>
                                </p:cTn>
                              </p:par>
                              <p:par>
                                <p:cTn id="44" presetID="10" presetClass="exit" presetSubtype="0" fill="hold" grpId="1" nodeType="withEffect">
                                  <p:stCondLst>
                                    <p:cond delay="0"/>
                                  </p:stCondLst>
                                  <p:childTnLst>
                                    <p:animEffect transition="out" filter="fade">
                                      <p:cBhvr>
                                        <p:cTn id="45" dur="500"/>
                                        <p:tgtEl>
                                          <p:spTgt spid="9"/>
                                        </p:tgtEl>
                                      </p:cBhvr>
                                    </p:animEffect>
                                    <p:set>
                                      <p:cBhvr>
                                        <p:cTn id="46" dur="1" fill="hold">
                                          <p:stCondLst>
                                            <p:cond delay="499"/>
                                          </p:stCondLst>
                                        </p:cTn>
                                        <p:tgtEl>
                                          <p:spTgt spid="9"/>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24"/>
                                        </p:tgtEl>
                                      </p:cBhvr>
                                    </p:animEffect>
                                    <p:set>
                                      <p:cBhvr>
                                        <p:cTn id="49" dur="1" fill="hold">
                                          <p:stCondLst>
                                            <p:cond delay="499"/>
                                          </p:stCondLst>
                                        </p:cTn>
                                        <p:tgtEl>
                                          <p:spTgt spid="24"/>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26"/>
                                        </p:tgtEl>
                                      </p:cBhvr>
                                    </p:animEffect>
                                    <p:set>
                                      <p:cBhvr>
                                        <p:cTn id="52"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3" restart="whenNotActive" fill="hold" evtFilter="cancelBubble" nodeType="interactiveSeq">
                <p:stCondLst>
                  <p:cond evt="onClick" delay="0">
                    <p:tgtEl>
                      <p:spTgt spid="9"/>
                    </p:tgtEl>
                  </p:cond>
                </p:stCondLst>
                <p:endSync evt="end" delay="0">
                  <p:rtn val="all"/>
                </p:endSync>
                <p:childTnLst>
                  <p:par>
                    <p:cTn id="54" fill="hold">
                      <p:stCondLst>
                        <p:cond delay="0"/>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anim calcmode="lin" valueType="num">
                                      <p:cBhvr>
                                        <p:cTn id="58" dur="500" fill="hold"/>
                                        <p:tgtEl>
                                          <p:spTgt spid="8"/>
                                        </p:tgtEl>
                                        <p:attrNameLst>
                                          <p:attrName>ppt_w</p:attrName>
                                        </p:attrNameLst>
                                      </p:cBhvr>
                                      <p:tavLst>
                                        <p:tav tm="0">
                                          <p:val>
                                            <p:fltVal val="0"/>
                                          </p:val>
                                        </p:tav>
                                        <p:tav tm="100000">
                                          <p:val>
                                            <p:strVal val="#ppt_w"/>
                                          </p:val>
                                        </p:tav>
                                      </p:tavLst>
                                    </p:anim>
                                    <p:anim calcmode="lin" valueType="num">
                                      <p:cBhvr>
                                        <p:cTn id="59" dur="500" fill="hold"/>
                                        <p:tgtEl>
                                          <p:spTgt spid="8"/>
                                        </p:tgtEl>
                                        <p:attrNameLst>
                                          <p:attrName>ppt_h</p:attrName>
                                        </p:attrNameLst>
                                      </p:cBhvr>
                                      <p:tavLst>
                                        <p:tav tm="0">
                                          <p:val>
                                            <p:fltVal val="0"/>
                                          </p:val>
                                        </p:tav>
                                        <p:tav tm="100000">
                                          <p:val>
                                            <p:strVal val="#ppt_h"/>
                                          </p:val>
                                        </p:tav>
                                      </p:tavLst>
                                    </p:anim>
                                    <p:animEffect transition="in" filter="fade">
                                      <p:cBhvr>
                                        <p:cTn id="60" dur="500"/>
                                        <p:tgtEl>
                                          <p:spTgt spid="8"/>
                                        </p:tgtEl>
                                      </p:cBhvr>
                                    </p:animEffect>
                                  </p:childTnLst>
                                  <p:subTnLst>
                                    <p:audio>
                                      <p:cMediaNode>
                                        <p:cTn display="0" masterRel="sameClick">
                                          <p:stCondLst>
                                            <p:cond evt="begin" delay="0">
                                              <p:tn val="56"/>
                                            </p:cond>
                                          </p:stCondLst>
                                          <p:endCondLst>
                                            <p:cond evt="onStopAudio" delay="0">
                                              <p:tgtEl>
                                                <p:sldTgt/>
                                              </p:tgtEl>
                                            </p:cond>
                                          </p:endCondLst>
                                        </p:cTn>
                                        <p:tgtEl>
                                          <p:sndTgt r:embed="rId4" name="incorrect-sound-effect.wav"/>
                                        </p:tgtEl>
                                      </p:cMediaNode>
                                    </p:audio>
                                  </p:subTnLst>
                                </p:cTn>
                              </p:par>
                            </p:childTnLst>
                          </p:cTn>
                        </p:par>
                        <p:par>
                          <p:cTn id="61" fill="hold">
                            <p:stCondLst>
                              <p:cond delay="500"/>
                            </p:stCondLst>
                            <p:childTnLst>
                              <p:par>
                                <p:cTn id="62" presetID="10" presetClass="exit" presetSubtype="0" fill="hold" grpId="2" nodeType="afterEffect">
                                  <p:stCondLst>
                                    <p:cond delay="0"/>
                                  </p:stCondLst>
                                  <p:childTnLst>
                                    <p:animEffect transition="out" filter="fade">
                                      <p:cBhvr>
                                        <p:cTn id="63" dur="500"/>
                                        <p:tgtEl>
                                          <p:spTgt spid="9"/>
                                        </p:tgtEl>
                                      </p:cBhvr>
                                    </p:animEffect>
                                    <p:set>
                                      <p:cBhvr>
                                        <p:cTn id="64" dur="1" fill="hold">
                                          <p:stCondLst>
                                            <p:cond delay="499"/>
                                          </p:stCondLst>
                                        </p:cTn>
                                        <p:tgtEl>
                                          <p:spTgt spid="9"/>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8"/>
                                        </p:tgtEl>
                                      </p:cBhvr>
                                    </p:animEffect>
                                    <p:set>
                                      <p:cBhvr>
                                        <p:cTn id="6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68" restart="whenNotActive" fill="hold" evtFilter="cancelBubble" nodeType="interactiveSeq">
                <p:stCondLst>
                  <p:cond evt="onClick" delay="0">
                    <p:tgtEl>
                      <p:spTgt spid="24"/>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p:cTn id="73" dur="500" fill="hold"/>
                                        <p:tgtEl>
                                          <p:spTgt spid="15"/>
                                        </p:tgtEl>
                                        <p:attrNameLst>
                                          <p:attrName>ppt_w</p:attrName>
                                        </p:attrNameLst>
                                      </p:cBhvr>
                                      <p:tavLst>
                                        <p:tav tm="0">
                                          <p:val>
                                            <p:fltVal val="0"/>
                                          </p:val>
                                        </p:tav>
                                        <p:tav tm="100000">
                                          <p:val>
                                            <p:strVal val="#ppt_w"/>
                                          </p:val>
                                        </p:tav>
                                      </p:tavLst>
                                    </p:anim>
                                    <p:anim calcmode="lin" valueType="num">
                                      <p:cBhvr>
                                        <p:cTn id="74" dur="500" fill="hold"/>
                                        <p:tgtEl>
                                          <p:spTgt spid="15"/>
                                        </p:tgtEl>
                                        <p:attrNameLst>
                                          <p:attrName>ppt_h</p:attrName>
                                        </p:attrNameLst>
                                      </p:cBhvr>
                                      <p:tavLst>
                                        <p:tav tm="0">
                                          <p:val>
                                            <p:fltVal val="0"/>
                                          </p:val>
                                        </p:tav>
                                        <p:tav tm="100000">
                                          <p:val>
                                            <p:strVal val="#ppt_h"/>
                                          </p:val>
                                        </p:tav>
                                      </p:tavLst>
                                    </p:anim>
                                    <p:animEffect transition="in" filter="fade">
                                      <p:cBhvr>
                                        <p:cTn id="75" dur="500"/>
                                        <p:tgtEl>
                                          <p:spTgt spid="15"/>
                                        </p:tgtEl>
                                      </p:cBhvr>
                                    </p:animEffect>
                                  </p:childTnLst>
                                  <p:subTnLst>
                                    <p:audio>
                                      <p:cMediaNode>
                                        <p:cTn display="0" masterRel="sameClick">
                                          <p:stCondLst>
                                            <p:cond evt="begin" delay="0">
                                              <p:tn val="71"/>
                                            </p:cond>
                                          </p:stCondLst>
                                          <p:endCondLst>
                                            <p:cond evt="onStopAudio" delay="0">
                                              <p:tgtEl>
                                                <p:sldTgt/>
                                              </p:tgtEl>
                                            </p:cond>
                                          </p:endCondLst>
                                        </p:cTn>
                                        <p:tgtEl>
                                          <p:sndTgt r:embed="rId4" name="incorrect-sound-effect.wav"/>
                                        </p:tgtEl>
                                      </p:cMediaNode>
                                    </p:audio>
                                  </p:subTnLst>
                                </p:cTn>
                              </p:par>
                            </p:childTnLst>
                          </p:cTn>
                        </p:par>
                        <p:par>
                          <p:cTn id="76" fill="hold">
                            <p:stCondLst>
                              <p:cond delay="500"/>
                            </p:stCondLst>
                            <p:childTnLst>
                              <p:par>
                                <p:cTn id="77" presetID="10" presetClass="exit" presetSubtype="0" fill="hold" grpId="2" nodeType="afterEffect">
                                  <p:stCondLst>
                                    <p:cond delay="0"/>
                                  </p:stCondLst>
                                  <p:childTnLst>
                                    <p:animEffect transition="out" filter="fade">
                                      <p:cBhvr>
                                        <p:cTn id="78" dur="500"/>
                                        <p:tgtEl>
                                          <p:spTgt spid="24"/>
                                        </p:tgtEl>
                                      </p:cBhvr>
                                    </p:animEffect>
                                    <p:set>
                                      <p:cBhvr>
                                        <p:cTn id="79" dur="1" fill="hold">
                                          <p:stCondLst>
                                            <p:cond delay="499"/>
                                          </p:stCondLst>
                                        </p:cTn>
                                        <p:tgtEl>
                                          <p:spTgt spid="24"/>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15"/>
                                        </p:tgtEl>
                                      </p:cBhvr>
                                    </p:animEffect>
                                    <p:set>
                                      <p:cBhvr>
                                        <p:cTn id="82"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83" restart="whenNotActive" fill="hold" evtFilter="cancelBubble" nodeType="interactiveSeq">
                <p:stCondLst>
                  <p:cond evt="onClick" delay="0">
                    <p:tgtEl>
                      <p:spTgt spid="26"/>
                    </p:tgtEl>
                  </p:cond>
                </p:stCondLst>
                <p:endSync evt="end" delay="0">
                  <p:rtn val="all"/>
                </p:endSync>
                <p:childTnLst>
                  <p:par>
                    <p:cTn id="84" fill="hold">
                      <p:stCondLst>
                        <p:cond delay="0"/>
                      </p:stCondLst>
                      <p:childTnLst>
                        <p:par>
                          <p:cTn id="85" fill="hold">
                            <p:stCondLst>
                              <p:cond delay="0"/>
                            </p:stCondLst>
                            <p:childTnLst>
                              <p:par>
                                <p:cTn id="86" presetID="53" presetClass="entr" presetSubtype="16" fill="hold" nodeType="clickEffect">
                                  <p:stCondLst>
                                    <p:cond delay="0"/>
                                  </p:stCondLst>
                                  <p:childTnLst>
                                    <p:set>
                                      <p:cBhvr>
                                        <p:cTn id="87" dur="1" fill="hold">
                                          <p:stCondLst>
                                            <p:cond delay="0"/>
                                          </p:stCondLst>
                                        </p:cTn>
                                        <p:tgtEl>
                                          <p:spTgt spid="16"/>
                                        </p:tgtEl>
                                        <p:attrNameLst>
                                          <p:attrName>style.visibility</p:attrName>
                                        </p:attrNameLst>
                                      </p:cBhvr>
                                      <p:to>
                                        <p:strVal val="visible"/>
                                      </p:to>
                                    </p:set>
                                    <p:anim calcmode="lin" valueType="num">
                                      <p:cBhvr>
                                        <p:cTn id="88" dur="500" fill="hold"/>
                                        <p:tgtEl>
                                          <p:spTgt spid="16"/>
                                        </p:tgtEl>
                                        <p:attrNameLst>
                                          <p:attrName>ppt_w</p:attrName>
                                        </p:attrNameLst>
                                      </p:cBhvr>
                                      <p:tavLst>
                                        <p:tav tm="0">
                                          <p:val>
                                            <p:fltVal val="0"/>
                                          </p:val>
                                        </p:tav>
                                        <p:tav tm="100000">
                                          <p:val>
                                            <p:strVal val="#ppt_w"/>
                                          </p:val>
                                        </p:tav>
                                      </p:tavLst>
                                    </p:anim>
                                    <p:anim calcmode="lin" valueType="num">
                                      <p:cBhvr>
                                        <p:cTn id="89" dur="500" fill="hold"/>
                                        <p:tgtEl>
                                          <p:spTgt spid="16"/>
                                        </p:tgtEl>
                                        <p:attrNameLst>
                                          <p:attrName>ppt_h</p:attrName>
                                        </p:attrNameLst>
                                      </p:cBhvr>
                                      <p:tavLst>
                                        <p:tav tm="0">
                                          <p:val>
                                            <p:fltVal val="0"/>
                                          </p:val>
                                        </p:tav>
                                        <p:tav tm="100000">
                                          <p:val>
                                            <p:strVal val="#ppt_h"/>
                                          </p:val>
                                        </p:tav>
                                      </p:tavLst>
                                    </p:anim>
                                    <p:animEffect transition="in" filter="fade">
                                      <p:cBhvr>
                                        <p:cTn id="90" dur="500"/>
                                        <p:tgtEl>
                                          <p:spTgt spid="16"/>
                                        </p:tgtEl>
                                      </p:cBhvr>
                                    </p:animEffect>
                                  </p:childTnLst>
                                  <p:subTnLst>
                                    <p:audio>
                                      <p:cMediaNode>
                                        <p:cTn display="0" masterRel="sameClick">
                                          <p:stCondLst>
                                            <p:cond evt="begin" delay="0">
                                              <p:tn val="86"/>
                                            </p:cond>
                                          </p:stCondLst>
                                          <p:endCondLst>
                                            <p:cond evt="onStopAudio" delay="0">
                                              <p:tgtEl>
                                                <p:sldTgt/>
                                              </p:tgtEl>
                                            </p:cond>
                                          </p:endCondLst>
                                        </p:cTn>
                                        <p:tgtEl>
                                          <p:sndTgt r:embed="rId4" name="incorrect-sound-effect.wav"/>
                                        </p:tgtEl>
                                      </p:cMediaNode>
                                    </p:audio>
                                  </p:subTnLst>
                                </p:cTn>
                              </p:par>
                            </p:childTnLst>
                          </p:cTn>
                        </p:par>
                        <p:par>
                          <p:cTn id="91" fill="hold">
                            <p:stCondLst>
                              <p:cond delay="500"/>
                            </p:stCondLst>
                            <p:childTnLst>
                              <p:par>
                                <p:cTn id="92" presetID="10" presetClass="exit" presetSubtype="0" fill="hold" grpId="2" nodeType="afterEffect">
                                  <p:stCondLst>
                                    <p:cond delay="0"/>
                                  </p:stCondLst>
                                  <p:childTnLst>
                                    <p:animEffect transition="out" filter="fade">
                                      <p:cBhvr>
                                        <p:cTn id="93" dur="500"/>
                                        <p:tgtEl>
                                          <p:spTgt spid="26"/>
                                        </p:tgtEl>
                                      </p:cBhvr>
                                    </p:animEffect>
                                    <p:set>
                                      <p:cBhvr>
                                        <p:cTn id="94" dur="1" fill="hold">
                                          <p:stCondLst>
                                            <p:cond delay="499"/>
                                          </p:stCondLst>
                                        </p:cTn>
                                        <p:tgtEl>
                                          <p:spTgt spid="26"/>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16"/>
                                        </p:tgtEl>
                                      </p:cBhvr>
                                    </p:animEffect>
                                    <p:set>
                                      <p:cBhvr>
                                        <p:cTn id="9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5" grpId="0" bldLvl="0" animBg="1"/>
      <p:bldP spid="9" grpId="0" bldLvl="0" animBg="1"/>
      <p:bldP spid="9" grpId="1" animBg="1"/>
      <p:bldP spid="9" grpId="2" animBg="1"/>
      <p:bldP spid="2" grpId="0"/>
      <p:bldP spid="24" grpId="0" bldLvl="0" animBg="1"/>
      <p:bldP spid="24" grpId="1" animBg="1"/>
      <p:bldP spid="24" grpId="2" animBg="1"/>
      <p:bldP spid="26" grpId="0" bldLvl="0" animBg="1"/>
      <p:bldP spid="26" grpId="1" animBg="1"/>
      <p:bldP spid="26" grpId="2"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A54CA5B2-B759-4A3D-8321-E64C3AE07F35}"/>
              </a:ext>
            </a:extLst>
          </p:cNvPr>
          <p:cNvPicPr>
            <a:picLocks noChangeAspect="1"/>
          </p:cNvPicPr>
          <p:nvPr/>
        </p:nvPicPr>
        <p:blipFill>
          <a:blip r:embed="rId5"/>
          <a:stretch>
            <a:fillRect/>
          </a:stretch>
        </p:blipFill>
        <p:spPr>
          <a:xfrm>
            <a:off x="0" y="635"/>
            <a:ext cx="12192000" cy="6939280"/>
          </a:xfrm>
          <a:prstGeom prst="rect">
            <a:avLst/>
          </a:prstGeom>
        </p:spPr>
      </p:pic>
      <p:sp>
        <p:nvSpPr>
          <p:cNvPr id="15" name="Rectangle: Rounded Corners 14"/>
          <p:cNvSpPr/>
          <p:nvPr/>
        </p:nvSpPr>
        <p:spPr>
          <a:xfrm>
            <a:off x="845308" y="604922"/>
            <a:ext cx="10501694" cy="5660571"/>
          </a:xfrm>
          <a:prstGeom prst="roundRect">
            <a:avLst/>
          </a:prstGeom>
          <a:solidFill>
            <a:srgbClr val="FFFFFF">
              <a:alpha val="7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35">
              <a:latin typeface="Times New Roman" panose="02020603050405020304" pitchFamily="18" charset="0"/>
              <a:cs typeface="Times New Roman" panose="02020603050405020304" pitchFamily="18" charset="0"/>
            </a:endParaRPr>
          </a:p>
        </p:txBody>
      </p:sp>
      <p:sp>
        <p:nvSpPr>
          <p:cNvPr id="5" name="B - 9Slide.vn"/>
          <p:cNvSpPr/>
          <p:nvPr/>
        </p:nvSpPr>
        <p:spPr>
          <a:xfrm>
            <a:off x="5216773" y="3425562"/>
            <a:ext cx="4626524" cy="654814"/>
          </a:xfrm>
          <a:prstGeom prst="rect">
            <a:avLst/>
          </a:prstGeom>
          <a:solidFill>
            <a:srgbClr val="FFFFFF"/>
          </a:solidFill>
          <a:ln w="28575" cap="flat" cmpd="sng" algn="ctr">
            <a:solidFill>
              <a:schemeClr val="tx1"/>
            </a:solidFill>
            <a:prstDash val="solid"/>
            <a:miter lim="800000"/>
          </a:ln>
          <a:effectLst/>
        </p:spPr>
        <p:txBody>
          <a:bodyPr lIns="118979" tIns="59489" rIns="118979" bIns="59489" rtlCol="0" anchor="ctr"/>
          <a:lstStyle/>
          <a:p>
            <a:pPr algn="l"/>
            <a:r>
              <a:rPr lang="en-GB" altLang="en-US" sz="391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B. </a:t>
            </a:r>
            <a:r>
              <a:rPr lang="en-GB" altLang="en-US" sz="3910" dirty="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sym typeface="+mn-ea"/>
              </a:rPr>
              <a:t>quan hệ từ</a:t>
            </a:r>
            <a:endParaRPr lang="en-GB" altLang="en-US" sz="3910" dirty="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9" name="C - 9Slide.vn"/>
          <p:cNvSpPr/>
          <p:nvPr/>
        </p:nvSpPr>
        <p:spPr>
          <a:xfrm>
            <a:off x="5210567" y="4275270"/>
            <a:ext cx="4629627" cy="653573"/>
          </a:xfrm>
          <a:prstGeom prst="rect">
            <a:avLst/>
          </a:prstGeom>
          <a:solidFill>
            <a:srgbClr val="FFFFFF"/>
          </a:solidFill>
          <a:ln w="28575" cap="flat" cmpd="sng" algn="ctr">
            <a:solidFill>
              <a:schemeClr val="tx1"/>
            </a:solidFill>
            <a:prstDash val="solid"/>
            <a:miter lim="800000"/>
          </a:ln>
          <a:effectLst/>
        </p:spPr>
        <p:txBody>
          <a:bodyPr lIns="118979" tIns="59489" rIns="118979" bIns="59489" rtlCol="0" anchor="ctr"/>
          <a:lstStyle/>
          <a:p>
            <a:r>
              <a:rPr lang="en-GB" altLang="en-US" sz="3910" dirty="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C. danh từ</a:t>
            </a:r>
          </a:p>
        </p:txBody>
      </p:sp>
      <p:sp>
        <p:nvSpPr>
          <p:cNvPr id="12" name="Cloud Callout 11"/>
          <p:cNvSpPr/>
          <p:nvPr/>
        </p:nvSpPr>
        <p:spPr>
          <a:xfrm>
            <a:off x="3166406" y="228171"/>
            <a:ext cx="8143278" cy="1936511"/>
          </a:xfrm>
          <a:prstGeom prst="cloudCallout">
            <a:avLst>
              <a:gd name="adj1" fmla="val -47400"/>
              <a:gd name="adj2" fmla="val 90737"/>
            </a:avLst>
          </a:prstGeom>
          <a:solidFill>
            <a:srgbClr val="FFD4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10">
              <a:solidFill>
                <a:schemeClr val="tx1"/>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 name="TextBox 1"/>
          <p:cNvSpPr txBox="1"/>
          <p:nvPr/>
        </p:nvSpPr>
        <p:spPr>
          <a:xfrm>
            <a:off x="3414833" y="228171"/>
            <a:ext cx="7428259" cy="1624965"/>
          </a:xfrm>
          <a:prstGeom prst="rect">
            <a:avLst/>
          </a:prstGeom>
          <a:noFill/>
        </p:spPr>
        <p:txBody>
          <a:bodyPr wrap="square" rtlCol="0">
            <a:spAutoFit/>
          </a:bodyPr>
          <a:lstStyle/>
          <a:p>
            <a:pPr algn="ctr"/>
            <a:r>
              <a:rPr lang="en-US" sz="3520">
                <a:latin typeface="Times New Roman" panose="02020603050405020304" pitchFamily="18" charset="0"/>
                <a:ea typeface="Arial-Rounded" panose="020B0500000000000000" pitchFamily="34" charset="0"/>
                <a:cs typeface="Times New Roman" panose="02020603050405020304" pitchFamily="18" charset="0"/>
              </a:rPr>
              <a:t>Tâm</a:t>
            </a:r>
            <a:r>
              <a:rPr lang="en-US" sz="4300" b="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520">
                <a:latin typeface="Times New Roman" panose="02020603050405020304" pitchFamily="18" charset="0"/>
                <a:ea typeface="Arial-Rounded" panose="020B0500000000000000" pitchFamily="34" charset="0"/>
                <a:cs typeface="Times New Roman" panose="02020603050405020304" pitchFamily="18" charset="0"/>
              </a:rPr>
              <a:t>dẫn Nhân </a:t>
            </a:r>
            <a:r>
              <a:rPr lang="en-US" sz="6450" b="1">
                <a:solidFill>
                  <a:srgbClr val="FF0000"/>
                </a:solidFill>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và</a:t>
            </a:r>
            <a:r>
              <a:rPr lang="en-US" sz="3520">
                <a:latin typeface="Times New Roman" panose="02020603050405020304" pitchFamily="18" charset="0"/>
                <a:ea typeface="Arial-Rounded" panose="020B0500000000000000" pitchFamily="34" charset="0"/>
                <a:cs typeface="Times New Roman" panose="02020603050405020304" pitchFamily="18" charset="0"/>
              </a:rPr>
              <a:t> Đức </a:t>
            </a:r>
          </a:p>
          <a:p>
            <a:pPr algn="ctr"/>
            <a:r>
              <a:rPr lang="en-US" sz="3520">
                <a:latin typeface="Times New Roman" panose="02020603050405020304" pitchFamily="18" charset="0"/>
                <a:ea typeface="Arial-Rounded" panose="020B0500000000000000" pitchFamily="34" charset="0"/>
                <a:cs typeface="Times New Roman" panose="02020603050405020304" pitchFamily="18" charset="0"/>
              </a:rPr>
              <a:t>ra vườn chơi, khoe rằng:</a:t>
            </a:r>
          </a:p>
        </p:txBody>
      </p:sp>
      <p:pic>
        <p:nvPicPr>
          <p:cNvPr id="3" name="Picture 2" descr="Ham Character clipart. Free download transparent .PNG | Creazilla">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086241" y="5514474"/>
            <a:ext cx="777708" cy="1181148"/>
          </a:xfrm>
          <a:prstGeom prst="rect">
            <a:avLst/>
          </a:prstGeom>
          <a:noFill/>
          <a:extLst>
            <a:ext uri="{909E8E84-426E-40DD-AFC4-6F175D3DCCD1}">
              <a14:hiddenFill xmlns:a14="http://schemas.microsoft.com/office/drawing/2010/main">
                <a:solidFill>
                  <a:srgbClr val="FFFFFF"/>
                </a:solidFill>
              </a14:hiddenFill>
            </a:ext>
          </a:extLst>
        </p:spPr>
      </p:pic>
      <p:sp>
        <p:nvSpPr>
          <p:cNvPr id="24" name="D - 9Slide.vn"/>
          <p:cNvSpPr/>
          <p:nvPr/>
        </p:nvSpPr>
        <p:spPr>
          <a:xfrm>
            <a:off x="5216774" y="5137390"/>
            <a:ext cx="4629627" cy="653573"/>
          </a:xfrm>
          <a:prstGeom prst="rect">
            <a:avLst/>
          </a:prstGeom>
          <a:solidFill>
            <a:srgbClr val="FFFFFF"/>
          </a:solidFill>
          <a:ln w="28575" cap="flat" cmpd="sng" algn="ctr">
            <a:solidFill>
              <a:schemeClr val="tx1"/>
            </a:solidFill>
            <a:prstDash val="solid"/>
            <a:miter lim="800000"/>
          </a:ln>
          <a:effectLst/>
        </p:spPr>
        <p:txBody>
          <a:bodyPr lIns="118979" tIns="59489" rIns="118979" bIns="59489" rtlCol="0" anchor="ctr"/>
          <a:lstStyle/>
          <a:p>
            <a:r>
              <a:rPr lang="en-GB" altLang="en-US" sz="3910" dirty="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D. tính từ</a:t>
            </a:r>
          </a:p>
        </p:txBody>
      </p:sp>
      <p:sp>
        <p:nvSpPr>
          <p:cNvPr id="26" name="A - 9Slide.vn"/>
          <p:cNvSpPr/>
          <p:nvPr/>
        </p:nvSpPr>
        <p:spPr>
          <a:xfrm>
            <a:off x="5216774" y="2561581"/>
            <a:ext cx="4629627" cy="653573"/>
          </a:xfrm>
          <a:prstGeom prst="rect">
            <a:avLst/>
          </a:prstGeom>
          <a:solidFill>
            <a:srgbClr val="FFFFFF"/>
          </a:solidFill>
          <a:ln w="28575" cap="flat" cmpd="sng" algn="ctr">
            <a:solidFill>
              <a:schemeClr val="tx1"/>
            </a:solidFill>
            <a:prstDash val="solid"/>
            <a:miter lim="800000"/>
          </a:ln>
          <a:effectLst/>
        </p:spPr>
        <p:txBody>
          <a:bodyPr lIns="118979" tIns="59489" rIns="118979" bIns="59489" rtlCol="0" anchor="ctr"/>
          <a:lstStyle/>
          <a:p>
            <a:r>
              <a:rPr lang="en-GB" altLang="en-US" sz="3910" dirty="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A. động từ</a:t>
            </a:r>
          </a:p>
        </p:txBody>
      </p:sp>
      <p:pic>
        <p:nvPicPr>
          <p:cNvPr id="6" name="Picture 8"/>
          <p:cNvPicPr>
            <a:picLocks noChangeAspect="1"/>
          </p:cNvPicPr>
          <p:nvPr/>
        </p:nvPicPr>
        <p:blipFill>
          <a:blip r:embed="rId8"/>
          <a:srcRect/>
          <a:stretch>
            <a:fillRect/>
          </a:stretch>
        </p:blipFill>
        <p:spPr>
          <a:xfrm>
            <a:off x="360913" y="2684181"/>
            <a:ext cx="3956287" cy="3875513"/>
          </a:xfrm>
          <a:prstGeom prst="rect">
            <a:avLst/>
          </a:prstGeom>
        </p:spPr>
      </p:pic>
      <mc:AlternateContent xmlns:mc="http://schemas.openxmlformats.org/markup-compatibility/2006">
        <mc:Choice xmlns:am3d="http://schemas.microsoft.com/office/drawing/2017/model3d" xmlns="" Requires="am3d">
          <p:graphicFrame>
            <p:nvGraphicFramePr>
              <p:cNvPr id="16" name="3D Model 15" descr="Green checkmark">
                <a:extLst>
                  <a:ext uri="{FF2B5EF4-FFF2-40B4-BE49-F238E27FC236}">
                    <a16:creationId xmlns:a16="http://schemas.microsoft.com/office/drawing/2014/main" id="{64FE62F2-4C15-45F3-BC8B-F3AF64ACFE9B}"/>
                  </a:ext>
                </a:extLst>
              </p:cNvPr>
              <p:cNvGraphicFramePr/>
              <p:nvPr>
                <p:extLst>
                  <p:ext uri="{D42A27DB-BD31-4B8C-83A1-F6EECF244321}">
                    <p14:modId xmlns:p14="http://schemas.microsoft.com/office/powerpoint/2010/main" val="1765867472"/>
                  </p:ext>
                </p:extLst>
              </p:nvPr>
            </p:nvGraphicFramePr>
            <p:xfrm>
              <a:off x="9098753" y="3032393"/>
              <a:ext cx="1385601" cy="1333816"/>
            </p:xfrm>
            <a:graphic>
              <a:graphicData uri="http://schemas.microsoft.com/office/drawing/2017/model3d">
                <am3d:model3d r:embed="rId9">
                  <am3d:spPr>
                    <a:xfrm>
                      <a:off x="0" y="0"/>
                      <a:ext cx="1385601" cy="1333816"/>
                    </a:xfrm>
                    <a:prstGeom prst="rect">
                      <a:avLst/>
                    </a:prstGeom>
                  </am3d:spPr>
                  <am3d:camera>
                    <am3d:pos x="0" y="0" z="65636637"/>
                    <am3d:up dx="0" dy="36000000" dz="0"/>
                    <am3d:lookAt x="0" y="0" z="0"/>
                    <am3d:perspective fov="2700000"/>
                  </am3d:camera>
                  <am3d:trans>
                    <am3d:meterPerModelUnit n="206523" d="1000000"/>
                    <am3d:preTrans dx="0" dy="-14800077" dz="0"/>
                    <am3d:scale>
                      <am3d:sx n="1000000" d="1000000"/>
                      <am3d:sy n="1000000" d="1000000"/>
                      <am3d:sz n="1000000" d="1000000"/>
                    </am3d:scale>
                    <am3d:rot/>
                    <am3d:postTrans dx="0" dy="0" dz="0"/>
                  </am3d:trans>
                  <am3d:raster rName="Office3DRenderer" rVer="16.0.8326">
                    <am3d:blip r:embed="rId10"/>
                  </am3d:raster>
                  <am3d:objViewport viewportSz="180996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6" name="3D Model 15" descr="Green checkmark">
                <a:extLst>
                  <a:ext uri="{FF2B5EF4-FFF2-40B4-BE49-F238E27FC236}">
                    <a16:creationId xmlns:a16="http://schemas.microsoft.com/office/drawing/2014/main" xmlns="" id="{64FE62F2-4C15-45F3-BC8B-F3AF64ACFE9B}"/>
                  </a:ext>
                </a:extLst>
              </p:cNvPr>
              <p:cNvPicPr>
                <a:picLocks noGrp="1" noRot="1" noChangeAspect="1" noMove="1" noResize="1" noEditPoints="1" noAdjustHandles="1" noChangeArrowheads="1" noChangeShapeType="1" noCrop="1"/>
              </p:cNvPicPr>
              <p:nvPr/>
            </p:nvPicPr>
            <p:blipFill>
              <a:blip r:embed="rId11"/>
              <a:stretch>
                <a:fillRect/>
              </a:stretch>
            </p:blipFill>
            <p:spPr>
              <a:xfrm>
                <a:off x="9098753" y="3032393"/>
                <a:ext cx="1385601" cy="1333816"/>
              </a:xfrm>
              <a:prstGeom prst="rect">
                <a:avLst/>
              </a:prstGeom>
            </p:spPr>
          </p:pic>
        </mc:Fallback>
      </mc:AlternateContent>
      <mc:AlternateContent xmlns:mc="http://schemas.openxmlformats.org/markup-compatibility/2006">
        <mc:Choice xmlns:am3d="http://schemas.microsoft.com/office/drawing/2017/model3d" xmlns="" Requires="am3d">
          <p:graphicFrame>
            <p:nvGraphicFramePr>
              <p:cNvPr id="17" name="3D Model 16" descr="Red X">
                <a:extLst>
                  <a:ext uri="{FF2B5EF4-FFF2-40B4-BE49-F238E27FC236}">
                    <a16:creationId xmlns:a16="http://schemas.microsoft.com/office/drawing/2014/main" id="{5F2AA36E-69FC-4C42-9454-CF9CFA070158}"/>
                  </a:ext>
                </a:extLst>
              </p:cNvPr>
              <p:cNvGraphicFramePr>
                <a:graphicFrameLocks noChangeAspect="1"/>
              </p:cNvGraphicFramePr>
              <p:nvPr>
                <p:extLst>
                  <p:ext uri="{D42A27DB-BD31-4B8C-83A1-F6EECF244321}">
                    <p14:modId xmlns:p14="http://schemas.microsoft.com/office/powerpoint/2010/main" val="1157507579"/>
                  </p:ext>
                </p:extLst>
              </p:nvPr>
            </p:nvGraphicFramePr>
            <p:xfrm>
              <a:off x="9220871" y="2578847"/>
              <a:ext cx="619323" cy="633314"/>
            </p:xfrm>
            <a:graphic>
              <a:graphicData uri="http://schemas.microsoft.com/office/drawing/2017/model3d">
                <am3d:model3d r:embed="rId12">
                  <am3d:spPr>
                    <a:xfrm>
                      <a:off x="0" y="0"/>
                      <a:ext cx="619323" cy="633314"/>
                    </a:xfrm>
                    <a:prstGeom prst="rect">
                      <a:avLst/>
                    </a:prstGeom>
                  </am3d:spPr>
                  <am3d:camera>
                    <am3d:pos x="0" y="0" z="66067292"/>
                    <am3d:up dx="0" dy="36000000" dz="0"/>
                    <am3d:lookAt x="0" y="0" z="0"/>
                    <am3d:perspective fov="2700000"/>
                  </am3d:camera>
                  <am3d:trans>
                    <am3d:meterPerModelUnit n="251450" d="1000000"/>
                    <am3d:preTrans dx="15192" dy="-18000000" dz="0"/>
                    <am3d:scale>
                      <am3d:sx n="1000000" d="1000000"/>
                      <am3d:sy n="1000000" d="1000000"/>
                      <am3d:sz n="1000000" d="1000000"/>
                    </am3d:scale>
                    <am3d:rot/>
                    <am3d:postTrans dx="0" dy="0" dz="0"/>
                  </am3d:trans>
                  <am3d:raster rName="Office3DRenderer" rVer="16.0.8326">
                    <am3d:blip r:embed="rId13"/>
                  </am3d:raster>
                  <am3d:objViewport viewportSz="9290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7" name="3D Model 16" descr="Red X">
                <a:extLst>
                  <a:ext uri="{FF2B5EF4-FFF2-40B4-BE49-F238E27FC236}">
                    <a16:creationId xmlns:a16="http://schemas.microsoft.com/office/drawing/2014/main" xmlns="" id="{5F2AA36E-69FC-4C42-9454-CF9CFA070158}"/>
                  </a:ext>
                </a:extLst>
              </p:cNvPr>
              <p:cNvPicPr>
                <a:picLocks noGrp="1" noRot="1" noChangeAspect="1" noMove="1" noResize="1" noEditPoints="1" noAdjustHandles="1" noChangeArrowheads="1" noChangeShapeType="1" noCrop="1"/>
              </p:cNvPicPr>
              <p:nvPr/>
            </p:nvPicPr>
            <p:blipFill>
              <a:blip r:embed="rId14"/>
              <a:stretch>
                <a:fillRect/>
              </a:stretch>
            </p:blipFill>
            <p:spPr>
              <a:xfrm>
                <a:off x="9220871" y="2578847"/>
                <a:ext cx="619323" cy="633314"/>
              </a:xfrm>
              <a:prstGeom prst="rect">
                <a:avLst/>
              </a:prstGeom>
            </p:spPr>
          </p:pic>
        </mc:Fallback>
      </mc:AlternateContent>
      <mc:AlternateContent xmlns:mc="http://schemas.openxmlformats.org/markup-compatibility/2006">
        <mc:Choice xmlns:am3d="http://schemas.microsoft.com/office/drawing/2017/model3d" xmlns="" Requires="am3d">
          <p:graphicFrame>
            <p:nvGraphicFramePr>
              <p:cNvPr id="18" name="3D Model 17" descr="Red X">
                <a:extLst>
                  <a:ext uri="{FF2B5EF4-FFF2-40B4-BE49-F238E27FC236}">
                    <a16:creationId xmlns:a16="http://schemas.microsoft.com/office/drawing/2014/main" id="{6803766E-B8B9-4E10-937B-364A3CD47680}"/>
                  </a:ext>
                </a:extLst>
              </p:cNvPr>
              <p:cNvGraphicFramePr>
                <a:graphicFrameLocks noChangeAspect="1"/>
              </p:cNvGraphicFramePr>
              <p:nvPr>
                <p:extLst>
                  <p:ext uri="{D42A27DB-BD31-4B8C-83A1-F6EECF244321}">
                    <p14:modId xmlns:p14="http://schemas.microsoft.com/office/powerpoint/2010/main" val="1433769406"/>
                  </p:ext>
                </p:extLst>
              </p:nvPr>
            </p:nvGraphicFramePr>
            <p:xfrm>
              <a:off x="9220871" y="4270237"/>
              <a:ext cx="619322" cy="633315"/>
            </p:xfrm>
            <a:graphic>
              <a:graphicData uri="http://schemas.microsoft.com/office/drawing/2017/model3d">
                <am3d:model3d r:embed="rId12">
                  <am3d:spPr>
                    <a:xfrm>
                      <a:off x="0" y="0"/>
                      <a:ext cx="619322" cy="633315"/>
                    </a:xfrm>
                    <a:prstGeom prst="rect">
                      <a:avLst/>
                    </a:prstGeom>
                  </am3d:spPr>
                  <am3d:camera>
                    <am3d:pos x="0" y="0" z="66067292"/>
                    <am3d:up dx="0" dy="36000000" dz="0"/>
                    <am3d:lookAt x="0" y="0" z="0"/>
                    <am3d:perspective fov="2700000"/>
                  </am3d:camera>
                  <am3d:trans>
                    <am3d:meterPerModelUnit n="251450" d="1000000"/>
                    <am3d:preTrans dx="15192" dy="-18000000" dz="0"/>
                    <am3d:scale>
                      <am3d:sx n="1000000" d="1000000"/>
                      <am3d:sy n="1000000" d="1000000"/>
                      <am3d:sz n="1000000" d="1000000"/>
                    </am3d:scale>
                    <am3d:rot/>
                    <am3d:postTrans dx="0" dy="0" dz="0"/>
                  </am3d:trans>
                  <am3d:raster rName="Office3DRenderer" rVer="16.0.8326">
                    <am3d:blip r:embed="rId13"/>
                  </am3d:raster>
                  <am3d:objViewport viewportSz="9290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8" name="3D Model 17" descr="Red X">
                <a:extLst>
                  <a:ext uri="{FF2B5EF4-FFF2-40B4-BE49-F238E27FC236}">
                    <a16:creationId xmlns:a16="http://schemas.microsoft.com/office/drawing/2014/main" xmlns="" id="{6803766E-B8B9-4E10-937B-364A3CD47680}"/>
                  </a:ext>
                </a:extLst>
              </p:cNvPr>
              <p:cNvPicPr>
                <a:picLocks noGrp="1" noRot="1" noChangeAspect="1" noMove="1" noResize="1" noEditPoints="1" noAdjustHandles="1" noChangeArrowheads="1" noChangeShapeType="1" noCrop="1"/>
              </p:cNvPicPr>
              <p:nvPr/>
            </p:nvPicPr>
            <p:blipFill>
              <a:blip r:embed="rId14"/>
              <a:stretch>
                <a:fillRect/>
              </a:stretch>
            </p:blipFill>
            <p:spPr>
              <a:xfrm>
                <a:off x="9220871" y="4270237"/>
                <a:ext cx="619322" cy="633315"/>
              </a:xfrm>
              <a:prstGeom prst="rect">
                <a:avLst/>
              </a:prstGeom>
            </p:spPr>
          </p:pic>
        </mc:Fallback>
      </mc:AlternateContent>
      <mc:AlternateContent xmlns:mc="http://schemas.openxmlformats.org/markup-compatibility/2006">
        <mc:Choice xmlns:am3d="http://schemas.microsoft.com/office/drawing/2017/model3d" xmlns="" Requires="am3d">
          <p:graphicFrame>
            <p:nvGraphicFramePr>
              <p:cNvPr id="19" name="3D Model 18" descr="Red X">
                <a:extLst>
                  <a:ext uri="{FF2B5EF4-FFF2-40B4-BE49-F238E27FC236}">
                    <a16:creationId xmlns:a16="http://schemas.microsoft.com/office/drawing/2014/main" id="{0BBE0835-CE5B-485E-B4FB-2CCD9F95E78F}"/>
                  </a:ext>
                </a:extLst>
              </p:cNvPr>
              <p:cNvGraphicFramePr>
                <a:graphicFrameLocks noChangeAspect="1"/>
              </p:cNvGraphicFramePr>
              <p:nvPr>
                <p:extLst>
                  <p:ext uri="{D42A27DB-BD31-4B8C-83A1-F6EECF244321}">
                    <p14:modId xmlns:p14="http://schemas.microsoft.com/office/powerpoint/2010/main" val="465867617"/>
                  </p:ext>
                </p:extLst>
              </p:nvPr>
            </p:nvGraphicFramePr>
            <p:xfrm>
              <a:off x="9220871" y="5129374"/>
              <a:ext cx="619322" cy="633315"/>
            </p:xfrm>
            <a:graphic>
              <a:graphicData uri="http://schemas.microsoft.com/office/drawing/2017/model3d">
                <am3d:model3d r:embed="rId12">
                  <am3d:spPr>
                    <a:xfrm>
                      <a:off x="0" y="0"/>
                      <a:ext cx="619322" cy="633315"/>
                    </a:xfrm>
                    <a:prstGeom prst="rect">
                      <a:avLst/>
                    </a:prstGeom>
                  </am3d:spPr>
                  <am3d:camera>
                    <am3d:pos x="0" y="0" z="66067292"/>
                    <am3d:up dx="0" dy="36000000" dz="0"/>
                    <am3d:lookAt x="0" y="0" z="0"/>
                    <am3d:perspective fov="2700000"/>
                  </am3d:camera>
                  <am3d:trans>
                    <am3d:meterPerModelUnit n="251450" d="1000000"/>
                    <am3d:preTrans dx="15192" dy="-18000000" dz="0"/>
                    <am3d:scale>
                      <am3d:sx n="1000000" d="1000000"/>
                      <am3d:sy n="1000000" d="1000000"/>
                      <am3d:sz n="1000000" d="1000000"/>
                    </am3d:scale>
                    <am3d:rot/>
                    <am3d:postTrans dx="0" dy="0" dz="0"/>
                  </am3d:trans>
                  <am3d:raster rName="Office3DRenderer" rVer="16.0.8326">
                    <am3d:blip r:embed="rId13"/>
                  </am3d:raster>
                  <am3d:objViewport viewportSz="9290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9" name="3D Model 18" descr="Red X">
                <a:extLst>
                  <a:ext uri="{FF2B5EF4-FFF2-40B4-BE49-F238E27FC236}">
                    <a16:creationId xmlns:a16="http://schemas.microsoft.com/office/drawing/2014/main" xmlns="" id="{0BBE0835-CE5B-485E-B4FB-2CCD9F95E78F}"/>
                  </a:ext>
                </a:extLst>
              </p:cNvPr>
              <p:cNvPicPr>
                <a:picLocks noGrp="1" noRot="1" noChangeAspect="1" noMove="1" noResize="1" noEditPoints="1" noAdjustHandles="1" noChangeArrowheads="1" noChangeShapeType="1" noCrop="1"/>
              </p:cNvPicPr>
              <p:nvPr/>
            </p:nvPicPr>
            <p:blipFill>
              <a:blip r:embed="rId14"/>
              <a:stretch>
                <a:fillRect/>
              </a:stretch>
            </p:blipFill>
            <p:spPr>
              <a:xfrm>
                <a:off x="9220871" y="5129374"/>
                <a:ext cx="619322" cy="633315"/>
              </a:xfrm>
              <a:prstGeom prst="rect">
                <a:avLst/>
              </a:prstGeom>
            </p:spPr>
          </p:pic>
        </mc:Fallback>
      </mc:AlternateContent>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left)">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left)">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5"/>
                    </p:tgtEl>
                  </p:cond>
                </p:stCondLst>
                <p:endSync evt="end" delay="0">
                  <p:rtn val="all"/>
                </p:endSync>
                <p:childTnLst>
                  <p:par>
                    <p:cTn id="37" fill="hold">
                      <p:stCondLst>
                        <p:cond delay="0"/>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500" fill="hold"/>
                                        <p:tgtEl>
                                          <p:spTgt spid="16"/>
                                        </p:tgtEl>
                                        <p:attrNameLst>
                                          <p:attrName>ppt_w</p:attrName>
                                        </p:attrNameLst>
                                      </p:cBhvr>
                                      <p:tavLst>
                                        <p:tav tm="0">
                                          <p:val>
                                            <p:fltVal val="0"/>
                                          </p:val>
                                        </p:tav>
                                        <p:tav tm="100000">
                                          <p:val>
                                            <p:strVal val="#ppt_w"/>
                                          </p:val>
                                        </p:tav>
                                      </p:tavLst>
                                    </p:anim>
                                    <p:anim calcmode="lin" valueType="num">
                                      <p:cBhvr>
                                        <p:cTn id="42" dur="500" fill="hold"/>
                                        <p:tgtEl>
                                          <p:spTgt spid="16"/>
                                        </p:tgtEl>
                                        <p:attrNameLst>
                                          <p:attrName>ppt_h</p:attrName>
                                        </p:attrNameLst>
                                      </p:cBhvr>
                                      <p:tavLst>
                                        <p:tav tm="0">
                                          <p:val>
                                            <p:fltVal val="0"/>
                                          </p:val>
                                        </p:tav>
                                        <p:tav tm="100000">
                                          <p:val>
                                            <p:strVal val="#ppt_h"/>
                                          </p:val>
                                        </p:tav>
                                      </p:tavLst>
                                    </p:anim>
                                    <p:animEffect transition="in" filter="fade">
                                      <p:cBhvr>
                                        <p:cTn id="43" dur="500"/>
                                        <p:tgtEl>
                                          <p:spTgt spid="16"/>
                                        </p:tgtEl>
                                      </p:cBhvr>
                                    </p:animEffect>
                                  </p:childTnLst>
                                  <p:subTnLst>
                                    <p:audio>
                                      <p:cMediaNode>
                                        <p:cTn display="0" masterRel="sameClick">
                                          <p:stCondLst>
                                            <p:cond evt="begin" delay="0">
                                              <p:tn val="39"/>
                                            </p:cond>
                                          </p:stCondLst>
                                          <p:endCondLst>
                                            <p:cond evt="onStopAudio" delay="0">
                                              <p:tgtEl>
                                                <p:sldTgt/>
                                              </p:tgtEl>
                                            </p:cond>
                                          </p:endCondLst>
                                        </p:cTn>
                                        <p:tgtEl>
                                          <p:sndTgt r:embed="rId3" name="applause.wav"/>
                                        </p:tgtEl>
                                      </p:cMediaNode>
                                    </p:audio>
                                  </p:subTnLst>
                                </p:cTn>
                              </p:par>
                              <p:par>
                                <p:cTn id="44" presetID="10" presetClass="exit" presetSubtype="0" fill="hold" grpId="1" nodeType="withEffect">
                                  <p:stCondLst>
                                    <p:cond delay="0"/>
                                  </p:stCondLst>
                                  <p:childTnLst>
                                    <p:animEffect transition="out" filter="fade">
                                      <p:cBhvr>
                                        <p:cTn id="45" dur="500"/>
                                        <p:tgtEl>
                                          <p:spTgt spid="26"/>
                                        </p:tgtEl>
                                      </p:cBhvr>
                                    </p:animEffect>
                                    <p:set>
                                      <p:cBhvr>
                                        <p:cTn id="46" dur="1" fill="hold">
                                          <p:stCondLst>
                                            <p:cond delay="499"/>
                                          </p:stCondLst>
                                        </p:cTn>
                                        <p:tgtEl>
                                          <p:spTgt spid="26"/>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9"/>
                                        </p:tgtEl>
                                      </p:cBhvr>
                                    </p:animEffect>
                                    <p:set>
                                      <p:cBhvr>
                                        <p:cTn id="49" dur="1" fill="hold">
                                          <p:stCondLst>
                                            <p:cond delay="499"/>
                                          </p:stCondLst>
                                        </p:cTn>
                                        <p:tgtEl>
                                          <p:spTgt spid="9"/>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24"/>
                                        </p:tgtEl>
                                      </p:cBhvr>
                                    </p:animEffect>
                                    <p:set>
                                      <p:cBhvr>
                                        <p:cTn id="52"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3" restart="whenNotActive" fill="hold" evtFilter="cancelBubble" nodeType="interactiveSeq">
                <p:stCondLst>
                  <p:cond evt="onClick" delay="0">
                    <p:tgtEl>
                      <p:spTgt spid="26"/>
                    </p:tgtEl>
                  </p:cond>
                </p:stCondLst>
                <p:endSync evt="end" delay="0">
                  <p:rtn val="all"/>
                </p:endSync>
                <p:childTnLst>
                  <p:par>
                    <p:cTn id="54" fill="hold">
                      <p:stCondLst>
                        <p:cond delay="0"/>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p:cTn id="58" dur="500" fill="hold"/>
                                        <p:tgtEl>
                                          <p:spTgt spid="17"/>
                                        </p:tgtEl>
                                        <p:attrNameLst>
                                          <p:attrName>ppt_w</p:attrName>
                                        </p:attrNameLst>
                                      </p:cBhvr>
                                      <p:tavLst>
                                        <p:tav tm="0">
                                          <p:val>
                                            <p:fltVal val="0"/>
                                          </p:val>
                                        </p:tav>
                                        <p:tav tm="100000">
                                          <p:val>
                                            <p:strVal val="#ppt_w"/>
                                          </p:val>
                                        </p:tav>
                                      </p:tavLst>
                                    </p:anim>
                                    <p:anim calcmode="lin" valueType="num">
                                      <p:cBhvr>
                                        <p:cTn id="59" dur="500" fill="hold"/>
                                        <p:tgtEl>
                                          <p:spTgt spid="17"/>
                                        </p:tgtEl>
                                        <p:attrNameLst>
                                          <p:attrName>ppt_h</p:attrName>
                                        </p:attrNameLst>
                                      </p:cBhvr>
                                      <p:tavLst>
                                        <p:tav tm="0">
                                          <p:val>
                                            <p:fltVal val="0"/>
                                          </p:val>
                                        </p:tav>
                                        <p:tav tm="100000">
                                          <p:val>
                                            <p:strVal val="#ppt_h"/>
                                          </p:val>
                                        </p:tav>
                                      </p:tavLst>
                                    </p:anim>
                                    <p:animEffect transition="in" filter="fade">
                                      <p:cBhvr>
                                        <p:cTn id="60" dur="500"/>
                                        <p:tgtEl>
                                          <p:spTgt spid="17"/>
                                        </p:tgtEl>
                                      </p:cBhvr>
                                    </p:animEffect>
                                  </p:childTnLst>
                                  <p:subTnLst>
                                    <p:audio>
                                      <p:cMediaNode>
                                        <p:cTn display="0" masterRel="sameClick">
                                          <p:stCondLst>
                                            <p:cond evt="begin" delay="0">
                                              <p:tn val="56"/>
                                            </p:cond>
                                          </p:stCondLst>
                                          <p:endCondLst>
                                            <p:cond evt="onStopAudio" delay="0">
                                              <p:tgtEl>
                                                <p:sldTgt/>
                                              </p:tgtEl>
                                            </p:cond>
                                          </p:endCondLst>
                                        </p:cTn>
                                        <p:tgtEl>
                                          <p:sndTgt r:embed="rId4" name="incorrect-sound-effect.wav"/>
                                        </p:tgtEl>
                                      </p:cMediaNode>
                                    </p:audio>
                                  </p:subTnLst>
                                </p:cTn>
                              </p:par>
                            </p:childTnLst>
                          </p:cTn>
                        </p:par>
                        <p:par>
                          <p:cTn id="61" fill="hold">
                            <p:stCondLst>
                              <p:cond delay="500"/>
                            </p:stCondLst>
                            <p:childTnLst>
                              <p:par>
                                <p:cTn id="62" presetID="10" presetClass="exit" presetSubtype="0" fill="hold" nodeType="afterEffect">
                                  <p:stCondLst>
                                    <p:cond delay="0"/>
                                  </p:stCondLst>
                                  <p:childTnLst>
                                    <p:animEffect transition="out" filter="fade">
                                      <p:cBhvr>
                                        <p:cTn id="63" dur="500"/>
                                        <p:tgtEl>
                                          <p:spTgt spid="17"/>
                                        </p:tgtEl>
                                      </p:cBhvr>
                                    </p:animEffect>
                                    <p:set>
                                      <p:cBhvr>
                                        <p:cTn id="64" dur="1" fill="hold">
                                          <p:stCondLst>
                                            <p:cond delay="499"/>
                                          </p:stCondLst>
                                        </p:cTn>
                                        <p:tgtEl>
                                          <p:spTgt spid="17"/>
                                        </p:tgtEl>
                                        <p:attrNameLst>
                                          <p:attrName>style.visibility</p:attrName>
                                        </p:attrNameLst>
                                      </p:cBhvr>
                                      <p:to>
                                        <p:strVal val="hidden"/>
                                      </p:to>
                                    </p:set>
                                  </p:childTnLst>
                                </p:cTn>
                              </p:par>
                              <p:par>
                                <p:cTn id="65" presetID="10" presetClass="exit" presetSubtype="0" fill="hold" grpId="2" nodeType="withEffect">
                                  <p:stCondLst>
                                    <p:cond delay="0"/>
                                  </p:stCondLst>
                                  <p:childTnLst>
                                    <p:animEffect transition="out" filter="fade">
                                      <p:cBhvr>
                                        <p:cTn id="66" dur="500"/>
                                        <p:tgtEl>
                                          <p:spTgt spid="26"/>
                                        </p:tgtEl>
                                      </p:cBhvr>
                                    </p:animEffect>
                                    <p:set>
                                      <p:cBhvr>
                                        <p:cTn id="67"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68" restart="whenNotActive" fill="hold" evtFilter="cancelBubble" nodeType="interactiveSeq">
                <p:stCondLst>
                  <p:cond evt="onClick" delay="0">
                    <p:tgtEl>
                      <p:spTgt spid="9"/>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p:cTn id="73" dur="500" fill="hold"/>
                                        <p:tgtEl>
                                          <p:spTgt spid="18"/>
                                        </p:tgtEl>
                                        <p:attrNameLst>
                                          <p:attrName>ppt_w</p:attrName>
                                        </p:attrNameLst>
                                      </p:cBhvr>
                                      <p:tavLst>
                                        <p:tav tm="0">
                                          <p:val>
                                            <p:fltVal val="0"/>
                                          </p:val>
                                        </p:tav>
                                        <p:tav tm="100000">
                                          <p:val>
                                            <p:strVal val="#ppt_w"/>
                                          </p:val>
                                        </p:tav>
                                      </p:tavLst>
                                    </p:anim>
                                    <p:anim calcmode="lin" valueType="num">
                                      <p:cBhvr>
                                        <p:cTn id="74" dur="500" fill="hold"/>
                                        <p:tgtEl>
                                          <p:spTgt spid="18"/>
                                        </p:tgtEl>
                                        <p:attrNameLst>
                                          <p:attrName>ppt_h</p:attrName>
                                        </p:attrNameLst>
                                      </p:cBhvr>
                                      <p:tavLst>
                                        <p:tav tm="0">
                                          <p:val>
                                            <p:fltVal val="0"/>
                                          </p:val>
                                        </p:tav>
                                        <p:tav tm="100000">
                                          <p:val>
                                            <p:strVal val="#ppt_h"/>
                                          </p:val>
                                        </p:tav>
                                      </p:tavLst>
                                    </p:anim>
                                    <p:animEffect transition="in" filter="fade">
                                      <p:cBhvr>
                                        <p:cTn id="75" dur="500"/>
                                        <p:tgtEl>
                                          <p:spTgt spid="18"/>
                                        </p:tgtEl>
                                      </p:cBhvr>
                                    </p:animEffect>
                                  </p:childTnLst>
                                  <p:subTnLst>
                                    <p:audio>
                                      <p:cMediaNode>
                                        <p:cTn display="0" masterRel="sameClick">
                                          <p:stCondLst>
                                            <p:cond evt="begin" delay="0">
                                              <p:tn val="71"/>
                                            </p:cond>
                                          </p:stCondLst>
                                          <p:endCondLst>
                                            <p:cond evt="onStopAudio" delay="0">
                                              <p:tgtEl>
                                                <p:sldTgt/>
                                              </p:tgtEl>
                                            </p:cond>
                                          </p:endCondLst>
                                        </p:cTn>
                                        <p:tgtEl>
                                          <p:sndTgt r:embed="rId4" name="incorrect-sound-effect.wav"/>
                                        </p:tgtEl>
                                      </p:cMediaNode>
                                    </p:audio>
                                  </p:subTnLst>
                                </p:cTn>
                              </p:par>
                            </p:childTnLst>
                          </p:cTn>
                        </p:par>
                        <p:par>
                          <p:cTn id="76" fill="hold">
                            <p:stCondLst>
                              <p:cond delay="500"/>
                            </p:stCondLst>
                            <p:childTnLst>
                              <p:par>
                                <p:cTn id="77" presetID="10" presetClass="exit" presetSubtype="0" fill="hold" nodeType="afterEffect">
                                  <p:stCondLst>
                                    <p:cond delay="0"/>
                                  </p:stCondLst>
                                  <p:childTnLst>
                                    <p:animEffect transition="out" filter="fade">
                                      <p:cBhvr>
                                        <p:cTn id="78" dur="500"/>
                                        <p:tgtEl>
                                          <p:spTgt spid="18"/>
                                        </p:tgtEl>
                                      </p:cBhvr>
                                    </p:animEffect>
                                    <p:set>
                                      <p:cBhvr>
                                        <p:cTn id="79" dur="1" fill="hold">
                                          <p:stCondLst>
                                            <p:cond delay="499"/>
                                          </p:stCondLst>
                                        </p:cTn>
                                        <p:tgtEl>
                                          <p:spTgt spid="18"/>
                                        </p:tgtEl>
                                        <p:attrNameLst>
                                          <p:attrName>style.visibility</p:attrName>
                                        </p:attrNameLst>
                                      </p:cBhvr>
                                      <p:to>
                                        <p:strVal val="hidden"/>
                                      </p:to>
                                    </p:set>
                                  </p:childTnLst>
                                </p:cTn>
                              </p:par>
                              <p:par>
                                <p:cTn id="80" presetID="10" presetClass="exit" presetSubtype="0" fill="hold" grpId="2" nodeType="withEffect">
                                  <p:stCondLst>
                                    <p:cond delay="0"/>
                                  </p:stCondLst>
                                  <p:childTnLst>
                                    <p:animEffect transition="out" filter="fade">
                                      <p:cBhvr>
                                        <p:cTn id="81" dur="500"/>
                                        <p:tgtEl>
                                          <p:spTgt spid="9"/>
                                        </p:tgtEl>
                                      </p:cBhvr>
                                    </p:animEffect>
                                    <p:set>
                                      <p:cBhvr>
                                        <p:cTn id="82"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3" restart="whenNotActive" fill="hold" evtFilter="cancelBubble" nodeType="interactiveSeq">
                <p:stCondLst>
                  <p:cond evt="onClick" delay="0">
                    <p:tgtEl>
                      <p:spTgt spid="24"/>
                    </p:tgtEl>
                  </p:cond>
                </p:stCondLst>
                <p:endSync evt="end" delay="0">
                  <p:rtn val="all"/>
                </p:endSync>
                <p:childTnLst>
                  <p:par>
                    <p:cTn id="84" fill="hold">
                      <p:stCondLst>
                        <p:cond delay="0"/>
                      </p:stCondLst>
                      <p:childTnLst>
                        <p:par>
                          <p:cTn id="85" fill="hold">
                            <p:stCondLst>
                              <p:cond delay="0"/>
                            </p:stCondLst>
                            <p:childTnLst>
                              <p:par>
                                <p:cTn id="86" presetID="53" presetClass="entr" presetSubtype="16" fill="hold" nodeType="clickEffect">
                                  <p:stCondLst>
                                    <p:cond delay="0"/>
                                  </p:stCondLst>
                                  <p:childTnLst>
                                    <p:set>
                                      <p:cBhvr>
                                        <p:cTn id="87" dur="1" fill="hold">
                                          <p:stCondLst>
                                            <p:cond delay="0"/>
                                          </p:stCondLst>
                                        </p:cTn>
                                        <p:tgtEl>
                                          <p:spTgt spid="19"/>
                                        </p:tgtEl>
                                        <p:attrNameLst>
                                          <p:attrName>style.visibility</p:attrName>
                                        </p:attrNameLst>
                                      </p:cBhvr>
                                      <p:to>
                                        <p:strVal val="visible"/>
                                      </p:to>
                                    </p:set>
                                    <p:anim calcmode="lin" valueType="num">
                                      <p:cBhvr>
                                        <p:cTn id="88" dur="500" fill="hold"/>
                                        <p:tgtEl>
                                          <p:spTgt spid="19"/>
                                        </p:tgtEl>
                                        <p:attrNameLst>
                                          <p:attrName>ppt_w</p:attrName>
                                        </p:attrNameLst>
                                      </p:cBhvr>
                                      <p:tavLst>
                                        <p:tav tm="0">
                                          <p:val>
                                            <p:fltVal val="0"/>
                                          </p:val>
                                        </p:tav>
                                        <p:tav tm="100000">
                                          <p:val>
                                            <p:strVal val="#ppt_w"/>
                                          </p:val>
                                        </p:tav>
                                      </p:tavLst>
                                    </p:anim>
                                    <p:anim calcmode="lin" valueType="num">
                                      <p:cBhvr>
                                        <p:cTn id="89" dur="500" fill="hold"/>
                                        <p:tgtEl>
                                          <p:spTgt spid="19"/>
                                        </p:tgtEl>
                                        <p:attrNameLst>
                                          <p:attrName>ppt_h</p:attrName>
                                        </p:attrNameLst>
                                      </p:cBhvr>
                                      <p:tavLst>
                                        <p:tav tm="0">
                                          <p:val>
                                            <p:fltVal val="0"/>
                                          </p:val>
                                        </p:tav>
                                        <p:tav tm="100000">
                                          <p:val>
                                            <p:strVal val="#ppt_h"/>
                                          </p:val>
                                        </p:tav>
                                      </p:tavLst>
                                    </p:anim>
                                    <p:animEffect transition="in" filter="fade">
                                      <p:cBhvr>
                                        <p:cTn id="90" dur="500"/>
                                        <p:tgtEl>
                                          <p:spTgt spid="19"/>
                                        </p:tgtEl>
                                      </p:cBhvr>
                                    </p:animEffect>
                                  </p:childTnLst>
                                  <p:subTnLst>
                                    <p:audio>
                                      <p:cMediaNode>
                                        <p:cTn display="0" masterRel="sameClick">
                                          <p:stCondLst>
                                            <p:cond evt="begin" delay="0">
                                              <p:tn val="86"/>
                                            </p:cond>
                                          </p:stCondLst>
                                          <p:endCondLst>
                                            <p:cond evt="onStopAudio" delay="0">
                                              <p:tgtEl>
                                                <p:sldTgt/>
                                              </p:tgtEl>
                                            </p:cond>
                                          </p:endCondLst>
                                        </p:cTn>
                                        <p:tgtEl>
                                          <p:sndTgt r:embed="rId4" name="incorrect-sound-effect.wav"/>
                                        </p:tgtEl>
                                      </p:cMediaNode>
                                    </p:audio>
                                  </p:subTnLst>
                                </p:cTn>
                              </p:par>
                            </p:childTnLst>
                          </p:cTn>
                        </p:par>
                        <p:par>
                          <p:cTn id="91" fill="hold">
                            <p:stCondLst>
                              <p:cond delay="500"/>
                            </p:stCondLst>
                            <p:childTnLst>
                              <p:par>
                                <p:cTn id="92" presetID="10" presetClass="exit" presetSubtype="0" fill="hold" nodeType="afterEffect">
                                  <p:stCondLst>
                                    <p:cond delay="0"/>
                                  </p:stCondLst>
                                  <p:childTnLst>
                                    <p:animEffect transition="out" filter="fade">
                                      <p:cBhvr>
                                        <p:cTn id="93" dur="500"/>
                                        <p:tgtEl>
                                          <p:spTgt spid="19"/>
                                        </p:tgtEl>
                                      </p:cBhvr>
                                    </p:animEffect>
                                    <p:set>
                                      <p:cBhvr>
                                        <p:cTn id="94" dur="1" fill="hold">
                                          <p:stCondLst>
                                            <p:cond delay="499"/>
                                          </p:stCondLst>
                                        </p:cTn>
                                        <p:tgtEl>
                                          <p:spTgt spid="19"/>
                                        </p:tgtEl>
                                        <p:attrNameLst>
                                          <p:attrName>style.visibility</p:attrName>
                                        </p:attrNameLst>
                                      </p:cBhvr>
                                      <p:to>
                                        <p:strVal val="hidden"/>
                                      </p:to>
                                    </p:set>
                                  </p:childTnLst>
                                </p:cTn>
                              </p:par>
                              <p:par>
                                <p:cTn id="95" presetID="10" presetClass="exit" presetSubtype="0" fill="hold" grpId="2" nodeType="withEffect">
                                  <p:stCondLst>
                                    <p:cond delay="0"/>
                                  </p:stCondLst>
                                  <p:childTnLst>
                                    <p:animEffect transition="out" filter="fade">
                                      <p:cBhvr>
                                        <p:cTn id="96" dur="500"/>
                                        <p:tgtEl>
                                          <p:spTgt spid="24"/>
                                        </p:tgtEl>
                                      </p:cBhvr>
                                    </p:animEffect>
                                    <p:set>
                                      <p:cBhvr>
                                        <p:cTn id="9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5" grpId="0" bldLvl="0" animBg="1"/>
      <p:bldP spid="9" grpId="0" bldLvl="0" animBg="1"/>
      <p:bldP spid="9" grpId="1" animBg="1"/>
      <p:bldP spid="9" grpId="2" animBg="1"/>
      <p:bldP spid="2" grpId="0"/>
      <p:bldP spid="24" grpId="0" bldLvl="0" animBg="1"/>
      <p:bldP spid="24" grpId="1" animBg="1"/>
      <p:bldP spid="24" grpId="2" animBg="1"/>
      <p:bldP spid="26" grpId="0" bldLvl="0" animBg="1"/>
      <p:bldP spid="26" grpId="1" animBg="1"/>
      <p:bldP spid="26" grpId="2"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29EE180F-160B-4D1A-8DFE-A7A6227FFE48}"/>
              </a:ext>
            </a:extLst>
          </p:cNvPr>
          <p:cNvPicPr>
            <a:picLocks noChangeAspect="1"/>
          </p:cNvPicPr>
          <p:nvPr/>
        </p:nvPicPr>
        <p:blipFill>
          <a:blip r:embed="rId5"/>
          <a:stretch>
            <a:fillRect/>
          </a:stretch>
        </p:blipFill>
        <p:spPr>
          <a:xfrm>
            <a:off x="0" y="635"/>
            <a:ext cx="12192000" cy="6939280"/>
          </a:xfrm>
          <a:prstGeom prst="rect">
            <a:avLst/>
          </a:prstGeom>
        </p:spPr>
      </p:pic>
      <p:sp>
        <p:nvSpPr>
          <p:cNvPr id="15" name="Rectangle: Rounded Corners 14"/>
          <p:cNvSpPr/>
          <p:nvPr/>
        </p:nvSpPr>
        <p:spPr>
          <a:xfrm>
            <a:off x="845308" y="604922"/>
            <a:ext cx="10501694" cy="5660571"/>
          </a:xfrm>
          <a:prstGeom prst="roundRect">
            <a:avLst/>
          </a:prstGeom>
          <a:solidFill>
            <a:srgbClr val="FFFFFF">
              <a:alpha val="7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35">
              <a:latin typeface="Times New Roman" panose="02020603050405020304" pitchFamily="18" charset="0"/>
              <a:cs typeface="Times New Roman" panose="02020603050405020304" pitchFamily="18" charset="0"/>
            </a:endParaRPr>
          </a:p>
        </p:txBody>
      </p:sp>
      <p:sp>
        <p:nvSpPr>
          <p:cNvPr id="5" name="D - 9Slide.vn"/>
          <p:cNvSpPr/>
          <p:nvPr/>
        </p:nvSpPr>
        <p:spPr>
          <a:xfrm>
            <a:off x="5010088" y="5198906"/>
            <a:ext cx="4626524" cy="654814"/>
          </a:xfrm>
          <a:prstGeom prst="rect">
            <a:avLst/>
          </a:prstGeom>
          <a:solidFill>
            <a:srgbClr val="FFFFFF"/>
          </a:solidFill>
          <a:ln w="28575" cap="flat" cmpd="sng" algn="ctr">
            <a:solidFill>
              <a:schemeClr val="tx1"/>
            </a:solidFill>
            <a:prstDash val="solid"/>
            <a:miter lim="800000"/>
          </a:ln>
          <a:effectLst/>
        </p:spPr>
        <p:txBody>
          <a:bodyPr lIns="118979" tIns="59489" rIns="118979" bIns="59489" rtlCol="0" anchor="ctr"/>
          <a:lstStyle/>
          <a:p>
            <a:pPr algn="l"/>
            <a:r>
              <a:rPr lang="en-GB" altLang="en-US" sz="391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D. tính từ</a:t>
            </a:r>
            <a:endParaRPr lang="en-GB" altLang="en-US" sz="3910" dirty="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9" name="A - 9Slide.vn"/>
          <p:cNvSpPr/>
          <p:nvPr/>
        </p:nvSpPr>
        <p:spPr>
          <a:xfrm>
            <a:off x="5000779" y="2644822"/>
            <a:ext cx="4629627" cy="653573"/>
          </a:xfrm>
          <a:prstGeom prst="rect">
            <a:avLst/>
          </a:prstGeom>
          <a:solidFill>
            <a:srgbClr val="FFFFFF"/>
          </a:solidFill>
          <a:ln w="28575" cap="flat" cmpd="sng" algn="ctr">
            <a:solidFill>
              <a:schemeClr val="tx1"/>
            </a:solidFill>
            <a:prstDash val="solid"/>
            <a:miter lim="800000"/>
          </a:ln>
          <a:effectLst/>
        </p:spPr>
        <p:txBody>
          <a:bodyPr lIns="118979" tIns="59489" rIns="118979" bIns="59489" rtlCol="0" anchor="ctr"/>
          <a:lstStyle/>
          <a:p>
            <a:r>
              <a:rPr lang="en-GB" altLang="en-US" sz="3910" dirty="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A. danh từ</a:t>
            </a:r>
          </a:p>
        </p:txBody>
      </p:sp>
      <p:sp>
        <p:nvSpPr>
          <p:cNvPr id="12" name="Cloud Callout 11"/>
          <p:cNvSpPr/>
          <p:nvPr/>
        </p:nvSpPr>
        <p:spPr>
          <a:xfrm>
            <a:off x="3166406" y="228171"/>
            <a:ext cx="8143278" cy="1936511"/>
          </a:xfrm>
          <a:prstGeom prst="cloudCallout">
            <a:avLst>
              <a:gd name="adj1" fmla="val -47400"/>
              <a:gd name="adj2" fmla="val 90737"/>
            </a:avLst>
          </a:prstGeom>
          <a:solidFill>
            <a:srgbClr val="FFD4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10">
              <a:solidFill>
                <a:schemeClr val="tx1"/>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 name="TextBox 1"/>
          <p:cNvSpPr txBox="1"/>
          <p:nvPr/>
        </p:nvSpPr>
        <p:spPr>
          <a:xfrm>
            <a:off x="3042272" y="449752"/>
            <a:ext cx="7428259" cy="1535430"/>
          </a:xfrm>
          <a:prstGeom prst="rect">
            <a:avLst/>
          </a:prstGeom>
          <a:noFill/>
        </p:spPr>
        <p:txBody>
          <a:bodyPr wrap="square" rtlCol="0">
            <a:spAutoFit/>
          </a:bodyPr>
          <a:lstStyle/>
          <a:p>
            <a:pPr algn="ctr"/>
            <a:r>
              <a:rPr lang="en-US" sz="3520">
                <a:latin typeface="Times New Roman" panose="02020603050405020304" pitchFamily="18" charset="0"/>
                <a:ea typeface="Arial-Rounded" panose="020B0500000000000000" pitchFamily="34" charset="0"/>
                <a:cs typeface="Times New Roman" panose="02020603050405020304" pitchFamily="18" charset="0"/>
              </a:rPr>
              <a:t>Cây cối </a:t>
            </a:r>
            <a:r>
              <a:rPr lang="en-US" sz="5865" b="1">
                <a:solidFill>
                  <a:srgbClr val="FF0000"/>
                </a:solidFill>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xanh tốt</a:t>
            </a:r>
            <a:r>
              <a:rPr lang="en-US" sz="3520">
                <a:latin typeface="Times New Roman" panose="02020603050405020304" pitchFamily="18" charset="0"/>
                <a:ea typeface="Arial-Rounded" panose="020B0500000000000000" pitchFamily="34" charset="0"/>
                <a:cs typeface="Times New Roman" panose="02020603050405020304" pitchFamily="18" charset="0"/>
              </a:rPr>
              <a:t> là do </a:t>
            </a:r>
          </a:p>
          <a:p>
            <a:pPr algn="ctr"/>
            <a:r>
              <a:rPr lang="en-US" sz="3520">
                <a:latin typeface="Times New Roman" panose="02020603050405020304" pitchFamily="18" charset="0"/>
                <a:ea typeface="Arial-Rounded" panose="020B0500000000000000" pitchFamily="34" charset="0"/>
                <a:cs typeface="Times New Roman" panose="02020603050405020304" pitchFamily="18" charset="0"/>
              </a:rPr>
              <a:t>tớ chăm sóc đấy !</a:t>
            </a:r>
          </a:p>
        </p:txBody>
      </p:sp>
      <p:pic>
        <p:nvPicPr>
          <p:cNvPr id="3" name="Picture 2" descr="Ham Character clipart. Free download transparent .PNG | Creazilla">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086241" y="5514474"/>
            <a:ext cx="777708" cy="1181148"/>
          </a:xfrm>
          <a:prstGeom prst="rect">
            <a:avLst/>
          </a:prstGeom>
          <a:noFill/>
          <a:extLst>
            <a:ext uri="{909E8E84-426E-40DD-AFC4-6F175D3DCCD1}">
              <a14:hiddenFill xmlns:a14="http://schemas.microsoft.com/office/drawing/2010/main">
                <a:solidFill>
                  <a:srgbClr val="FFFFFF"/>
                </a:solidFill>
              </a14:hiddenFill>
            </a:ext>
          </a:extLst>
        </p:spPr>
      </p:pic>
      <p:sp>
        <p:nvSpPr>
          <p:cNvPr id="24" name="B - 9Slide.vn"/>
          <p:cNvSpPr/>
          <p:nvPr/>
        </p:nvSpPr>
        <p:spPr>
          <a:xfrm>
            <a:off x="5006986" y="3506942"/>
            <a:ext cx="4629627" cy="653573"/>
          </a:xfrm>
          <a:prstGeom prst="rect">
            <a:avLst/>
          </a:prstGeom>
          <a:solidFill>
            <a:srgbClr val="FFFFFF"/>
          </a:solidFill>
          <a:ln w="28575" cap="flat" cmpd="sng" algn="ctr">
            <a:solidFill>
              <a:schemeClr val="tx1"/>
            </a:solidFill>
            <a:prstDash val="solid"/>
            <a:miter lim="800000"/>
          </a:ln>
          <a:effectLst/>
        </p:spPr>
        <p:txBody>
          <a:bodyPr lIns="118979" tIns="59489" rIns="118979" bIns="59489" rtlCol="0" anchor="ctr"/>
          <a:lstStyle/>
          <a:p>
            <a:r>
              <a:rPr lang="en-GB" altLang="en-US" sz="3910" dirty="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B. động từ</a:t>
            </a:r>
          </a:p>
        </p:txBody>
      </p:sp>
      <p:sp>
        <p:nvSpPr>
          <p:cNvPr id="26" name="C - 9Slide.vn"/>
          <p:cNvSpPr/>
          <p:nvPr/>
        </p:nvSpPr>
        <p:spPr>
          <a:xfrm>
            <a:off x="5006986" y="4400717"/>
            <a:ext cx="4629627" cy="653573"/>
          </a:xfrm>
          <a:prstGeom prst="rect">
            <a:avLst/>
          </a:prstGeom>
          <a:solidFill>
            <a:srgbClr val="FFFFFF"/>
          </a:solidFill>
          <a:ln w="28575" cap="flat" cmpd="sng" algn="ctr">
            <a:solidFill>
              <a:schemeClr val="tx1"/>
            </a:solidFill>
            <a:prstDash val="solid"/>
            <a:miter lim="800000"/>
          </a:ln>
          <a:effectLst/>
        </p:spPr>
        <p:txBody>
          <a:bodyPr lIns="118979" tIns="59489" rIns="118979" bIns="59489" rtlCol="0" anchor="ctr"/>
          <a:lstStyle/>
          <a:p>
            <a:r>
              <a:rPr lang="en-GB" altLang="en-US" sz="3910" dirty="0">
                <a:effectLst>
                  <a:outerShdw blurRad="38100" dist="19050" dir="2700000" algn="tl" rotWithShape="0">
                    <a:schemeClr val="dk1">
                      <a:alpha val="40000"/>
                    </a:schemeClr>
                  </a:outerShdw>
                </a:effectLst>
                <a:latin typeface="Times New Roman" panose="02020603050405020304" pitchFamily="18" charset="0"/>
                <a:ea typeface="Arial-Rounded" panose="020B0500000000000000" pitchFamily="34" charset="0"/>
                <a:cs typeface="Times New Roman" panose="02020603050405020304" pitchFamily="18" charset="0"/>
              </a:rPr>
              <a:t>C. quan hệ từ</a:t>
            </a:r>
          </a:p>
        </p:txBody>
      </p:sp>
      <p:pic>
        <p:nvPicPr>
          <p:cNvPr id="6"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1060000">
            <a:off x="885419" y="747677"/>
            <a:ext cx="2367882" cy="5938014"/>
          </a:xfrm>
          <a:prstGeom prst="rect">
            <a:avLst/>
          </a:prstGeom>
        </p:spPr>
      </p:pic>
      <mc:AlternateContent xmlns:mc="http://schemas.openxmlformats.org/markup-compatibility/2006">
        <mc:Choice xmlns:am3d="http://schemas.microsoft.com/office/drawing/2017/model3d" xmlns="" Requires="am3d">
          <p:graphicFrame>
            <p:nvGraphicFramePr>
              <p:cNvPr id="16" name="3D Model 15" descr="Green checkmark">
                <a:extLst>
                  <a:ext uri="{FF2B5EF4-FFF2-40B4-BE49-F238E27FC236}">
                    <a16:creationId xmlns:a16="http://schemas.microsoft.com/office/drawing/2014/main" id="{5A5AF01D-4C6C-47A4-8D22-BC00FE31C23C}"/>
                  </a:ext>
                </a:extLst>
              </p:cNvPr>
              <p:cNvGraphicFramePr/>
              <p:nvPr>
                <p:extLst>
                  <p:ext uri="{D42A27DB-BD31-4B8C-83A1-F6EECF244321}">
                    <p14:modId xmlns:p14="http://schemas.microsoft.com/office/powerpoint/2010/main" val="3411171296"/>
                  </p:ext>
                </p:extLst>
              </p:nvPr>
            </p:nvGraphicFramePr>
            <p:xfrm>
              <a:off x="8937605" y="4723498"/>
              <a:ext cx="1385601" cy="1333816"/>
            </p:xfrm>
            <a:graphic>
              <a:graphicData uri="http://schemas.microsoft.com/office/drawing/2017/model3d">
                <am3d:model3d r:embed="rId10">
                  <am3d:spPr>
                    <a:xfrm>
                      <a:off x="0" y="0"/>
                      <a:ext cx="1385601" cy="1333816"/>
                    </a:xfrm>
                    <a:prstGeom prst="rect">
                      <a:avLst/>
                    </a:prstGeom>
                  </am3d:spPr>
                  <am3d:camera>
                    <am3d:pos x="0" y="0" z="65636637"/>
                    <am3d:up dx="0" dy="36000000" dz="0"/>
                    <am3d:lookAt x="0" y="0" z="0"/>
                    <am3d:perspective fov="2700000"/>
                  </am3d:camera>
                  <am3d:trans>
                    <am3d:meterPerModelUnit n="206523" d="1000000"/>
                    <am3d:preTrans dx="0" dy="-14800077" dz="0"/>
                    <am3d:scale>
                      <am3d:sx n="1000000" d="1000000"/>
                      <am3d:sy n="1000000" d="1000000"/>
                      <am3d:sz n="1000000" d="1000000"/>
                    </am3d:scale>
                    <am3d:rot/>
                    <am3d:postTrans dx="0" dy="0" dz="0"/>
                  </am3d:trans>
                  <am3d:raster rName="Office3DRenderer" rVer="16.0.8326">
                    <am3d:blip r:embed="rId11"/>
                  </am3d:raster>
                  <am3d:objViewport viewportSz="180996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6" name="3D Model 15" descr="Green checkmark">
                <a:extLst>
                  <a:ext uri="{FF2B5EF4-FFF2-40B4-BE49-F238E27FC236}">
                    <a16:creationId xmlns:a16="http://schemas.microsoft.com/office/drawing/2014/main" xmlns="" id="{5A5AF01D-4C6C-47A4-8D22-BC00FE31C23C}"/>
                  </a:ext>
                </a:extLst>
              </p:cNvPr>
              <p:cNvPicPr>
                <a:picLocks noGrp="1" noRot="1" noChangeAspect="1" noMove="1" noResize="1" noEditPoints="1" noAdjustHandles="1" noChangeArrowheads="1" noChangeShapeType="1" noCrop="1"/>
              </p:cNvPicPr>
              <p:nvPr/>
            </p:nvPicPr>
            <p:blipFill>
              <a:blip r:embed="rId12"/>
              <a:stretch>
                <a:fillRect/>
              </a:stretch>
            </p:blipFill>
            <p:spPr>
              <a:xfrm>
                <a:off x="8937605" y="4723498"/>
                <a:ext cx="1385601" cy="1333816"/>
              </a:xfrm>
              <a:prstGeom prst="rect">
                <a:avLst/>
              </a:prstGeom>
            </p:spPr>
          </p:pic>
        </mc:Fallback>
      </mc:AlternateContent>
      <mc:AlternateContent xmlns:mc="http://schemas.openxmlformats.org/markup-compatibility/2006">
        <mc:Choice xmlns:am3d="http://schemas.microsoft.com/office/drawing/2017/model3d" xmlns="" Requires="am3d">
          <p:graphicFrame>
            <p:nvGraphicFramePr>
              <p:cNvPr id="17" name="3D Model 16" descr="Red X">
                <a:extLst>
                  <a:ext uri="{FF2B5EF4-FFF2-40B4-BE49-F238E27FC236}">
                    <a16:creationId xmlns:a16="http://schemas.microsoft.com/office/drawing/2014/main" id="{9B454FDF-039F-487E-9044-6349139CF79F}"/>
                  </a:ext>
                </a:extLst>
              </p:cNvPr>
              <p:cNvGraphicFramePr>
                <a:graphicFrameLocks noChangeAspect="1"/>
              </p:cNvGraphicFramePr>
              <p:nvPr>
                <p:extLst>
                  <p:ext uri="{D42A27DB-BD31-4B8C-83A1-F6EECF244321}">
                    <p14:modId xmlns:p14="http://schemas.microsoft.com/office/powerpoint/2010/main" val="1463827876"/>
                  </p:ext>
                </p:extLst>
              </p:nvPr>
            </p:nvGraphicFramePr>
            <p:xfrm>
              <a:off x="9029665" y="3532266"/>
              <a:ext cx="619322" cy="633315"/>
            </p:xfrm>
            <a:graphic>
              <a:graphicData uri="http://schemas.microsoft.com/office/drawing/2017/model3d">
                <am3d:model3d r:embed="rId13">
                  <am3d:spPr>
                    <a:xfrm>
                      <a:off x="0" y="0"/>
                      <a:ext cx="619322" cy="633315"/>
                    </a:xfrm>
                    <a:prstGeom prst="rect">
                      <a:avLst/>
                    </a:prstGeom>
                  </am3d:spPr>
                  <am3d:camera>
                    <am3d:pos x="0" y="0" z="66067292"/>
                    <am3d:up dx="0" dy="36000000" dz="0"/>
                    <am3d:lookAt x="0" y="0" z="0"/>
                    <am3d:perspective fov="2700000"/>
                  </am3d:camera>
                  <am3d:trans>
                    <am3d:meterPerModelUnit n="251450" d="1000000"/>
                    <am3d:preTrans dx="15192" dy="-18000000" dz="0"/>
                    <am3d:scale>
                      <am3d:sx n="1000000" d="1000000"/>
                      <am3d:sy n="1000000" d="1000000"/>
                      <am3d:sz n="1000000" d="1000000"/>
                    </am3d:scale>
                    <am3d:rot/>
                    <am3d:postTrans dx="0" dy="0" dz="0"/>
                  </am3d:trans>
                  <am3d:raster rName="Office3DRenderer" rVer="16.0.8326">
                    <am3d:blip r:embed="rId14"/>
                  </am3d:raster>
                  <am3d:objViewport viewportSz="9290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7" name="3D Model 16" descr="Red X">
                <a:extLst>
                  <a:ext uri="{FF2B5EF4-FFF2-40B4-BE49-F238E27FC236}">
                    <a16:creationId xmlns:a16="http://schemas.microsoft.com/office/drawing/2014/main" xmlns="" id="{9B454FDF-039F-487E-9044-6349139CF79F}"/>
                  </a:ext>
                </a:extLst>
              </p:cNvPr>
              <p:cNvPicPr>
                <a:picLocks noGrp="1" noRot="1" noChangeAspect="1" noMove="1" noResize="1" noEditPoints="1" noAdjustHandles="1" noChangeArrowheads="1" noChangeShapeType="1" noCrop="1"/>
              </p:cNvPicPr>
              <p:nvPr/>
            </p:nvPicPr>
            <p:blipFill>
              <a:blip r:embed="rId15"/>
              <a:stretch>
                <a:fillRect/>
              </a:stretch>
            </p:blipFill>
            <p:spPr>
              <a:xfrm>
                <a:off x="9029665" y="3532266"/>
                <a:ext cx="619322" cy="633315"/>
              </a:xfrm>
              <a:prstGeom prst="rect">
                <a:avLst/>
              </a:prstGeom>
            </p:spPr>
          </p:pic>
        </mc:Fallback>
      </mc:AlternateContent>
      <mc:AlternateContent xmlns:mc="http://schemas.openxmlformats.org/markup-compatibility/2006">
        <mc:Choice xmlns:am3d="http://schemas.microsoft.com/office/drawing/2017/model3d" xmlns="" Requires="am3d">
          <p:graphicFrame>
            <p:nvGraphicFramePr>
              <p:cNvPr id="18" name="3D Model 17" descr="Red X">
                <a:extLst>
                  <a:ext uri="{FF2B5EF4-FFF2-40B4-BE49-F238E27FC236}">
                    <a16:creationId xmlns:a16="http://schemas.microsoft.com/office/drawing/2014/main" id="{FAC3A3F5-6748-41EB-886B-D3FB4189C9FC}"/>
                  </a:ext>
                </a:extLst>
              </p:cNvPr>
              <p:cNvGraphicFramePr>
                <a:graphicFrameLocks noChangeAspect="1"/>
              </p:cNvGraphicFramePr>
              <p:nvPr>
                <p:extLst>
                  <p:ext uri="{D42A27DB-BD31-4B8C-83A1-F6EECF244321}">
                    <p14:modId xmlns:p14="http://schemas.microsoft.com/office/powerpoint/2010/main" val="201934544"/>
                  </p:ext>
                </p:extLst>
              </p:nvPr>
            </p:nvGraphicFramePr>
            <p:xfrm>
              <a:off x="9011083" y="4411281"/>
              <a:ext cx="619322" cy="633315"/>
            </p:xfrm>
            <a:graphic>
              <a:graphicData uri="http://schemas.microsoft.com/office/drawing/2017/model3d">
                <am3d:model3d r:embed="rId13">
                  <am3d:spPr>
                    <a:xfrm>
                      <a:off x="0" y="0"/>
                      <a:ext cx="619322" cy="633315"/>
                    </a:xfrm>
                    <a:prstGeom prst="rect">
                      <a:avLst/>
                    </a:prstGeom>
                  </am3d:spPr>
                  <am3d:camera>
                    <am3d:pos x="0" y="0" z="66067292"/>
                    <am3d:up dx="0" dy="36000000" dz="0"/>
                    <am3d:lookAt x="0" y="0" z="0"/>
                    <am3d:perspective fov="2700000"/>
                  </am3d:camera>
                  <am3d:trans>
                    <am3d:meterPerModelUnit n="251450" d="1000000"/>
                    <am3d:preTrans dx="15192" dy="-18000000" dz="0"/>
                    <am3d:scale>
                      <am3d:sx n="1000000" d="1000000"/>
                      <am3d:sy n="1000000" d="1000000"/>
                      <am3d:sz n="1000000" d="1000000"/>
                    </am3d:scale>
                    <am3d:rot/>
                    <am3d:postTrans dx="0" dy="0" dz="0"/>
                  </am3d:trans>
                  <am3d:raster rName="Office3DRenderer" rVer="16.0.8326">
                    <am3d:blip r:embed="rId14"/>
                  </am3d:raster>
                  <am3d:objViewport viewportSz="9290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8" name="3D Model 17" descr="Red X">
                <a:extLst>
                  <a:ext uri="{FF2B5EF4-FFF2-40B4-BE49-F238E27FC236}">
                    <a16:creationId xmlns:a16="http://schemas.microsoft.com/office/drawing/2014/main" xmlns="" id="{FAC3A3F5-6748-41EB-886B-D3FB4189C9FC}"/>
                  </a:ext>
                </a:extLst>
              </p:cNvPr>
              <p:cNvPicPr>
                <a:picLocks noGrp="1" noRot="1" noChangeAspect="1" noMove="1" noResize="1" noEditPoints="1" noAdjustHandles="1" noChangeArrowheads="1" noChangeShapeType="1" noCrop="1"/>
              </p:cNvPicPr>
              <p:nvPr/>
            </p:nvPicPr>
            <p:blipFill>
              <a:blip r:embed="rId15"/>
              <a:stretch>
                <a:fillRect/>
              </a:stretch>
            </p:blipFill>
            <p:spPr>
              <a:xfrm>
                <a:off x="9011083" y="4411281"/>
                <a:ext cx="619322" cy="633315"/>
              </a:xfrm>
              <a:prstGeom prst="rect">
                <a:avLst/>
              </a:prstGeom>
            </p:spPr>
          </p:pic>
        </mc:Fallback>
      </mc:AlternateContent>
      <mc:AlternateContent xmlns:mc="http://schemas.openxmlformats.org/markup-compatibility/2006">
        <mc:Choice xmlns:am3d="http://schemas.microsoft.com/office/drawing/2017/model3d" xmlns="" Requires="am3d">
          <p:graphicFrame>
            <p:nvGraphicFramePr>
              <p:cNvPr id="19" name="3D Model 18" descr="Red X">
                <a:extLst>
                  <a:ext uri="{FF2B5EF4-FFF2-40B4-BE49-F238E27FC236}">
                    <a16:creationId xmlns:a16="http://schemas.microsoft.com/office/drawing/2014/main" id="{F30617DD-B91F-4059-AD47-4C388032C2A2}"/>
                  </a:ext>
                </a:extLst>
              </p:cNvPr>
              <p:cNvGraphicFramePr>
                <a:graphicFrameLocks noChangeAspect="1"/>
              </p:cNvGraphicFramePr>
              <p:nvPr>
                <p:extLst>
                  <p:ext uri="{D42A27DB-BD31-4B8C-83A1-F6EECF244321}">
                    <p14:modId xmlns:p14="http://schemas.microsoft.com/office/powerpoint/2010/main" val="1623368032"/>
                  </p:ext>
                </p:extLst>
              </p:nvPr>
            </p:nvGraphicFramePr>
            <p:xfrm>
              <a:off x="9029665" y="2695063"/>
              <a:ext cx="619322" cy="633315"/>
            </p:xfrm>
            <a:graphic>
              <a:graphicData uri="http://schemas.microsoft.com/office/drawing/2017/model3d">
                <am3d:model3d r:embed="rId13">
                  <am3d:spPr>
                    <a:xfrm>
                      <a:off x="0" y="0"/>
                      <a:ext cx="619322" cy="633315"/>
                    </a:xfrm>
                    <a:prstGeom prst="rect">
                      <a:avLst/>
                    </a:prstGeom>
                  </am3d:spPr>
                  <am3d:camera>
                    <am3d:pos x="0" y="0" z="66067292"/>
                    <am3d:up dx="0" dy="36000000" dz="0"/>
                    <am3d:lookAt x="0" y="0" z="0"/>
                    <am3d:perspective fov="2700000"/>
                  </am3d:camera>
                  <am3d:trans>
                    <am3d:meterPerModelUnit n="251450" d="1000000"/>
                    <am3d:preTrans dx="15192" dy="-18000000" dz="0"/>
                    <am3d:scale>
                      <am3d:sx n="1000000" d="1000000"/>
                      <am3d:sy n="1000000" d="1000000"/>
                      <am3d:sz n="1000000" d="1000000"/>
                    </am3d:scale>
                    <am3d:rot/>
                    <am3d:postTrans dx="0" dy="0" dz="0"/>
                  </am3d:trans>
                  <am3d:raster rName="Office3DRenderer" rVer="16.0.8326">
                    <am3d:blip r:embed="rId14"/>
                  </am3d:raster>
                  <am3d:objViewport viewportSz="9290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9" name="3D Model 18" descr="Red X">
                <a:extLst>
                  <a:ext uri="{FF2B5EF4-FFF2-40B4-BE49-F238E27FC236}">
                    <a16:creationId xmlns:a16="http://schemas.microsoft.com/office/drawing/2014/main" xmlns="" id="{F30617DD-B91F-4059-AD47-4C388032C2A2}"/>
                  </a:ext>
                </a:extLst>
              </p:cNvPr>
              <p:cNvPicPr>
                <a:picLocks noGrp="1" noRot="1" noChangeAspect="1" noMove="1" noResize="1" noEditPoints="1" noAdjustHandles="1" noChangeArrowheads="1" noChangeShapeType="1" noCrop="1"/>
              </p:cNvPicPr>
              <p:nvPr/>
            </p:nvPicPr>
            <p:blipFill>
              <a:blip r:embed="rId15"/>
              <a:stretch>
                <a:fillRect/>
              </a:stretch>
            </p:blipFill>
            <p:spPr>
              <a:xfrm>
                <a:off x="9029665" y="2695063"/>
                <a:ext cx="619322" cy="633315"/>
              </a:xfrm>
              <a:prstGeom prst="rect">
                <a:avLst/>
              </a:prstGeom>
            </p:spPr>
          </p:pic>
        </mc:Fallback>
      </mc:AlternateContent>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left)">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left)">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left)">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5"/>
                    </p:tgtEl>
                  </p:cond>
                </p:stCondLst>
                <p:endSync evt="end" delay="0">
                  <p:rtn val="all"/>
                </p:endSync>
                <p:childTnLst>
                  <p:par>
                    <p:cTn id="37" fill="hold">
                      <p:stCondLst>
                        <p:cond delay="0"/>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500" fill="hold"/>
                                        <p:tgtEl>
                                          <p:spTgt spid="16"/>
                                        </p:tgtEl>
                                        <p:attrNameLst>
                                          <p:attrName>ppt_w</p:attrName>
                                        </p:attrNameLst>
                                      </p:cBhvr>
                                      <p:tavLst>
                                        <p:tav tm="0">
                                          <p:val>
                                            <p:fltVal val="0"/>
                                          </p:val>
                                        </p:tav>
                                        <p:tav tm="100000">
                                          <p:val>
                                            <p:strVal val="#ppt_w"/>
                                          </p:val>
                                        </p:tav>
                                      </p:tavLst>
                                    </p:anim>
                                    <p:anim calcmode="lin" valueType="num">
                                      <p:cBhvr>
                                        <p:cTn id="42" dur="500" fill="hold"/>
                                        <p:tgtEl>
                                          <p:spTgt spid="16"/>
                                        </p:tgtEl>
                                        <p:attrNameLst>
                                          <p:attrName>ppt_h</p:attrName>
                                        </p:attrNameLst>
                                      </p:cBhvr>
                                      <p:tavLst>
                                        <p:tav tm="0">
                                          <p:val>
                                            <p:fltVal val="0"/>
                                          </p:val>
                                        </p:tav>
                                        <p:tav tm="100000">
                                          <p:val>
                                            <p:strVal val="#ppt_h"/>
                                          </p:val>
                                        </p:tav>
                                      </p:tavLst>
                                    </p:anim>
                                    <p:animEffect transition="in" filter="fade">
                                      <p:cBhvr>
                                        <p:cTn id="43" dur="500"/>
                                        <p:tgtEl>
                                          <p:spTgt spid="16"/>
                                        </p:tgtEl>
                                      </p:cBhvr>
                                    </p:animEffect>
                                  </p:childTnLst>
                                  <p:subTnLst>
                                    <p:audio>
                                      <p:cMediaNode>
                                        <p:cTn display="0" masterRel="sameClick">
                                          <p:stCondLst>
                                            <p:cond evt="begin" delay="0">
                                              <p:tn val="39"/>
                                            </p:cond>
                                          </p:stCondLst>
                                          <p:endCondLst>
                                            <p:cond evt="onStopAudio" delay="0">
                                              <p:tgtEl>
                                                <p:sldTgt/>
                                              </p:tgtEl>
                                            </p:cond>
                                          </p:endCondLst>
                                        </p:cTn>
                                        <p:tgtEl>
                                          <p:sndTgt r:embed="rId3" name="applause.wav"/>
                                        </p:tgtEl>
                                      </p:cMediaNode>
                                    </p:audio>
                                  </p:subTnLst>
                                </p:cTn>
                              </p:par>
                              <p:par>
                                <p:cTn id="44" presetID="10" presetClass="exit" presetSubtype="0" fill="hold" grpId="1" nodeType="withEffect">
                                  <p:stCondLst>
                                    <p:cond delay="0"/>
                                  </p:stCondLst>
                                  <p:childTnLst>
                                    <p:animEffect transition="out" filter="fade">
                                      <p:cBhvr>
                                        <p:cTn id="45" dur="500"/>
                                        <p:tgtEl>
                                          <p:spTgt spid="9"/>
                                        </p:tgtEl>
                                      </p:cBhvr>
                                    </p:animEffect>
                                    <p:set>
                                      <p:cBhvr>
                                        <p:cTn id="46" dur="1" fill="hold">
                                          <p:stCondLst>
                                            <p:cond delay="499"/>
                                          </p:stCondLst>
                                        </p:cTn>
                                        <p:tgtEl>
                                          <p:spTgt spid="9"/>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24"/>
                                        </p:tgtEl>
                                      </p:cBhvr>
                                    </p:animEffect>
                                    <p:set>
                                      <p:cBhvr>
                                        <p:cTn id="49" dur="1" fill="hold">
                                          <p:stCondLst>
                                            <p:cond delay="499"/>
                                          </p:stCondLst>
                                        </p:cTn>
                                        <p:tgtEl>
                                          <p:spTgt spid="24"/>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26"/>
                                        </p:tgtEl>
                                      </p:cBhvr>
                                    </p:animEffect>
                                    <p:set>
                                      <p:cBhvr>
                                        <p:cTn id="52"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3" restart="whenNotActive" fill="hold" evtFilter="cancelBubble" nodeType="interactiveSeq">
                <p:stCondLst>
                  <p:cond evt="onClick" delay="0">
                    <p:tgtEl>
                      <p:spTgt spid="9"/>
                    </p:tgtEl>
                  </p:cond>
                </p:stCondLst>
                <p:endSync evt="end" delay="0">
                  <p:rtn val="all"/>
                </p:endSync>
                <p:childTnLst>
                  <p:par>
                    <p:cTn id="54" fill="hold">
                      <p:stCondLst>
                        <p:cond delay="0"/>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19"/>
                                        </p:tgtEl>
                                        <p:attrNameLst>
                                          <p:attrName>style.visibility</p:attrName>
                                        </p:attrNameLst>
                                      </p:cBhvr>
                                      <p:to>
                                        <p:strVal val="visible"/>
                                      </p:to>
                                    </p:set>
                                    <p:anim calcmode="lin" valueType="num">
                                      <p:cBhvr>
                                        <p:cTn id="58" dur="500" fill="hold"/>
                                        <p:tgtEl>
                                          <p:spTgt spid="19"/>
                                        </p:tgtEl>
                                        <p:attrNameLst>
                                          <p:attrName>ppt_w</p:attrName>
                                        </p:attrNameLst>
                                      </p:cBhvr>
                                      <p:tavLst>
                                        <p:tav tm="0">
                                          <p:val>
                                            <p:fltVal val="0"/>
                                          </p:val>
                                        </p:tav>
                                        <p:tav tm="100000">
                                          <p:val>
                                            <p:strVal val="#ppt_w"/>
                                          </p:val>
                                        </p:tav>
                                      </p:tavLst>
                                    </p:anim>
                                    <p:anim calcmode="lin" valueType="num">
                                      <p:cBhvr>
                                        <p:cTn id="59" dur="500" fill="hold"/>
                                        <p:tgtEl>
                                          <p:spTgt spid="19"/>
                                        </p:tgtEl>
                                        <p:attrNameLst>
                                          <p:attrName>ppt_h</p:attrName>
                                        </p:attrNameLst>
                                      </p:cBhvr>
                                      <p:tavLst>
                                        <p:tav tm="0">
                                          <p:val>
                                            <p:fltVal val="0"/>
                                          </p:val>
                                        </p:tav>
                                        <p:tav tm="100000">
                                          <p:val>
                                            <p:strVal val="#ppt_h"/>
                                          </p:val>
                                        </p:tav>
                                      </p:tavLst>
                                    </p:anim>
                                    <p:animEffect transition="in" filter="fade">
                                      <p:cBhvr>
                                        <p:cTn id="60" dur="500"/>
                                        <p:tgtEl>
                                          <p:spTgt spid="19"/>
                                        </p:tgtEl>
                                      </p:cBhvr>
                                    </p:animEffect>
                                  </p:childTnLst>
                                  <p:subTnLst>
                                    <p:audio>
                                      <p:cMediaNode>
                                        <p:cTn display="0" masterRel="sameClick">
                                          <p:stCondLst>
                                            <p:cond evt="begin" delay="0">
                                              <p:tn val="56"/>
                                            </p:cond>
                                          </p:stCondLst>
                                          <p:endCondLst>
                                            <p:cond evt="onStopAudio" delay="0">
                                              <p:tgtEl>
                                                <p:sldTgt/>
                                              </p:tgtEl>
                                            </p:cond>
                                          </p:endCondLst>
                                        </p:cTn>
                                        <p:tgtEl>
                                          <p:sndTgt r:embed="rId4" name="incorrect-sound-effect.wav"/>
                                        </p:tgtEl>
                                      </p:cMediaNode>
                                    </p:audio>
                                  </p:subTnLst>
                                </p:cTn>
                              </p:par>
                            </p:childTnLst>
                          </p:cTn>
                        </p:par>
                        <p:par>
                          <p:cTn id="61" fill="hold">
                            <p:stCondLst>
                              <p:cond delay="500"/>
                            </p:stCondLst>
                            <p:childTnLst>
                              <p:par>
                                <p:cTn id="62" presetID="10" presetClass="exit" presetSubtype="0" fill="hold" nodeType="afterEffect">
                                  <p:stCondLst>
                                    <p:cond delay="0"/>
                                  </p:stCondLst>
                                  <p:childTnLst>
                                    <p:animEffect transition="out" filter="fade">
                                      <p:cBhvr>
                                        <p:cTn id="63" dur="500"/>
                                        <p:tgtEl>
                                          <p:spTgt spid="19"/>
                                        </p:tgtEl>
                                      </p:cBhvr>
                                    </p:animEffect>
                                    <p:set>
                                      <p:cBhvr>
                                        <p:cTn id="64" dur="1" fill="hold">
                                          <p:stCondLst>
                                            <p:cond delay="499"/>
                                          </p:stCondLst>
                                        </p:cTn>
                                        <p:tgtEl>
                                          <p:spTgt spid="19"/>
                                        </p:tgtEl>
                                        <p:attrNameLst>
                                          <p:attrName>style.visibility</p:attrName>
                                        </p:attrNameLst>
                                      </p:cBhvr>
                                      <p:to>
                                        <p:strVal val="hidden"/>
                                      </p:to>
                                    </p:set>
                                  </p:childTnLst>
                                </p:cTn>
                              </p:par>
                              <p:par>
                                <p:cTn id="65" presetID="10" presetClass="exit" presetSubtype="0" fill="hold" grpId="2" nodeType="withEffect">
                                  <p:stCondLst>
                                    <p:cond delay="0"/>
                                  </p:stCondLst>
                                  <p:childTnLst>
                                    <p:animEffect transition="out" filter="fade">
                                      <p:cBhvr>
                                        <p:cTn id="66" dur="500"/>
                                        <p:tgtEl>
                                          <p:spTgt spid="9"/>
                                        </p:tgtEl>
                                      </p:cBhvr>
                                    </p:animEffect>
                                    <p:set>
                                      <p:cBhvr>
                                        <p:cTn id="6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68" restart="whenNotActive" fill="hold" evtFilter="cancelBubble" nodeType="interactiveSeq">
                <p:stCondLst>
                  <p:cond evt="onClick" delay="0">
                    <p:tgtEl>
                      <p:spTgt spid="24"/>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p:cTn id="73" dur="500" fill="hold"/>
                                        <p:tgtEl>
                                          <p:spTgt spid="17"/>
                                        </p:tgtEl>
                                        <p:attrNameLst>
                                          <p:attrName>ppt_w</p:attrName>
                                        </p:attrNameLst>
                                      </p:cBhvr>
                                      <p:tavLst>
                                        <p:tav tm="0">
                                          <p:val>
                                            <p:fltVal val="0"/>
                                          </p:val>
                                        </p:tav>
                                        <p:tav tm="100000">
                                          <p:val>
                                            <p:strVal val="#ppt_w"/>
                                          </p:val>
                                        </p:tav>
                                      </p:tavLst>
                                    </p:anim>
                                    <p:anim calcmode="lin" valueType="num">
                                      <p:cBhvr>
                                        <p:cTn id="74" dur="500" fill="hold"/>
                                        <p:tgtEl>
                                          <p:spTgt spid="17"/>
                                        </p:tgtEl>
                                        <p:attrNameLst>
                                          <p:attrName>ppt_h</p:attrName>
                                        </p:attrNameLst>
                                      </p:cBhvr>
                                      <p:tavLst>
                                        <p:tav tm="0">
                                          <p:val>
                                            <p:fltVal val="0"/>
                                          </p:val>
                                        </p:tav>
                                        <p:tav tm="100000">
                                          <p:val>
                                            <p:strVal val="#ppt_h"/>
                                          </p:val>
                                        </p:tav>
                                      </p:tavLst>
                                    </p:anim>
                                    <p:animEffect transition="in" filter="fade">
                                      <p:cBhvr>
                                        <p:cTn id="75" dur="500"/>
                                        <p:tgtEl>
                                          <p:spTgt spid="17"/>
                                        </p:tgtEl>
                                      </p:cBhvr>
                                    </p:animEffect>
                                  </p:childTnLst>
                                  <p:subTnLst>
                                    <p:audio>
                                      <p:cMediaNode>
                                        <p:cTn display="0" masterRel="sameClick">
                                          <p:stCondLst>
                                            <p:cond evt="begin" delay="0">
                                              <p:tn val="71"/>
                                            </p:cond>
                                          </p:stCondLst>
                                          <p:endCondLst>
                                            <p:cond evt="onStopAudio" delay="0">
                                              <p:tgtEl>
                                                <p:sldTgt/>
                                              </p:tgtEl>
                                            </p:cond>
                                          </p:endCondLst>
                                        </p:cTn>
                                        <p:tgtEl>
                                          <p:sndTgt r:embed="rId4" name="incorrect-sound-effect.wav"/>
                                        </p:tgtEl>
                                      </p:cMediaNode>
                                    </p:audio>
                                  </p:subTnLst>
                                </p:cTn>
                              </p:par>
                            </p:childTnLst>
                          </p:cTn>
                        </p:par>
                        <p:par>
                          <p:cTn id="76" fill="hold">
                            <p:stCondLst>
                              <p:cond delay="500"/>
                            </p:stCondLst>
                            <p:childTnLst>
                              <p:par>
                                <p:cTn id="77" presetID="10" presetClass="exit" presetSubtype="0" fill="hold" nodeType="afterEffect">
                                  <p:stCondLst>
                                    <p:cond delay="0"/>
                                  </p:stCondLst>
                                  <p:childTnLst>
                                    <p:animEffect transition="out" filter="fade">
                                      <p:cBhvr>
                                        <p:cTn id="78" dur="500"/>
                                        <p:tgtEl>
                                          <p:spTgt spid="17"/>
                                        </p:tgtEl>
                                      </p:cBhvr>
                                    </p:animEffect>
                                    <p:set>
                                      <p:cBhvr>
                                        <p:cTn id="79" dur="1" fill="hold">
                                          <p:stCondLst>
                                            <p:cond delay="499"/>
                                          </p:stCondLst>
                                        </p:cTn>
                                        <p:tgtEl>
                                          <p:spTgt spid="17"/>
                                        </p:tgtEl>
                                        <p:attrNameLst>
                                          <p:attrName>style.visibility</p:attrName>
                                        </p:attrNameLst>
                                      </p:cBhvr>
                                      <p:to>
                                        <p:strVal val="hidden"/>
                                      </p:to>
                                    </p:set>
                                  </p:childTnLst>
                                </p:cTn>
                              </p:par>
                              <p:par>
                                <p:cTn id="80" presetID="10" presetClass="exit" presetSubtype="0" fill="hold" grpId="2" nodeType="withEffect">
                                  <p:stCondLst>
                                    <p:cond delay="0"/>
                                  </p:stCondLst>
                                  <p:childTnLst>
                                    <p:animEffect transition="out" filter="fade">
                                      <p:cBhvr>
                                        <p:cTn id="81" dur="500"/>
                                        <p:tgtEl>
                                          <p:spTgt spid="24"/>
                                        </p:tgtEl>
                                      </p:cBhvr>
                                    </p:animEffect>
                                    <p:set>
                                      <p:cBhvr>
                                        <p:cTn id="82"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83" restart="whenNotActive" fill="hold" evtFilter="cancelBubble" nodeType="interactiveSeq">
                <p:stCondLst>
                  <p:cond evt="onClick" delay="0">
                    <p:tgtEl>
                      <p:spTgt spid="26"/>
                    </p:tgtEl>
                  </p:cond>
                </p:stCondLst>
                <p:endSync evt="end" delay="0">
                  <p:rtn val="all"/>
                </p:endSync>
                <p:childTnLst>
                  <p:par>
                    <p:cTn id="84" fill="hold">
                      <p:stCondLst>
                        <p:cond delay="0"/>
                      </p:stCondLst>
                      <p:childTnLst>
                        <p:par>
                          <p:cTn id="85" fill="hold">
                            <p:stCondLst>
                              <p:cond delay="0"/>
                            </p:stCondLst>
                            <p:childTnLst>
                              <p:par>
                                <p:cTn id="86" presetID="53" presetClass="entr" presetSubtype="16" fill="hold" nodeType="clickEffect">
                                  <p:stCondLst>
                                    <p:cond delay="0"/>
                                  </p:stCondLst>
                                  <p:childTnLst>
                                    <p:set>
                                      <p:cBhvr>
                                        <p:cTn id="87" dur="1" fill="hold">
                                          <p:stCondLst>
                                            <p:cond delay="0"/>
                                          </p:stCondLst>
                                        </p:cTn>
                                        <p:tgtEl>
                                          <p:spTgt spid="18"/>
                                        </p:tgtEl>
                                        <p:attrNameLst>
                                          <p:attrName>style.visibility</p:attrName>
                                        </p:attrNameLst>
                                      </p:cBhvr>
                                      <p:to>
                                        <p:strVal val="visible"/>
                                      </p:to>
                                    </p:set>
                                    <p:anim calcmode="lin" valueType="num">
                                      <p:cBhvr>
                                        <p:cTn id="88" dur="500" fill="hold"/>
                                        <p:tgtEl>
                                          <p:spTgt spid="18"/>
                                        </p:tgtEl>
                                        <p:attrNameLst>
                                          <p:attrName>ppt_w</p:attrName>
                                        </p:attrNameLst>
                                      </p:cBhvr>
                                      <p:tavLst>
                                        <p:tav tm="0">
                                          <p:val>
                                            <p:fltVal val="0"/>
                                          </p:val>
                                        </p:tav>
                                        <p:tav tm="100000">
                                          <p:val>
                                            <p:strVal val="#ppt_w"/>
                                          </p:val>
                                        </p:tav>
                                      </p:tavLst>
                                    </p:anim>
                                    <p:anim calcmode="lin" valueType="num">
                                      <p:cBhvr>
                                        <p:cTn id="89" dur="500" fill="hold"/>
                                        <p:tgtEl>
                                          <p:spTgt spid="18"/>
                                        </p:tgtEl>
                                        <p:attrNameLst>
                                          <p:attrName>ppt_h</p:attrName>
                                        </p:attrNameLst>
                                      </p:cBhvr>
                                      <p:tavLst>
                                        <p:tav tm="0">
                                          <p:val>
                                            <p:fltVal val="0"/>
                                          </p:val>
                                        </p:tav>
                                        <p:tav tm="100000">
                                          <p:val>
                                            <p:strVal val="#ppt_h"/>
                                          </p:val>
                                        </p:tav>
                                      </p:tavLst>
                                    </p:anim>
                                    <p:animEffect transition="in" filter="fade">
                                      <p:cBhvr>
                                        <p:cTn id="90" dur="500"/>
                                        <p:tgtEl>
                                          <p:spTgt spid="18"/>
                                        </p:tgtEl>
                                      </p:cBhvr>
                                    </p:animEffect>
                                  </p:childTnLst>
                                  <p:subTnLst>
                                    <p:audio>
                                      <p:cMediaNode>
                                        <p:cTn display="0" masterRel="sameClick">
                                          <p:stCondLst>
                                            <p:cond evt="begin" delay="0">
                                              <p:tn val="86"/>
                                            </p:cond>
                                          </p:stCondLst>
                                          <p:endCondLst>
                                            <p:cond evt="onStopAudio" delay="0">
                                              <p:tgtEl>
                                                <p:sldTgt/>
                                              </p:tgtEl>
                                            </p:cond>
                                          </p:endCondLst>
                                        </p:cTn>
                                        <p:tgtEl>
                                          <p:sndTgt r:embed="rId4" name="incorrect-sound-effect.wav"/>
                                        </p:tgtEl>
                                      </p:cMediaNode>
                                    </p:audio>
                                  </p:subTnLst>
                                </p:cTn>
                              </p:par>
                            </p:childTnLst>
                          </p:cTn>
                        </p:par>
                        <p:par>
                          <p:cTn id="91" fill="hold">
                            <p:stCondLst>
                              <p:cond delay="500"/>
                            </p:stCondLst>
                            <p:childTnLst>
                              <p:par>
                                <p:cTn id="92" presetID="10" presetClass="exit" presetSubtype="0" fill="hold" nodeType="afterEffect">
                                  <p:stCondLst>
                                    <p:cond delay="0"/>
                                  </p:stCondLst>
                                  <p:childTnLst>
                                    <p:animEffect transition="out" filter="fade">
                                      <p:cBhvr>
                                        <p:cTn id="93" dur="500"/>
                                        <p:tgtEl>
                                          <p:spTgt spid="18"/>
                                        </p:tgtEl>
                                      </p:cBhvr>
                                    </p:animEffect>
                                    <p:set>
                                      <p:cBhvr>
                                        <p:cTn id="94" dur="1" fill="hold">
                                          <p:stCondLst>
                                            <p:cond delay="499"/>
                                          </p:stCondLst>
                                        </p:cTn>
                                        <p:tgtEl>
                                          <p:spTgt spid="18"/>
                                        </p:tgtEl>
                                        <p:attrNameLst>
                                          <p:attrName>style.visibility</p:attrName>
                                        </p:attrNameLst>
                                      </p:cBhvr>
                                      <p:to>
                                        <p:strVal val="hidden"/>
                                      </p:to>
                                    </p:set>
                                  </p:childTnLst>
                                </p:cTn>
                              </p:par>
                              <p:par>
                                <p:cTn id="95" presetID="10" presetClass="exit" presetSubtype="0" fill="hold" grpId="2" nodeType="withEffect">
                                  <p:stCondLst>
                                    <p:cond delay="0"/>
                                  </p:stCondLst>
                                  <p:childTnLst>
                                    <p:animEffect transition="out" filter="fade">
                                      <p:cBhvr>
                                        <p:cTn id="96" dur="500"/>
                                        <p:tgtEl>
                                          <p:spTgt spid="26"/>
                                        </p:tgtEl>
                                      </p:cBhvr>
                                    </p:animEffect>
                                    <p:set>
                                      <p:cBhvr>
                                        <p:cTn id="97"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5" grpId="0" bldLvl="0" animBg="1"/>
      <p:bldP spid="9" grpId="0" bldLvl="0" animBg="1"/>
      <p:bldP spid="9" grpId="1" animBg="1"/>
      <p:bldP spid="9" grpId="2" animBg="1"/>
      <p:bldP spid="2" grpId="0"/>
      <p:bldP spid="24" grpId="0" bldLvl="0" animBg="1"/>
      <p:bldP spid="24" grpId="1" animBg="1"/>
      <p:bldP spid="24" grpId="2" animBg="1"/>
      <p:bldP spid="26" grpId="0" bldLvl="0" animBg="1"/>
      <p:bldP spid="26" grpId="1" animBg="1"/>
      <p:bldP spid="26" grpId="2"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a:extLst>
              <a:ext uri="{FF2B5EF4-FFF2-40B4-BE49-F238E27FC236}">
                <a16:creationId xmlns:a16="http://schemas.microsoft.com/office/drawing/2014/main" xmlns="" id="{7795E157-4F4B-43E5-B9B0-1B5FB7B0CEBE}"/>
              </a:ext>
            </a:extLst>
          </p:cNvPr>
          <p:cNvSpPr/>
          <p:nvPr/>
        </p:nvSpPr>
        <p:spPr>
          <a:xfrm rot="372590">
            <a:off x="322878" y="900656"/>
            <a:ext cx="11429700" cy="5746815"/>
          </a:xfrm>
          <a:prstGeom prst="cloud">
            <a:avLst/>
          </a:prstGeom>
          <a:solidFill>
            <a:schemeClr val="bg1">
              <a:alpha val="76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图片 1"/>
          <p:cNvPicPr>
            <a:picLocks noChangeAspect="1"/>
          </p:cNvPicPr>
          <p:nvPr/>
        </p:nvPicPr>
        <p:blipFill>
          <a:blip r:embed="rId3"/>
          <a:stretch>
            <a:fillRect/>
          </a:stretch>
        </p:blipFill>
        <p:spPr>
          <a:xfrm>
            <a:off x="900469" y="-71914"/>
            <a:ext cx="10234872" cy="5934075"/>
          </a:xfrm>
          <a:prstGeom prst="rect">
            <a:avLst/>
          </a:prstGeom>
        </p:spPr>
      </p:pic>
      <p:pic>
        <p:nvPicPr>
          <p:cNvPr id="4" name="图片 3"/>
          <p:cNvPicPr>
            <a:picLocks noChangeAspect="1"/>
          </p:cNvPicPr>
          <p:nvPr/>
        </p:nvPicPr>
        <p:blipFill>
          <a:blip r:embed="rId4"/>
          <a:stretch>
            <a:fillRect/>
          </a:stretch>
        </p:blipFill>
        <p:spPr>
          <a:xfrm>
            <a:off x="1056659" y="3445142"/>
            <a:ext cx="1089428" cy="475621"/>
          </a:xfrm>
          <a:prstGeom prst="rect">
            <a:avLst/>
          </a:prstGeom>
        </p:spPr>
      </p:pic>
      <p:pic>
        <p:nvPicPr>
          <p:cNvPr id="5" name="图片 4"/>
          <p:cNvPicPr>
            <a:picLocks noChangeAspect="1"/>
          </p:cNvPicPr>
          <p:nvPr/>
        </p:nvPicPr>
        <p:blipFill>
          <a:blip r:embed="rId5"/>
          <a:stretch>
            <a:fillRect/>
          </a:stretch>
        </p:blipFill>
        <p:spPr>
          <a:xfrm>
            <a:off x="2012850" y="4479015"/>
            <a:ext cx="1839745" cy="1166353"/>
          </a:xfrm>
          <a:prstGeom prst="rect">
            <a:avLst/>
          </a:prstGeom>
        </p:spPr>
      </p:pic>
      <p:pic>
        <p:nvPicPr>
          <p:cNvPr id="6" name="图片 5"/>
          <p:cNvPicPr>
            <a:picLocks noChangeAspect="1"/>
          </p:cNvPicPr>
          <p:nvPr/>
        </p:nvPicPr>
        <p:blipFill>
          <a:blip r:embed="rId6"/>
          <a:stretch>
            <a:fillRect/>
          </a:stretch>
        </p:blipFill>
        <p:spPr>
          <a:xfrm>
            <a:off x="9119873" y="2406561"/>
            <a:ext cx="1724989" cy="853223"/>
          </a:xfrm>
          <a:prstGeom prst="rect">
            <a:avLst/>
          </a:prstGeom>
        </p:spPr>
      </p:pic>
      <p:pic>
        <p:nvPicPr>
          <p:cNvPr id="7" name="图片 6"/>
          <p:cNvPicPr>
            <a:picLocks noChangeAspect="1"/>
          </p:cNvPicPr>
          <p:nvPr/>
        </p:nvPicPr>
        <p:blipFill>
          <a:blip r:embed="rId7"/>
          <a:stretch>
            <a:fillRect/>
          </a:stretch>
        </p:blipFill>
        <p:spPr>
          <a:xfrm>
            <a:off x="1718361" y="1327957"/>
            <a:ext cx="1434143" cy="1917731"/>
          </a:xfrm>
          <a:prstGeom prst="rect">
            <a:avLst/>
          </a:prstGeom>
        </p:spPr>
      </p:pic>
      <p:pic>
        <p:nvPicPr>
          <p:cNvPr id="8" name="图片 7"/>
          <p:cNvPicPr>
            <a:picLocks noChangeAspect="1"/>
          </p:cNvPicPr>
          <p:nvPr/>
        </p:nvPicPr>
        <p:blipFill>
          <a:blip r:embed="rId8"/>
          <a:stretch>
            <a:fillRect/>
          </a:stretch>
        </p:blipFill>
        <p:spPr>
          <a:xfrm>
            <a:off x="8211559" y="4778082"/>
            <a:ext cx="2400412" cy="930347"/>
          </a:xfrm>
          <a:prstGeom prst="rect">
            <a:avLst/>
          </a:prstGeom>
        </p:spPr>
      </p:pic>
      <p:pic>
        <p:nvPicPr>
          <p:cNvPr id="9" name="图片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16932" y="-479797"/>
            <a:ext cx="1889887" cy="1668109"/>
          </a:xfrm>
          <a:prstGeom prst="rect">
            <a:avLst/>
          </a:prstGeom>
        </p:spPr>
      </p:pic>
      <p:pic>
        <p:nvPicPr>
          <p:cNvPr id="10" name="图片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flipV="1">
            <a:off x="-591734" y="5862161"/>
            <a:ext cx="1919184" cy="1693968"/>
          </a:xfrm>
          <a:prstGeom prst="rect">
            <a:avLst/>
          </a:prstGeom>
        </p:spPr>
      </p:pic>
      <p:sp>
        <p:nvSpPr>
          <p:cNvPr id="11" name="TextBox 9"/>
          <p:cNvSpPr txBox="1"/>
          <p:nvPr/>
        </p:nvSpPr>
        <p:spPr>
          <a:xfrm>
            <a:off x="1864911" y="3005963"/>
            <a:ext cx="8334333" cy="1712777"/>
          </a:xfrm>
          <a:prstGeom prst="rect">
            <a:avLst/>
          </a:prstGeom>
          <a:noFill/>
        </p:spPr>
        <p:txBody>
          <a:bodyPr wrap="none" rtlCol="0">
            <a:spAutoFit/>
          </a:bodyPr>
          <a:lstStyle/>
          <a:p>
            <a:pPr algn="ctr"/>
            <a:r>
              <a:rPr lang="nl-NL" sz="5265" dirty="0">
                <a:latin typeface="Times New Roman" panose="02020603050405020304" pitchFamily="18" charset="0"/>
                <a:cs typeface="Times New Roman" panose="02020603050405020304" pitchFamily="18" charset="0"/>
              </a:rPr>
              <a:t>Chuẩn bị bài mới: </a:t>
            </a:r>
          </a:p>
          <a:p>
            <a:pPr algn="ctr"/>
            <a:r>
              <a:rPr lang="nl-NL" sz="5265" b="1" i="1" dirty="0">
                <a:latin typeface="Times New Roman" panose="02020603050405020304" pitchFamily="18" charset="0"/>
                <a:cs typeface="Times New Roman" panose="02020603050405020304" pitchFamily="18" charset="0"/>
              </a:rPr>
              <a:t>Mở rộng vốn từ: Hạnh phúc</a:t>
            </a:r>
          </a:p>
        </p:txBody>
      </p:sp>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 presetClass="entr" presetSubtype="1" fill="hold" nodeType="afterEffect" p14:presetBounceEnd="49000">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14:bounceEnd="49000">
                                          <p:cBhvr additive="base">
                                            <p:cTn id="13" dur="1000" fill="hold"/>
                                            <p:tgtEl>
                                              <p:spTgt spid="2"/>
                                            </p:tgtEl>
                                            <p:attrNameLst>
                                              <p:attrName>ppt_x</p:attrName>
                                            </p:attrNameLst>
                                          </p:cBhvr>
                                          <p:tavLst>
                                            <p:tav tm="0">
                                              <p:val>
                                                <p:strVal val="#ppt_x"/>
                                              </p:val>
                                            </p:tav>
                                            <p:tav tm="100000">
                                              <p:val>
                                                <p:strVal val="#ppt_x"/>
                                              </p:val>
                                            </p:tav>
                                          </p:tavLst>
                                        </p:anim>
                                        <p:anim calcmode="lin" valueType="num" p14:bounceEnd="49000">
                                          <p:cBhvr additive="base">
                                            <p:cTn id="14" dur="1000" fill="hold"/>
                                            <p:tgtEl>
                                              <p:spTgt spid="2"/>
                                            </p:tgtEl>
                                            <p:attrNameLst>
                                              <p:attrName>ppt_y</p:attrName>
                                            </p:attrNameLst>
                                          </p:cBhvr>
                                          <p:tavLst>
                                            <p:tav tm="0">
                                              <p:val>
                                                <p:strVal val="0-#ppt_h/2"/>
                                              </p:val>
                                            </p:tav>
                                            <p:tav tm="100000">
                                              <p:val>
                                                <p:strVal val="#ppt_y"/>
                                              </p:val>
                                            </p:tav>
                                          </p:tavLst>
                                        </p:anim>
                                      </p:childTnLst>
                                    </p:cTn>
                                  </p:par>
                                </p:childTnLst>
                              </p:cTn>
                            </p:par>
                            <p:par>
                              <p:cTn id="15" fill="hold">
                                <p:stCondLst>
                                  <p:cond delay="15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2" presetClass="entr" presetSubtype="8"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0-#ppt_w/2"/>
                                              </p:val>
                                            </p:tav>
                                            <p:tav tm="100000">
                                              <p:val>
                                                <p:strVal val="#ppt_x"/>
                                              </p:val>
                                            </p:tav>
                                          </p:tavLst>
                                        </p:anim>
                                        <p:anim calcmode="lin" valueType="num">
                                          <p:cBhvr additive="base">
                                            <p:cTn id="31" dur="500" fill="hold"/>
                                            <p:tgtEl>
                                              <p:spTgt spid="4"/>
                                            </p:tgtEl>
                                            <p:attrNameLst>
                                              <p:attrName>ppt_y</p:attrName>
                                            </p:attrNameLst>
                                          </p:cBhvr>
                                          <p:tavLst>
                                            <p:tav tm="0">
                                              <p:val>
                                                <p:strVal val="#ppt_y"/>
                                              </p:val>
                                            </p:tav>
                                            <p:tav tm="100000">
                                              <p:val>
                                                <p:strVal val="#ppt_y"/>
                                              </p:val>
                                            </p:tav>
                                          </p:tavLst>
                                        </p:anim>
                                      </p:childTnLst>
                                    </p:cTn>
                                  </p:par>
                                  <p:par>
                                    <p:cTn id="32" presetID="2" presetClass="entr" presetSubtype="8"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0-#ppt_w/2"/>
                                              </p:val>
                                            </p:tav>
                                            <p:tav tm="100000">
                                              <p:val>
                                                <p:strVal val="#ppt_x"/>
                                              </p:val>
                                            </p:tav>
                                          </p:tavLst>
                                        </p:anim>
                                        <p:anim calcmode="lin" valueType="num">
                                          <p:cBhvr additive="base">
                                            <p:cTn id="35" dur="500" fill="hold"/>
                                            <p:tgtEl>
                                              <p:spTgt spid="5"/>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additive="base">
                                            <p:cTn id="38" dur="500" fill="hold"/>
                                            <p:tgtEl>
                                              <p:spTgt spid="6"/>
                                            </p:tgtEl>
                                            <p:attrNameLst>
                                              <p:attrName>ppt_x</p:attrName>
                                            </p:attrNameLst>
                                          </p:cBhvr>
                                          <p:tavLst>
                                            <p:tav tm="0">
                                              <p:val>
                                                <p:strVal val="1+#ppt_w/2"/>
                                              </p:val>
                                            </p:tav>
                                            <p:tav tm="100000">
                                              <p:val>
                                                <p:strVal val="#ppt_x"/>
                                              </p:val>
                                            </p:tav>
                                          </p:tavLst>
                                        </p:anim>
                                        <p:anim calcmode="lin" valueType="num">
                                          <p:cBhvr additive="base">
                                            <p:cTn id="39" dur="500" fill="hold"/>
                                            <p:tgtEl>
                                              <p:spTgt spid="6"/>
                                            </p:tgtEl>
                                            <p:attrNameLst>
                                              <p:attrName>ppt_y</p:attrName>
                                            </p:attrNameLst>
                                          </p:cBhvr>
                                          <p:tavLst>
                                            <p:tav tm="0">
                                              <p:val>
                                                <p:strVal val="#ppt_y"/>
                                              </p:val>
                                            </p:tav>
                                            <p:tav tm="100000">
                                              <p:val>
                                                <p:strVal val="#ppt_y"/>
                                              </p:val>
                                            </p:tav>
                                          </p:tavLst>
                                        </p:anim>
                                      </p:childTnLst>
                                    </p:cTn>
                                  </p:par>
                                  <p:par>
                                    <p:cTn id="40" presetID="2" presetClass="entr" presetSubtype="2"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1+#ppt_w/2"/>
                                              </p:val>
                                            </p:tav>
                                            <p:tav tm="100000">
                                              <p:val>
                                                <p:strVal val="#ppt_x"/>
                                              </p:val>
                                            </p:tav>
                                          </p:tavLst>
                                        </p:anim>
                                        <p:anim calcmode="lin" valueType="num">
                                          <p:cBhvr additive="base">
                                            <p:cTn id="43"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 presetClass="entr" presetSubtype="1"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1000" fill="hold"/>
                                            <p:tgtEl>
                                              <p:spTgt spid="2"/>
                                            </p:tgtEl>
                                            <p:attrNameLst>
                                              <p:attrName>ppt_x</p:attrName>
                                            </p:attrNameLst>
                                          </p:cBhvr>
                                          <p:tavLst>
                                            <p:tav tm="0">
                                              <p:val>
                                                <p:strVal val="#ppt_x"/>
                                              </p:val>
                                            </p:tav>
                                            <p:tav tm="100000">
                                              <p:val>
                                                <p:strVal val="#ppt_x"/>
                                              </p:val>
                                            </p:tav>
                                          </p:tavLst>
                                        </p:anim>
                                        <p:anim calcmode="lin" valueType="num">
                                          <p:cBhvr additive="base">
                                            <p:cTn id="14" dur="1000" fill="hold"/>
                                            <p:tgtEl>
                                              <p:spTgt spid="2"/>
                                            </p:tgtEl>
                                            <p:attrNameLst>
                                              <p:attrName>ppt_y</p:attrName>
                                            </p:attrNameLst>
                                          </p:cBhvr>
                                          <p:tavLst>
                                            <p:tav tm="0">
                                              <p:val>
                                                <p:strVal val="0-#ppt_h/2"/>
                                              </p:val>
                                            </p:tav>
                                            <p:tav tm="100000">
                                              <p:val>
                                                <p:strVal val="#ppt_y"/>
                                              </p:val>
                                            </p:tav>
                                          </p:tavLst>
                                        </p:anim>
                                      </p:childTnLst>
                                    </p:cTn>
                                  </p:par>
                                </p:childTnLst>
                              </p:cTn>
                            </p:par>
                            <p:par>
                              <p:cTn id="15" fill="hold">
                                <p:stCondLst>
                                  <p:cond delay="15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2" presetClass="entr" presetSubtype="8"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0-#ppt_w/2"/>
                                              </p:val>
                                            </p:tav>
                                            <p:tav tm="100000">
                                              <p:val>
                                                <p:strVal val="#ppt_x"/>
                                              </p:val>
                                            </p:tav>
                                          </p:tavLst>
                                        </p:anim>
                                        <p:anim calcmode="lin" valueType="num">
                                          <p:cBhvr additive="base">
                                            <p:cTn id="31" dur="500" fill="hold"/>
                                            <p:tgtEl>
                                              <p:spTgt spid="4"/>
                                            </p:tgtEl>
                                            <p:attrNameLst>
                                              <p:attrName>ppt_y</p:attrName>
                                            </p:attrNameLst>
                                          </p:cBhvr>
                                          <p:tavLst>
                                            <p:tav tm="0">
                                              <p:val>
                                                <p:strVal val="#ppt_y"/>
                                              </p:val>
                                            </p:tav>
                                            <p:tav tm="100000">
                                              <p:val>
                                                <p:strVal val="#ppt_y"/>
                                              </p:val>
                                            </p:tav>
                                          </p:tavLst>
                                        </p:anim>
                                      </p:childTnLst>
                                    </p:cTn>
                                  </p:par>
                                  <p:par>
                                    <p:cTn id="32" presetID="2" presetClass="entr" presetSubtype="8"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0-#ppt_w/2"/>
                                              </p:val>
                                            </p:tav>
                                            <p:tav tm="100000">
                                              <p:val>
                                                <p:strVal val="#ppt_x"/>
                                              </p:val>
                                            </p:tav>
                                          </p:tavLst>
                                        </p:anim>
                                        <p:anim calcmode="lin" valueType="num">
                                          <p:cBhvr additive="base">
                                            <p:cTn id="35" dur="500" fill="hold"/>
                                            <p:tgtEl>
                                              <p:spTgt spid="5"/>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additive="base">
                                            <p:cTn id="38" dur="500" fill="hold"/>
                                            <p:tgtEl>
                                              <p:spTgt spid="6"/>
                                            </p:tgtEl>
                                            <p:attrNameLst>
                                              <p:attrName>ppt_x</p:attrName>
                                            </p:attrNameLst>
                                          </p:cBhvr>
                                          <p:tavLst>
                                            <p:tav tm="0">
                                              <p:val>
                                                <p:strVal val="1+#ppt_w/2"/>
                                              </p:val>
                                            </p:tav>
                                            <p:tav tm="100000">
                                              <p:val>
                                                <p:strVal val="#ppt_x"/>
                                              </p:val>
                                            </p:tav>
                                          </p:tavLst>
                                        </p:anim>
                                        <p:anim calcmode="lin" valueType="num">
                                          <p:cBhvr additive="base">
                                            <p:cTn id="39" dur="500" fill="hold"/>
                                            <p:tgtEl>
                                              <p:spTgt spid="6"/>
                                            </p:tgtEl>
                                            <p:attrNameLst>
                                              <p:attrName>ppt_y</p:attrName>
                                            </p:attrNameLst>
                                          </p:cBhvr>
                                          <p:tavLst>
                                            <p:tav tm="0">
                                              <p:val>
                                                <p:strVal val="#ppt_y"/>
                                              </p:val>
                                            </p:tav>
                                            <p:tav tm="100000">
                                              <p:val>
                                                <p:strVal val="#ppt_y"/>
                                              </p:val>
                                            </p:tav>
                                          </p:tavLst>
                                        </p:anim>
                                      </p:childTnLst>
                                    </p:cTn>
                                  </p:par>
                                  <p:par>
                                    <p:cTn id="40" presetID="2" presetClass="entr" presetSubtype="2"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1+#ppt_w/2"/>
                                              </p:val>
                                            </p:tav>
                                            <p:tav tm="100000">
                                              <p:val>
                                                <p:strVal val="#ppt_x"/>
                                              </p:val>
                                            </p:tav>
                                          </p:tavLst>
                                        </p:anim>
                                        <p:anim calcmode="lin" valueType="num">
                                          <p:cBhvr additive="base">
                                            <p:cTn id="43"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s 36"/>
          <p:cNvSpPr/>
          <p:nvPr/>
        </p:nvSpPr>
        <p:spPr>
          <a:xfrm>
            <a:off x="4548286" y="2959773"/>
            <a:ext cx="7442200" cy="2308324"/>
          </a:xfrm>
          <a:prstGeom prst="rect">
            <a:avLst/>
          </a:prstGeom>
          <a:noFill/>
          <a:ln>
            <a:noFill/>
          </a:ln>
        </p:spPr>
        <p:txBody>
          <a:bodyPr wrap="square" rtlCol="0" anchor="t">
            <a:spAutoFit/>
            <a:scene3d>
              <a:camera prst="orthographicFront"/>
              <a:lightRig rig="threePt" dir="t"/>
            </a:scene3d>
          </a:bodyPr>
          <a:lstStyle/>
          <a:p>
            <a:pPr algn="ctr"/>
            <a:r>
              <a:rPr lang="en-GB" altLang="en-US" sz="7200" b="1" dirty="0">
                <a:solidFill>
                  <a:srgbClr val="002060"/>
                </a:solidFill>
                <a:effectLst>
                  <a:outerShdw blurRad="38100" dist="25400" dir="5400000" algn="ctr" rotWithShape="0">
                    <a:srgbClr val="6E747A">
                      <a:alpha val="43000"/>
                    </a:srgbClr>
                  </a:outerShdw>
                </a:effectLst>
                <a:latin typeface="UVN Thanh Pho Nang" panose="02060406040706070204" pitchFamily="18" charset="0"/>
                <a:cs typeface="SVN-Hole Hearted" panose="020B0A06020104020203" charset="0"/>
              </a:rPr>
              <a:t>CHÚC CÁC BẠN </a:t>
            </a:r>
          </a:p>
          <a:p>
            <a:pPr algn="ctr"/>
            <a:r>
              <a:rPr lang="en-GB" altLang="en-US" sz="7200" b="1" dirty="0">
                <a:solidFill>
                  <a:srgbClr val="002060"/>
                </a:solidFill>
                <a:effectLst>
                  <a:outerShdw blurRad="38100" dist="25400" dir="5400000" algn="ctr" rotWithShape="0">
                    <a:srgbClr val="6E747A">
                      <a:alpha val="43000"/>
                    </a:srgbClr>
                  </a:outerShdw>
                </a:effectLst>
                <a:latin typeface="UVN Thanh Pho Nang" panose="02060406040706070204" pitchFamily="18" charset="0"/>
                <a:cs typeface="SVN-Hole Hearted" panose="020B0A06020104020203" charset="0"/>
              </a:rPr>
              <a:t>HỌC TỐT !</a:t>
            </a:r>
          </a:p>
        </p:txBody>
      </p:sp>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619960" y="46"/>
            <a:ext cx="2710815" cy="2639695"/>
          </a:xfrm>
          <a:prstGeom prst="rect">
            <a:avLst/>
          </a:prstGeom>
        </p:spPr>
      </p:pic>
      <p:pic>
        <p:nvPicPr>
          <p:cNvPr id="6" name="Picture 3">
            <a:extLst>
              <a:ext uri="{FF2B5EF4-FFF2-40B4-BE49-F238E27FC236}">
                <a16:creationId xmlns:a16="http://schemas.microsoft.com/office/drawing/2014/main" xmlns="" id="{64CF31C2-25D8-4FD3-95C4-9472030DA0C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1369871"/>
            <a:ext cx="4548286" cy="548812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250"/>
                                        <p:tgtEl>
                                          <p:spTgt spid="7"/>
                                        </p:tgtEl>
                                      </p:cBhvr>
                                    </p:animEffect>
                                    <p:anim calcmode="lin" valueType="num">
                                      <p:cBhvr>
                                        <p:cTn id="8" dur="1250" fill="hold"/>
                                        <p:tgtEl>
                                          <p:spTgt spid="7"/>
                                        </p:tgtEl>
                                        <p:attrNameLst>
                                          <p:attrName>ppt_x</p:attrName>
                                        </p:attrNameLst>
                                      </p:cBhvr>
                                      <p:tavLst>
                                        <p:tav tm="0">
                                          <p:val>
                                            <p:strVal val="#ppt_x"/>
                                          </p:val>
                                        </p:tav>
                                        <p:tav tm="100000">
                                          <p:val>
                                            <p:strVal val="#ppt_x"/>
                                          </p:val>
                                        </p:tav>
                                      </p:tavLst>
                                    </p:anim>
                                    <p:anim calcmode="lin" valueType="num">
                                      <p:cBhvr>
                                        <p:cTn id="9" dur="125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23" presetClass="entr" presetSubtype="32" fill="hold" grpId="0" nodeType="afterEffect">
                                  <p:stCondLst>
                                    <p:cond delay="0"/>
                                  </p:stCondLst>
                                  <p:iterate type="lt">
                                    <p:tmPct val="15000"/>
                                  </p:iterate>
                                  <p:childTnLst>
                                    <p:set>
                                      <p:cBhvr>
                                        <p:cTn id="12" dur="1" fill="hold">
                                          <p:stCondLst>
                                            <p:cond delay="0"/>
                                          </p:stCondLst>
                                        </p:cTn>
                                        <p:tgtEl>
                                          <p:spTgt spid="37"/>
                                        </p:tgtEl>
                                        <p:attrNameLst>
                                          <p:attrName>style.visibility</p:attrName>
                                        </p:attrNameLst>
                                      </p:cBhvr>
                                      <p:to>
                                        <p:strVal val="visible"/>
                                      </p:to>
                                    </p:set>
                                    <p:anim calcmode="lin" valueType="num">
                                      <p:cBhvr>
                                        <p:cTn id="13" dur="500" fill="hold"/>
                                        <p:tgtEl>
                                          <p:spTgt spid="37"/>
                                        </p:tgtEl>
                                        <p:attrNameLst>
                                          <p:attrName>ppt_w</p:attrName>
                                        </p:attrNameLst>
                                      </p:cBhvr>
                                      <p:tavLst>
                                        <p:tav tm="0">
                                          <p:val>
                                            <p:strVal val="4*#ppt_w"/>
                                          </p:val>
                                        </p:tav>
                                        <p:tav tm="100000">
                                          <p:val>
                                            <p:strVal val="#ppt_w"/>
                                          </p:val>
                                        </p:tav>
                                      </p:tavLst>
                                    </p:anim>
                                    <p:anim calcmode="lin" valueType="num">
                                      <p:cBhvr>
                                        <p:cTn id="14" dur="500" fill="hold"/>
                                        <p:tgtEl>
                                          <p:spTgt spid="37"/>
                                        </p:tgtEl>
                                        <p:attrNameLst>
                                          <p:attrName>ppt_h</p:attrName>
                                        </p:attrNameLst>
                                      </p:cBhvr>
                                      <p:tavLst>
                                        <p:tav tm="0">
                                          <p:val>
                                            <p:strVal val="4*#ppt_h"/>
                                          </p:val>
                                        </p:tav>
                                        <p:tav tm="100000">
                                          <p:val>
                                            <p:strVal val="#ppt_h"/>
                                          </p:val>
                                        </p:tav>
                                      </p:tavLst>
                                    </p:anim>
                                  </p:childTnLst>
                                </p:cTn>
                              </p:par>
                            </p:childTnLst>
                          </p:cTn>
                        </p:par>
                        <p:par>
                          <p:cTn id="15" fill="hold">
                            <p:stCondLst>
                              <p:cond delay="2950"/>
                            </p:stCondLst>
                            <p:childTnLst>
                              <p:par>
                                <p:cTn id="16" presetID="34" presetClass="emph" presetSubtype="0" fill="hold" grpId="1" nodeType="afterEffect">
                                  <p:stCondLst>
                                    <p:cond delay="0"/>
                                  </p:stCondLst>
                                  <p:iterate type="lt">
                                    <p:tmPct val="10000"/>
                                  </p:iterate>
                                  <p:childTnLst>
                                    <p:animMotion origin="layout" path="M 4.79167E-6 0.01736 L 4.79167E-6 -0.07222 " pathEditMode="relative" rAng="0" ptsTypes="AA">
                                      <p:cBhvr>
                                        <p:cTn id="17" dur="250" accel="50000" decel="50000" autoRev="1" fill="hold">
                                          <p:stCondLst>
                                            <p:cond delay="0"/>
                                          </p:stCondLst>
                                        </p:cTn>
                                        <p:tgtEl>
                                          <p:spTgt spid="37"/>
                                        </p:tgtEl>
                                        <p:attrNameLst>
                                          <p:attrName>ppt_x</p:attrName>
                                          <p:attrName>ppt_y</p:attrName>
                                        </p:attrNameLst>
                                      </p:cBhvr>
                                      <p:rCtr x="0" y="-4491"/>
                                    </p:animMotion>
                                    <p:animRot by="1500000">
                                      <p:cBhvr>
                                        <p:cTn id="18" dur="125" fill="hold">
                                          <p:stCondLst>
                                            <p:cond delay="0"/>
                                          </p:stCondLst>
                                        </p:cTn>
                                        <p:tgtEl>
                                          <p:spTgt spid="37"/>
                                        </p:tgtEl>
                                        <p:attrNameLst>
                                          <p:attrName>r</p:attrName>
                                        </p:attrNameLst>
                                      </p:cBhvr>
                                    </p:animRot>
                                    <p:animRot by="-1500000">
                                      <p:cBhvr>
                                        <p:cTn id="19" dur="125" fill="hold">
                                          <p:stCondLst>
                                            <p:cond delay="125"/>
                                          </p:stCondLst>
                                        </p:cTn>
                                        <p:tgtEl>
                                          <p:spTgt spid="37"/>
                                        </p:tgtEl>
                                        <p:attrNameLst>
                                          <p:attrName>r</p:attrName>
                                        </p:attrNameLst>
                                      </p:cBhvr>
                                    </p:animRot>
                                    <p:animRot by="-1500000">
                                      <p:cBhvr>
                                        <p:cTn id="20" dur="125" fill="hold">
                                          <p:stCondLst>
                                            <p:cond delay="250"/>
                                          </p:stCondLst>
                                        </p:cTn>
                                        <p:tgtEl>
                                          <p:spTgt spid="37"/>
                                        </p:tgtEl>
                                        <p:attrNameLst>
                                          <p:attrName>r</p:attrName>
                                        </p:attrNameLst>
                                      </p:cBhvr>
                                    </p:animRot>
                                    <p:animRot by="1500000">
                                      <p:cBhvr>
                                        <p:cTn id="21" dur="125" fill="hold">
                                          <p:stCondLst>
                                            <p:cond delay="375"/>
                                          </p:stCondLst>
                                        </p:cTn>
                                        <p:tgtEl>
                                          <p:spTgt spid="3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7"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nic Basket - Cartoon Basket, HD Png Download , Transparent Png Image -  PNGitem">
            <a:extLst>
              <a:ext uri="{FF2B5EF4-FFF2-40B4-BE49-F238E27FC236}">
                <a16:creationId xmlns:a16="http://schemas.microsoft.com/office/drawing/2014/main" xmlns="" id="{CB037DC3-7CBA-4CB3-8678-F6A28D634715}"/>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922" b="91163" l="10000" r="90000">
                        <a14:foregroundMark x1="55465" y1="7069" x2="55465" y2="7069"/>
                        <a14:foregroundMark x1="40233" y1="90574" x2="58372" y2="91163"/>
                        <a14:backgroundMark x1="68256" y1="20324" x2="68256" y2="20324"/>
                        <a14:backgroundMark x1="32442" y1="26362" x2="32442" y2="26362"/>
                      </a14:backgroundRemoval>
                    </a14:imgEffect>
                  </a14:imgLayer>
                </a14:imgProps>
              </a:ext>
              <a:ext uri="{28A0092B-C50C-407E-A947-70E740481C1C}">
                <a14:useLocalDpi xmlns:a14="http://schemas.microsoft.com/office/drawing/2010/main" val="0"/>
              </a:ext>
            </a:extLst>
          </a:blip>
          <a:srcRect l="12348" r="11642" b="6784"/>
          <a:stretch/>
        </p:blipFill>
        <p:spPr bwMode="auto">
          <a:xfrm flipH="1">
            <a:off x="4318970" y="3136134"/>
            <a:ext cx="3970205" cy="384419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81" name="Picture 22" descr="Picnic Basket - Cartoon Basket, HD Png Download , Transparent Png Image -  PNGitem">
            <a:extLst>
              <a:ext uri="{FF2B5EF4-FFF2-40B4-BE49-F238E27FC236}">
                <a16:creationId xmlns:a16="http://schemas.microsoft.com/office/drawing/2014/main" xmlns="" id="{622546FD-C121-4E37-BE21-B5ED933AA393}"/>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922" b="91163" l="10000" r="90000">
                        <a14:foregroundMark x1="55465" y1="7069" x2="55465" y2="7069"/>
                        <a14:foregroundMark x1="40233" y1="90574" x2="58372" y2="91163"/>
                        <a14:backgroundMark x1="68256" y1="20324" x2="68256" y2="20324"/>
                        <a14:backgroundMark x1="32442" y1="26362" x2="32442" y2="26362"/>
                      </a14:backgroundRemoval>
                    </a14:imgEffect>
                  </a14:imgLayer>
                </a14:imgProps>
              </a:ext>
              <a:ext uri="{28A0092B-C50C-407E-A947-70E740481C1C}">
                <a14:useLocalDpi xmlns:a14="http://schemas.microsoft.com/office/drawing/2010/main" val="0"/>
              </a:ext>
            </a:extLst>
          </a:blip>
          <a:srcRect l="12348" r="11642" b="6784"/>
          <a:stretch/>
        </p:blipFill>
        <p:spPr bwMode="auto">
          <a:xfrm>
            <a:off x="8221795" y="3120984"/>
            <a:ext cx="3970205" cy="384419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23" name="图片 6">
            <a:extLst>
              <a:ext uri="{FF2B5EF4-FFF2-40B4-BE49-F238E27FC236}">
                <a16:creationId xmlns:a16="http://schemas.microsoft.com/office/drawing/2014/main" xmlns="" id="{040E58E1-F5CB-4276-9429-90F958981EFD}"/>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75995" l="0" r="30567"/>
                    </a14:imgEffect>
                  </a14:imgLayer>
                </a14:imgProps>
              </a:ext>
              <a:ext uri="{28A0092B-C50C-407E-A947-70E740481C1C}">
                <a14:useLocalDpi xmlns:a14="http://schemas.microsoft.com/office/drawing/2010/main" val="0"/>
              </a:ext>
            </a:extLst>
          </a:blip>
          <a:srcRect l="-192" r="69851" b="24179"/>
          <a:stretch/>
        </p:blipFill>
        <p:spPr>
          <a:xfrm>
            <a:off x="-176980" y="0"/>
            <a:ext cx="5476041" cy="6968836"/>
          </a:xfrm>
          <a:prstGeom prst="rect">
            <a:avLst/>
          </a:prstGeom>
        </p:spPr>
      </p:pic>
      <p:grpSp>
        <p:nvGrpSpPr>
          <p:cNvPr id="39" name="1 - 9Slide.vn"/>
          <p:cNvGrpSpPr/>
          <p:nvPr/>
        </p:nvGrpSpPr>
        <p:grpSpPr>
          <a:xfrm>
            <a:off x="-69667" y="869079"/>
            <a:ext cx="1520374" cy="1614745"/>
            <a:chOff x="-15807" y="556921"/>
            <a:chExt cx="762696" cy="1149959"/>
          </a:xfrm>
        </p:grpSpPr>
        <p:pic>
          <p:nvPicPr>
            <p:cNvPr id="8" name="Picture 7"/>
            <p:cNvPicPr>
              <a:picLocks noChangeAspect="1"/>
            </p:cNvPicPr>
            <p:nvPr/>
          </p:nvPicPr>
          <p:blipFill rotWithShape="1">
            <a:blip r:embed="rId9" cstate="print">
              <a:extLst>
                <a:ext uri="{28A0092B-C50C-407E-A947-70E740481C1C}">
                  <a14:useLocalDpi xmlns:a14="http://schemas.microsoft.com/office/drawing/2010/main" val="0"/>
                </a:ext>
              </a:extLst>
            </a:blip>
            <a:srcRect l="19186" t="5680" r="18257"/>
            <a:stretch/>
          </p:blipFill>
          <p:spPr>
            <a:xfrm>
              <a:off x="-15807" y="556921"/>
              <a:ext cx="762696" cy="1149959"/>
            </a:xfrm>
            <a:prstGeom prst="rect">
              <a:avLst/>
            </a:prstGeom>
          </p:spPr>
        </p:pic>
        <p:sp>
          <p:nvSpPr>
            <p:cNvPr id="32" name="TextBox 31"/>
            <p:cNvSpPr txBox="1"/>
            <p:nvPr/>
          </p:nvSpPr>
          <p:spPr>
            <a:xfrm>
              <a:off x="151904" y="880534"/>
              <a:ext cx="368999" cy="5479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outerShdw blurRad="50800" dist="38100" algn="l" rotWithShape="0">
                      <a:prstClr val="black">
                        <a:alpha val="40000"/>
                      </a:prstClr>
                    </a:outerShdw>
                  </a:effectLst>
                  <a:uLnTx/>
                  <a:uFillTx/>
                  <a:latin typeface="Times New Roman" panose="02020603050405020304" pitchFamily="18" charset="0"/>
                  <a:cs typeface="Times New Roman" panose="02020603050405020304" pitchFamily="18" charset="0"/>
                </a:rPr>
                <a:t>1</a:t>
              </a:r>
            </a:p>
          </p:txBody>
        </p:sp>
      </p:grpSp>
      <p:grpSp>
        <p:nvGrpSpPr>
          <p:cNvPr id="40" name="2 - 9Slide.vn"/>
          <p:cNvGrpSpPr/>
          <p:nvPr/>
        </p:nvGrpSpPr>
        <p:grpSpPr>
          <a:xfrm>
            <a:off x="752628" y="-200452"/>
            <a:ext cx="1572862" cy="1513861"/>
            <a:chOff x="839823" y="-121920"/>
            <a:chExt cx="789027" cy="1078113"/>
          </a:xfrm>
        </p:grpSpPr>
        <p:pic>
          <p:nvPicPr>
            <p:cNvPr id="25" name="Picture 24"/>
            <p:cNvPicPr>
              <a:picLocks noChangeAspect="1"/>
            </p:cNvPicPr>
            <p:nvPr/>
          </p:nvPicPr>
          <p:blipFill rotWithShape="1">
            <a:blip r:embed="rId9" cstate="print">
              <a:extLst>
                <a:ext uri="{28A0092B-C50C-407E-A947-70E740481C1C}">
                  <a14:useLocalDpi xmlns:a14="http://schemas.microsoft.com/office/drawing/2010/main" val="0"/>
                </a:ext>
              </a:extLst>
            </a:blip>
            <a:srcRect l="16507" r="18776" b="11572"/>
            <a:stretch/>
          </p:blipFill>
          <p:spPr>
            <a:xfrm>
              <a:off x="839823" y="-121920"/>
              <a:ext cx="789027" cy="1078113"/>
            </a:xfrm>
            <a:prstGeom prst="rect">
              <a:avLst/>
            </a:prstGeom>
          </p:spPr>
        </p:pic>
        <p:sp>
          <p:nvSpPr>
            <p:cNvPr id="33" name="TextBox 32"/>
            <p:cNvSpPr txBox="1"/>
            <p:nvPr/>
          </p:nvSpPr>
          <p:spPr>
            <a:xfrm>
              <a:off x="1051115" y="352023"/>
              <a:ext cx="371674" cy="5479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outerShdw blurRad="50800" dist="38100" algn="l" rotWithShape="0">
                      <a:prstClr val="black">
                        <a:alpha val="40000"/>
                      </a:prstClr>
                    </a:outerShdw>
                  </a:effectLst>
                  <a:uLnTx/>
                  <a:uFillTx/>
                  <a:latin typeface="Times New Roman" panose="02020603050405020304" pitchFamily="18" charset="0"/>
                  <a:cs typeface="Times New Roman" panose="02020603050405020304" pitchFamily="18" charset="0"/>
                </a:rPr>
                <a:t>2</a:t>
              </a:r>
            </a:p>
          </p:txBody>
        </p:sp>
      </p:grpSp>
      <p:grpSp>
        <p:nvGrpSpPr>
          <p:cNvPr id="44" name="3 - 9Slide.vn"/>
          <p:cNvGrpSpPr/>
          <p:nvPr/>
        </p:nvGrpSpPr>
        <p:grpSpPr>
          <a:xfrm>
            <a:off x="750671" y="1888138"/>
            <a:ext cx="1673157" cy="1711972"/>
            <a:chOff x="759384" y="1645920"/>
            <a:chExt cx="839340" cy="1219200"/>
          </a:xfrm>
        </p:grpSpPr>
        <p:pic>
          <p:nvPicPr>
            <p:cNvPr id="24" name="Picture 23"/>
            <p:cNvPicPr>
              <a:picLocks noChangeAspect="1"/>
            </p:cNvPicPr>
            <p:nvPr/>
          </p:nvPicPr>
          <p:blipFill rotWithShape="1">
            <a:blip r:embed="rId9" cstate="print">
              <a:extLst>
                <a:ext uri="{28A0092B-C50C-407E-A947-70E740481C1C}">
                  <a14:useLocalDpi xmlns:a14="http://schemas.microsoft.com/office/drawing/2010/main" val="0"/>
                </a:ext>
              </a:extLst>
            </a:blip>
            <a:srcRect l="17832" r="13324"/>
            <a:stretch/>
          </p:blipFill>
          <p:spPr>
            <a:xfrm>
              <a:off x="759384" y="1645920"/>
              <a:ext cx="839340" cy="1219200"/>
            </a:xfrm>
            <a:prstGeom prst="rect">
              <a:avLst/>
            </a:prstGeom>
          </p:spPr>
        </p:pic>
        <p:sp>
          <p:nvSpPr>
            <p:cNvPr id="34" name="TextBox 33"/>
            <p:cNvSpPr txBox="1"/>
            <p:nvPr/>
          </p:nvSpPr>
          <p:spPr>
            <a:xfrm>
              <a:off x="971850" y="2046630"/>
              <a:ext cx="371674" cy="5479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outerShdw blurRad="50800" dist="38100" algn="l" rotWithShape="0">
                      <a:prstClr val="black">
                        <a:alpha val="40000"/>
                      </a:prstClr>
                    </a:outerShdw>
                  </a:effectLst>
                  <a:uLnTx/>
                  <a:uFillTx/>
                  <a:latin typeface="Times New Roman" panose="02020603050405020304" pitchFamily="18" charset="0"/>
                  <a:cs typeface="Times New Roman" panose="02020603050405020304" pitchFamily="18" charset="0"/>
                </a:rPr>
                <a:t>3</a:t>
              </a:r>
            </a:p>
          </p:txBody>
        </p:sp>
      </p:grpSp>
      <p:grpSp>
        <p:nvGrpSpPr>
          <p:cNvPr id="47" name="4 - 9Slide.vn"/>
          <p:cNvGrpSpPr/>
          <p:nvPr/>
        </p:nvGrpSpPr>
        <p:grpSpPr>
          <a:xfrm>
            <a:off x="1660207" y="866844"/>
            <a:ext cx="1630334" cy="1614745"/>
            <a:chOff x="1789996" y="678841"/>
            <a:chExt cx="817858" cy="1149959"/>
          </a:xfrm>
        </p:grpSpPr>
        <p:pic>
          <p:nvPicPr>
            <p:cNvPr id="26" name="Picture 25"/>
            <p:cNvPicPr>
              <a:picLocks noChangeAspect="1"/>
            </p:cNvPicPr>
            <p:nvPr/>
          </p:nvPicPr>
          <p:blipFill rotWithShape="1">
            <a:blip r:embed="rId9" cstate="print">
              <a:extLst>
                <a:ext uri="{28A0092B-C50C-407E-A947-70E740481C1C}">
                  <a14:useLocalDpi xmlns:a14="http://schemas.microsoft.com/office/drawing/2010/main" val="0"/>
                </a:ext>
              </a:extLst>
            </a:blip>
            <a:srcRect l="16210" t="5680" r="16709"/>
            <a:stretch/>
          </p:blipFill>
          <p:spPr>
            <a:xfrm>
              <a:off x="1789996" y="678841"/>
              <a:ext cx="817858" cy="1149959"/>
            </a:xfrm>
            <a:prstGeom prst="rect">
              <a:avLst/>
            </a:prstGeom>
          </p:spPr>
        </p:pic>
        <p:sp>
          <p:nvSpPr>
            <p:cNvPr id="35" name="TextBox 34"/>
            <p:cNvSpPr txBox="1"/>
            <p:nvPr/>
          </p:nvSpPr>
          <p:spPr>
            <a:xfrm>
              <a:off x="2042174" y="1030780"/>
              <a:ext cx="280199" cy="5479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outerShdw blurRad="50800" dist="38100" algn="l" rotWithShape="0">
                      <a:prstClr val="black">
                        <a:alpha val="40000"/>
                      </a:prstClr>
                    </a:outerShdw>
                  </a:effectLst>
                  <a:uLnTx/>
                  <a:uFillTx/>
                  <a:latin typeface="Times New Roman" panose="02020603050405020304" pitchFamily="18" charset="0"/>
                  <a:cs typeface="Times New Roman" panose="02020603050405020304" pitchFamily="18" charset="0"/>
                </a:rPr>
                <a:t>4</a:t>
              </a:r>
            </a:p>
          </p:txBody>
        </p:sp>
      </p:grpSp>
      <p:grpSp>
        <p:nvGrpSpPr>
          <p:cNvPr id="48" name="5 - 9Slide.vn"/>
          <p:cNvGrpSpPr/>
          <p:nvPr/>
        </p:nvGrpSpPr>
        <p:grpSpPr>
          <a:xfrm>
            <a:off x="2745048" y="1896196"/>
            <a:ext cx="1483645" cy="1284840"/>
            <a:chOff x="2361853" y="1773593"/>
            <a:chExt cx="744271" cy="915013"/>
          </a:xfrm>
        </p:grpSpPr>
        <p:pic>
          <p:nvPicPr>
            <p:cNvPr id="28" name="Picture 27"/>
            <p:cNvPicPr>
              <a:picLocks noChangeAspect="1"/>
            </p:cNvPicPr>
            <p:nvPr/>
          </p:nvPicPr>
          <p:blipFill rotWithShape="1">
            <a:blip r:embed="rId9" cstate="print">
              <a:extLst>
                <a:ext uri="{28A0092B-C50C-407E-A947-70E740481C1C}">
                  <a14:useLocalDpi xmlns:a14="http://schemas.microsoft.com/office/drawing/2010/main" val="0"/>
                </a:ext>
              </a:extLst>
            </a:blip>
            <a:srcRect l="18783" t="10472" r="20171" b="14478"/>
            <a:stretch/>
          </p:blipFill>
          <p:spPr>
            <a:xfrm>
              <a:off x="2361853" y="1773593"/>
              <a:ext cx="744271" cy="915013"/>
            </a:xfrm>
            <a:prstGeom prst="rect">
              <a:avLst/>
            </a:prstGeom>
          </p:spPr>
        </p:pic>
        <p:sp>
          <p:nvSpPr>
            <p:cNvPr id="36" name="TextBox 35"/>
            <p:cNvSpPr txBox="1"/>
            <p:nvPr/>
          </p:nvSpPr>
          <p:spPr>
            <a:xfrm>
              <a:off x="2604321" y="2040805"/>
              <a:ext cx="280199" cy="5479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outerShdw blurRad="50800" dist="38100" algn="l" rotWithShape="0">
                      <a:prstClr val="black">
                        <a:alpha val="40000"/>
                      </a:prstClr>
                    </a:outerShdw>
                  </a:effectLst>
                  <a:uLnTx/>
                  <a:uFillTx/>
                  <a:latin typeface="Times New Roman" panose="02020603050405020304" pitchFamily="18" charset="0"/>
                  <a:cs typeface="Times New Roman" panose="02020603050405020304" pitchFamily="18" charset="0"/>
                </a:rPr>
                <a:t>5</a:t>
              </a:r>
            </a:p>
          </p:txBody>
        </p:sp>
      </p:grpSp>
      <p:grpSp>
        <p:nvGrpSpPr>
          <p:cNvPr id="49" name="6 - 9Slide.vn"/>
          <p:cNvGrpSpPr/>
          <p:nvPr/>
        </p:nvGrpSpPr>
        <p:grpSpPr>
          <a:xfrm>
            <a:off x="3116928" y="-16229"/>
            <a:ext cx="1611214" cy="1711972"/>
            <a:chOff x="2880202" y="76200"/>
            <a:chExt cx="808266" cy="1219200"/>
          </a:xfrm>
        </p:grpSpPr>
        <p:pic>
          <p:nvPicPr>
            <p:cNvPr id="27" name="Picture 26"/>
            <p:cNvPicPr>
              <a:picLocks noChangeAspect="1"/>
            </p:cNvPicPr>
            <p:nvPr/>
          </p:nvPicPr>
          <p:blipFill rotWithShape="1">
            <a:blip r:embed="rId9" cstate="print">
              <a:extLst>
                <a:ext uri="{28A0092B-C50C-407E-A947-70E740481C1C}">
                  <a14:useLocalDpi xmlns:a14="http://schemas.microsoft.com/office/drawing/2010/main" val="0"/>
                </a:ext>
              </a:extLst>
            </a:blip>
            <a:srcRect l="16969" r="16736"/>
            <a:stretch/>
          </p:blipFill>
          <p:spPr>
            <a:xfrm>
              <a:off x="2880202" y="76200"/>
              <a:ext cx="808266" cy="1219200"/>
            </a:xfrm>
            <a:prstGeom prst="rect">
              <a:avLst/>
            </a:prstGeom>
          </p:spPr>
        </p:pic>
        <p:sp>
          <p:nvSpPr>
            <p:cNvPr id="37" name="TextBox 36"/>
            <p:cNvSpPr txBox="1"/>
            <p:nvPr/>
          </p:nvSpPr>
          <p:spPr>
            <a:xfrm>
              <a:off x="3128963" y="484060"/>
              <a:ext cx="280199" cy="5479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outerShdw blurRad="50800" dist="38100" algn="l" rotWithShape="0">
                      <a:prstClr val="black">
                        <a:alpha val="40000"/>
                      </a:prstClr>
                    </a:outerShdw>
                  </a:effectLst>
                  <a:uLnTx/>
                  <a:uFillTx/>
                  <a:latin typeface="Times New Roman" panose="02020603050405020304" pitchFamily="18" charset="0"/>
                  <a:cs typeface="Times New Roman" panose="02020603050405020304" pitchFamily="18" charset="0"/>
                </a:rPr>
                <a:t>6</a:t>
              </a:r>
            </a:p>
          </p:txBody>
        </p:sp>
      </p:grpSp>
      <p:pic>
        <p:nvPicPr>
          <p:cNvPr id="56" name="图片 85"/>
          <p:cNvPicPr>
            <a:picLocks noChangeAspect="1"/>
          </p:cNvPicPr>
          <p:nvPr/>
        </p:nvPicPr>
        <p:blipFill rotWithShape="1">
          <a:blip r:embed="rId10"/>
          <a:srcRect r="21459"/>
          <a:stretch/>
        </p:blipFill>
        <p:spPr>
          <a:xfrm flipH="1">
            <a:off x="-176980" y="6226238"/>
            <a:ext cx="8101976" cy="864518"/>
          </a:xfrm>
          <a:prstGeom prst="rect">
            <a:avLst/>
          </a:prstGeom>
        </p:spPr>
      </p:pic>
      <p:pic>
        <p:nvPicPr>
          <p:cNvPr id="57" name="图片 851"/>
          <p:cNvPicPr>
            <a:picLocks noChangeAspect="1"/>
          </p:cNvPicPr>
          <p:nvPr/>
        </p:nvPicPr>
        <p:blipFill rotWithShape="1">
          <a:blip r:embed="rId10"/>
          <a:srcRect r="21459"/>
          <a:stretch/>
        </p:blipFill>
        <p:spPr>
          <a:xfrm>
            <a:off x="5413052" y="6171446"/>
            <a:ext cx="8101976" cy="864518"/>
          </a:xfrm>
          <a:prstGeom prst="rect">
            <a:avLst/>
          </a:prstGeom>
        </p:spPr>
      </p:pic>
      <p:sp>
        <p:nvSpPr>
          <p:cNvPr id="61" name="Cloud Callout 60"/>
          <p:cNvSpPr/>
          <p:nvPr/>
        </p:nvSpPr>
        <p:spPr>
          <a:xfrm>
            <a:off x="4228792" y="1070336"/>
            <a:ext cx="6147054" cy="2265313"/>
          </a:xfrm>
          <a:prstGeom prst="cloudCallout">
            <a:avLst>
              <a:gd name="adj1" fmla="val -87862"/>
              <a:gd name="adj2" fmla="val 81771"/>
            </a:avLst>
          </a:prstGeom>
          <a:solidFill>
            <a:srgbClr val="ED7D31">
              <a:lumMod val="20000"/>
              <a:lumOff val="80000"/>
            </a:srgbClr>
          </a:solidFill>
          <a:ln w="12700" cap="flat" cmpd="sng" algn="ctr">
            <a:solidFill>
              <a:srgbClr val="ED7D31">
                <a:lumMod val="40000"/>
                <a:lumOff val="60000"/>
              </a:srgbClr>
            </a:solidFill>
            <a:prstDash val="solid"/>
            <a:miter lim="800000"/>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a:ln>
                  <a:noFill/>
                </a:ln>
                <a:solidFill>
                  <a:srgbClr val="ED7D31">
                    <a:lumMod val="50000"/>
                  </a:srgbClr>
                </a:solidFill>
                <a:effectLst/>
                <a:uLnTx/>
                <a:uFillTx/>
                <a:latin typeface="Times New Roman" panose="02020603050405020304" pitchFamily="18" charset="0"/>
                <a:cs typeface="Times New Roman" panose="02020603050405020304" pitchFamily="18" charset="0"/>
              </a:rPr>
              <a:t>Nhiều táo quá, cảm ơn các bạn</a:t>
            </a:r>
            <a:r>
              <a:rPr kumimoji="0" lang="en-US" sz="4000" b="1" i="0" u="none" strike="noStrike" kern="0" cap="none" spc="0" normalizeH="0" noProof="0">
                <a:ln>
                  <a:noFill/>
                </a:ln>
                <a:solidFill>
                  <a:srgbClr val="ED7D31">
                    <a:lumMod val="50000"/>
                  </a:srgbClr>
                </a:solidFill>
                <a:effectLst/>
                <a:uLnTx/>
                <a:uFillTx/>
                <a:latin typeface="Times New Roman" panose="02020603050405020304" pitchFamily="18" charset="0"/>
                <a:cs typeface="Times New Roman" panose="02020603050405020304" pitchFamily="18" charset="0"/>
              </a:rPr>
              <a:t> </a:t>
            </a:r>
            <a:r>
              <a:rPr kumimoji="0" lang="en-US" sz="4000" b="1" i="0" u="none" strike="noStrike" kern="0" cap="none" spc="0" normalizeH="0" baseline="0" noProof="0">
                <a:ln>
                  <a:noFill/>
                </a:ln>
                <a:solidFill>
                  <a:srgbClr val="ED7D31">
                    <a:lumMod val="50000"/>
                  </a:srgbClr>
                </a:solidFill>
                <a:effectLst/>
                <a:uLnTx/>
                <a:uFillTx/>
                <a:latin typeface="Times New Roman" panose="02020603050405020304" pitchFamily="18" charset="0"/>
                <a:cs typeface="Times New Roman" panose="02020603050405020304" pitchFamily="18" charset="0"/>
              </a:rPr>
              <a:t>nhé!</a:t>
            </a:r>
          </a:p>
        </p:txBody>
      </p:sp>
      <p:pic>
        <p:nvPicPr>
          <p:cNvPr id="55" name="Picture 10" descr="Cute chef girl smiling in uniform mascot gesturing ok sign cartoon art  illustration 2335552 Vector Art at Vecteezy">
            <a:extLst>
              <a:ext uri="{FF2B5EF4-FFF2-40B4-BE49-F238E27FC236}">
                <a16:creationId xmlns:a16="http://schemas.microsoft.com/office/drawing/2014/main" xmlns="" id="{86840B77-11DD-4652-9C08-422CC2539613}"/>
              </a:ext>
            </a:extLst>
          </p:cNvPr>
          <p:cNvPicPr>
            <a:picLocks noChangeAspect="1" noChangeArrowheads="1"/>
          </p:cNvPicPr>
          <p:nvPr/>
        </p:nvPicPr>
        <p:blipFill rotWithShape="1">
          <a:blip r:embed="rId11" cstate="print">
            <a:clrChange>
              <a:clrFrom>
                <a:srgbClr val="FDDFD4"/>
              </a:clrFrom>
              <a:clrTo>
                <a:srgbClr val="FDDFD4">
                  <a:alpha val="0"/>
                </a:srgbClr>
              </a:clrTo>
            </a:clrChange>
            <a:extLst>
              <a:ext uri="{BEBA8EAE-BF5A-486C-A8C5-ECC9F3942E4B}">
                <a14:imgProps xmlns:a14="http://schemas.microsoft.com/office/drawing/2010/main">
                  <a14:imgLayer r:embed="rId12">
                    <a14:imgEffect>
                      <a14:backgroundRemoval t="7846" b="91298" l="19509" r="91044">
                        <a14:foregroundMark x1="52310" y1="7846" x2="52310" y2="7846"/>
                        <a14:foregroundMark x1="49401" y1="91298" x2="49401" y2="91298"/>
                        <a14:backgroundMark x1="71592" y1="26106" x2="72904" y2="58702"/>
                        <a14:backgroundMark x1="26469" y1="23181" x2="22875" y2="37233"/>
                        <a14:backgroundMark x1="22875" y1="37233" x2="23788" y2="57632"/>
                        <a14:backgroundMark x1="23788" y1="57632" x2="41643" y2="84379"/>
                        <a14:backgroundMark x1="41643" y1="84379" x2="41072" y2="87019"/>
                        <a14:backgroundMark x1="57273" y1="85735" x2="55448" y2="93224"/>
                      </a14:backgroundRemoval>
                    </a14:imgEffect>
                  </a14:imgLayer>
                </a14:imgProps>
              </a:ext>
              <a:ext uri="{28A0092B-C50C-407E-A947-70E740481C1C}">
                <a14:useLocalDpi xmlns:a14="http://schemas.microsoft.com/office/drawing/2010/main" val="0"/>
              </a:ext>
            </a:extLst>
          </a:blip>
          <a:srcRect l="10678" t="-1268"/>
          <a:stretch/>
        </p:blipFill>
        <p:spPr bwMode="auto">
          <a:xfrm>
            <a:off x="-564275" y="3117075"/>
            <a:ext cx="3970204" cy="415783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36A643D4-D44D-45E7-AB22-231136475563}"/>
              </a:ext>
            </a:extLst>
          </p:cNvPr>
          <p:cNvSpPr txBox="1"/>
          <p:nvPr/>
        </p:nvSpPr>
        <p:spPr>
          <a:xfrm>
            <a:off x="12375939" y="76200"/>
            <a:ext cx="2615907" cy="2031325"/>
          </a:xfrm>
          <a:prstGeom prst="rect">
            <a:avLst/>
          </a:prstGeom>
          <a:solidFill>
            <a:schemeClr val="bg1">
              <a:lumMod val="95000"/>
            </a:schemeClr>
          </a:solidFill>
        </p:spPr>
        <p:txBody>
          <a:bodyPr wrap="square" rtlCol="0">
            <a:spAutoFit/>
          </a:bodyPr>
          <a:lstStyle/>
          <a:p>
            <a:r>
              <a:rPr lang="en-US">
                <a:latin typeface="Times New Roman" panose="02020603050405020304" pitchFamily="18" charset="0"/>
                <a:cs typeface="Times New Roman" panose="02020603050405020304" pitchFamily="18" charset="0"/>
              </a:rPr>
              <a:t>- Click quả táo lần 1 ra từ ẩn.</a:t>
            </a:r>
          </a:p>
          <a:p>
            <a:r>
              <a:rPr lang="en-US">
                <a:latin typeface="Times New Roman" panose="02020603050405020304" pitchFamily="18" charset="0"/>
                <a:cs typeface="Times New Roman" panose="02020603050405020304" pitchFamily="18" charset="0"/>
              </a:rPr>
              <a:t>- Click quả táo ra thời gian 5s.</a:t>
            </a:r>
          </a:p>
          <a:p>
            <a:r>
              <a:rPr lang="en-US">
                <a:latin typeface="Times New Roman" panose="02020603050405020304" pitchFamily="18" charset="0"/>
                <a:cs typeface="Times New Roman" panose="02020603050405020304" pitchFamily="18" charset="0"/>
              </a:rPr>
              <a:t>- Click lần nữa sẽ cho táo rơi vào rổ tương ứng.</a:t>
            </a:r>
          </a:p>
          <a:p>
            <a:r>
              <a:rPr lang="en-US">
                <a:latin typeface="Times New Roman" panose="02020603050405020304" pitchFamily="18" charset="0"/>
                <a:cs typeface="Times New Roman" panose="02020603050405020304" pitchFamily="18" charset="0"/>
              </a:rPr>
              <a:t>- Click cô bé: ra lời thoại</a:t>
            </a:r>
          </a:p>
        </p:txBody>
      </p:sp>
      <p:grpSp>
        <p:nvGrpSpPr>
          <p:cNvPr id="62" name="1a - 9Slide.vn">
            <a:extLst>
              <a:ext uri="{FF2B5EF4-FFF2-40B4-BE49-F238E27FC236}">
                <a16:creationId xmlns:a16="http://schemas.microsoft.com/office/drawing/2014/main" xmlns="" id="{9BF89EBB-6C21-458A-8A1C-B7A260099969}"/>
              </a:ext>
            </a:extLst>
          </p:cNvPr>
          <p:cNvGrpSpPr/>
          <p:nvPr/>
        </p:nvGrpSpPr>
        <p:grpSpPr>
          <a:xfrm>
            <a:off x="-533400" y="762000"/>
            <a:ext cx="2430378" cy="1711972"/>
            <a:chOff x="-249719" y="487680"/>
            <a:chExt cx="1219200" cy="1219200"/>
          </a:xfrm>
        </p:grpSpPr>
        <p:pic>
          <p:nvPicPr>
            <p:cNvPr id="63" name="Picture 62">
              <a:extLst>
                <a:ext uri="{FF2B5EF4-FFF2-40B4-BE49-F238E27FC236}">
                  <a16:creationId xmlns:a16="http://schemas.microsoft.com/office/drawing/2014/main" xmlns="" id="{FA723E52-9B1A-45FC-A4AB-110E9BE0A7E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9719" y="487680"/>
              <a:ext cx="1219200" cy="1219200"/>
            </a:xfrm>
            <a:prstGeom prst="rect">
              <a:avLst/>
            </a:prstGeom>
          </p:spPr>
        </p:pic>
        <p:sp>
          <p:nvSpPr>
            <p:cNvPr id="64" name="TextBox 63">
              <a:extLst>
                <a:ext uri="{FF2B5EF4-FFF2-40B4-BE49-F238E27FC236}">
                  <a16:creationId xmlns:a16="http://schemas.microsoft.com/office/drawing/2014/main" xmlns="" id="{9F8A1F7C-3525-4EDC-B172-B6041590E69E}"/>
                </a:ext>
              </a:extLst>
            </p:cNvPr>
            <p:cNvSpPr txBox="1"/>
            <p:nvPr/>
          </p:nvSpPr>
          <p:spPr>
            <a:xfrm>
              <a:off x="117011" y="975360"/>
              <a:ext cx="478250" cy="3726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bút</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grpSp>
        <p:nvGrpSpPr>
          <p:cNvPr id="65" name="2a - 9Slide.vn">
            <a:extLst>
              <a:ext uri="{FF2B5EF4-FFF2-40B4-BE49-F238E27FC236}">
                <a16:creationId xmlns:a16="http://schemas.microsoft.com/office/drawing/2014/main" xmlns="" id="{F311E5AB-6AA2-4C29-9BB3-B85581CA18EC}"/>
              </a:ext>
            </a:extLst>
          </p:cNvPr>
          <p:cNvGrpSpPr/>
          <p:nvPr/>
        </p:nvGrpSpPr>
        <p:grpSpPr>
          <a:xfrm>
            <a:off x="815437" y="0"/>
            <a:ext cx="1665999" cy="1252652"/>
            <a:chOff x="863157" y="40880"/>
            <a:chExt cx="835749" cy="892090"/>
          </a:xfrm>
        </p:grpSpPr>
        <p:pic>
          <p:nvPicPr>
            <p:cNvPr id="66" name="Picture 65">
              <a:extLst>
                <a:ext uri="{FF2B5EF4-FFF2-40B4-BE49-F238E27FC236}">
                  <a16:creationId xmlns:a16="http://schemas.microsoft.com/office/drawing/2014/main" xmlns="" id="{64533294-6EA8-414E-9447-45EC0682E16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8421" t="13353" r="13030" b="13477"/>
            <a:stretch/>
          </p:blipFill>
          <p:spPr>
            <a:xfrm>
              <a:off x="863157" y="40880"/>
              <a:ext cx="835749" cy="892090"/>
            </a:xfrm>
            <a:prstGeom prst="rect">
              <a:avLst/>
            </a:prstGeom>
          </p:spPr>
        </p:pic>
        <p:sp>
          <p:nvSpPr>
            <p:cNvPr id="67" name="TextBox 66">
              <a:extLst>
                <a:ext uri="{FF2B5EF4-FFF2-40B4-BE49-F238E27FC236}">
                  <a16:creationId xmlns:a16="http://schemas.microsoft.com/office/drawing/2014/main" xmlns="" id="{443F2002-0C68-4559-BA23-D281213AECA4}"/>
                </a:ext>
              </a:extLst>
            </p:cNvPr>
            <p:cNvSpPr txBox="1"/>
            <p:nvPr/>
          </p:nvSpPr>
          <p:spPr>
            <a:xfrm>
              <a:off x="903440" y="382881"/>
              <a:ext cx="696920" cy="3726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lớp học</a:t>
              </a:r>
            </a:p>
          </p:txBody>
        </p:sp>
      </p:grpSp>
      <p:grpSp>
        <p:nvGrpSpPr>
          <p:cNvPr id="68" name="3a - 9Slide.vn">
            <a:extLst>
              <a:ext uri="{FF2B5EF4-FFF2-40B4-BE49-F238E27FC236}">
                <a16:creationId xmlns:a16="http://schemas.microsoft.com/office/drawing/2014/main" xmlns="" id="{BE55F784-0F71-4097-BF62-68002489A042}"/>
              </a:ext>
            </a:extLst>
          </p:cNvPr>
          <p:cNvGrpSpPr/>
          <p:nvPr/>
        </p:nvGrpSpPr>
        <p:grpSpPr>
          <a:xfrm>
            <a:off x="304800" y="1869428"/>
            <a:ext cx="2430378" cy="1711972"/>
            <a:chOff x="541974" y="1645920"/>
            <a:chExt cx="1219200" cy="1219200"/>
          </a:xfrm>
        </p:grpSpPr>
        <p:pic>
          <p:nvPicPr>
            <p:cNvPr id="69" name="Picture 68">
              <a:extLst>
                <a:ext uri="{FF2B5EF4-FFF2-40B4-BE49-F238E27FC236}">
                  <a16:creationId xmlns:a16="http://schemas.microsoft.com/office/drawing/2014/main" xmlns="" id="{9EDD032B-FE0A-4ACA-B875-6880BBA0A38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1974" y="1645920"/>
              <a:ext cx="1219200" cy="1219200"/>
            </a:xfrm>
            <a:prstGeom prst="rect">
              <a:avLst/>
            </a:prstGeom>
          </p:spPr>
        </p:pic>
        <p:sp>
          <p:nvSpPr>
            <p:cNvPr id="70" name="TextBox 69">
              <a:extLst>
                <a:ext uri="{FF2B5EF4-FFF2-40B4-BE49-F238E27FC236}">
                  <a16:creationId xmlns:a16="http://schemas.microsoft.com/office/drawing/2014/main" xmlns="" id="{F26DF381-8F65-48FF-A457-9CCB1F9D5048}"/>
                </a:ext>
              </a:extLst>
            </p:cNvPr>
            <p:cNvSpPr txBox="1"/>
            <p:nvPr/>
          </p:nvSpPr>
          <p:spPr>
            <a:xfrm>
              <a:off x="828845" y="2160931"/>
              <a:ext cx="627931" cy="3726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táo</a:t>
              </a:r>
              <a:endPar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grpSp>
        <p:nvGrpSpPr>
          <p:cNvPr id="71" name="4a - 9Slide.vn">
            <a:extLst>
              <a:ext uri="{FF2B5EF4-FFF2-40B4-BE49-F238E27FC236}">
                <a16:creationId xmlns:a16="http://schemas.microsoft.com/office/drawing/2014/main" xmlns="" id="{747B4A59-DA57-4157-B938-BA9BE0EE5369}"/>
              </a:ext>
            </a:extLst>
          </p:cNvPr>
          <p:cNvGrpSpPr/>
          <p:nvPr/>
        </p:nvGrpSpPr>
        <p:grpSpPr>
          <a:xfrm>
            <a:off x="1753688" y="1070336"/>
            <a:ext cx="1507682" cy="1132657"/>
            <a:chOff x="1818245" y="829185"/>
            <a:chExt cx="756329" cy="806634"/>
          </a:xfrm>
        </p:grpSpPr>
        <p:pic>
          <p:nvPicPr>
            <p:cNvPr id="72" name="Picture 71">
              <a:extLst>
                <a:ext uri="{FF2B5EF4-FFF2-40B4-BE49-F238E27FC236}">
                  <a16:creationId xmlns:a16="http://schemas.microsoft.com/office/drawing/2014/main" xmlns="" id="{30785851-1E91-4BD7-9B45-BC4E4D77300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8527" t="18010" r="19438" b="15828"/>
            <a:stretch/>
          </p:blipFill>
          <p:spPr>
            <a:xfrm>
              <a:off x="1818245" y="829185"/>
              <a:ext cx="756329" cy="806634"/>
            </a:xfrm>
            <a:prstGeom prst="rect">
              <a:avLst/>
            </a:prstGeom>
          </p:spPr>
        </p:pic>
        <p:sp>
          <p:nvSpPr>
            <p:cNvPr id="73" name="TextBox 72">
              <a:extLst>
                <a:ext uri="{FF2B5EF4-FFF2-40B4-BE49-F238E27FC236}">
                  <a16:creationId xmlns:a16="http://schemas.microsoft.com/office/drawing/2014/main" xmlns="" id="{495EF68D-B44B-45BA-932E-435C8E8EA407}"/>
                </a:ext>
              </a:extLst>
            </p:cNvPr>
            <p:cNvSpPr txBox="1"/>
            <p:nvPr/>
          </p:nvSpPr>
          <p:spPr>
            <a:xfrm>
              <a:off x="1992747" y="1097158"/>
              <a:ext cx="388423" cy="3726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tớ</a:t>
              </a:r>
            </a:p>
          </p:txBody>
        </p:sp>
      </p:grpSp>
      <p:grpSp>
        <p:nvGrpSpPr>
          <p:cNvPr id="74" name="5a - 9Slide.vn">
            <a:extLst>
              <a:ext uri="{FF2B5EF4-FFF2-40B4-BE49-F238E27FC236}">
                <a16:creationId xmlns:a16="http://schemas.microsoft.com/office/drawing/2014/main" xmlns="" id="{B6FC43CB-455B-4F38-A95B-EC9629CE2EDC}"/>
              </a:ext>
            </a:extLst>
          </p:cNvPr>
          <p:cNvGrpSpPr/>
          <p:nvPr/>
        </p:nvGrpSpPr>
        <p:grpSpPr>
          <a:xfrm>
            <a:off x="2696447" y="1917327"/>
            <a:ext cx="1637132" cy="1278859"/>
            <a:chOff x="2323922" y="1789769"/>
            <a:chExt cx="821268" cy="910754"/>
          </a:xfrm>
        </p:grpSpPr>
        <p:pic>
          <p:nvPicPr>
            <p:cNvPr id="75" name="Picture 74">
              <a:extLst>
                <a:ext uri="{FF2B5EF4-FFF2-40B4-BE49-F238E27FC236}">
                  <a16:creationId xmlns:a16="http://schemas.microsoft.com/office/drawing/2014/main" xmlns="" id="{77C64108-BC26-49B1-B714-0A684EE489F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5672" t="11798" r="16967" b="13501"/>
            <a:stretch/>
          </p:blipFill>
          <p:spPr>
            <a:xfrm>
              <a:off x="2323922" y="1789769"/>
              <a:ext cx="821268" cy="910754"/>
            </a:xfrm>
            <a:prstGeom prst="rect">
              <a:avLst/>
            </a:prstGeom>
          </p:spPr>
        </p:pic>
        <p:sp>
          <p:nvSpPr>
            <p:cNvPr id="76" name="TextBox 75">
              <a:extLst>
                <a:ext uri="{FF2B5EF4-FFF2-40B4-BE49-F238E27FC236}">
                  <a16:creationId xmlns:a16="http://schemas.microsoft.com/office/drawing/2014/main" xmlns="" id="{72F0E88A-34C3-4683-B264-6165BF4B13DF}"/>
                </a:ext>
              </a:extLst>
            </p:cNvPr>
            <p:cNvSpPr txBox="1"/>
            <p:nvPr/>
          </p:nvSpPr>
          <p:spPr>
            <a:xfrm>
              <a:off x="2463908" y="2135964"/>
              <a:ext cx="555141" cy="3726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vậy</a:t>
              </a:r>
            </a:p>
          </p:txBody>
        </p:sp>
      </p:grpSp>
      <p:grpSp>
        <p:nvGrpSpPr>
          <p:cNvPr id="77" name="6a - 9Slide.vn">
            <a:extLst>
              <a:ext uri="{FF2B5EF4-FFF2-40B4-BE49-F238E27FC236}">
                <a16:creationId xmlns:a16="http://schemas.microsoft.com/office/drawing/2014/main" xmlns="" id="{F1FA5CC4-0279-4358-9A76-7056CBEEAF3C}"/>
              </a:ext>
            </a:extLst>
          </p:cNvPr>
          <p:cNvGrpSpPr/>
          <p:nvPr/>
        </p:nvGrpSpPr>
        <p:grpSpPr>
          <a:xfrm>
            <a:off x="3080402" y="226487"/>
            <a:ext cx="1611214" cy="1210255"/>
            <a:chOff x="2880709" y="237495"/>
            <a:chExt cx="808266" cy="861897"/>
          </a:xfrm>
        </p:grpSpPr>
        <p:pic>
          <p:nvPicPr>
            <p:cNvPr id="78" name="Picture 77">
              <a:extLst>
                <a:ext uri="{FF2B5EF4-FFF2-40B4-BE49-F238E27FC236}">
                  <a16:creationId xmlns:a16="http://schemas.microsoft.com/office/drawing/2014/main" xmlns="" id="{C904536B-EF7F-4116-95B3-33FBEC8C039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7010" t="13229" r="16695" b="16077"/>
            <a:stretch/>
          </p:blipFill>
          <p:spPr>
            <a:xfrm>
              <a:off x="2880709" y="237495"/>
              <a:ext cx="808266" cy="861897"/>
            </a:xfrm>
            <a:prstGeom prst="rect">
              <a:avLst/>
            </a:prstGeom>
          </p:spPr>
        </p:pic>
        <p:sp>
          <p:nvSpPr>
            <p:cNvPr id="79" name="TextBox 78">
              <a:extLst>
                <a:ext uri="{FF2B5EF4-FFF2-40B4-BE49-F238E27FC236}">
                  <a16:creationId xmlns:a16="http://schemas.microsoft.com/office/drawing/2014/main" xmlns="" id="{D750F560-93A8-4536-8F43-807EBB64138C}"/>
                </a:ext>
              </a:extLst>
            </p:cNvPr>
            <p:cNvSpPr txBox="1"/>
            <p:nvPr/>
          </p:nvSpPr>
          <p:spPr>
            <a:xfrm>
              <a:off x="3051023" y="529404"/>
              <a:ext cx="532761" cy="3726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cậu</a:t>
              </a:r>
            </a:p>
          </p:txBody>
        </p:sp>
      </p:grpSp>
      <p:pic>
        <p:nvPicPr>
          <p:cNvPr id="86" name="6b - 9Slide.vn">
            <a:hlinkClick r:id="" action="ppaction://media"/>
            <a:extLst>
              <a:ext uri="{FF2B5EF4-FFF2-40B4-BE49-F238E27FC236}">
                <a16:creationId xmlns:a16="http://schemas.microsoft.com/office/drawing/2014/main" xmlns="" id="{BD20E719-171E-495C-8B27-8904D772DD3D}"/>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13"/>
          <a:srcRect l="33582" t="19073" r="33194" b="21307"/>
          <a:stretch/>
        </p:blipFill>
        <p:spPr>
          <a:xfrm>
            <a:off x="10554129" y="-58986"/>
            <a:ext cx="1620127" cy="1635272"/>
          </a:xfrm>
          <a:prstGeom prst="ellipse">
            <a:avLst/>
          </a:prstGeom>
          <a:ln>
            <a:noFill/>
          </a:ln>
          <a:effectLst>
            <a:softEdge rad="112500"/>
          </a:effectLst>
        </p:spPr>
      </p:pic>
      <p:pic>
        <p:nvPicPr>
          <p:cNvPr id="85" name="5b - 9Slide.vn">
            <a:hlinkClick r:id="" action="ppaction://media"/>
            <a:extLst>
              <a:ext uri="{FF2B5EF4-FFF2-40B4-BE49-F238E27FC236}">
                <a16:creationId xmlns:a16="http://schemas.microsoft.com/office/drawing/2014/main" xmlns="" id="{BA5DE07F-4840-4B48-8FEA-EA38C960E051}"/>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13"/>
          <a:srcRect l="33582" t="19073" r="33194" b="21307"/>
          <a:stretch/>
        </p:blipFill>
        <p:spPr>
          <a:xfrm>
            <a:off x="10554129" y="-58986"/>
            <a:ext cx="1620127" cy="1635272"/>
          </a:xfrm>
          <a:prstGeom prst="ellipse">
            <a:avLst/>
          </a:prstGeom>
          <a:ln>
            <a:noFill/>
          </a:ln>
          <a:effectLst>
            <a:softEdge rad="112500"/>
          </a:effectLst>
        </p:spPr>
      </p:pic>
      <p:pic>
        <p:nvPicPr>
          <p:cNvPr id="84" name="4b - 9Slide.vn">
            <a:hlinkClick r:id="" action="ppaction://media"/>
            <a:extLst>
              <a:ext uri="{FF2B5EF4-FFF2-40B4-BE49-F238E27FC236}">
                <a16:creationId xmlns:a16="http://schemas.microsoft.com/office/drawing/2014/main" xmlns="" id="{EE3AE8F1-5B29-40A3-9CB3-D898A4A1FA31}"/>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13"/>
          <a:srcRect l="33582" t="19073" r="33194" b="21307"/>
          <a:stretch/>
        </p:blipFill>
        <p:spPr>
          <a:xfrm>
            <a:off x="10559785" y="-61979"/>
            <a:ext cx="1620127" cy="1635272"/>
          </a:xfrm>
          <a:prstGeom prst="ellipse">
            <a:avLst/>
          </a:prstGeom>
          <a:ln>
            <a:noFill/>
          </a:ln>
          <a:effectLst>
            <a:softEdge rad="112500"/>
          </a:effectLst>
        </p:spPr>
      </p:pic>
      <p:pic>
        <p:nvPicPr>
          <p:cNvPr id="83" name="3b - 9Slide.vn">
            <a:hlinkClick r:id="" action="ppaction://media"/>
            <a:extLst>
              <a:ext uri="{FF2B5EF4-FFF2-40B4-BE49-F238E27FC236}">
                <a16:creationId xmlns:a16="http://schemas.microsoft.com/office/drawing/2014/main" xmlns="" id="{65DF3DF4-36F1-4EC5-871B-95EA126CC7E3}"/>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13"/>
          <a:srcRect l="33582" t="19073" r="33194" b="21307"/>
          <a:stretch/>
        </p:blipFill>
        <p:spPr>
          <a:xfrm>
            <a:off x="10559785" y="-61979"/>
            <a:ext cx="1620127" cy="1635272"/>
          </a:xfrm>
          <a:prstGeom prst="ellipse">
            <a:avLst/>
          </a:prstGeom>
          <a:ln>
            <a:noFill/>
          </a:ln>
          <a:effectLst>
            <a:softEdge rad="112500"/>
          </a:effectLst>
        </p:spPr>
      </p:pic>
      <p:pic>
        <p:nvPicPr>
          <p:cNvPr id="82" name="2b - 9Slide.vn">
            <a:hlinkClick r:id="" action="ppaction://media"/>
            <a:extLst>
              <a:ext uri="{FF2B5EF4-FFF2-40B4-BE49-F238E27FC236}">
                <a16:creationId xmlns:a16="http://schemas.microsoft.com/office/drawing/2014/main" xmlns="" id="{5CA5F508-50EF-49F2-932A-E44C1DD91EEB}"/>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13"/>
          <a:srcRect l="33582" t="19073" r="33194" b="21307"/>
          <a:stretch/>
        </p:blipFill>
        <p:spPr>
          <a:xfrm>
            <a:off x="10531793" y="0"/>
            <a:ext cx="1620127" cy="1635272"/>
          </a:xfrm>
          <a:prstGeom prst="ellipse">
            <a:avLst/>
          </a:prstGeom>
          <a:ln>
            <a:noFill/>
          </a:ln>
          <a:effectLst>
            <a:softEdge rad="112500"/>
          </a:effectLst>
        </p:spPr>
      </p:pic>
      <p:pic>
        <p:nvPicPr>
          <p:cNvPr id="80" name="1b - 9Slide.vn">
            <a:hlinkClick r:id="" action="ppaction://media"/>
            <a:extLst>
              <a:ext uri="{FF2B5EF4-FFF2-40B4-BE49-F238E27FC236}">
                <a16:creationId xmlns:a16="http://schemas.microsoft.com/office/drawing/2014/main" xmlns="" id="{F535669E-849D-430A-9EBC-22120BA8FADF}"/>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13"/>
          <a:srcRect l="33582" t="19073" r="33194" b="21307"/>
          <a:stretch/>
        </p:blipFill>
        <p:spPr>
          <a:xfrm>
            <a:off x="10531793" y="0"/>
            <a:ext cx="1620127" cy="1635272"/>
          </a:xfrm>
          <a:prstGeom prst="ellipse">
            <a:avLst/>
          </a:prstGeom>
          <a:ln>
            <a:noFill/>
          </a:ln>
          <a:effectLst>
            <a:softEdge rad="112500"/>
          </a:effectLst>
        </p:spPr>
      </p:pic>
      <p:sp>
        <p:nvSpPr>
          <p:cNvPr id="3" name="Rectangle: Rounded Corners 2">
            <a:extLst>
              <a:ext uri="{FF2B5EF4-FFF2-40B4-BE49-F238E27FC236}">
                <a16:creationId xmlns:a16="http://schemas.microsoft.com/office/drawing/2014/main" xmlns="" id="{AB4DFDA4-F980-4FD1-97B5-6353F97BD28C}"/>
              </a:ext>
            </a:extLst>
          </p:cNvPr>
          <p:cNvSpPr/>
          <p:nvPr/>
        </p:nvSpPr>
        <p:spPr>
          <a:xfrm>
            <a:off x="5134600" y="6111308"/>
            <a:ext cx="2295299" cy="847889"/>
          </a:xfrm>
          <a:prstGeom prst="roundRect">
            <a:avLst>
              <a:gd name="adj" fmla="val 50000"/>
            </a:avLst>
          </a:prstGeom>
          <a:solidFill>
            <a:srgbClr val="712515"/>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FF00"/>
                </a:solidFill>
                <a:latin typeface="Times New Roman" panose="02020603050405020304" pitchFamily="18" charset="0"/>
                <a:cs typeface="Times New Roman" panose="02020603050405020304" pitchFamily="18" charset="0"/>
              </a:rPr>
              <a:t>Danh từ</a:t>
            </a:r>
          </a:p>
        </p:txBody>
      </p:sp>
      <p:sp>
        <p:nvSpPr>
          <p:cNvPr id="87" name="Rectangle: Rounded Corners 86">
            <a:extLst>
              <a:ext uri="{FF2B5EF4-FFF2-40B4-BE49-F238E27FC236}">
                <a16:creationId xmlns:a16="http://schemas.microsoft.com/office/drawing/2014/main" xmlns="" id="{7735B302-5B9C-4BBF-96DE-5F45A45A17D1}"/>
              </a:ext>
            </a:extLst>
          </p:cNvPr>
          <p:cNvSpPr/>
          <p:nvPr/>
        </p:nvSpPr>
        <p:spPr>
          <a:xfrm>
            <a:off x="9046557" y="6111308"/>
            <a:ext cx="2295299" cy="847889"/>
          </a:xfrm>
          <a:prstGeom prst="roundRect">
            <a:avLst>
              <a:gd name="adj" fmla="val 50000"/>
            </a:avLst>
          </a:prstGeom>
          <a:solidFill>
            <a:srgbClr val="E02A2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FFFF00"/>
                </a:solidFill>
                <a:latin typeface="Times New Roman" panose="02020603050405020304" pitchFamily="18" charset="0"/>
                <a:cs typeface="Times New Roman" panose="02020603050405020304" pitchFamily="18" charset="0"/>
              </a:rPr>
              <a:t>Đại từ</a:t>
            </a:r>
          </a:p>
        </p:txBody>
      </p:sp>
      <p:sp>
        <p:nvSpPr>
          <p:cNvPr id="58" name="TextBox 57">
            <a:extLst>
              <a:ext uri="{FF2B5EF4-FFF2-40B4-BE49-F238E27FC236}">
                <a16:creationId xmlns:a16="http://schemas.microsoft.com/office/drawing/2014/main" xmlns="" id="{46F649C0-E145-469B-B820-44901E10C6A8}"/>
              </a:ext>
            </a:extLst>
          </p:cNvPr>
          <p:cNvSpPr txBox="1"/>
          <p:nvPr/>
        </p:nvSpPr>
        <p:spPr>
          <a:xfrm>
            <a:off x="4738282" y="50"/>
            <a:ext cx="5969366" cy="1323439"/>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sz="8000">
                <a:solidFill>
                  <a:srgbClr val="FF0000"/>
                </a:solidFill>
                <a:latin typeface="UTM Showcard" panose="02040603050506020204" pitchFamily="18" charset="0"/>
              </a:defRPr>
            </a:lvl1pPr>
          </a:lstStyle>
          <a:p>
            <a:r>
              <a:rPr lang="en-US">
                <a:solidFill>
                  <a:srgbClr val="002060"/>
                </a:solidFill>
                <a:effectLst>
                  <a:glow rad="228600">
                    <a:schemeClr val="accent4">
                      <a:satMod val="175000"/>
                      <a:alpha val="40000"/>
                    </a:schemeClr>
                  </a:glow>
                </a:effectLst>
                <a:latin typeface="UVN Mang Cau Nang" panose="03060902050402020B05" pitchFamily="66" charset="0"/>
              </a:rPr>
              <a:t>Hái táo</a:t>
            </a:r>
          </a:p>
        </p:txBody>
      </p:sp>
    </p:spTree>
    <p:custDataLst>
      <p:tags r:id="rId1"/>
    </p:custDataLst>
    <p:extLst>
      <p:ext uri="{BB962C8B-B14F-4D97-AF65-F5344CB8AC3E}">
        <p14:creationId xmlns:p14="http://schemas.microsoft.com/office/powerpoint/2010/main" val="24664449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fill="hold"/>
                                        <p:tgtEl>
                                          <p:spTgt spid="55"/>
                                        </p:tgtEl>
                                        <p:attrNameLst>
                                          <p:attrName>ppt_x</p:attrName>
                                        </p:attrNameLst>
                                      </p:cBhvr>
                                      <p:tavLst>
                                        <p:tav tm="0">
                                          <p:val>
                                            <p:strVal val="0-#ppt_w/2"/>
                                          </p:val>
                                        </p:tav>
                                        <p:tav tm="100000">
                                          <p:val>
                                            <p:strVal val="#ppt_x"/>
                                          </p:val>
                                        </p:tav>
                                      </p:tavLst>
                                    </p:anim>
                                    <p:anim calcmode="lin" valueType="num">
                                      <p:cBhvr additive="base">
                                        <p:cTn id="8" dur="500" fill="hold"/>
                                        <p:tgtEl>
                                          <p:spTgt spid="5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32" fill="hold" grpId="0" nodeType="clickEffect">
                                  <p:stCondLst>
                                    <p:cond delay="0"/>
                                  </p:stCondLst>
                                  <p:iterate type="lt">
                                    <p:tmPct val="15000"/>
                                  </p:iterate>
                                  <p:childTnLst>
                                    <p:set>
                                      <p:cBhvr>
                                        <p:cTn id="12" dur="1" fill="hold">
                                          <p:stCondLst>
                                            <p:cond delay="0"/>
                                          </p:stCondLst>
                                        </p:cTn>
                                        <p:tgtEl>
                                          <p:spTgt spid="58"/>
                                        </p:tgtEl>
                                        <p:attrNameLst>
                                          <p:attrName>style.visibility</p:attrName>
                                        </p:attrNameLst>
                                      </p:cBhvr>
                                      <p:to>
                                        <p:strVal val="visible"/>
                                      </p:to>
                                    </p:set>
                                    <p:anim calcmode="lin" valueType="num">
                                      <p:cBhvr>
                                        <p:cTn id="13" dur="500" fill="hold"/>
                                        <p:tgtEl>
                                          <p:spTgt spid="58"/>
                                        </p:tgtEl>
                                        <p:attrNameLst>
                                          <p:attrName>ppt_w</p:attrName>
                                        </p:attrNameLst>
                                      </p:cBhvr>
                                      <p:tavLst>
                                        <p:tav tm="0">
                                          <p:val>
                                            <p:strVal val="4*#ppt_w"/>
                                          </p:val>
                                        </p:tav>
                                        <p:tav tm="100000">
                                          <p:val>
                                            <p:strVal val="#ppt_w"/>
                                          </p:val>
                                        </p:tav>
                                      </p:tavLst>
                                    </p:anim>
                                    <p:anim calcmode="lin" valueType="num">
                                      <p:cBhvr>
                                        <p:cTn id="14" dur="500" fill="hold"/>
                                        <p:tgtEl>
                                          <p:spTgt spid="58"/>
                                        </p:tgtEl>
                                        <p:attrNameLst>
                                          <p:attrName>ppt_h</p:attrName>
                                        </p:attrNameLst>
                                      </p:cBhvr>
                                      <p:tavLst>
                                        <p:tav tm="0">
                                          <p:val>
                                            <p:strVal val="4*#ppt_h"/>
                                          </p:val>
                                        </p:tav>
                                        <p:tav tm="100000">
                                          <p:val>
                                            <p:strVal val="#ppt_h"/>
                                          </p:val>
                                        </p:tav>
                                      </p:tavLst>
                                    </p:anim>
                                  </p:childTnLst>
                                </p:cTn>
                              </p:par>
                            </p:childTnLst>
                          </p:cTn>
                        </p:par>
                        <p:par>
                          <p:cTn id="15" fill="hold">
                            <p:stCondLst>
                              <p:cond delay="875"/>
                            </p:stCondLst>
                            <p:childTnLst>
                              <p:par>
                                <p:cTn id="16" presetID="34" presetClass="emph" presetSubtype="0" fill="hold" grpId="1" nodeType="afterEffect">
                                  <p:stCondLst>
                                    <p:cond delay="0"/>
                                  </p:stCondLst>
                                  <p:iterate type="lt">
                                    <p:tmPct val="10000"/>
                                  </p:iterate>
                                  <p:childTnLst>
                                    <p:animMotion origin="layout" path="M 2.08333E-7 0.02662 L 2.08333E-7 -0.0456 " pathEditMode="relative" rAng="0" ptsTypes="AA">
                                      <p:cBhvr>
                                        <p:cTn id="17" dur="250" accel="50000" decel="50000" autoRev="1" fill="hold">
                                          <p:stCondLst>
                                            <p:cond delay="0"/>
                                          </p:stCondLst>
                                        </p:cTn>
                                        <p:tgtEl>
                                          <p:spTgt spid="58"/>
                                        </p:tgtEl>
                                        <p:attrNameLst>
                                          <p:attrName>ppt_x</p:attrName>
                                          <p:attrName>ppt_y</p:attrName>
                                        </p:attrNameLst>
                                      </p:cBhvr>
                                      <p:rCtr x="0" y="-3611"/>
                                    </p:animMotion>
                                    <p:animRot by="1500000">
                                      <p:cBhvr>
                                        <p:cTn id="18" dur="125" fill="hold">
                                          <p:stCondLst>
                                            <p:cond delay="0"/>
                                          </p:stCondLst>
                                        </p:cTn>
                                        <p:tgtEl>
                                          <p:spTgt spid="58"/>
                                        </p:tgtEl>
                                        <p:attrNameLst>
                                          <p:attrName>r</p:attrName>
                                        </p:attrNameLst>
                                      </p:cBhvr>
                                    </p:animRot>
                                    <p:animRot by="-1500000">
                                      <p:cBhvr>
                                        <p:cTn id="19" dur="125" fill="hold">
                                          <p:stCondLst>
                                            <p:cond delay="125"/>
                                          </p:stCondLst>
                                        </p:cTn>
                                        <p:tgtEl>
                                          <p:spTgt spid="58"/>
                                        </p:tgtEl>
                                        <p:attrNameLst>
                                          <p:attrName>r</p:attrName>
                                        </p:attrNameLst>
                                      </p:cBhvr>
                                    </p:animRot>
                                    <p:animRot by="-1500000">
                                      <p:cBhvr>
                                        <p:cTn id="20" dur="125" fill="hold">
                                          <p:stCondLst>
                                            <p:cond delay="250"/>
                                          </p:stCondLst>
                                        </p:cTn>
                                        <p:tgtEl>
                                          <p:spTgt spid="58"/>
                                        </p:tgtEl>
                                        <p:attrNameLst>
                                          <p:attrName>r</p:attrName>
                                        </p:attrNameLst>
                                      </p:cBhvr>
                                    </p:animRot>
                                    <p:animRot by="1500000">
                                      <p:cBhvr>
                                        <p:cTn id="21" dur="125" fill="hold">
                                          <p:stCondLst>
                                            <p:cond delay="375"/>
                                          </p:stCondLst>
                                        </p:cTn>
                                        <p:tgtEl>
                                          <p:spTgt spid="5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39"/>
                    </p:tgtEl>
                  </p:cond>
                </p:stCondLst>
                <p:endSync evt="end" delay="0">
                  <p:rtn val="all"/>
                </p:endSync>
                <p:childTnLst>
                  <p:par>
                    <p:cTn id="23" fill="hold">
                      <p:stCondLst>
                        <p:cond delay="0"/>
                      </p:stCondLst>
                      <p:childTnLst>
                        <p:par>
                          <p:cTn id="24" fill="hold">
                            <p:stCondLst>
                              <p:cond delay="0"/>
                            </p:stCondLst>
                            <p:childTnLst>
                              <p:par>
                                <p:cTn id="25" presetID="53" presetClass="exit" presetSubtype="32" fill="hold" nodeType="clickEffect">
                                  <p:stCondLst>
                                    <p:cond delay="0"/>
                                  </p:stCondLst>
                                  <p:childTnLst>
                                    <p:anim calcmode="lin" valueType="num">
                                      <p:cBhvr>
                                        <p:cTn id="26" dur="500"/>
                                        <p:tgtEl>
                                          <p:spTgt spid="39"/>
                                        </p:tgtEl>
                                        <p:attrNameLst>
                                          <p:attrName>ppt_w</p:attrName>
                                        </p:attrNameLst>
                                      </p:cBhvr>
                                      <p:tavLst>
                                        <p:tav tm="0">
                                          <p:val>
                                            <p:strVal val="ppt_w"/>
                                          </p:val>
                                        </p:tav>
                                        <p:tav tm="100000">
                                          <p:val>
                                            <p:fltVal val="0"/>
                                          </p:val>
                                        </p:tav>
                                      </p:tavLst>
                                    </p:anim>
                                    <p:anim calcmode="lin" valueType="num">
                                      <p:cBhvr>
                                        <p:cTn id="27" dur="500"/>
                                        <p:tgtEl>
                                          <p:spTgt spid="39"/>
                                        </p:tgtEl>
                                        <p:attrNameLst>
                                          <p:attrName>ppt_h</p:attrName>
                                        </p:attrNameLst>
                                      </p:cBhvr>
                                      <p:tavLst>
                                        <p:tav tm="0">
                                          <p:val>
                                            <p:strVal val="ppt_h"/>
                                          </p:val>
                                        </p:tav>
                                        <p:tav tm="100000">
                                          <p:val>
                                            <p:fltVal val="0"/>
                                          </p:val>
                                        </p:tav>
                                      </p:tavLst>
                                    </p:anim>
                                    <p:animEffect transition="out" filter="fade">
                                      <p:cBhvr>
                                        <p:cTn id="28" dur="500"/>
                                        <p:tgtEl>
                                          <p:spTgt spid="39"/>
                                        </p:tgtEl>
                                      </p:cBhvr>
                                    </p:animEffect>
                                    <p:set>
                                      <p:cBhvr>
                                        <p:cTn id="29" dur="1" fill="hold">
                                          <p:stCondLst>
                                            <p:cond delay="499"/>
                                          </p:stCondLst>
                                        </p:cTn>
                                        <p:tgtEl>
                                          <p:spTgt spid="39"/>
                                        </p:tgtEl>
                                        <p:attrNameLst>
                                          <p:attrName>style.visibility</p:attrName>
                                        </p:attrNameLst>
                                      </p:cBhvr>
                                      <p:to>
                                        <p:strVal val="hidden"/>
                                      </p:to>
                                    </p:set>
                                  </p:childTnLst>
                                </p:cTn>
                              </p:par>
                              <p:par>
                                <p:cTn id="30" presetID="53" presetClass="entr" presetSubtype="16" fill="hold" nodeType="withEffect">
                                  <p:stCondLst>
                                    <p:cond delay="0"/>
                                  </p:stCondLst>
                                  <p:childTnLst>
                                    <p:set>
                                      <p:cBhvr>
                                        <p:cTn id="31" dur="1" fill="hold">
                                          <p:stCondLst>
                                            <p:cond delay="0"/>
                                          </p:stCondLst>
                                        </p:cTn>
                                        <p:tgtEl>
                                          <p:spTgt spid="62"/>
                                        </p:tgtEl>
                                        <p:attrNameLst>
                                          <p:attrName>style.visibility</p:attrName>
                                        </p:attrNameLst>
                                      </p:cBhvr>
                                      <p:to>
                                        <p:strVal val="visible"/>
                                      </p:to>
                                    </p:set>
                                    <p:anim calcmode="lin" valueType="num">
                                      <p:cBhvr>
                                        <p:cTn id="32" dur="500" fill="hold"/>
                                        <p:tgtEl>
                                          <p:spTgt spid="62"/>
                                        </p:tgtEl>
                                        <p:attrNameLst>
                                          <p:attrName>ppt_w</p:attrName>
                                        </p:attrNameLst>
                                      </p:cBhvr>
                                      <p:tavLst>
                                        <p:tav tm="0">
                                          <p:val>
                                            <p:fltVal val="0"/>
                                          </p:val>
                                        </p:tav>
                                        <p:tav tm="100000">
                                          <p:val>
                                            <p:strVal val="#ppt_w"/>
                                          </p:val>
                                        </p:tav>
                                      </p:tavLst>
                                    </p:anim>
                                    <p:anim calcmode="lin" valueType="num">
                                      <p:cBhvr>
                                        <p:cTn id="33" dur="500" fill="hold"/>
                                        <p:tgtEl>
                                          <p:spTgt spid="62"/>
                                        </p:tgtEl>
                                        <p:attrNameLst>
                                          <p:attrName>ppt_h</p:attrName>
                                        </p:attrNameLst>
                                      </p:cBhvr>
                                      <p:tavLst>
                                        <p:tav tm="0">
                                          <p:val>
                                            <p:fltVal val="0"/>
                                          </p:val>
                                        </p:tav>
                                        <p:tav tm="100000">
                                          <p:val>
                                            <p:strVal val="#ppt_h"/>
                                          </p:val>
                                        </p:tav>
                                      </p:tavLst>
                                    </p:anim>
                                    <p:animEffect transition="in" filter="fade">
                                      <p:cBhvr>
                                        <p:cTn id="34" dur="500"/>
                                        <p:tgtEl>
                                          <p:spTgt spid="62"/>
                                        </p:tgtEl>
                                      </p:cBhvr>
                                    </p:animEffect>
                                  </p:childTnLst>
                                </p:cTn>
                              </p:par>
                            </p:childTnLst>
                          </p:cTn>
                        </p:par>
                      </p:childTnLst>
                    </p:cTn>
                  </p:par>
                </p:childTnLst>
              </p:cTn>
              <p:nextCondLst>
                <p:cond evt="onClick" delay="0">
                  <p:tgtEl>
                    <p:spTgt spid="39"/>
                  </p:tgtEl>
                </p:cond>
              </p:nextCondLst>
            </p:seq>
            <p:seq concurrent="1" nextAc="seek">
              <p:cTn id="35" restart="whenNotActive" fill="hold" evtFilter="cancelBubble" nodeType="interactiveSeq">
                <p:stCondLst>
                  <p:cond evt="onClick" delay="0">
                    <p:tgtEl>
                      <p:spTgt spid="40"/>
                    </p:tgtEl>
                  </p:cond>
                </p:stCondLst>
                <p:endSync evt="end" delay="0">
                  <p:rtn val="all"/>
                </p:endSync>
                <p:childTnLst>
                  <p:par>
                    <p:cTn id="36" fill="hold">
                      <p:stCondLst>
                        <p:cond delay="0"/>
                      </p:stCondLst>
                      <p:childTnLst>
                        <p:par>
                          <p:cTn id="37" fill="hold">
                            <p:stCondLst>
                              <p:cond delay="0"/>
                            </p:stCondLst>
                            <p:childTnLst>
                              <p:par>
                                <p:cTn id="38" presetID="53" presetClass="exit" presetSubtype="32" fill="hold" nodeType="clickEffect">
                                  <p:stCondLst>
                                    <p:cond delay="0"/>
                                  </p:stCondLst>
                                  <p:childTnLst>
                                    <p:anim calcmode="lin" valueType="num">
                                      <p:cBhvr>
                                        <p:cTn id="39" dur="500"/>
                                        <p:tgtEl>
                                          <p:spTgt spid="40"/>
                                        </p:tgtEl>
                                        <p:attrNameLst>
                                          <p:attrName>ppt_w</p:attrName>
                                        </p:attrNameLst>
                                      </p:cBhvr>
                                      <p:tavLst>
                                        <p:tav tm="0">
                                          <p:val>
                                            <p:strVal val="ppt_w"/>
                                          </p:val>
                                        </p:tav>
                                        <p:tav tm="100000">
                                          <p:val>
                                            <p:fltVal val="0"/>
                                          </p:val>
                                        </p:tav>
                                      </p:tavLst>
                                    </p:anim>
                                    <p:anim calcmode="lin" valueType="num">
                                      <p:cBhvr>
                                        <p:cTn id="40" dur="500"/>
                                        <p:tgtEl>
                                          <p:spTgt spid="40"/>
                                        </p:tgtEl>
                                        <p:attrNameLst>
                                          <p:attrName>ppt_h</p:attrName>
                                        </p:attrNameLst>
                                      </p:cBhvr>
                                      <p:tavLst>
                                        <p:tav tm="0">
                                          <p:val>
                                            <p:strVal val="ppt_h"/>
                                          </p:val>
                                        </p:tav>
                                        <p:tav tm="100000">
                                          <p:val>
                                            <p:fltVal val="0"/>
                                          </p:val>
                                        </p:tav>
                                      </p:tavLst>
                                    </p:anim>
                                    <p:animEffect transition="out" filter="fade">
                                      <p:cBhvr>
                                        <p:cTn id="41" dur="500"/>
                                        <p:tgtEl>
                                          <p:spTgt spid="40"/>
                                        </p:tgtEl>
                                      </p:cBhvr>
                                    </p:animEffect>
                                    <p:set>
                                      <p:cBhvr>
                                        <p:cTn id="42" dur="1" fill="hold">
                                          <p:stCondLst>
                                            <p:cond delay="499"/>
                                          </p:stCondLst>
                                        </p:cTn>
                                        <p:tgtEl>
                                          <p:spTgt spid="40"/>
                                        </p:tgtEl>
                                        <p:attrNameLst>
                                          <p:attrName>style.visibility</p:attrName>
                                        </p:attrNameLst>
                                      </p:cBhvr>
                                      <p:to>
                                        <p:strVal val="hidden"/>
                                      </p:to>
                                    </p:set>
                                  </p:childTnLst>
                                </p:cTn>
                              </p:par>
                              <p:par>
                                <p:cTn id="43" presetID="53" presetClass="entr" presetSubtype="16" fill="hold" nodeType="withEffect">
                                  <p:stCondLst>
                                    <p:cond delay="0"/>
                                  </p:stCondLst>
                                  <p:childTnLst>
                                    <p:set>
                                      <p:cBhvr>
                                        <p:cTn id="44" dur="1" fill="hold">
                                          <p:stCondLst>
                                            <p:cond delay="0"/>
                                          </p:stCondLst>
                                        </p:cTn>
                                        <p:tgtEl>
                                          <p:spTgt spid="65"/>
                                        </p:tgtEl>
                                        <p:attrNameLst>
                                          <p:attrName>style.visibility</p:attrName>
                                        </p:attrNameLst>
                                      </p:cBhvr>
                                      <p:to>
                                        <p:strVal val="visible"/>
                                      </p:to>
                                    </p:set>
                                    <p:anim calcmode="lin" valueType="num">
                                      <p:cBhvr>
                                        <p:cTn id="45" dur="500" fill="hold"/>
                                        <p:tgtEl>
                                          <p:spTgt spid="65"/>
                                        </p:tgtEl>
                                        <p:attrNameLst>
                                          <p:attrName>ppt_w</p:attrName>
                                        </p:attrNameLst>
                                      </p:cBhvr>
                                      <p:tavLst>
                                        <p:tav tm="0">
                                          <p:val>
                                            <p:fltVal val="0"/>
                                          </p:val>
                                        </p:tav>
                                        <p:tav tm="100000">
                                          <p:val>
                                            <p:strVal val="#ppt_w"/>
                                          </p:val>
                                        </p:tav>
                                      </p:tavLst>
                                    </p:anim>
                                    <p:anim calcmode="lin" valueType="num">
                                      <p:cBhvr>
                                        <p:cTn id="46" dur="500" fill="hold"/>
                                        <p:tgtEl>
                                          <p:spTgt spid="65"/>
                                        </p:tgtEl>
                                        <p:attrNameLst>
                                          <p:attrName>ppt_h</p:attrName>
                                        </p:attrNameLst>
                                      </p:cBhvr>
                                      <p:tavLst>
                                        <p:tav tm="0">
                                          <p:val>
                                            <p:fltVal val="0"/>
                                          </p:val>
                                        </p:tav>
                                        <p:tav tm="100000">
                                          <p:val>
                                            <p:strVal val="#ppt_h"/>
                                          </p:val>
                                        </p:tav>
                                      </p:tavLst>
                                    </p:anim>
                                    <p:animEffect transition="in" filter="fade">
                                      <p:cBhvr>
                                        <p:cTn id="47" dur="500"/>
                                        <p:tgtEl>
                                          <p:spTgt spid="65"/>
                                        </p:tgtEl>
                                      </p:cBhvr>
                                    </p:animEffect>
                                  </p:childTnLst>
                                </p:cTn>
                              </p:par>
                            </p:childTnLst>
                          </p:cTn>
                        </p:par>
                      </p:childTnLst>
                    </p:cTn>
                  </p:par>
                </p:childTnLst>
              </p:cTn>
              <p:nextCondLst>
                <p:cond evt="onClick" delay="0">
                  <p:tgtEl>
                    <p:spTgt spid="40"/>
                  </p:tgtEl>
                </p:cond>
              </p:nextCondLst>
            </p:seq>
            <p:seq concurrent="1" nextAc="seek">
              <p:cTn id="48" restart="whenNotActive" fill="hold" evtFilter="cancelBubble" nodeType="interactiveSeq">
                <p:stCondLst>
                  <p:cond evt="onClick" delay="0">
                    <p:tgtEl>
                      <p:spTgt spid="44"/>
                    </p:tgtEl>
                  </p:cond>
                </p:stCondLst>
                <p:endSync evt="end" delay="0">
                  <p:rtn val="all"/>
                </p:endSync>
                <p:childTnLst>
                  <p:par>
                    <p:cTn id="49" fill="hold">
                      <p:stCondLst>
                        <p:cond delay="0"/>
                      </p:stCondLst>
                      <p:childTnLst>
                        <p:par>
                          <p:cTn id="50" fill="hold">
                            <p:stCondLst>
                              <p:cond delay="0"/>
                            </p:stCondLst>
                            <p:childTnLst>
                              <p:par>
                                <p:cTn id="51" presetID="53" presetClass="exit" presetSubtype="32" fill="hold" nodeType="clickEffect">
                                  <p:stCondLst>
                                    <p:cond delay="0"/>
                                  </p:stCondLst>
                                  <p:childTnLst>
                                    <p:anim calcmode="lin" valueType="num">
                                      <p:cBhvr>
                                        <p:cTn id="52" dur="500"/>
                                        <p:tgtEl>
                                          <p:spTgt spid="44"/>
                                        </p:tgtEl>
                                        <p:attrNameLst>
                                          <p:attrName>ppt_w</p:attrName>
                                        </p:attrNameLst>
                                      </p:cBhvr>
                                      <p:tavLst>
                                        <p:tav tm="0">
                                          <p:val>
                                            <p:strVal val="ppt_w"/>
                                          </p:val>
                                        </p:tav>
                                        <p:tav tm="100000">
                                          <p:val>
                                            <p:fltVal val="0"/>
                                          </p:val>
                                        </p:tav>
                                      </p:tavLst>
                                    </p:anim>
                                    <p:anim calcmode="lin" valueType="num">
                                      <p:cBhvr>
                                        <p:cTn id="53" dur="500"/>
                                        <p:tgtEl>
                                          <p:spTgt spid="44"/>
                                        </p:tgtEl>
                                        <p:attrNameLst>
                                          <p:attrName>ppt_h</p:attrName>
                                        </p:attrNameLst>
                                      </p:cBhvr>
                                      <p:tavLst>
                                        <p:tav tm="0">
                                          <p:val>
                                            <p:strVal val="ppt_h"/>
                                          </p:val>
                                        </p:tav>
                                        <p:tav tm="100000">
                                          <p:val>
                                            <p:fltVal val="0"/>
                                          </p:val>
                                        </p:tav>
                                      </p:tavLst>
                                    </p:anim>
                                    <p:animEffect transition="out" filter="fade">
                                      <p:cBhvr>
                                        <p:cTn id="54" dur="500"/>
                                        <p:tgtEl>
                                          <p:spTgt spid="44"/>
                                        </p:tgtEl>
                                      </p:cBhvr>
                                    </p:animEffect>
                                    <p:set>
                                      <p:cBhvr>
                                        <p:cTn id="55" dur="1" fill="hold">
                                          <p:stCondLst>
                                            <p:cond delay="499"/>
                                          </p:stCondLst>
                                        </p:cTn>
                                        <p:tgtEl>
                                          <p:spTgt spid="44"/>
                                        </p:tgtEl>
                                        <p:attrNameLst>
                                          <p:attrName>style.visibility</p:attrName>
                                        </p:attrNameLst>
                                      </p:cBhvr>
                                      <p:to>
                                        <p:strVal val="hidden"/>
                                      </p:to>
                                    </p:set>
                                  </p:childTnLst>
                                </p:cTn>
                              </p:par>
                              <p:par>
                                <p:cTn id="56" presetID="53" presetClass="entr" presetSubtype="16" fill="hold" nodeType="withEffect">
                                  <p:stCondLst>
                                    <p:cond delay="0"/>
                                  </p:stCondLst>
                                  <p:childTnLst>
                                    <p:set>
                                      <p:cBhvr>
                                        <p:cTn id="57" dur="1" fill="hold">
                                          <p:stCondLst>
                                            <p:cond delay="0"/>
                                          </p:stCondLst>
                                        </p:cTn>
                                        <p:tgtEl>
                                          <p:spTgt spid="68"/>
                                        </p:tgtEl>
                                        <p:attrNameLst>
                                          <p:attrName>style.visibility</p:attrName>
                                        </p:attrNameLst>
                                      </p:cBhvr>
                                      <p:to>
                                        <p:strVal val="visible"/>
                                      </p:to>
                                    </p:set>
                                    <p:anim calcmode="lin" valueType="num">
                                      <p:cBhvr>
                                        <p:cTn id="58" dur="500" fill="hold"/>
                                        <p:tgtEl>
                                          <p:spTgt spid="68"/>
                                        </p:tgtEl>
                                        <p:attrNameLst>
                                          <p:attrName>ppt_w</p:attrName>
                                        </p:attrNameLst>
                                      </p:cBhvr>
                                      <p:tavLst>
                                        <p:tav tm="0">
                                          <p:val>
                                            <p:fltVal val="0"/>
                                          </p:val>
                                        </p:tav>
                                        <p:tav tm="100000">
                                          <p:val>
                                            <p:strVal val="#ppt_w"/>
                                          </p:val>
                                        </p:tav>
                                      </p:tavLst>
                                    </p:anim>
                                    <p:anim calcmode="lin" valueType="num">
                                      <p:cBhvr>
                                        <p:cTn id="59" dur="500" fill="hold"/>
                                        <p:tgtEl>
                                          <p:spTgt spid="68"/>
                                        </p:tgtEl>
                                        <p:attrNameLst>
                                          <p:attrName>ppt_h</p:attrName>
                                        </p:attrNameLst>
                                      </p:cBhvr>
                                      <p:tavLst>
                                        <p:tav tm="0">
                                          <p:val>
                                            <p:fltVal val="0"/>
                                          </p:val>
                                        </p:tav>
                                        <p:tav tm="100000">
                                          <p:val>
                                            <p:strVal val="#ppt_h"/>
                                          </p:val>
                                        </p:tav>
                                      </p:tavLst>
                                    </p:anim>
                                    <p:animEffect transition="in" filter="fade">
                                      <p:cBhvr>
                                        <p:cTn id="60" dur="500"/>
                                        <p:tgtEl>
                                          <p:spTgt spid="68"/>
                                        </p:tgtEl>
                                      </p:cBhvr>
                                    </p:animEffect>
                                  </p:childTnLst>
                                </p:cTn>
                              </p:par>
                            </p:childTnLst>
                          </p:cTn>
                        </p:par>
                      </p:childTnLst>
                    </p:cTn>
                  </p:par>
                </p:childTnLst>
              </p:cTn>
              <p:nextCondLst>
                <p:cond evt="onClick" delay="0">
                  <p:tgtEl>
                    <p:spTgt spid="44"/>
                  </p:tgtEl>
                </p:cond>
              </p:nextCondLst>
            </p:seq>
            <p:seq concurrent="1" nextAc="seek">
              <p:cTn id="61" restart="whenNotActive" fill="hold" evtFilter="cancelBubble" nodeType="interactiveSeq">
                <p:stCondLst>
                  <p:cond evt="onClick" delay="0">
                    <p:tgtEl>
                      <p:spTgt spid="47"/>
                    </p:tgtEl>
                  </p:cond>
                </p:stCondLst>
                <p:endSync evt="end" delay="0">
                  <p:rtn val="all"/>
                </p:endSync>
                <p:childTnLst>
                  <p:par>
                    <p:cTn id="62" fill="hold">
                      <p:stCondLst>
                        <p:cond delay="0"/>
                      </p:stCondLst>
                      <p:childTnLst>
                        <p:par>
                          <p:cTn id="63" fill="hold">
                            <p:stCondLst>
                              <p:cond delay="0"/>
                            </p:stCondLst>
                            <p:childTnLst>
                              <p:par>
                                <p:cTn id="64" presetID="53" presetClass="exit" presetSubtype="32" fill="hold" nodeType="clickEffect">
                                  <p:stCondLst>
                                    <p:cond delay="0"/>
                                  </p:stCondLst>
                                  <p:childTnLst>
                                    <p:anim calcmode="lin" valueType="num">
                                      <p:cBhvr>
                                        <p:cTn id="65" dur="500"/>
                                        <p:tgtEl>
                                          <p:spTgt spid="47"/>
                                        </p:tgtEl>
                                        <p:attrNameLst>
                                          <p:attrName>ppt_w</p:attrName>
                                        </p:attrNameLst>
                                      </p:cBhvr>
                                      <p:tavLst>
                                        <p:tav tm="0">
                                          <p:val>
                                            <p:strVal val="ppt_w"/>
                                          </p:val>
                                        </p:tav>
                                        <p:tav tm="100000">
                                          <p:val>
                                            <p:fltVal val="0"/>
                                          </p:val>
                                        </p:tav>
                                      </p:tavLst>
                                    </p:anim>
                                    <p:anim calcmode="lin" valueType="num">
                                      <p:cBhvr>
                                        <p:cTn id="66" dur="500"/>
                                        <p:tgtEl>
                                          <p:spTgt spid="47"/>
                                        </p:tgtEl>
                                        <p:attrNameLst>
                                          <p:attrName>ppt_h</p:attrName>
                                        </p:attrNameLst>
                                      </p:cBhvr>
                                      <p:tavLst>
                                        <p:tav tm="0">
                                          <p:val>
                                            <p:strVal val="ppt_h"/>
                                          </p:val>
                                        </p:tav>
                                        <p:tav tm="100000">
                                          <p:val>
                                            <p:fltVal val="0"/>
                                          </p:val>
                                        </p:tav>
                                      </p:tavLst>
                                    </p:anim>
                                    <p:animEffect transition="out" filter="fade">
                                      <p:cBhvr>
                                        <p:cTn id="67" dur="500"/>
                                        <p:tgtEl>
                                          <p:spTgt spid="47"/>
                                        </p:tgtEl>
                                      </p:cBhvr>
                                    </p:animEffect>
                                    <p:set>
                                      <p:cBhvr>
                                        <p:cTn id="68" dur="1" fill="hold">
                                          <p:stCondLst>
                                            <p:cond delay="499"/>
                                          </p:stCondLst>
                                        </p:cTn>
                                        <p:tgtEl>
                                          <p:spTgt spid="47"/>
                                        </p:tgtEl>
                                        <p:attrNameLst>
                                          <p:attrName>style.visibility</p:attrName>
                                        </p:attrNameLst>
                                      </p:cBhvr>
                                      <p:to>
                                        <p:strVal val="hidden"/>
                                      </p:to>
                                    </p:set>
                                  </p:childTnLst>
                                </p:cTn>
                              </p:par>
                              <p:par>
                                <p:cTn id="69" presetID="53" presetClass="entr" presetSubtype="16" fill="hold" nodeType="withEffect">
                                  <p:stCondLst>
                                    <p:cond delay="0"/>
                                  </p:stCondLst>
                                  <p:childTnLst>
                                    <p:set>
                                      <p:cBhvr>
                                        <p:cTn id="70" dur="1" fill="hold">
                                          <p:stCondLst>
                                            <p:cond delay="0"/>
                                          </p:stCondLst>
                                        </p:cTn>
                                        <p:tgtEl>
                                          <p:spTgt spid="71"/>
                                        </p:tgtEl>
                                        <p:attrNameLst>
                                          <p:attrName>style.visibility</p:attrName>
                                        </p:attrNameLst>
                                      </p:cBhvr>
                                      <p:to>
                                        <p:strVal val="visible"/>
                                      </p:to>
                                    </p:set>
                                    <p:anim calcmode="lin" valueType="num">
                                      <p:cBhvr>
                                        <p:cTn id="71" dur="500" fill="hold"/>
                                        <p:tgtEl>
                                          <p:spTgt spid="71"/>
                                        </p:tgtEl>
                                        <p:attrNameLst>
                                          <p:attrName>ppt_w</p:attrName>
                                        </p:attrNameLst>
                                      </p:cBhvr>
                                      <p:tavLst>
                                        <p:tav tm="0">
                                          <p:val>
                                            <p:fltVal val="0"/>
                                          </p:val>
                                        </p:tav>
                                        <p:tav tm="100000">
                                          <p:val>
                                            <p:strVal val="#ppt_w"/>
                                          </p:val>
                                        </p:tav>
                                      </p:tavLst>
                                    </p:anim>
                                    <p:anim calcmode="lin" valueType="num">
                                      <p:cBhvr>
                                        <p:cTn id="72" dur="500" fill="hold"/>
                                        <p:tgtEl>
                                          <p:spTgt spid="71"/>
                                        </p:tgtEl>
                                        <p:attrNameLst>
                                          <p:attrName>ppt_h</p:attrName>
                                        </p:attrNameLst>
                                      </p:cBhvr>
                                      <p:tavLst>
                                        <p:tav tm="0">
                                          <p:val>
                                            <p:fltVal val="0"/>
                                          </p:val>
                                        </p:tav>
                                        <p:tav tm="100000">
                                          <p:val>
                                            <p:strVal val="#ppt_h"/>
                                          </p:val>
                                        </p:tav>
                                      </p:tavLst>
                                    </p:anim>
                                    <p:animEffect transition="in" filter="fade">
                                      <p:cBhvr>
                                        <p:cTn id="73" dur="500"/>
                                        <p:tgtEl>
                                          <p:spTgt spid="71"/>
                                        </p:tgtEl>
                                      </p:cBhvr>
                                    </p:animEffect>
                                  </p:childTnLst>
                                </p:cTn>
                              </p:par>
                            </p:childTnLst>
                          </p:cTn>
                        </p:par>
                      </p:childTnLst>
                    </p:cTn>
                  </p:par>
                </p:childTnLst>
              </p:cTn>
              <p:nextCondLst>
                <p:cond evt="onClick" delay="0">
                  <p:tgtEl>
                    <p:spTgt spid="47"/>
                  </p:tgtEl>
                </p:cond>
              </p:nextCondLst>
            </p:seq>
            <p:seq concurrent="1" nextAc="seek">
              <p:cTn id="74" restart="whenNotActive" fill="hold" evtFilter="cancelBubble" nodeType="interactiveSeq">
                <p:stCondLst>
                  <p:cond evt="onClick" delay="0">
                    <p:tgtEl>
                      <p:spTgt spid="48"/>
                    </p:tgtEl>
                  </p:cond>
                </p:stCondLst>
                <p:endSync evt="end" delay="0">
                  <p:rtn val="all"/>
                </p:endSync>
                <p:childTnLst>
                  <p:par>
                    <p:cTn id="75" fill="hold">
                      <p:stCondLst>
                        <p:cond delay="0"/>
                      </p:stCondLst>
                      <p:childTnLst>
                        <p:par>
                          <p:cTn id="76" fill="hold">
                            <p:stCondLst>
                              <p:cond delay="0"/>
                            </p:stCondLst>
                            <p:childTnLst>
                              <p:par>
                                <p:cTn id="77" presetID="53" presetClass="exit" presetSubtype="32" fill="hold" nodeType="clickEffect">
                                  <p:stCondLst>
                                    <p:cond delay="0"/>
                                  </p:stCondLst>
                                  <p:childTnLst>
                                    <p:anim calcmode="lin" valueType="num">
                                      <p:cBhvr>
                                        <p:cTn id="78" dur="500"/>
                                        <p:tgtEl>
                                          <p:spTgt spid="48"/>
                                        </p:tgtEl>
                                        <p:attrNameLst>
                                          <p:attrName>ppt_w</p:attrName>
                                        </p:attrNameLst>
                                      </p:cBhvr>
                                      <p:tavLst>
                                        <p:tav tm="0">
                                          <p:val>
                                            <p:strVal val="ppt_w"/>
                                          </p:val>
                                        </p:tav>
                                        <p:tav tm="100000">
                                          <p:val>
                                            <p:fltVal val="0"/>
                                          </p:val>
                                        </p:tav>
                                      </p:tavLst>
                                    </p:anim>
                                    <p:anim calcmode="lin" valueType="num">
                                      <p:cBhvr>
                                        <p:cTn id="79" dur="500"/>
                                        <p:tgtEl>
                                          <p:spTgt spid="48"/>
                                        </p:tgtEl>
                                        <p:attrNameLst>
                                          <p:attrName>ppt_h</p:attrName>
                                        </p:attrNameLst>
                                      </p:cBhvr>
                                      <p:tavLst>
                                        <p:tav tm="0">
                                          <p:val>
                                            <p:strVal val="ppt_h"/>
                                          </p:val>
                                        </p:tav>
                                        <p:tav tm="100000">
                                          <p:val>
                                            <p:fltVal val="0"/>
                                          </p:val>
                                        </p:tav>
                                      </p:tavLst>
                                    </p:anim>
                                    <p:animEffect transition="out" filter="fade">
                                      <p:cBhvr>
                                        <p:cTn id="80" dur="500"/>
                                        <p:tgtEl>
                                          <p:spTgt spid="48"/>
                                        </p:tgtEl>
                                      </p:cBhvr>
                                    </p:animEffect>
                                    <p:set>
                                      <p:cBhvr>
                                        <p:cTn id="81" dur="1" fill="hold">
                                          <p:stCondLst>
                                            <p:cond delay="499"/>
                                          </p:stCondLst>
                                        </p:cTn>
                                        <p:tgtEl>
                                          <p:spTgt spid="48"/>
                                        </p:tgtEl>
                                        <p:attrNameLst>
                                          <p:attrName>style.visibility</p:attrName>
                                        </p:attrNameLst>
                                      </p:cBhvr>
                                      <p:to>
                                        <p:strVal val="hidden"/>
                                      </p:to>
                                    </p:set>
                                  </p:childTnLst>
                                </p:cTn>
                              </p:par>
                              <p:par>
                                <p:cTn id="82" presetID="53" presetClass="entr" presetSubtype="16" fill="hold" nodeType="withEffect">
                                  <p:stCondLst>
                                    <p:cond delay="0"/>
                                  </p:stCondLst>
                                  <p:childTnLst>
                                    <p:set>
                                      <p:cBhvr>
                                        <p:cTn id="83" dur="1" fill="hold">
                                          <p:stCondLst>
                                            <p:cond delay="0"/>
                                          </p:stCondLst>
                                        </p:cTn>
                                        <p:tgtEl>
                                          <p:spTgt spid="74"/>
                                        </p:tgtEl>
                                        <p:attrNameLst>
                                          <p:attrName>style.visibility</p:attrName>
                                        </p:attrNameLst>
                                      </p:cBhvr>
                                      <p:to>
                                        <p:strVal val="visible"/>
                                      </p:to>
                                    </p:set>
                                    <p:anim calcmode="lin" valueType="num">
                                      <p:cBhvr>
                                        <p:cTn id="84" dur="500" fill="hold"/>
                                        <p:tgtEl>
                                          <p:spTgt spid="74"/>
                                        </p:tgtEl>
                                        <p:attrNameLst>
                                          <p:attrName>ppt_w</p:attrName>
                                        </p:attrNameLst>
                                      </p:cBhvr>
                                      <p:tavLst>
                                        <p:tav tm="0">
                                          <p:val>
                                            <p:fltVal val="0"/>
                                          </p:val>
                                        </p:tav>
                                        <p:tav tm="100000">
                                          <p:val>
                                            <p:strVal val="#ppt_w"/>
                                          </p:val>
                                        </p:tav>
                                      </p:tavLst>
                                    </p:anim>
                                    <p:anim calcmode="lin" valueType="num">
                                      <p:cBhvr>
                                        <p:cTn id="85" dur="500" fill="hold"/>
                                        <p:tgtEl>
                                          <p:spTgt spid="74"/>
                                        </p:tgtEl>
                                        <p:attrNameLst>
                                          <p:attrName>ppt_h</p:attrName>
                                        </p:attrNameLst>
                                      </p:cBhvr>
                                      <p:tavLst>
                                        <p:tav tm="0">
                                          <p:val>
                                            <p:fltVal val="0"/>
                                          </p:val>
                                        </p:tav>
                                        <p:tav tm="100000">
                                          <p:val>
                                            <p:strVal val="#ppt_h"/>
                                          </p:val>
                                        </p:tav>
                                      </p:tavLst>
                                    </p:anim>
                                    <p:animEffect transition="in" filter="fade">
                                      <p:cBhvr>
                                        <p:cTn id="86" dur="500"/>
                                        <p:tgtEl>
                                          <p:spTgt spid="74"/>
                                        </p:tgtEl>
                                      </p:cBhvr>
                                    </p:animEffect>
                                  </p:childTnLst>
                                </p:cTn>
                              </p:par>
                            </p:childTnLst>
                          </p:cTn>
                        </p:par>
                      </p:childTnLst>
                    </p:cTn>
                  </p:par>
                </p:childTnLst>
              </p:cTn>
              <p:nextCondLst>
                <p:cond evt="onClick" delay="0">
                  <p:tgtEl>
                    <p:spTgt spid="48"/>
                  </p:tgtEl>
                </p:cond>
              </p:nextCondLst>
            </p:seq>
            <p:seq concurrent="1" nextAc="seek">
              <p:cTn id="87" restart="whenNotActive" fill="hold" evtFilter="cancelBubble" nodeType="interactiveSeq">
                <p:stCondLst>
                  <p:cond evt="onClick" delay="0">
                    <p:tgtEl>
                      <p:spTgt spid="49"/>
                    </p:tgtEl>
                  </p:cond>
                </p:stCondLst>
                <p:endSync evt="end" delay="0">
                  <p:rtn val="all"/>
                </p:endSync>
                <p:childTnLst>
                  <p:par>
                    <p:cTn id="88" fill="hold">
                      <p:stCondLst>
                        <p:cond delay="0"/>
                      </p:stCondLst>
                      <p:childTnLst>
                        <p:par>
                          <p:cTn id="89" fill="hold">
                            <p:stCondLst>
                              <p:cond delay="0"/>
                            </p:stCondLst>
                            <p:childTnLst>
                              <p:par>
                                <p:cTn id="90" presetID="53" presetClass="exit" presetSubtype="32" fill="hold" nodeType="clickEffect">
                                  <p:stCondLst>
                                    <p:cond delay="0"/>
                                  </p:stCondLst>
                                  <p:childTnLst>
                                    <p:anim calcmode="lin" valueType="num">
                                      <p:cBhvr>
                                        <p:cTn id="91" dur="500"/>
                                        <p:tgtEl>
                                          <p:spTgt spid="49"/>
                                        </p:tgtEl>
                                        <p:attrNameLst>
                                          <p:attrName>ppt_w</p:attrName>
                                        </p:attrNameLst>
                                      </p:cBhvr>
                                      <p:tavLst>
                                        <p:tav tm="0">
                                          <p:val>
                                            <p:strVal val="ppt_w"/>
                                          </p:val>
                                        </p:tav>
                                        <p:tav tm="100000">
                                          <p:val>
                                            <p:fltVal val="0"/>
                                          </p:val>
                                        </p:tav>
                                      </p:tavLst>
                                    </p:anim>
                                    <p:anim calcmode="lin" valueType="num">
                                      <p:cBhvr>
                                        <p:cTn id="92" dur="500"/>
                                        <p:tgtEl>
                                          <p:spTgt spid="49"/>
                                        </p:tgtEl>
                                        <p:attrNameLst>
                                          <p:attrName>ppt_h</p:attrName>
                                        </p:attrNameLst>
                                      </p:cBhvr>
                                      <p:tavLst>
                                        <p:tav tm="0">
                                          <p:val>
                                            <p:strVal val="ppt_h"/>
                                          </p:val>
                                        </p:tav>
                                        <p:tav tm="100000">
                                          <p:val>
                                            <p:fltVal val="0"/>
                                          </p:val>
                                        </p:tav>
                                      </p:tavLst>
                                    </p:anim>
                                    <p:animEffect transition="out" filter="fade">
                                      <p:cBhvr>
                                        <p:cTn id="93" dur="500"/>
                                        <p:tgtEl>
                                          <p:spTgt spid="49"/>
                                        </p:tgtEl>
                                      </p:cBhvr>
                                    </p:animEffect>
                                    <p:set>
                                      <p:cBhvr>
                                        <p:cTn id="94" dur="1" fill="hold">
                                          <p:stCondLst>
                                            <p:cond delay="499"/>
                                          </p:stCondLst>
                                        </p:cTn>
                                        <p:tgtEl>
                                          <p:spTgt spid="49"/>
                                        </p:tgtEl>
                                        <p:attrNameLst>
                                          <p:attrName>style.visibility</p:attrName>
                                        </p:attrNameLst>
                                      </p:cBhvr>
                                      <p:to>
                                        <p:strVal val="hidden"/>
                                      </p:to>
                                    </p:set>
                                  </p:childTnLst>
                                </p:cTn>
                              </p:par>
                              <p:par>
                                <p:cTn id="95" presetID="53" presetClass="entr" presetSubtype="16" fill="hold" nodeType="withEffect">
                                  <p:stCondLst>
                                    <p:cond delay="0"/>
                                  </p:stCondLst>
                                  <p:childTnLst>
                                    <p:set>
                                      <p:cBhvr>
                                        <p:cTn id="96" dur="1" fill="hold">
                                          <p:stCondLst>
                                            <p:cond delay="0"/>
                                          </p:stCondLst>
                                        </p:cTn>
                                        <p:tgtEl>
                                          <p:spTgt spid="77"/>
                                        </p:tgtEl>
                                        <p:attrNameLst>
                                          <p:attrName>style.visibility</p:attrName>
                                        </p:attrNameLst>
                                      </p:cBhvr>
                                      <p:to>
                                        <p:strVal val="visible"/>
                                      </p:to>
                                    </p:set>
                                    <p:anim calcmode="lin" valueType="num">
                                      <p:cBhvr>
                                        <p:cTn id="97" dur="500" fill="hold"/>
                                        <p:tgtEl>
                                          <p:spTgt spid="77"/>
                                        </p:tgtEl>
                                        <p:attrNameLst>
                                          <p:attrName>ppt_w</p:attrName>
                                        </p:attrNameLst>
                                      </p:cBhvr>
                                      <p:tavLst>
                                        <p:tav tm="0">
                                          <p:val>
                                            <p:fltVal val="0"/>
                                          </p:val>
                                        </p:tav>
                                        <p:tav tm="100000">
                                          <p:val>
                                            <p:strVal val="#ppt_w"/>
                                          </p:val>
                                        </p:tav>
                                      </p:tavLst>
                                    </p:anim>
                                    <p:anim calcmode="lin" valueType="num">
                                      <p:cBhvr>
                                        <p:cTn id="98" dur="500" fill="hold"/>
                                        <p:tgtEl>
                                          <p:spTgt spid="77"/>
                                        </p:tgtEl>
                                        <p:attrNameLst>
                                          <p:attrName>ppt_h</p:attrName>
                                        </p:attrNameLst>
                                      </p:cBhvr>
                                      <p:tavLst>
                                        <p:tav tm="0">
                                          <p:val>
                                            <p:fltVal val="0"/>
                                          </p:val>
                                        </p:tav>
                                        <p:tav tm="100000">
                                          <p:val>
                                            <p:strVal val="#ppt_h"/>
                                          </p:val>
                                        </p:tav>
                                      </p:tavLst>
                                    </p:anim>
                                    <p:animEffect transition="in" filter="fade">
                                      <p:cBhvr>
                                        <p:cTn id="99" dur="500"/>
                                        <p:tgtEl>
                                          <p:spTgt spid="77"/>
                                        </p:tgtEl>
                                      </p:cBhvr>
                                    </p:animEffect>
                                  </p:childTnLst>
                                </p:cTn>
                              </p:par>
                            </p:childTnLst>
                          </p:cTn>
                        </p:par>
                      </p:childTnLst>
                    </p:cTn>
                  </p:par>
                </p:childTnLst>
              </p:cTn>
              <p:nextCondLst>
                <p:cond evt="onClick" delay="0">
                  <p:tgtEl>
                    <p:spTgt spid="49"/>
                  </p:tgtEl>
                </p:cond>
              </p:nextCondLst>
            </p:seq>
            <p:seq concurrent="1" nextAc="seek">
              <p:cTn id="100" restart="whenNotActive" fill="hold" evtFilter="cancelBubble" nodeType="interactiveSeq">
                <p:stCondLst>
                  <p:cond evt="onClick" delay="0">
                    <p:tgtEl>
                      <p:spTgt spid="55"/>
                    </p:tgtEl>
                  </p:cond>
                </p:stCondLst>
                <p:endSync evt="end" delay="0">
                  <p:rtn val="all"/>
                </p:endSync>
                <p:childTnLst>
                  <p:par>
                    <p:cTn id="101" fill="hold">
                      <p:stCondLst>
                        <p:cond delay="0"/>
                      </p:stCondLst>
                      <p:childTnLst>
                        <p:par>
                          <p:cTn id="102" fill="hold">
                            <p:stCondLst>
                              <p:cond delay="0"/>
                            </p:stCondLst>
                            <p:childTnLst>
                              <p:par>
                                <p:cTn id="103" presetID="22" presetClass="entr" presetSubtype="4" fill="hold" grpId="0" nodeType="clickEffect">
                                  <p:stCondLst>
                                    <p:cond delay="0"/>
                                  </p:stCondLst>
                                  <p:childTnLst>
                                    <p:set>
                                      <p:cBhvr>
                                        <p:cTn id="104" dur="1" fill="hold">
                                          <p:stCondLst>
                                            <p:cond delay="0"/>
                                          </p:stCondLst>
                                        </p:cTn>
                                        <p:tgtEl>
                                          <p:spTgt spid="61"/>
                                        </p:tgtEl>
                                        <p:attrNameLst>
                                          <p:attrName>style.visibility</p:attrName>
                                        </p:attrNameLst>
                                      </p:cBhvr>
                                      <p:to>
                                        <p:strVal val="visible"/>
                                      </p:to>
                                    </p:set>
                                    <p:animEffect transition="in" filter="wipe(down)">
                                      <p:cBhvr>
                                        <p:cTn id="105" dur="500"/>
                                        <p:tgtEl>
                                          <p:spTgt spid="61"/>
                                        </p:tgtEl>
                                      </p:cBhvr>
                                    </p:animEffect>
                                  </p:childTnLst>
                                </p:cTn>
                              </p:par>
                            </p:childTnLst>
                          </p:cTn>
                        </p:par>
                      </p:childTnLst>
                    </p:cTn>
                  </p:par>
                </p:childTnLst>
              </p:cTn>
              <p:nextCondLst>
                <p:cond evt="onClick" delay="0">
                  <p:tgtEl>
                    <p:spTgt spid="55"/>
                  </p:tgtEl>
                </p:cond>
              </p:nextCondLst>
            </p:seq>
            <p:video>
              <p:cMediaNode vol="80000">
                <p:cTn id="106" fill="hold" display="0">
                  <p:stCondLst>
                    <p:cond delay="indefinite"/>
                  </p:stCondLst>
                </p:cTn>
                <p:tgtEl>
                  <p:spTgt spid="80"/>
                </p:tgtEl>
              </p:cMediaNode>
            </p:video>
            <p:video>
              <p:cMediaNode vol="80000">
                <p:cTn id="107" fill="hold" display="0">
                  <p:stCondLst>
                    <p:cond delay="indefinite"/>
                  </p:stCondLst>
                </p:cTn>
                <p:tgtEl>
                  <p:spTgt spid="82"/>
                </p:tgtEl>
              </p:cMediaNode>
            </p:video>
            <p:video>
              <p:cMediaNode vol="80000">
                <p:cTn id="108" fill="hold" display="0">
                  <p:stCondLst>
                    <p:cond delay="indefinite"/>
                  </p:stCondLst>
                </p:cTn>
                <p:tgtEl>
                  <p:spTgt spid="83"/>
                </p:tgtEl>
              </p:cMediaNode>
            </p:video>
            <p:video>
              <p:cMediaNode vol="80000">
                <p:cTn id="109" fill="hold" display="0">
                  <p:stCondLst>
                    <p:cond delay="indefinite"/>
                  </p:stCondLst>
                </p:cTn>
                <p:tgtEl>
                  <p:spTgt spid="84"/>
                </p:tgtEl>
              </p:cMediaNode>
            </p:video>
            <p:video>
              <p:cMediaNode vol="80000">
                <p:cTn id="110" fill="hold" display="0">
                  <p:stCondLst>
                    <p:cond delay="indefinite"/>
                  </p:stCondLst>
                </p:cTn>
                <p:tgtEl>
                  <p:spTgt spid="85"/>
                </p:tgtEl>
              </p:cMediaNode>
            </p:video>
            <p:video>
              <p:cMediaNode vol="80000">
                <p:cTn id="111" fill="hold" display="0">
                  <p:stCondLst>
                    <p:cond delay="indefinite"/>
                  </p:stCondLst>
                </p:cTn>
                <p:tgtEl>
                  <p:spTgt spid="86"/>
                </p:tgtEl>
              </p:cMediaNode>
            </p:video>
            <p:seq concurrent="1" nextAc="seek">
              <p:cTn id="112" restart="whenNotActive" fill="hold" evtFilter="cancelBubble" nodeType="interactiveSeq">
                <p:stCondLst>
                  <p:cond evt="onClick" delay="0">
                    <p:tgtEl>
                      <p:spTgt spid="77"/>
                    </p:tgtEl>
                  </p:cond>
                </p:stCondLst>
                <p:endSync evt="end" delay="0">
                  <p:rtn val="all"/>
                </p:endSync>
                <p:childTnLst>
                  <p:par>
                    <p:cTn id="113" fill="hold">
                      <p:stCondLst>
                        <p:cond delay="0"/>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86"/>
                                        </p:tgtEl>
                                        <p:attrNameLst>
                                          <p:attrName>style.visibility</p:attrName>
                                        </p:attrNameLst>
                                      </p:cBhvr>
                                      <p:to>
                                        <p:strVal val="visible"/>
                                      </p:to>
                                    </p:set>
                                    <p:animEffect transition="in" filter="fade">
                                      <p:cBhvr>
                                        <p:cTn id="117" dur="500"/>
                                        <p:tgtEl>
                                          <p:spTgt spid="86"/>
                                        </p:tgtEl>
                                      </p:cBhvr>
                                    </p:animEffect>
                                  </p:childTnLst>
                                </p:cTn>
                              </p:par>
                            </p:childTnLst>
                          </p:cTn>
                        </p:par>
                        <p:par>
                          <p:cTn id="118" fill="hold">
                            <p:stCondLst>
                              <p:cond delay="500"/>
                            </p:stCondLst>
                            <p:childTnLst>
                              <p:par>
                                <p:cTn id="119" presetID="1" presetClass="mediacall" presetSubtype="0" fill="hold" nodeType="afterEffect">
                                  <p:stCondLst>
                                    <p:cond delay="0"/>
                                  </p:stCondLst>
                                  <p:childTnLst>
                                    <p:cmd type="call" cmd="playFrom(0.0)">
                                      <p:cBhvr>
                                        <p:cTn id="120" dur="5061" fill="hold"/>
                                        <p:tgtEl>
                                          <p:spTgt spid="86"/>
                                        </p:tgtEl>
                                      </p:cBhvr>
                                    </p:cmd>
                                  </p:childTnLst>
                                </p:cTn>
                              </p:par>
                            </p:childTnLst>
                          </p:cTn>
                        </p:par>
                      </p:childTnLst>
                    </p:cTn>
                  </p:par>
                  <p:par>
                    <p:cTn id="121" fill="hold">
                      <p:stCondLst>
                        <p:cond delay="indefinite"/>
                      </p:stCondLst>
                      <p:childTnLst>
                        <p:par>
                          <p:cTn id="122" fill="hold">
                            <p:stCondLst>
                              <p:cond delay="0"/>
                            </p:stCondLst>
                            <p:childTnLst>
                              <p:par>
                                <p:cTn id="123" presetID="42" presetClass="path" presetSubtype="0" accel="50000" decel="50000" fill="hold" nodeType="clickEffect">
                                  <p:stCondLst>
                                    <p:cond delay="0"/>
                                  </p:stCondLst>
                                  <p:childTnLst>
                                    <p:animMotion origin="layout" path="M 2.08333E-7 3.7037E-6 L 0.56029 0.60625 " pathEditMode="relative" rAng="0" ptsTypes="AA">
                                      <p:cBhvr>
                                        <p:cTn id="124" dur="2000" fill="hold"/>
                                        <p:tgtEl>
                                          <p:spTgt spid="77"/>
                                        </p:tgtEl>
                                        <p:attrNameLst>
                                          <p:attrName>ppt_x</p:attrName>
                                          <p:attrName>ppt_y</p:attrName>
                                        </p:attrNameLst>
                                      </p:cBhvr>
                                      <p:rCtr x="28008" y="30301"/>
                                    </p:animMotion>
                                  </p:childTnLst>
                                </p:cTn>
                              </p:par>
                            </p:childTnLst>
                          </p:cTn>
                        </p:par>
                        <p:par>
                          <p:cTn id="125" fill="hold">
                            <p:stCondLst>
                              <p:cond delay="2000"/>
                            </p:stCondLst>
                            <p:childTnLst>
                              <p:par>
                                <p:cTn id="126" presetID="10" presetClass="exit" presetSubtype="0" fill="hold" nodeType="afterEffect">
                                  <p:stCondLst>
                                    <p:cond delay="0"/>
                                  </p:stCondLst>
                                  <p:childTnLst>
                                    <p:animEffect transition="out" filter="fade">
                                      <p:cBhvr>
                                        <p:cTn id="127" dur="500"/>
                                        <p:tgtEl>
                                          <p:spTgt spid="86"/>
                                        </p:tgtEl>
                                      </p:cBhvr>
                                    </p:animEffect>
                                    <p:set>
                                      <p:cBhvr>
                                        <p:cTn id="128" dur="1" fill="hold">
                                          <p:stCondLst>
                                            <p:cond delay="499"/>
                                          </p:stCondLst>
                                        </p:cTn>
                                        <p:tgtEl>
                                          <p:spTgt spid="86"/>
                                        </p:tgtEl>
                                        <p:attrNameLst>
                                          <p:attrName>style.visibility</p:attrName>
                                        </p:attrNameLst>
                                      </p:cBhvr>
                                      <p:to>
                                        <p:strVal val="hidden"/>
                                      </p:to>
                                    </p:set>
                                    <p:cmd type="call" cmd="stop">
                                      <p:cBhvr>
                                        <p:cTn id="129" dur="1">
                                          <p:stCondLst>
                                            <p:cond delay="499"/>
                                          </p:stCondLst>
                                        </p:cTn>
                                        <p:tgtEl>
                                          <p:spTgt spid="86"/>
                                        </p:tgtEl>
                                      </p:cBhvr>
                                    </p:cmd>
                                  </p:childTnLst>
                                </p:cTn>
                              </p:par>
                            </p:childTnLst>
                          </p:cTn>
                        </p:par>
                      </p:childTnLst>
                    </p:cTn>
                  </p:par>
                </p:childTnLst>
              </p:cTn>
              <p:nextCondLst>
                <p:cond evt="onClick" delay="0">
                  <p:tgtEl>
                    <p:spTgt spid="77"/>
                  </p:tgtEl>
                </p:cond>
              </p:nextCondLst>
            </p:seq>
            <p:seq concurrent="1" nextAc="seek">
              <p:cTn id="130" restart="whenNotActive" fill="hold" evtFilter="cancelBubble" nodeType="interactiveSeq">
                <p:stCondLst>
                  <p:cond evt="onClick" delay="0">
                    <p:tgtEl>
                      <p:spTgt spid="74"/>
                    </p:tgtEl>
                  </p:cond>
                </p:stCondLst>
                <p:endSync evt="end" delay="0">
                  <p:rtn val="all"/>
                </p:endSync>
                <p:childTnLst>
                  <p:par>
                    <p:cTn id="131" fill="hold">
                      <p:stCondLst>
                        <p:cond delay="0"/>
                      </p:stCondLst>
                      <p:childTnLst>
                        <p:par>
                          <p:cTn id="132" fill="hold">
                            <p:stCondLst>
                              <p:cond delay="0"/>
                            </p:stCondLst>
                            <p:childTnLst>
                              <p:par>
                                <p:cTn id="133" presetID="10" presetClass="entr" presetSubtype="0" fill="hold" nodeType="withEffect">
                                  <p:stCondLst>
                                    <p:cond delay="0"/>
                                  </p:stCondLst>
                                  <p:childTnLst>
                                    <p:set>
                                      <p:cBhvr>
                                        <p:cTn id="134" dur="1" fill="hold">
                                          <p:stCondLst>
                                            <p:cond delay="0"/>
                                          </p:stCondLst>
                                        </p:cTn>
                                        <p:tgtEl>
                                          <p:spTgt spid="85"/>
                                        </p:tgtEl>
                                        <p:attrNameLst>
                                          <p:attrName>style.visibility</p:attrName>
                                        </p:attrNameLst>
                                      </p:cBhvr>
                                      <p:to>
                                        <p:strVal val="visible"/>
                                      </p:to>
                                    </p:set>
                                    <p:animEffect transition="in" filter="fade">
                                      <p:cBhvr>
                                        <p:cTn id="135" dur="500"/>
                                        <p:tgtEl>
                                          <p:spTgt spid="85"/>
                                        </p:tgtEl>
                                      </p:cBhvr>
                                    </p:animEffect>
                                  </p:childTnLst>
                                </p:cTn>
                              </p:par>
                            </p:childTnLst>
                          </p:cTn>
                        </p:par>
                        <p:par>
                          <p:cTn id="136" fill="hold">
                            <p:stCondLst>
                              <p:cond delay="500"/>
                            </p:stCondLst>
                            <p:childTnLst>
                              <p:par>
                                <p:cTn id="137" presetID="1" presetClass="mediacall" presetSubtype="0" fill="hold" nodeType="afterEffect">
                                  <p:stCondLst>
                                    <p:cond delay="0"/>
                                  </p:stCondLst>
                                  <p:childTnLst>
                                    <p:cmd type="call" cmd="playFrom(0.0)">
                                      <p:cBhvr>
                                        <p:cTn id="138" dur="5061" fill="hold"/>
                                        <p:tgtEl>
                                          <p:spTgt spid="85"/>
                                        </p:tgtEl>
                                      </p:cBhvr>
                                    </p:cmd>
                                  </p:childTnLst>
                                </p:cTn>
                              </p:par>
                            </p:childTnLst>
                          </p:cTn>
                        </p:par>
                      </p:childTnLst>
                    </p:cTn>
                  </p:par>
                  <p:par>
                    <p:cTn id="139" fill="hold">
                      <p:stCondLst>
                        <p:cond delay="indefinite"/>
                      </p:stCondLst>
                      <p:childTnLst>
                        <p:par>
                          <p:cTn id="140" fill="hold">
                            <p:stCondLst>
                              <p:cond delay="0"/>
                            </p:stCondLst>
                            <p:childTnLst>
                              <p:par>
                                <p:cTn id="141" presetID="42" presetClass="path" presetSubtype="0" accel="50000" decel="50000" fill="hold" nodeType="clickEffect">
                                  <p:stCondLst>
                                    <p:cond delay="0"/>
                                  </p:stCondLst>
                                  <p:childTnLst>
                                    <p:animMotion origin="layout" path="M -1.25E-6 4.81481E-6 L 0.48346 0.34537 " pathEditMode="relative" rAng="0" ptsTypes="AA">
                                      <p:cBhvr>
                                        <p:cTn id="142" dur="2000" fill="hold"/>
                                        <p:tgtEl>
                                          <p:spTgt spid="74"/>
                                        </p:tgtEl>
                                        <p:attrNameLst>
                                          <p:attrName>ppt_x</p:attrName>
                                          <p:attrName>ppt_y</p:attrName>
                                        </p:attrNameLst>
                                      </p:cBhvr>
                                      <p:rCtr x="24167" y="17269"/>
                                    </p:animMotion>
                                  </p:childTnLst>
                                </p:cTn>
                              </p:par>
                            </p:childTnLst>
                          </p:cTn>
                        </p:par>
                        <p:par>
                          <p:cTn id="143" fill="hold">
                            <p:stCondLst>
                              <p:cond delay="2000"/>
                            </p:stCondLst>
                            <p:childTnLst>
                              <p:par>
                                <p:cTn id="144" presetID="10" presetClass="exit" presetSubtype="0" fill="hold" nodeType="afterEffect">
                                  <p:stCondLst>
                                    <p:cond delay="0"/>
                                  </p:stCondLst>
                                  <p:childTnLst>
                                    <p:animEffect transition="out" filter="fade">
                                      <p:cBhvr>
                                        <p:cTn id="145" dur="500"/>
                                        <p:tgtEl>
                                          <p:spTgt spid="85"/>
                                        </p:tgtEl>
                                      </p:cBhvr>
                                    </p:animEffect>
                                    <p:set>
                                      <p:cBhvr>
                                        <p:cTn id="146" dur="1" fill="hold">
                                          <p:stCondLst>
                                            <p:cond delay="499"/>
                                          </p:stCondLst>
                                        </p:cTn>
                                        <p:tgtEl>
                                          <p:spTgt spid="85"/>
                                        </p:tgtEl>
                                        <p:attrNameLst>
                                          <p:attrName>style.visibility</p:attrName>
                                        </p:attrNameLst>
                                      </p:cBhvr>
                                      <p:to>
                                        <p:strVal val="hidden"/>
                                      </p:to>
                                    </p:set>
                                    <p:cmd type="call" cmd="stop">
                                      <p:cBhvr>
                                        <p:cTn id="147" dur="1">
                                          <p:stCondLst>
                                            <p:cond delay="499"/>
                                          </p:stCondLst>
                                        </p:cTn>
                                        <p:tgtEl>
                                          <p:spTgt spid="85"/>
                                        </p:tgtEl>
                                      </p:cBhvr>
                                    </p:cmd>
                                  </p:childTnLst>
                                </p:cTn>
                              </p:par>
                            </p:childTnLst>
                          </p:cTn>
                        </p:par>
                      </p:childTnLst>
                    </p:cTn>
                  </p:par>
                </p:childTnLst>
              </p:cTn>
              <p:nextCondLst>
                <p:cond evt="onClick" delay="0">
                  <p:tgtEl>
                    <p:spTgt spid="74"/>
                  </p:tgtEl>
                </p:cond>
              </p:nextCondLst>
            </p:seq>
            <p:seq concurrent="1" nextAc="seek">
              <p:cTn id="148" restart="whenNotActive" fill="hold" evtFilter="cancelBubble" nodeType="interactiveSeq">
                <p:stCondLst>
                  <p:cond evt="onClick" delay="0">
                    <p:tgtEl>
                      <p:spTgt spid="71"/>
                    </p:tgtEl>
                  </p:cond>
                </p:stCondLst>
                <p:endSync evt="end" delay="0">
                  <p:rtn val="all"/>
                </p:endSync>
                <p:childTnLst>
                  <p:par>
                    <p:cTn id="149" fill="hold">
                      <p:stCondLst>
                        <p:cond delay="0"/>
                      </p:stCondLst>
                      <p:childTnLst>
                        <p:par>
                          <p:cTn id="150" fill="hold">
                            <p:stCondLst>
                              <p:cond delay="0"/>
                            </p:stCondLst>
                            <p:childTnLst>
                              <p:par>
                                <p:cTn id="151" presetID="10" presetClass="entr" presetSubtype="0" fill="hold" nodeType="withEffect">
                                  <p:stCondLst>
                                    <p:cond delay="0"/>
                                  </p:stCondLst>
                                  <p:childTnLst>
                                    <p:set>
                                      <p:cBhvr>
                                        <p:cTn id="152" dur="1" fill="hold">
                                          <p:stCondLst>
                                            <p:cond delay="0"/>
                                          </p:stCondLst>
                                        </p:cTn>
                                        <p:tgtEl>
                                          <p:spTgt spid="84"/>
                                        </p:tgtEl>
                                        <p:attrNameLst>
                                          <p:attrName>style.visibility</p:attrName>
                                        </p:attrNameLst>
                                      </p:cBhvr>
                                      <p:to>
                                        <p:strVal val="visible"/>
                                      </p:to>
                                    </p:set>
                                    <p:animEffect transition="in" filter="fade">
                                      <p:cBhvr>
                                        <p:cTn id="153" dur="500"/>
                                        <p:tgtEl>
                                          <p:spTgt spid="84"/>
                                        </p:tgtEl>
                                      </p:cBhvr>
                                    </p:animEffect>
                                  </p:childTnLst>
                                </p:cTn>
                              </p:par>
                            </p:childTnLst>
                          </p:cTn>
                        </p:par>
                        <p:par>
                          <p:cTn id="154" fill="hold">
                            <p:stCondLst>
                              <p:cond delay="500"/>
                            </p:stCondLst>
                            <p:childTnLst>
                              <p:par>
                                <p:cTn id="155" presetID="1" presetClass="mediacall" presetSubtype="0" fill="hold" nodeType="afterEffect">
                                  <p:stCondLst>
                                    <p:cond delay="0"/>
                                  </p:stCondLst>
                                  <p:childTnLst>
                                    <p:cmd type="call" cmd="playFrom(0.0)">
                                      <p:cBhvr>
                                        <p:cTn id="156" dur="5061" fill="hold"/>
                                        <p:tgtEl>
                                          <p:spTgt spid="84"/>
                                        </p:tgtEl>
                                      </p:cBhvr>
                                    </p:cmd>
                                  </p:childTnLst>
                                </p:cTn>
                              </p:par>
                            </p:childTnLst>
                          </p:cTn>
                        </p:par>
                      </p:childTnLst>
                    </p:cTn>
                  </p:par>
                  <p:par>
                    <p:cTn id="157" fill="hold">
                      <p:stCondLst>
                        <p:cond delay="indefinite"/>
                      </p:stCondLst>
                      <p:childTnLst>
                        <p:par>
                          <p:cTn id="158" fill="hold">
                            <p:stCondLst>
                              <p:cond delay="0"/>
                            </p:stCondLst>
                            <p:childTnLst>
                              <p:par>
                                <p:cTn id="159" presetID="42" presetClass="path" presetSubtype="0" accel="50000" decel="50000" fill="hold" nodeType="clickEffect">
                                  <p:stCondLst>
                                    <p:cond delay="0"/>
                                  </p:stCondLst>
                                  <p:childTnLst>
                                    <p:animMotion origin="layout" path="M 1.04167E-6 2.59259E-6 L 0.7013 0.48889 " pathEditMode="relative" rAng="0" ptsTypes="AA">
                                      <p:cBhvr>
                                        <p:cTn id="160" dur="2000" fill="hold"/>
                                        <p:tgtEl>
                                          <p:spTgt spid="71"/>
                                        </p:tgtEl>
                                        <p:attrNameLst>
                                          <p:attrName>ppt_x</p:attrName>
                                          <p:attrName>ppt_y</p:attrName>
                                        </p:attrNameLst>
                                      </p:cBhvr>
                                      <p:rCtr x="35065" y="24444"/>
                                    </p:animMotion>
                                  </p:childTnLst>
                                </p:cTn>
                              </p:par>
                            </p:childTnLst>
                          </p:cTn>
                        </p:par>
                        <p:par>
                          <p:cTn id="161" fill="hold">
                            <p:stCondLst>
                              <p:cond delay="2000"/>
                            </p:stCondLst>
                            <p:childTnLst>
                              <p:par>
                                <p:cTn id="162" presetID="10" presetClass="exit" presetSubtype="0" fill="hold" nodeType="afterEffect">
                                  <p:stCondLst>
                                    <p:cond delay="0"/>
                                  </p:stCondLst>
                                  <p:childTnLst>
                                    <p:animEffect transition="out" filter="fade">
                                      <p:cBhvr>
                                        <p:cTn id="163" dur="500"/>
                                        <p:tgtEl>
                                          <p:spTgt spid="84"/>
                                        </p:tgtEl>
                                      </p:cBhvr>
                                    </p:animEffect>
                                    <p:set>
                                      <p:cBhvr>
                                        <p:cTn id="164" dur="1" fill="hold">
                                          <p:stCondLst>
                                            <p:cond delay="499"/>
                                          </p:stCondLst>
                                        </p:cTn>
                                        <p:tgtEl>
                                          <p:spTgt spid="84"/>
                                        </p:tgtEl>
                                        <p:attrNameLst>
                                          <p:attrName>style.visibility</p:attrName>
                                        </p:attrNameLst>
                                      </p:cBhvr>
                                      <p:to>
                                        <p:strVal val="hidden"/>
                                      </p:to>
                                    </p:set>
                                    <p:cmd type="call" cmd="stop">
                                      <p:cBhvr>
                                        <p:cTn id="165" dur="1">
                                          <p:stCondLst>
                                            <p:cond delay="499"/>
                                          </p:stCondLst>
                                        </p:cTn>
                                        <p:tgtEl>
                                          <p:spTgt spid="84"/>
                                        </p:tgtEl>
                                      </p:cBhvr>
                                    </p:cmd>
                                  </p:childTnLst>
                                </p:cTn>
                              </p:par>
                            </p:childTnLst>
                          </p:cTn>
                        </p:par>
                      </p:childTnLst>
                    </p:cTn>
                  </p:par>
                </p:childTnLst>
              </p:cTn>
              <p:nextCondLst>
                <p:cond evt="onClick" delay="0">
                  <p:tgtEl>
                    <p:spTgt spid="71"/>
                  </p:tgtEl>
                </p:cond>
              </p:nextCondLst>
            </p:seq>
            <p:seq concurrent="1" nextAc="seek">
              <p:cTn id="166" restart="whenNotActive" fill="hold" evtFilter="cancelBubble" nodeType="interactiveSeq">
                <p:stCondLst>
                  <p:cond evt="onClick" delay="0">
                    <p:tgtEl>
                      <p:spTgt spid="68"/>
                    </p:tgtEl>
                  </p:cond>
                </p:stCondLst>
                <p:endSync evt="end" delay="0">
                  <p:rtn val="all"/>
                </p:endSync>
                <p:childTnLst>
                  <p:par>
                    <p:cTn id="167" fill="hold">
                      <p:stCondLst>
                        <p:cond delay="0"/>
                      </p:stCondLst>
                      <p:childTnLst>
                        <p:par>
                          <p:cTn id="168" fill="hold">
                            <p:stCondLst>
                              <p:cond delay="0"/>
                            </p:stCondLst>
                            <p:childTnLst>
                              <p:par>
                                <p:cTn id="169" presetID="10" presetClass="entr" presetSubtype="0" fill="hold" nodeType="withEffect">
                                  <p:stCondLst>
                                    <p:cond delay="0"/>
                                  </p:stCondLst>
                                  <p:childTnLst>
                                    <p:set>
                                      <p:cBhvr>
                                        <p:cTn id="170" dur="1" fill="hold">
                                          <p:stCondLst>
                                            <p:cond delay="0"/>
                                          </p:stCondLst>
                                        </p:cTn>
                                        <p:tgtEl>
                                          <p:spTgt spid="83"/>
                                        </p:tgtEl>
                                        <p:attrNameLst>
                                          <p:attrName>style.visibility</p:attrName>
                                        </p:attrNameLst>
                                      </p:cBhvr>
                                      <p:to>
                                        <p:strVal val="visible"/>
                                      </p:to>
                                    </p:set>
                                    <p:animEffect transition="in" filter="fade">
                                      <p:cBhvr>
                                        <p:cTn id="171" dur="500"/>
                                        <p:tgtEl>
                                          <p:spTgt spid="83"/>
                                        </p:tgtEl>
                                      </p:cBhvr>
                                    </p:animEffect>
                                  </p:childTnLst>
                                </p:cTn>
                              </p:par>
                            </p:childTnLst>
                          </p:cTn>
                        </p:par>
                        <p:par>
                          <p:cTn id="172" fill="hold">
                            <p:stCondLst>
                              <p:cond delay="500"/>
                            </p:stCondLst>
                            <p:childTnLst>
                              <p:par>
                                <p:cTn id="173" presetID="1" presetClass="mediacall" presetSubtype="0" fill="hold" nodeType="afterEffect">
                                  <p:stCondLst>
                                    <p:cond delay="0"/>
                                  </p:stCondLst>
                                  <p:childTnLst>
                                    <p:cmd type="call" cmd="playFrom(0.0)">
                                      <p:cBhvr>
                                        <p:cTn id="174" dur="5061" fill="hold"/>
                                        <p:tgtEl>
                                          <p:spTgt spid="83"/>
                                        </p:tgtEl>
                                      </p:cBhvr>
                                    </p:cmd>
                                  </p:childTnLst>
                                </p:cTn>
                              </p:par>
                            </p:childTnLst>
                          </p:cTn>
                        </p:par>
                      </p:childTnLst>
                    </p:cTn>
                  </p:par>
                  <p:par>
                    <p:cTn id="175" fill="hold">
                      <p:stCondLst>
                        <p:cond delay="indefinite"/>
                      </p:stCondLst>
                      <p:childTnLst>
                        <p:par>
                          <p:cTn id="176" fill="hold">
                            <p:stCondLst>
                              <p:cond delay="0"/>
                            </p:stCondLst>
                            <p:childTnLst>
                              <p:par>
                                <p:cTn id="177" presetID="42" presetClass="path" presetSubtype="0" accel="50000" decel="50000" fill="hold" nodeType="clickEffect">
                                  <p:stCondLst>
                                    <p:cond delay="0"/>
                                  </p:stCondLst>
                                  <p:childTnLst>
                                    <p:animMotion origin="layout" path="M 6.25E-7 -3.7037E-6 L 0.33932 0.33241 " pathEditMode="relative" rAng="0" ptsTypes="AA">
                                      <p:cBhvr>
                                        <p:cTn id="178" dur="2000" fill="hold"/>
                                        <p:tgtEl>
                                          <p:spTgt spid="68"/>
                                        </p:tgtEl>
                                        <p:attrNameLst>
                                          <p:attrName>ppt_x</p:attrName>
                                          <p:attrName>ppt_y</p:attrName>
                                        </p:attrNameLst>
                                      </p:cBhvr>
                                      <p:rCtr x="16966" y="16620"/>
                                    </p:animMotion>
                                  </p:childTnLst>
                                </p:cTn>
                              </p:par>
                            </p:childTnLst>
                          </p:cTn>
                        </p:par>
                        <p:par>
                          <p:cTn id="179" fill="hold">
                            <p:stCondLst>
                              <p:cond delay="2000"/>
                            </p:stCondLst>
                            <p:childTnLst>
                              <p:par>
                                <p:cTn id="180" presetID="10" presetClass="exit" presetSubtype="0" fill="hold" nodeType="afterEffect">
                                  <p:stCondLst>
                                    <p:cond delay="0"/>
                                  </p:stCondLst>
                                  <p:childTnLst>
                                    <p:animEffect transition="out" filter="fade">
                                      <p:cBhvr>
                                        <p:cTn id="181" dur="500"/>
                                        <p:tgtEl>
                                          <p:spTgt spid="83"/>
                                        </p:tgtEl>
                                      </p:cBhvr>
                                    </p:animEffect>
                                    <p:set>
                                      <p:cBhvr>
                                        <p:cTn id="182" dur="1" fill="hold">
                                          <p:stCondLst>
                                            <p:cond delay="499"/>
                                          </p:stCondLst>
                                        </p:cTn>
                                        <p:tgtEl>
                                          <p:spTgt spid="83"/>
                                        </p:tgtEl>
                                        <p:attrNameLst>
                                          <p:attrName>style.visibility</p:attrName>
                                        </p:attrNameLst>
                                      </p:cBhvr>
                                      <p:to>
                                        <p:strVal val="hidden"/>
                                      </p:to>
                                    </p:set>
                                    <p:cmd type="call" cmd="stop">
                                      <p:cBhvr>
                                        <p:cTn id="183" dur="1">
                                          <p:stCondLst>
                                            <p:cond delay="499"/>
                                          </p:stCondLst>
                                        </p:cTn>
                                        <p:tgtEl>
                                          <p:spTgt spid="83"/>
                                        </p:tgtEl>
                                      </p:cBhvr>
                                    </p:cmd>
                                  </p:childTnLst>
                                </p:cTn>
                              </p:par>
                            </p:childTnLst>
                          </p:cTn>
                        </p:par>
                      </p:childTnLst>
                    </p:cTn>
                  </p:par>
                </p:childTnLst>
              </p:cTn>
              <p:nextCondLst>
                <p:cond evt="onClick" delay="0">
                  <p:tgtEl>
                    <p:spTgt spid="68"/>
                  </p:tgtEl>
                </p:cond>
              </p:nextCondLst>
            </p:seq>
            <p:seq concurrent="1" nextAc="seek">
              <p:cTn id="184" restart="whenNotActive" fill="hold" evtFilter="cancelBubble" nodeType="interactiveSeq">
                <p:stCondLst>
                  <p:cond evt="onClick" delay="0">
                    <p:tgtEl>
                      <p:spTgt spid="65"/>
                    </p:tgtEl>
                  </p:cond>
                </p:stCondLst>
                <p:endSync evt="end" delay="0">
                  <p:rtn val="all"/>
                </p:endSync>
                <p:childTnLst>
                  <p:par>
                    <p:cTn id="185" fill="hold">
                      <p:stCondLst>
                        <p:cond delay="0"/>
                      </p:stCondLst>
                      <p:childTnLst>
                        <p:par>
                          <p:cTn id="186" fill="hold">
                            <p:stCondLst>
                              <p:cond delay="0"/>
                            </p:stCondLst>
                            <p:childTnLst>
                              <p:par>
                                <p:cTn id="187" presetID="10" presetClass="entr" presetSubtype="0" fill="hold" nodeType="withEffect">
                                  <p:stCondLst>
                                    <p:cond delay="0"/>
                                  </p:stCondLst>
                                  <p:childTnLst>
                                    <p:set>
                                      <p:cBhvr>
                                        <p:cTn id="188" dur="1" fill="hold">
                                          <p:stCondLst>
                                            <p:cond delay="0"/>
                                          </p:stCondLst>
                                        </p:cTn>
                                        <p:tgtEl>
                                          <p:spTgt spid="82"/>
                                        </p:tgtEl>
                                        <p:attrNameLst>
                                          <p:attrName>style.visibility</p:attrName>
                                        </p:attrNameLst>
                                      </p:cBhvr>
                                      <p:to>
                                        <p:strVal val="visible"/>
                                      </p:to>
                                    </p:set>
                                    <p:animEffect transition="in" filter="fade">
                                      <p:cBhvr>
                                        <p:cTn id="189" dur="500"/>
                                        <p:tgtEl>
                                          <p:spTgt spid="82"/>
                                        </p:tgtEl>
                                      </p:cBhvr>
                                    </p:animEffect>
                                  </p:childTnLst>
                                </p:cTn>
                              </p:par>
                            </p:childTnLst>
                          </p:cTn>
                        </p:par>
                        <p:par>
                          <p:cTn id="190" fill="hold">
                            <p:stCondLst>
                              <p:cond delay="500"/>
                            </p:stCondLst>
                            <p:childTnLst>
                              <p:par>
                                <p:cTn id="191" presetID="1" presetClass="mediacall" presetSubtype="0" fill="hold" nodeType="afterEffect">
                                  <p:stCondLst>
                                    <p:cond delay="0"/>
                                  </p:stCondLst>
                                  <p:childTnLst>
                                    <p:cmd type="call" cmd="playFrom(0.0)">
                                      <p:cBhvr>
                                        <p:cTn id="192" dur="5061" fill="hold"/>
                                        <p:tgtEl>
                                          <p:spTgt spid="82"/>
                                        </p:tgtEl>
                                      </p:cBhvr>
                                    </p:cmd>
                                  </p:childTnLst>
                                </p:cTn>
                              </p:par>
                            </p:childTnLst>
                          </p:cTn>
                        </p:par>
                      </p:childTnLst>
                    </p:cTn>
                  </p:par>
                  <p:par>
                    <p:cTn id="193" fill="hold">
                      <p:stCondLst>
                        <p:cond delay="indefinite"/>
                      </p:stCondLst>
                      <p:childTnLst>
                        <p:par>
                          <p:cTn id="194" fill="hold">
                            <p:stCondLst>
                              <p:cond delay="0"/>
                            </p:stCondLst>
                            <p:childTnLst>
                              <p:par>
                                <p:cTn id="195" presetID="42" presetClass="path" presetSubtype="0" accel="50000" decel="50000" fill="hold" nodeType="clickEffect">
                                  <p:stCondLst>
                                    <p:cond delay="0"/>
                                  </p:stCondLst>
                                  <p:childTnLst>
                                    <p:animMotion origin="layout" path="M 3.75E-6 -3.7037E-6 L 0.33229 0.56968 " pathEditMode="relative" rAng="0" ptsTypes="AA">
                                      <p:cBhvr>
                                        <p:cTn id="196" dur="2000" fill="hold"/>
                                        <p:tgtEl>
                                          <p:spTgt spid="65"/>
                                        </p:tgtEl>
                                        <p:attrNameLst>
                                          <p:attrName>ppt_x</p:attrName>
                                          <p:attrName>ppt_y</p:attrName>
                                        </p:attrNameLst>
                                      </p:cBhvr>
                                      <p:rCtr x="16615" y="28472"/>
                                    </p:animMotion>
                                  </p:childTnLst>
                                </p:cTn>
                              </p:par>
                            </p:childTnLst>
                          </p:cTn>
                        </p:par>
                        <p:par>
                          <p:cTn id="197" fill="hold">
                            <p:stCondLst>
                              <p:cond delay="2000"/>
                            </p:stCondLst>
                            <p:childTnLst>
                              <p:par>
                                <p:cTn id="198" presetID="10" presetClass="exit" presetSubtype="0" fill="hold" nodeType="afterEffect">
                                  <p:stCondLst>
                                    <p:cond delay="0"/>
                                  </p:stCondLst>
                                  <p:childTnLst>
                                    <p:animEffect transition="out" filter="fade">
                                      <p:cBhvr>
                                        <p:cTn id="199" dur="500"/>
                                        <p:tgtEl>
                                          <p:spTgt spid="82"/>
                                        </p:tgtEl>
                                      </p:cBhvr>
                                    </p:animEffect>
                                    <p:set>
                                      <p:cBhvr>
                                        <p:cTn id="200" dur="1" fill="hold">
                                          <p:stCondLst>
                                            <p:cond delay="499"/>
                                          </p:stCondLst>
                                        </p:cTn>
                                        <p:tgtEl>
                                          <p:spTgt spid="82"/>
                                        </p:tgtEl>
                                        <p:attrNameLst>
                                          <p:attrName>style.visibility</p:attrName>
                                        </p:attrNameLst>
                                      </p:cBhvr>
                                      <p:to>
                                        <p:strVal val="hidden"/>
                                      </p:to>
                                    </p:set>
                                    <p:cmd type="call" cmd="stop">
                                      <p:cBhvr>
                                        <p:cTn id="201" dur="1">
                                          <p:stCondLst>
                                            <p:cond delay="499"/>
                                          </p:stCondLst>
                                        </p:cTn>
                                        <p:tgtEl>
                                          <p:spTgt spid="82"/>
                                        </p:tgtEl>
                                      </p:cBhvr>
                                    </p:cmd>
                                  </p:childTnLst>
                                </p:cTn>
                              </p:par>
                            </p:childTnLst>
                          </p:cTn>
                        </p:par>
                      </p:childTnLst>
                    </p:cTn>
                  </p:par>
                </p:childTnLst>
              </p:cTn>
              <p:nextCondLst>
                <p:cond evt="onClick" delay="0">
                  <p:tgtEl>
                    <p:spTgt spid="65"/>
                  </p:tgtEl>
                </p:cond>
              </p:nextCondLst>
            </p:seq>
            <p:seq concurrent="1" nextAc="seek">
              <p:cTn id="202" restart="whenNotActive" fill="hold" evtFilter="cancelBubble" nodeType="interactiveSeq">
                <p:stCondLst>
                  <p:cond evt="onClick" delay="0">
                    <p:tgtEl>
                      <p:spTgt spid="62"/>
                    </p:tgtEl>
                  </p:cond>
                </p:stCondLst>
                <p:endSync evt="end" delay="0">
                  <p:rtn val="all"/>
                </p:endSync>
                <p:childTnLst>
                  <p:par>
                    <p:cTn id="203" fill="hold">
                      <p:stCondLst>
                        <p:cond delay="0"/>
                      </p:stCondLst>
                      <p:childTnLst>
                        <p:par>
                          <p:cTn id="204" fill="hold">
                            <p:stCondLst>
                              <p:cond delay="0"/>
                            </p:stCondLst>
                            <p:childTnLst>
                              <p:par>
                                <p:cTn id="205" presetID="10" presetClass="entr" presetSubtype="0" fill="hold" nodeType="withEffect">
                                  <p:stCondLst>
                                    <p:cond delay="0"/>
                                  </p:stCondLst>
                                  <p:childTnLst>
                                    <p:set>
                                      <p:cBhvr>
                                        <p:cTn id="206" dur="1" fill="hold">
                                          <p:stCondLst>
                                            <p:cond delay="0"/>
                                          </p:stCondLst>
                                        </p:cTn>
                                        <p:tgtEl>
                                          <p:spTgt spid="80"/>
                                        </p:tgtEl>
                                        <p:attrNameLst>
                                          <p:attrName>style.visibility</p:attrName>
                                        </p:attrNameLst>
                                      </p:cBhvr>
                                      <p:to>
                                        <p:strVal val="visible"/>
                                      </p:to>
                                    </p:set>
                                    <p:animEffect transition="in" filter="fade">
                                      <p:cBhvr>
                                        <p:cTn id="207" dur="500"/>
                                        <p:tgtEl>
                                          <p:spTgt spid="80"/>
                                        </p:tgtEl>
                                      </p:cBhvr>
                                    </p:animEffect>
                                  </p:childTnLst>
                                </p:cTn>
                              </p:par>
                            </p:childTnLst>
                          </p:cTn>
                        </p:par>
                        <p:par>
                          <p:cTn id="208" fill="hold">
                            <p:stCondLst>
                              <p:cond delay="500"/>
                            </p:stCondLst>
                            <p:childTnLst>
                              <p:par>
                                <p:cTn id="209" presetID="1" presetClass="mediacall" presetSubtype="0" fill="hold" nodeType="afterEffect">
                                  <p:stCondLst>
                                    <p:cond delay="0"/>
                                  </p:stCondLst>
                                  <p:childTnLst>
                                    <p:cmd type="call" cmd="playFrom(0.0)">
                                      <p:cBhvr>
                                        <p:cTn id="210" dur="5061" fill="hold"/>
                                        <p:tgtEl>
                                          <p:spTgt spid="80"/>
                                        </p:tgtEl>
                                      </p:cBhvr>
                                    </p:cmd>
                                  </p:childTnLst>
                                </p:cTn>
                              </p:par>
                            </p:childTnLst>
                          </p:cTn>
                        </p:par>
                      </p:childTnLst>
                    </p:cTn>
                  </p:par>
                  <p:par>
                    <p:cTn id="211" fill="hold">
                      <p:stCondLst>
                        <p:cond delay="indefinite"/>
                      </p:stCondLst>
                      <p:childTnLst>
                        <p:par>
                          <p:cTn id="212" fill="hold">
                            <p:stCondLst>
                              <p:cond delay="0"/>
                            </p:stCondLst>
                            <p:childTnLst>
                              <p:par>
                                <p:cTn id="213" presetID="42" presetClass="path" presetSubtype="0" accel="50000" decel="50000" fill="hold" nodeType="clickEffect">
                                  <p:stCondLst>
                                    <p:cond delay="0"/>
                                  </p:stCondLst>
                                  <p:childTnLst>
                                    <p:animMotion origin="layout" path="M -0.06732 0.02523 L 0.43529 0.49352 " pathEditMode="relative" rAng="0" ptsTypes="AA">
                                      <p:cBhvr>
                                        <p:cTn id="214" dur="2000" fill="hold"/>
                                        <p:tgtEl>
                                          <p:spTgt spid="62"/>
                                        </p:tgtEl>
                                        <p:attrNameLst>
                                          <p:attrName>ppt_x</p:attrName>
                                          <p:attrName>ppt_y</p:attrName>
                                        </p:attrNameLst>
                                      </p:cBhvr>
                                      <p:rCtr x="25130" y="23403"/>
                                    </p:animMotion>
                                  </p:childTnLst>
                                </p:cTn>
                              </p:par>
                            </p:childTnLst>
                          </p:cTn>
                        </p:par>
                        <p:par>
                          <p:cTn id="215" fill="hold">
                            <p:stCondLst>
                              <p:cond delay="2000"/>
                            </p:stCondLst>
                            <p:childTnLst>
                              <p:par>
                                <p:cTn id="216" presetID="10" presetClass="exit" presetSubtype="0" fill="hold" nodeType="afterEffect">
                                  <p:stCondLst>
                                    <p:cond delay="0"/>
                                  </p:stCondLst>
                                  <p:childTnLst>
                                    <p:animEffect transition="out" filter="fade">
                                      <p:cBhvr>
                                        <p:cTn id="217" dur="500"/>
                                        <p:tgtEl>
                                          <p:spTgt spid="80"/>
                                        </p:tgtEl>
                                      </p:cBhvr>
                                    </p:animEffect>
                                    <p:set>
                                      <p:cBhvr>
                                        <p:cTn id="218" dur="1" fill="hold">
                                          <p:stCondLst>
                                            <p:cond delay="499"/>
                                          </p:stCondLst>
                                        </p:cTn>
                                        <p:tgtEl>
                                          <p:spTgt spid="80"/>
                                        </p:tgtEl>
                                        <p:attrNameLst>
                                          <p:attrName>style.visibility</p:attrName>
                                        </p:attrNameLst>
                                      </p:cBhvr>
                                      <p:to>
                                        <p:strVal val="hidden"/>
                                      </p:to>
                                    </p:set>
                                    <p:cmd type="call" cmd="stop">
                                      <p:cBhvr>
                                        <p:cTn id="219" dur="1">
                                          <p:stCondLst>
                                            <p:cond delay="499"/>
                                          </p:stCondLst>
                                        </p:cTn>
                                        <p:tgtEl>
                                          <p:spTgt spid="80"/>
                                        </p:tgtEl>
                                      </p:cBhvr>
                                    </p:cmd>
                                  </p:childTnLst>
                                </p:cTn>
                              </p:par>
                            </p:childTnLst>
                          </p:cTn>
                        </p:par>
                      </p:childTnLst>
                    </p:cTn>
                  </p:par>
                </p:childTnLst>
              </p:cTn>
              <p:nextCondLst>
                <p:cond evt="onClick" delay="0">
                  <p:tgtEl>
                    <p:spTgt spid="62"/>
                  </p:tgtEl>
                </p:cond>
              </p:nextCondLst>
            </p:seq>
          </p:childTnLst>
        </p:cTn>
      </p:par>
    </p:tnLst>
    <p:bldLst>
      <p:bldP spid="61" grpId="0" animBg="1"/>
      <p:bldP spid="58" grpId="0"/>
      <p:bldP spid="58"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xmlns="" id="{095983F8-BFA4-4276-AF92-8226993A97DD}"/>
              </a:ext>
            </a:extLst>
          </p:cNvPr>
          <p:cNvGrpSpPr/>
          <p:nvPr/>
        </p:nvGrpSpPr>
        <p:grpSpPr>
          <a:xfrm>
            <a:off x="3624569" y="228601"/>
            <a:ext cx="4548505" cy="2342515"/>
            <a:chOff x="5910" y="360"/>
            <a:chExt cx="7163" cy="3689"/>
          </a:xfrm>
        </p:grpSpPr>
        <p:pic>
          <p:nvPicPr>
            <p:cNvPr id="6" name="Picture 4">
              <a:extLst>
                <a:ext uri="{FF2B5EF4-FFF2-40B4-BE49-F238E27FC236}">
                  <a16:creationId xmlns:a16="http://schemas.microsoft.com/office/drawing/2014/main" xmlns="" id="{5ACB4360-6051-467D-975C-CD2CD2ED1CB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910" y="360"/>
              <a:ext cx="7163" cy="3689"/>
            </a:xfrm>
            <a:prstGeom prst="rect">
              <a:avLst/>
            </a:prstGeom>
          </p:spPr>
        </p:pic>
        <p:sp>
          <p:nvSpPr>
            <p:cNvPr id="7" name="Rectangles 16">
              <a:extLst>
                <a:ext uri="{FF2B5EF4-FFF2-40B4-BE49-F238E27FC236}">
                  <a16:creationId xmlns:a16="http://schemas.microsoft.com/office/drawing/2014/main" xmlns="" id="{E671A617-5A01-459E-B2CC-AB93263A2291}"/>
                </a:ext>
              </a:extLst>
            </p:cNvPr>
            <p:cNvSpPr/>
            <p:nvPr/>
          </p:nvSpPr>
          <p:spPr>
            <a:xfrm>
              <a:off x="7307" y="840"/>
              <a:ext cx="3941" cy="1599"/>
            </a:xfrm>
            <a:prstGeom prst="rect">
              <a:avLst/>
            </a:prstGeom>
            <a:noFill/>
            <a:ln>
              <a:noFill/>
            </a:ln>
          </p:spPr>
          <p:txBody>
            <a:bodyPr wrap="none" rtlCol="0" anchor="t">
              <a:spAutoFit/>
            </a:bodyPr>
            <a:lstStyle/>
            <a:p>
              <a:pPr algn="ctr"/>
              <a:r>
                <a:rPr lang="en-GB" altLang="en-US" sz="600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danh từ</a:t>
              </a:r>
            </a:p>
          </p:txBody>
        </p:sp>
      </p:grpSp>
      <p:grpSp>
        <p:nvGrpSpPr>
          <p:cNvPr id="8" name="Group 7">
            <a:extLst>
              <a:ext uri="{FF2B5EF4-FFF2-40B4-BE49-F238E27FC236}">
                <a16:creationId xmlns:a16="http://schemas.microsoft.com/office/drawing/2014/main" xmlns="" id="{3D47E7A9-F69C-4426-B4AB-66E56777ED7F}"/>
              </a:ext>
            </a:extLst>
          </p:cNvPr>
          <p:cNvGrpSpPr/>
          <p:nvPr/>
        </p:nvGrpSpPr>
        <p:grpSpPr>
          <a:xfrm>
            <a:off x="583597" y="469709"/>
            <a:ext cx="3259455" cy="2558415"/>
            <a:chOff x="-240" y="2400"/>
            <a:chExt cx="5133" cy="4029"/>
          </a:xfrm>
        </p:grpSpPr>
        <p:pic>
          <p:nvPicPr>
            <p:cNvPr id="9" name="Picture 7">
              <a:extLst>
                <a:ext uri="{FF2B5EF4-FFF2-40B4-BE49-F238E27FC236}">
                  <a16:creationId xmlns:a16="http://schemas.microsoft.com/office/drawing/2014/main" xmlns="" id="{A912DD56-B217-4641-BAA5-6961238CC4D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40" y="2400"/>
              <a:ext cx="5133" cy="4029"/>
            </a:xfrm>
            <a:prstGeom prst="rect">
              <a:avLst/>
            </a:prstGeom>
          </p:spPr>
        </p:pic>
        <p:sp>
          <p:nvSpPr>
            <p:cNvPr id="10" name="Rectangles 17">
              <a:extLst>
                <a:ext uri="{FF2B5EF4-FFF2-40B4-BE49-F238E27FC236}">
                  <a16:creationId xmlns:a16="http://schemas.microsoft.com/office/drawing/2014/main" xmlns="" id="{FFCE0B5E-C65F-4CC9-8FEC-E5AB5CC12098}"/>
                </a:ext>
              </a:extLst>
            </p:cNvPr>
            <p:cNvSpPr/>
            <p:nvPr/>
          </p:nvSpPr>
          <p:spPr>
            <a:xfrm>
              <a:off x="862" y="3615"/>
              <a:ext cx="3065" cy="1599"/>
            </a:xfrm>
            <a:prstGeom prst="rect">
              <a:avLst/>
            </a:prstGeom>
            <a:noFill/>
            <a:ln>
              <a:noFill/>
            </a:ln>
          </p:spPr>
          <p:txBody>
            <a:bodyPr wrap="none" rtlCol="0" anchor="t">
              <a:spAutoFit/>
            </a:bodyPr>
            <a:lstStyle/>
            <a:p>
              <a:pPr algn="ctr"/>
              <a:r>
                <a:rPr lang="en-GB" altLang="en-US" sz="600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đại từ</a:t>
              </a:r>
            </a:p>
          </p:txBody>
        </p:sp>
      </p:grpSp>
      <p:grpSp>
        <p:nvGrpSpPr>
          <p:cNvPr id="14" name="Group 13">
            <a:extLst>
              <a:ext uri="{FF2B5EF4-FFF2-40B4-BE49-F238E27FC236}">
                <a16:creationId xmlns:a16="http://schemas.microsoft.com/office/drawing/2014/main" xmlns="" id="{4197CE9A-D3D3-4283-A00B-3672E4412641}"/>
              </a:ext>
            </a:extLst>
          </p:cNvPr>
          <p:cNvGrpSpPr/>
          <p:nvPr/>
        </p:nvGrpSpPr>
        <p:grpSpPr>
          <a:xfrm>
            <a:off x="8168628" y="485905"/>
            <a:ext cx="3322955" cy="2558415"/>
            <a:chOff x="8168628" y="485905"/>
            <a:chExt cx="3322955" cy="2558415"/>
          </a:xfrm>
        </p:grpSpPr>
        <p:pic>
          <p:nvPicPr>
            <p:cNvPr id="4" name="Picture 10">
              <a:extLst>
                <a:ext uri="{FF2B5EF4-FFF2-40B4-BE49-F238E27FC236}">
                  <a16:creationId xmlns:a16="http://schemas.microsoft.com/office/drawing/2014/main" xmlns="" id="{162A1383-B387-496C-A551-4E28FAF21D3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168628" y="485905"/>
              <a:ext cx="3322955" cy="2558415"/>
            </a:xfrm>
            <a:prstGeom prst="rect">
              <a:avLst/>
            </a:prstGeom>
          </p:spPr>
        </p:pic>
        <p:sp>
          <p:nvSpPr>
            <p:cNvPr id="11" name="Rectangles 18">
              <a:extLst>
                <a:ext uri="{FF2B5EF4-FFF2-40B4-BE49-F238E27FC236}">
                  <a16:creationId xmlns:a16="http://schemas.microsoft.com/office/drawing/2014/main" xmlns="" id="{D8214D4F-8203-4B32-9C7F-39ACBAA70A42}"/>
                </a:ext>
              </a:extLst>
            </p:cNvPr>
            <p:cNvSpPr/>
            <p:nvPr/>
          </p:nvSpPr>
          <p:spPr>
            <a:xfrm>
              <a:off x="8559261" y="1041083"/>
              <a:ext cx="2545890" cy="1015663"/>
            </a:xfrm>
            <a:prstGeom prst="rect">
              <a:avLst/>
            </a:prstGeom>
            <a:noFill/>
            <a:ln>
              <a:noFill/>
            </a:ln>
          </p:spPr>
          <p:txBody>
            <a:bodyPr wrap="none" rtlCol="0" anchor="t">
              <a:spAutoFit/>
            </a:bodyPr>
            <a:lstStyle/>
            <a:p>
              <a:pPr algn="ctr"/>
              <a:r>
                <a:rPr lang="en-GB" altLang="en-US" sz="600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động từ</a:t>
              </a:r>
            </a:p>
          </p:txBody>
        </p:sp>
      </p:grpSp>
      <p:grpSp>
        <p:nvGrpSpPr>
          <p:cNvPr id="15" name="Group 14">
            <a:extLst>
              <a:ext uri="{FF2B5EF4-FFF2-40B4-BE49-F238E27FC236}">
                <a16:creationId xmlns:a16="http://schemas.microsoft.com/office/drawing/2014/main" xmlns="" id="{3B2C4FA6-DF0F-4729-A597-234531D5160E}"/>
              </a:ext>
            </a:extLst>
          </p:cNvPr>
          <p:cNvGrpSpPr/>
          <p:nvPr/>
        </p:nvGrpSpPr>
        <p:grpSpPr>
          <a:xfrm>
            <a:off x="3826971" y="2407465"/>
            <a:ext cx="4499610" cy="2559050"/>
            <a:chOff x="3429000" y="2558415"/>
            <a:chExt cx="4499610" cy="2559050"/>
          </a:xfrm>
        </p:grpSpPr>
        <p:pic>
          <p:nvPicPr>
            <p:cNvPr id="3" name="Picture 5">
              <a:extLst>
                <a:ext uri="{FF2B5EF4-FFF2-40B4-BE49-F238E27FC236}">
                  <a16:creationId xmlns:a16="http://schemas.microsoft.com/office/drawing/2014/main" xmlns="" id="{0850EB9B-CBA0-439C-8848-0FADC3C04E0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429000" y="2558415"/>
              <a:ext cx="4499610" cy="2559050"/>
            </a:xfrm>
            <a:prstGeom prst="rect">
              <a:avLst/>
            </a:prstGeom>
          </p:spPr>
        </p:pic>
        <p:sp>
          <p:nvSpPr>
            <p:cNvPr id="12" name="Rectangles 19">
              <a:extLst>
                <a:ext uri="{FF2B5EF4-FFF2-40B4-BE49-F238E27FC236}">
                  <a16:creationId xmlns:a16="http://schemas.microsoft.com/office/drawing/2014/main" xmlns="" id="{102264FB-2988-4EE1-AD44-5A1D47AD0672}"/>
                </a:ext>
              </a:extLst>
            </p:cNvPr>
            <p:cNvSpPr/>
            <p:nvPr/>
          </p:nvSpPr>
          <p:spPr>
            <a:xfrm>
              <a:off x="3968560" y="3067686"/>
              <a:ext cx="3421129" cy="1015663"/>
            </a:xfrm>
            <a:prstGeom prst="rect">
              <a:avLst/>
            </a:prstGeom>
            <a:noFill/>
            <a:ln>
              <a:noFill/>
            </a:ln>
          </p:spPr>
          <p:txBody>
            <a:bodyPr wrap="none" rtlCol="0" anchor="t">
              <a:spAutoFit/>
            </a:bodyPr>
            <a:lstStyle/>
            <a:p>
              <a:pPr algn="ctr"/>
              <a:r>
                <a:rPr lang="en-GB" altLang="en-US" sz="600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quan hệ từ</a:t>
              </a:r>
            </a:p>
          </p:txBody>
        </p:sp>
      </p:grpSp>
      <p:grpSp>
        <p:nvGrpSpPr>
          <p:cNvPr id="16" name="Group 15">
            <a:extLst>
              <a:ext uri="{FF2B5EF4-FFF2-40B4-BE49-F238E27FC236}">
                <a16:creationId xmlns:a16="http://schemas.microsoft.com/office/drawing/2014/main" xmlns="" id="{56DD2F1E-5B30-41D7-B62A-2893FBB5EABC}"/>
              </a:ext>
            </a:extLst>
          </p:cNvPr>
          <p:cNvGrpSpPr/>
          <p:nvPr/>
        </p:nvGrpSpPr>
        <p:grpSpPr>
          <a:xfrm>
            <a:off x="866075" y="2830907"/>
            <a:ext cx="2694497" cy="2285923"/>
            <a:chOff x="949704" y="2686944"/>
            <a:chExt cx="3371850" cy="2558415"/>
          </a:xfrm>
        </p:grpSpPr>
        <p:pic>
          <p:nvPicPr>
            <p:cNvPr id="2" name="Picture 3">
              <a:extLst>
                <a:ext uri="{FF2B5EF4-FFF2-40B4-BE49-F238E27FC236}">
                  <a16:creationId xmlns:a16="http://schemas.microsoft.com/office/drawing/2014/main" xmlns="" id="{021CE5CB-39C7-442F-9128-BC3580FAAF0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949704" y="2686944"/>
              <a:ext cx="3371850" cy="2558415"/>
            </a:xfrm>
            <a:prstGeom prst="rect">
              <a:avLst/>
            </a:prstGeom>
          </p:spPr>
        </p:pic>
        <p:sp>
          <p:nvSpPr>
            <p:cNvPr id="13" name="Rectangles 20">
              <a:extLst>
                <a:ext uri="{FF2B5EF4-FFF2-40B4-BE49-F238E27FC236}">
                  <a16:creationId xmlns:a16="http://schemas.microsoft.com/office/drawing/2014/main" xmlns="" id="{57D66F42-A467-458D-A5DA-3D3B9130EA2C}"/>
                </a:ext>
              </a:extLst>
            </p:cNvPr>
            <p:cNvSpPr/>
            <p:nvPr/>
          </p:nvSpPr>
          <p:spPr>
            <a:xfrm>
              <a:off x="1588241" y="3389282"/>
              <a:ext cx="2202846" cy="1015664"/>
            </a:xfrm>
            <a:prstGeom prst="rect">
              <a:avLst/>
            </a:prstGeom>
            <a:noFill/>
            <a:ln>
              <a:noFill/>
            </a:ln>
          </p:spPr>
          <p:txBody>
            <a:bodyPr wrap="none" rtlCol="0" anchor="t">
              <a:spAutoFit/>
            </a:bodyPr>
            <a:lstStyle/>
            <a:p>
              <a:pPr algn="ctr"/>
              <a:r>
                <a:rPr lang="en-GB" altLang="en-US" sz="600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tính từ</a:t>
              </a:r>
            </a:p>
          </p:txBody>
        </p:sp>
      </p:grpSp>
      <p:pic>
        <p:nvPicPr>
          <p:cNvPr id="17" name="Picture 3">
            <a:extLst>
              <a:ext uri="{FF2B5EF4-FFF2-40B4-BE49-F238E27FC236}">
                <a16:creationId xmlns:a16="http://schemas.microsoft.com/office/drawing/2014/main" xmlns="" id="{E5E089C8-D544-44EF-85C6-2A27050E189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7285481" y="2828420"/>
            <a:ext cx="3465439" cy="4029580"/>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3212934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8"/>
                                        </p:tgtEl>
                                        <p:attrNameLst>
                                          <p:attrName>r</p:attrName>
                                        </p:attrNameLst>
                                      </p:cBhvr>
                                    </p:animRot>
                                    <p:animRot by="-240000">
                                      <p:cBhvr>
                                        <p:cTn id="13" dur="200" fill="hold">
                                          <p:stCondLst>
                                            <p:cond delay="200"/>
                                          </p:stCondLst>
                                        </p:cTn>
                                        <p:tgtEl>
                                          <p:spTgt spid="8"/>
                                        </p:tgtEl>
                                        <p:attrNameLst>
                                          <p:attrName>r</p:attrName>
                                        </p:attrNameLst>
                                      </p:cBhvr>
                                    </p:animRot>
                                    <p:animRot by="240000">
                                      <p:cBhvr>
                                        <p:cTn id="14" dur="200" fill="hold">
                                          <p:stCondLst>
                                            <p:cond delay="400"/>
                                          </p:stCondLst>
                                        </p:cTn>
                                        <p:tgtEl>
                                          <p:spTgt spid="8"/>
                                        </p:tgtEl>
                                        <p:attrNameLst>
                                          <p:attrName>r</p:attrName>
                                        </p:attrNameLst>
                                      </p:cBhvr>
                                    </p:animRot>
                                    <p:animRot by="-240000">
                                      <p:cBhvr>
                                        <p:cTn id="15" dur="200" fill="hold">
                                          <p:stCondLst>
                                            <p:cond delay="600"/>
                                          </p:stCondLst>
                                        </p:cTn>
                                        <p:tgtEl>
                                          <p:spTgt spid="8"/>
                                        </p:tgtEl>
                                        <p:attrNameLst>
                                          <p:attrName>r</p:attrName>
                                        </p:attrNameLst>
                                      </p:cBhvr>
                                    </p:animRot>
                                    <p:animRot by="120000">
                                      <p:cBhvr>
                                        <p:cTn id="16"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xmlns="" id="{23CD11E8-A3E8-43D4-83C3-95F9738BE5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90947" y="1227706"/>
            <a:ext cx="9410105" cy="3721094"/>
          </a:xfrm>
          <a:prstGeom prst="rect">
            <a:avLst/>
          </a:prstGeom>
        </p:spPr>
      </p:pic>
      <p:sp>
        <p:nvSpPr>
          <p:cNvPr id="11" name="Google Shape;1145;p45">
            <a:extLst>
              <a:ext uri="{FF2B5EF4-FFF2-40B4-BE49-F238E27FC236}">
                <a16:creationId xmlns:a16="http://schemas.microsoft.com/office/drawing/2014/main" xmlns="" id="{90737C8E-1A3F-4B1E-88DC-0F0D946002BF}"/>
              </a:ext>
            </a:extLst>
          </p:cNvPr>
          <p:cNvSpPr/>
          <p:nvPr/>
        </p:nvSpPr>
        <p:spPr>
          <a:xfrm flipV="1">
            <a:off x="4705172" y="1057147"/>
            <a:ext cx="3308350" cy="1358265"/>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ctr" rtl="0" fontAlgn="base">
              <a:spcBef>
                <a:spcPts val="0"/>
              </a:spcBef>
              <a:spcAft>
                <a:spcPts val="0"/>
              </a:spcAft>
              <a:buNone/>
            </a:pPr>
            <a:endParaRPr sz="4800" strike="noStrike" noProof="1">
              <a:solidFill>
                <a:schemeClr val="dk1"/>
              </a:solidFill>
              <a:latin typeface="Life Savers ExtraBold"/>
              <a:ea typeface="Life Savers ExtraBold"/>
              <a:cs typeface="Life Savers ExtraBold"/>
              <a:sym typeface="Life Savers ExtraBold"/>
            </a:endParaRPr>
          </a:p>
        </p:txBody>
      </p:sp>
      <p:pic>
        <p:nvPicPr>
          <p:cNvPr id="3" name="图片 4">
            <a:extLst>
              <a:ext uri="{FF2B5EF4-FFF2-40B4-BE49-F238E27FC236}">
                <a16:creationId xmlns:a16="http://schemas.microsoft.com/office/drawing/2014/main" xmlns="" id="{E7B0B440-5C9D-4C3D-A16E-5B4B133EDB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657304" flipH="1">
            <a:off x="8635456" y="33988"/>
            <a:ext cx="3184824" cy="3184824"/>
          </a:xfrm>
          <a:prstGeom prst="rect">
            <a:avLst/>
          </a:prstGeom>
        </p:spPr>
      </p:pic>
      <p:sp>
        <p:nvSpPr>
          <p:cNvPr id="7" name="TextBox 6">
            <a:extLst>
              <a:ext uri="{FF2B5EF4-FFF2-40B4-BE49-F238E27FC236}">
                <a16:creationId xmlns:a16="http://schemas.microsoft.com/office/drawing/2014/main" xmlns="" id="{6DC227E0-3F7D-4DAD-ACFF-204F2F4A31BC}"/>
              </a:ext>
            </a:extLst>
          </p:cNvPr>
          <p:cNvSpPr txBox="1"/>
          <p:nvPr/>
        </p:nvSpPr>
        <p:spPr>
          <a:xfrm>
            <a:off x="5724057" y="3465717"/>
            <a:ext cx="2667525" cy="830997"/>
          </a:xfrm>
          <a:prstGeom prst="rect">
            <a:avLst/>
          </a:prstGeom>
          <a:noFill/>
        </p:spPr>
        <p:txBody>
          <a:bodyPr wrap="none" rtlCol="0">
            <a:spAutoFit/>
          </a:bodyPr>
          <a:lstStyle/>
          <a:p>
            <a:r>
              <a:rPr lang="en-US" sz="4800" b="1">
                <a:solidFill>
                  <a:schemeClr val="accent1">
                    <a:lumMod val="75000"/>
                  </a:schemeClr>
                </a:solidFill>
                <a:latin typeface="UTM Aquarelle" panose="02040603050506020204" pitchFamily="18" charset="0"/>
              </a:rPr>
              <a:t>Trang 142</a:t>
            </a:r>
            <a:endParaRPr lang="en-US" sz="4800" b="1" dirty="0">
              <a:solidFill>
                <a:schemeClr val="accent1">
                  <a:lumMod val="75000"/>
                </a:schemeClr>
              </a:solidFill>
              <a:latin typeface="UTM Aquarelle" panose="02040603050506020204" pitchFamily="18" charset="0"/>
            </a:endParaRPr>
          </a:p>
        </p:txBody>
      </p:sp>
      <p:pic>
        <p:nvPicPr>
          <p:cNvPr id="9" name="Picture 8">
            <a:extLst>
              <a:ext uri="{FF2B5EF4-FFF2-40B4-BE49-F238E27FC236}">
                <a16:creationId xmlns:a16="http://schemas.microsoft.com/office/drawing/2014/main" xmlns="" id="{4C9FB0D5-1D64-4B6C-9444-F20911015BAB}"/>
              </a:ext>
            </a:extLst>
          </p:cNvPr>
          <p:cNvPicPr>
            <a:picLocks noChangeAspect="1"/>
          </p:cNvPicPr>
          <p:nvPr/>
        </p:nvPicPr>
        <p:blipFill>
          <a:blip r:embed="rId5"/>
          <a:stretch>
            <a:fillRect/>
          </a:stretch>
        </p:blipFill>
        <p:spPr>
          <a:xfrm>
            <a:off x="4648238" y="1218950"/>
            <a:ext cx="3365284" cy="969348"/>
          </a:xfrm>
          <a:prstGeom prst="rect">
            <a:avLst/>
          </a:prstGeom>
        </p:spPr>
      </p:pic>
      <p:pic>
        <p:nvPicPr>
          <p:cNvPr id="6" name="Picture 5">
            <a:extLst>
              <a:ext uri="{FF2B5EF4-FFF2-40B4-BE49-F238E27FC236}">
                <a16:creationId xmlns:a16="http://schemas.microsoft.com/office/drawing/2014/main" xmlns="" id="{A2619FE0-6FD5-4A1F-BC5F-B778829A6AFC}"/>
              </a:ext>
            </a:extLst>
          </p:cNvPr>
          <p:cNvPicPr>
            <a:picLocks noChangeAspect="1"/>
          </p:cNvPicPr>
          <p:nvPr/>
        </p:nvPicPr>
        <p:blipFill>
          <a:blip r:embed="rId6"/>
          <a:stretch>
            <a:fillRect/>
          </a:stretch>
        </p:blipFill>
        <p:spPr>
          <a:xfrm>
            <a:off x="959675" y="2129179"/>
            <a:ext cx="10272650" cy="2139881"/>
          </a:xfrm>
          <a:prstGeom prst="rect">
            <a:avLst/>
          </a:prstGeom>
        </p:spPr>
      </p:pic>
      <p:pic>
        <p:nvPicPr>
          <p:cNvPr id="13" name="Picture 4">
            <a:extLst>
              <a:ext uri="{FF2B5EF4-FFF2-40B4-BE49-F238E27FC236}">
                <a16:creationId xmlns:a16="http://schemas.microsoft.com/office/drawing/2014/main" xmlns="" id="{CFDFE5AA-129E-41CF-9CE4-212EF54F8C0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2082138" y="290657"/>
            <a:ext cx="3094446" cy="1752230"/>
          </a:xfrm>
          <a:prstGeom prst="rect">
            <a:avLst/>
          </a:prstGeom>
        </p:spPr>
      </p:pic>
      <p:pic>
        <p:nvPicPr>
          <p:cNvPr id="14" name="Picture 6">
            <a:extLst>
              <a:ext uri="{FF2B5EF4-FFF2-40B4-BE49-F238E27FC236}">
                <a16:creationId xmlns:a16="http://schemas.microsoft.com/office/drawing/2014/main" xmlns="" id="{6894CAEF-5AA1-4972-8A5D-788416E1D94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44831" y="-553630"/>
            <a:ext cx="2925873" cy="1340582"/>
          </a:xfrm>
          <a:prstGeom prst="rect">
            <a:avLst/>
          </a:prstGeom>
        </p:spPr>
      </p:pic>
      <p:pic>
        <p:nvPicPr>
          <p:cNvPr id="15" name="Picture 7">
            <a:extLst>
              <a:ext uri="{FF2B5EF4-FFF2-40B4-BE49-F238E27FC236}">
                <a16:creationId xmlns:a16="http://schemas.microsoft.com/office/drawing/2014/main" xmlns="" id="{30405D2B-90D1-45E4-BE23-E426A37FD6B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2332" y="2828369"/>
            <a:ext cx="1502974" cy="688634"/>
          </a:xfrm>
          <a:prstGeom prst="rect">
            <a:avLst/>
          </a:prstGeom>
        </p:spPr>
      </p:pic>
      <p:pic>
        <p:nvPicPr>
          <p:cNvPr id="16" name="Picture 8">
            <a:extLst>
              <a:ext uri="{FF2B5EF4-FFF2-40B4-BE49-F238E27FC236}">
                <a16:creationId xmlns:a16="http://schemas.microsoft.com/office/drawing/2014/main" xmlns="" id="{513B04DD-0CFD-4204-AD16-D60BD73517C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4167458" y="-684832"/>
            <a:ext cx="2741233" cy="1255981"/>
          </a:xfrm>
          <a:prstGeom prst="rect">
            <a:avLst/>
          </a:prstGeom>
        </p:spPr>
      </p:pic>
      <p:pic>
        <p:nvPicPr>
          <p:cNvPr id="17" name="Picture 3">
            <a:extLst>
              <a:ext uri="{FF2B5EF4-FFF2-40B4-BE49-F238E27FC236}">
                <a16:creationId xmlns:a16="http://schemas.microsoft.com/office/drawing/2014/main" xmlns="" id="{B698B606-239C-4632-AFED-7CA32C6DB8D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9488570" y="4298887"/>
            <a:ext cx="2667525" cy="2534150"/>
          </a:xfrm>
          <a:prstGeom prst="rect">
            <a:avLst/>
          </a:prstGeom>
        </p:spPr>
      </p:pic>
      <p:pic>
        <p:nvPicPr>
          <p:cNvPr id="18" name="Picture 5">
            <a:extLst>
              <a:ext uri="{FF2B5EF4-FFF2-40B4-BE49-F238E27FC236}">
                <a16:creationId xmlns:a16="http://schemas.microsoft.com/office/drawing/2014/main" xmlns="" id="{7DC884F0-74CE-4A66-9490-12A3734098A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491251" y="2071651"/>
            <a:ext cx="3101734" cy="4442588"/>
          </a:xfrm>
          <a:prstGeom prst="rect">
            <a:avLst/>
          </a:prstGeom>
        </p:spPr>
      </p:pic>
    </p:spTree>
    <p:extLst>
      <p:ext uri="{BB962C8B-B14F-4D97-AF65-F5344CB8AC3E}">
        <p14:creationId xmlns:p14="http://schemas.microsoft.com/office/powerpoint/2010/main" val="245597129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75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par>
                                    <p:cTn id="14" presetID="53" presetClass="entr" presetSubtype="16" fill="hold" nodeType="withEffect">
                                      <p:stCondLst>
                                        <p:cond delay="75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par>
                              <p:cTn id="19" fill="hold">
                                <p:stCondLst>
                                  <p:cond delay="2000"/>
                                </p:stCondLst>
                                <p:childTnLst>
                                  <p:par>
                                    <p:cTn id="20" presetID="2" presetClass="entr" presetSubtype="12"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par>
                              <p:cTn id="24" fill="hold">
                                <p:stCondLst>
                                  <p:cond delay="2500"/>
                                </p:stCondLst>
                                <p:childTnLst>
                                  <p:par>
                                    <p:cTn id="25" presetID="53" presetClass="entr" presetSubtype="16"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par>
                              <p:cTn id="30" fill="hold">
                                <p:stCondLst>
                                  <p:cond delay="3000"/>
                                </p:stCondLst>
                                <p:childTnLst>
                                  <p:par>
                                    <p:cTn id="31" presetID="32" presetClass="emph" presetSubtype="0" fill="hold" nodeType="after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par>
                              <p:cTn id="37" fill="hold">
                                <p:stCondLst>
                                  <p:cond delay="4000"/>
                                </p:stCondLst>
                                <p:childTnLst>
                                  <p:par>
                                    <p:cTn id="38" presetID="2" presetClass="entr" presetSubtype="8" fill="hold" grpId="0" nodeType="afterEffect" p14:presetBounceEnd="20000">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14:bounceEnd="20000">
                                          <p:cBhvr additive="base">
                                            <p:cTn id="40" dur="1000" fill="hold"/>
                                            <p:tgtEl>
                                              <p:spTgt spid="7"/>
                                            </p:tgtEl>
                                            <p:attrNameLst>
                                              <p:attrName>ppt_x</p:attrName>
                                            </p:attrNameLst>
                                          </p:cBhvr>
                                          <p:tavLst>
                                            <p:tav tm="0">
                                              <p:val>
                                                <p:strVal val="0-#ppt_w/2"/>
                                              </p:val>
                                            </p:tav>
                                            <p:tav tm="100000">
                                              <p:val>
                                                <p:strVal val="#ppt_x"/>
                                              </p:val>
                                            </p:tav>
                                          </p:tavLst>
                                        </p:anim>
                                        <p:anim calcmode="lin" valueType="num" p14:bounceEnd="20000">
                                          <p:cBhvr additive="base">
                                            <p:cTn id="41"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75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par>
                                    <p:cTn id="14" presetID="53" presetClass="entr" presetSubtype="16" fill="hold" nodeType="withEffect">
                                      <p:stCondLst>
                                        <p:cond delay="75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par>
                              <p:cTn id="19" fill="hold">
                                <p:stCondLst>
                                  <p:cond delay="2000"/>
                                </p:stCondLst>
                                <p:childTnLst>
                                  <p:par>
                                    <p:cTn id="20" presetID="2" presetClass="entr" presetSubtype="12"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par>
                              <p:cTn id="24" fill="hold">
                                <p:stCondLst>
                                  <p:cond delay="2500"/>
                                </p:stCondLst>
                                <p:childTnLst>
                                  <p:par>
                                    <p:cTn id="25" presetID="53" presetClass="entr" presetSubtype="16"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par>
                              <p:cTn id="30" fill="hold">
                                <p:stCondLst>
                                  <p:cond delay="3000"/>
                                </p:stCondLst>
                                <p:childTnLst>
                                  <p:par>
                                    <p:cTn id="31" presetID="32" presetClass="emph" presetSubtype="0" fill="hold" nodeType="after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par>
                              <p:cTn id="37" fill="hold">
                                <p:stCondLst>
                                  <p:cond delay="4000"/>
                                </p:stCondLst>
                                <p:childTnLst>
                                  <p:par>
                                    <p:cTn id="38" presetID="2" presetClass="entr" presetSubtype="8"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1000" fill="hold"/>
                                            <p:tgtEl>
                                              <p:spTgt spid="7"/>
                                            </p:tgtEl>
                                            <p:attrNameLst>
                                              <p:attrName>ppt_x</p:attrName>
                                            </p:attrNameLst>
                                          </p:cBhvr>
                                          <p:tavLst>
                                            <p:tav tm="0">
                                              <p:val>
                                                <p:strVal val="0-#ppt_w/2"/>
                                              </p:val>
                                            </p:tav>
                                            <p:tav tm="100000">
                                              <p:val>
                                                <p:strVal val="#ppt_x"/>
                                              </p:val>
                                            </p:tav>
                                          </p:tavLst>
                                        </p:anim>
                                        <p:anim calcmode="lin" valueType="num">
                                          <p:cBhvr additive="base">
                                            <p:cTn id="41"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70809B3A-6473-4D0F-902A-679FA2F5E8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942696">
            <a:off x="-85307" y="-390170"/>
            <a:ext cx="3184824" cy="3184824"/>
          </a:xfrm>
          <a:prstGeom prst="rect">
            <a:avLst/>
          </a:prstGeom>
        </p:spPr>
      </p:pic>
      <p:sp>
        <p:nvSpPr>
          <p:cNvPr id="100" name="Text Box 99"/>
          <p:cNvSpPr txBox="1"/>
          <p:nvPr/>
        </p:nvSpPr>
        <p:spPr>
          <a:xfrm>
            <a:off x="685942" y="2449180"/>
            <a:ext cx="8381780" cy="2554545"/>
          </a:xfrm>
          <a:prstGeom prst="rect">
            <a:avLst/>
          </a:prstGeom>
          <a:noFill/>
          <a:ln w="9525">
            <a:noFill/>
          </a:ln>
        </p:spPr>
        <p:txBody>
          <a:bodyPr wrap="square">
            <a:spAutoFit/>
          </a:bodyPr>
          <a:lstStyle/>
          <a:p>
            <a:pPr marL="457200" indent="-457200">
              <a:buFont typeface="Wingdings" panose="05000000000000000000" charset="0"/>
              <a:buChar char="ü"/>
            </a:pPr>
            <a:r>
              <a:rPr lang="vi-VN" sz="3200" b="1" i="1">
                <a:solidFill>
                  <a:srgbClr val="002060"/>
                </a:solidFill>
                <a:latin typeface="Times New Roman" panose="02020603050405020304" pitchFamily="18" charset="0"/>
              </a:rPr>
              <a:t>Xếp đúng các từ in đậm trong đoạn văn vào bảng phân loại theo yêu cầu của </a:t>
            </a:r>
            <a:r>
              <a:rPr lang="en-US" sz="3200" b="1" i="1">
                <a:solidFill>
                  <a:srgbClr val="002060"/>
                </a:solidFill>
                <a:latin typeface="Times New Roman" panose="02020603050405020304" pitchFamily="18" charset="0"/>
              </a:rPr>
              <a:t>(</a:t>
            </a:r>
            <a:r>
              <a:rPr lang="vi-VN" sz="3200" b="1" i="1">
                <a:solidFill>
                  <a:srgbClr val="002060"/>
                </a:solidFill>
                <a:latin typeface="Times New Roman" panose="02020603050405020304" pitchFamily="18" charset="0"/>
              </a:rPr>
              <a:t>BT1</a:t>
            </a:r>
            <a:r>
              <a:rPr lang="en-US" sz="3200" b="1" i="1">
                <a:solidFill>
                  <a:srgbClr val="002060"/>
                </a:solidFill>
                <a:latin typeface="Times New Roman" panose="02020603050405020304" pitchFamily="18" charset="0"/>
              </a:rPr>
              <a:t>)</a:t>
            </a:r>
            <a:r>
              <a:rPr lang="vi-VN" sz="3200" b="1" i="1">
                <a:solidFill>
                  <a:srgbClr val="002060"/>
                </a:solidFill>
                <a:latin typeface="Times New Roman" panose="02020603050405020304" pitchFamily="18" charset="0"/>
              </a:rPr>
              <a:t>.</a:t>
            </a:r>
            <a:endParaRPr lang="en-US" sz="3200" b="1" i="1">
              <a:solidFill>
                <a:srgbClr val="002060"/>
              </a:solidFill>
              <a:latin typeface="Times New Roman" panose="02020603050405020304" pitchFamily="18" charset="0"/>
            </a:endParaRPr>
          </a:p>
          <a:p>
            <a:endParaRPr lang="vi-VN" sz="3200" b="1" i="1">
              <a:solidFill>
                <a:srgbClr val="002060"/>
              </a:solidFill>
              <a:latin typeface="Times New Roman" panose="02020603050405020304" pitchFamily="18" charset="0"/>
            </a:endParaRPr>
          </a:p>
          <a:p>
            <a:pPr marL="457200" indent="-457200">
              <a:buFont typeface="Wingdings" panose="05000000000000000000" charset="0"/>
              <a:buChar char="ü"/>
            </a:pPr>
            <a:r>
              <a:rPr lang="vi-VN" sz="3200" b="1" i="1">
                <a:solidFill>
                  <a:srgbClr val="002060"/>
                </a:solidFill>
                <a:latin typeface="Times New Roman" panose="02020603050405020304" pitchFamily="18" charset="0"/>
              </a:rPr>
              <a:t>Dựa vào ý khổ thơ 2 trong bài Hạt gạo làng ta, viết được đoạn văn theo yêu cầu (BT2)</a:t>
            </a:r>
            <a:r>
              <a:rPr lang="en-US" sz="3200" b="1" i="1">
                <a:solidFill>
                  <a:srgbClr val="002060"/>
                </a:solidFill>
                <a:latin typeface="Times New Roman" panose="02020603050405020304" pitchFamily="18" charset="0"/>
              </a:rPr>
              <a:t>.</a:t>
            </a:r>
            <a:r>
              <a:rPr lang="vi-VN" sz="3200" b="1" i="1">
                <a:solidFill>
                  <a:srgbClr val="002060"/>
                </a:solidFill>
                <a:latin typeface="Times New Roman" panose="02020603050405020304" pitchFamily="18" charset="0"/>
              </a:rPr>
              <a:t> </a:t>
            </a:r>
          </a:p>
        </p:txBody>
      </p:sp>
      <p:sp>
        <p:nvSpPr>
          <p:cNvPr id="4" name="Rectangle 6"/>
          <p:cNvSpPr>
            <a:spLocks noChangeArrowheads="1"/>
          </p:cNvSpPr>
          <p:nvPr/>
        </p:nvSpPr>
        <p:spPr bwMode="auto">
          <a:xfrm>
            <a:off x="4106390" y="1023279"/>
            <a:ext cx="36102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x-none" sz="4800" b="1" dirty="0">
                <a:solidFill>
                  <a:srgbClr val="002060"/>
                </a:solidFill>
                <a:latin typeface="UVN Thay Giao Nang" panose="02090805050506020203" pitchFamily="18" charset="0"/>
              </a:rPr>
              <a:t>MỤC TIÊU</a:t>
            </a:r>
          </a:p>
        </p:txBody>
      </p:sp>
      <p:pic>
        <p:nvPicPr>
          <p:cNvPr id="7" name="Picture 3">
            <a:extLst>
              <a:ext uri="{FF2B5EF4-FFF2-40B4-BE49-F238E27FC236}">
                <a16:creationId xmlns:a16="http://schemas.microsoft.com/office/drawing/2014/main" xmlns="" id="{681FE6B7-5C82-437D-B08A-E63B1714073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8229544" y="2286030"/>
            <a:ext cx="3549809" cy="4075981"/>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p15:prstTrans prst="airplan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withEffect">
                                  <p:stCondLst>
                                    <p:cond delay="0"/>
                                  </p:stCondLst>
                                  <p:iterate type="lt">
                                    <p:tmPct val="15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4*#ppt_w"/>
                                          </p:val>
                                        </p:tav>
                                        <p:tav tm="100000">
                                          <p:val>
                                            <p:strVal val="#ppt_w"/>
                                          </p:val>
                                        </p:tav>
                                      </p:tavLst>
                                    </p:anim>
                                    <p:anim calcmode="lin" valueType="num">
                                      <p:cBhvr>
                                        <p:cTn id="8" dur="500" fill="hold"/>
                                        <p:tgtEl>
                                          <p:spTgt spid="4"/>
                                        </p:tgtEl>
                                        <p:attrNameLst>
                                          <p:attrName>ppt_h</p:attrName>
                                        </p:attrNameLst>
                                      </p:cBhvr>
                                      <p:tavLst>
                                        <p:tav tm="0">
                                          <p:val>
                                            <p:strVal val="4*#ppt_h"/>
                                          </p:val>
                                        </p:tav>
                                        <p:tav tm="100000">
                                          <p:val>
                                            <p:strVal val="#ppt_h"/>
                                          </p:val>
                                        </p:tav>
                                      </p:tavLst>
                                    </p:anim>
                                  </p:childTnLst>
                                </p:cTn>
                              </p:par>
                            </p:childTnLst>
                          </p:cTn>
                        </p:par>
                        <p:par>
                          <p:cTn id="9" fill="hold">
                            <p:stCondLst>
                              <p:cond delay="950"/>
                            </p:stCondLst>
                            <p:childTnLst>
                              <p:par>
                                <p:cTn id="10" presetID="34" presetClass="emph" presetSubtype="0" fill="hold" grpId="1" nodeType="afterEffect">
                                  <p:stCondLst>
                                    <p:cond delay="0"/>
                                  </p:stCondLst>
                                  <p:iterate type="lt">
                                    <p:tmPct val="10000"/>
                                  </p:iterate>
                                  <p:childTnLst>
                                    <p:animMotion origin="layout" path="M 0 0.01736 L 0 -0.07222 " pathEditMode="relative" rAng="0" ptsTypes="AA">
                                      <p:cBhvr>
                                        <p:cTn id="11" dur="250" accel="50000" decel="50000" autoRev="1" fill="hold">
                                          <p:stCondLst>
                                            <p:cond delay="0"/>
                                          </p:stCondLst>
                                        </p:cTn>
                                        <p:tgtEl>
                                          <p:spTgt spid="4"/>
                                        </p:tgtEl>
                                        <p:attrNameLst>
                                          <p:attrName>ppt_x</p:attrName>
                                          <p:attrName>ppt_y</p:attrName>
                                        </p:attrNameLst>
                                      </p:cBhvr>
                                      <p:rCtr x="0" y="-4491"/>
                                    </p:animMotion>
                                    <p:animRot by="1500000">
                                      <p:cBhvr>
                                        <p:cTn id="12" dur="125" fill="hold">
                                          <p:stCondLst>
                                            <p:cond delay="0"/>
                                          </p:stCondLst>
                                        </p:cTn>
                                        <p:tgtEl>
                                          <p:spTgt spid="4"/>
                                        </p:tgtEl>
                                        <p:attrNameLst>
                                          <p:attrName>r</p:attrName>
                                        </p:attrNameLst>
                                      </p:cBhvr>
                                    </p:animRot>
                                    <p:animRot by="-1500000">
                                      <p:cBhvr>
                                        <p:cTn id="13" dur="125" fill="hold">
                                          <p:stCondLst>
                                            <p:cond delay="125"/>
                                          </p:stCondLst>
                                        </p:cTn>
                                        <p:tgtEl>
                                          <p:spTgt spid="4"/>
                                        </p:tgtEl>
                                        <p:attrNameLst>
                                          <p:attrName>r</p:attrName>
                                        </p:attrNameLst>
                                      </p:cBhvr>
                                    </p:animRot>
                                    <p:animRot by="-1500000">
                                      <p:cBhvr>
                                        <p:cTn id="14" dur="125" fill="hold">
                                          <p:stCondLst>
                                            <p:cond delay="250"/>
                                          </p:stCondLst>
                                        </p:cTn>
                                        <p:tgtEl>
                                          <p:spTgt spid="4"/>
                                        </p:tgtEl>
                                        <p:attrNameLst>
                                          <p:attrName>r</p:attrName>
                                        </p:attrNameLst>
                                      </p:cBhvr>
                                    </p:animRot>
                                    <p:animRot by="1500000">
                                      <p:cBhvr>
                                        <p:cTn id="15" dur="125" fill="hold">
                                          <p:stCondLst>
                                            <p:cond delay="375"/>
                                          </p:stCondLst>
                                        </p:cTn>
                                        <p:tgtEl>
                                          <p:spTgt spid="4"/>
                                        </p:tgtEl>
                                        <p:attrNameLst>
                                          <p:attrName>r</p:attrName>
                                        </p:attrNameLst>
                                      </p:cBhvr>
                                    </p:animRot>
                                  </p:childTnLst>
                                </p:cTn>
                              </p:par>
                            </p:childTnLst>
                          </p:cTn>
                        </p:par>
                        <p:par>
                          <p:cTn id="16" fill="hold">
                            <p:stCondLst>
                              <p:cond delay="1750"/>
                            </p:stCondLst>
                            <p:childTnLst>
                              <p:par>
                                <p:cTn id="17" presetID="2" presetClass="entr" presetSubtype="2"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2000" fill="hold"/>
                                        <p:tgtEl>
                                          <p:spTgt spid="5"/>
                                        </p:tgtEl>
                                        <p:attrNameLst>
                                          <p:attrName>ppt_x</p:attrName>
                                        </p:attrNameLst>
                                      </p:cBhvr>
                                      <p:tavLst>
                                        <p:tav tm="0">
                                          <p:val>
                                            <p:strVal val="1+#ppt_w/2"/>
                                          </p:val>
                                        </p:tav>
                                        <p:tav tm="100000">
                                          <p:val>
                                            <p:strVal val="#ppt_x"/>
                                          </p:val>
                                        </p:tav>
                                      </p:tavLst>
                                    </p:anim>
                                    <p:anim calcmode="lin" valueType="num">
                                      <p:cBhvr additive="base">
                                        <p:cTn id="20" dur="2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0">
                                            <p:txEl>
                                              <p:pRg st="0" end="0"/>
                                            </p:txEl>
                                          </p:spTgt>
                                        </p:tgtEl>
                                        <p:attrNameLst>
                                          <p:attrName>style.visibility</p:attrName>
                                        </p:attrNameLst>
                                      </p:cBhvr>
                                      <p:to>
                                        <p:strVal val="visible"/>
                                      </p:to>
                                    </p:set>
                                    <p:animEffect transition="in" filter="barn(inVertical)">
                                      <p:cBhvr>
                                        <p:cTn id="25" dur="500"/>
                                        <p:tgtEl>
                                          <p:spTgt spid="100">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00">
                                            <p:txEl>
                                              <p:pRg st="2" end="2"/>
                                            </p:txEl>
                                          </p:spTgt>
                                        </p:tgtEl>
                                        <p:attrNameLst>
                                          <p:attrName>style.visibility</p:attrName>
                                        </p:attrNameLst>
                                      </p:cBhvr>
                                      <p:to>
                                        <p:strVal val="visible"/>
                                      </p:to>
                                    </p:set>
                                    <p:animEffect transition="in" filter="barn(inVertical)">
                                      <p:cBhvr>
                                        <p:cTn id="30" dur="500"/>
                                        <p:tgtEl>
                                          <p:spTgt spid="10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build="p"/>
      <p:bldP spid="4" grpId="0"/>
      <p:bldP spid="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xmlns="" id="{9C65046D-4550-4C5D-B90E-1D9DFFE1F9A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409823" y="457278"/>
            <a:ext cx="9372354" cy="1592450"/>
          </a:xfrm>
          <a:prstGeom prst="rect">
            <a:avLst/>
          </a:prstGeom>
        </p:spPr>
      </p:pic>
      <p:sp>
        <p:nvSpPr>
          <p:cNvPr id="2" name="TextBox 1">
            <a:extLst>
              <a:ext uri="{FF2B5EF4-FFF2-40B4-BE49-F238E27FC236}">
                <a16:creationId xmlns:a16="http://schemas.microsoft.com/office/drawing/2014/main" xmlns="" id="{F58C6EB0-BA92-48AC-BC99-18AB36EF25CD}"/>
              </a:ext>
            </a:extLst>
          </p:cNvPr>
          <p:cNvSpPr txBox="1"/>
          <p:nvPr/>
        </p:nvSpPr>
        <p:spPr>
          <a:xfrm>
            <a:off x="2286100" y="745671"/>
            <a:ext cx="8305582" cy="1077218"/>
          </a:xfrm>
          <a:prstGeom prst="rect">
            <a:avLst/>
          </a:prstGeom>
          <a:noFill/>
        </p:spPr>
        <p:txBody>
          <a:bodyPr wrap="square" rtlCol="0">
            <a:spAutoFit/>
          </a:bodyPr>
          <a:lstStyle/>
          <a:p>
            <a:pPr algn="just"/>
            <a:r>
              <a:rPr lang="en-US" sz="3200" b="1" i="1" dirty="0" err="1">
                <a:solidFill>
                  <a:srgbClr val="E4272A"/>
                </a:solidFill>
                <a:latin typeface="Times New Roman" panose="02020603050405020304" pitchFamily="18" charset="0"/>
                <a:cs typeface="Times New Roman" panose="02020603050405020304" pitchFamily="18" charset="0"/>
              </a:rPr>
              <a:t>Bài</a:t>
            </a:r>
            <a:r>
              <a:rPr lang="en-US" sz="3200" b="1" i="1" dirty="0">
                <a:solidFill>
                  <a:srgbClr val="E4272A"/>
                </a:solidFill>
                <a:latin typeface="Times New Roman" panose="02020603050405020304" pitchFamily="18" charset="0"/>
                <a:cs typeface="Times New Roman" panose="02020603050405020304" pitchFamily="18" charset="0"/>
              </a:rPr>
              <a:t> </a:t>
            </a:r>
            <a:r>
              <a:rPr lang="en-US" sz="3200" b="1" i="1" dirty="0" err="1">
                <a:solidFill>
                  <a:srgbClr val="E4272A"/>
                </a:solidFill>
                <a:latin typeface="Times New Roman" panose="02020603050405020304" pitchFamily="18" charset="0"/>
                <a:cs typeface="Times New Roman" panose="02020603050405020304" pitchFamily="18" charset="0"/>
              </a:rPr>
              <a:t>tập</a:t>
            </a:r>
            <a:r>
              <a:rPr lang="en-US" sz="3200" b="1" i="1" dirty="0">
                <a:solidFill>
                  <a:srgbClr val="E4272A"/>
                </a:solidFill>
                <a:latin typeface="Times New Roman" panose="02020603050405020304" pitchFamily="18" charset="0"/>
                <a:cs typeface="Times New Roman" panose="02020603050405020304" pitchFamily="18" charset="0"/>
              </a:rPr>
              <a:t> 1:</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Xếp</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các</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từ</a:t>
            </a:r>
            <a:r>
              <a:rPr lang="en-US" sz="3200" b="1" i="1" dirty="0">
                <a:solidFill>
                  <a:sysClr val="windowText" lastClr="000000"/>
                </a:solidFill>
                <a:latin typeface="Times New Roman" panose="02020603050405020304" pitchFamily="18" charset="0"/>
                <a:cs typeface="Times New Roman" panose="02020603050405020304" pitchFamily="18" charset="0"/>
              </a:rPr>
              <a:t> in </a:t>
            </a:r>
            <a:r>
              <a:rPr lang="en-US" sz="3200" b="1" i="1" dirty="0" err="1">
                <a:solidFill>
                  <a:sysClr val="windowText" lastClr="000000"/>
                </a:solidFill>
                <a:latin typeface="Times New Roman" panose="02020603050405020304" pitchFamily="18" charset="0"/>
                <a:cs typeface="Times New Roman" panose="02020603050405020304" pitchFamily="18" charset="0"/>
              </a:rPr>
              <a:t>đậm</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trong</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đoạn</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văn</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sau</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vào</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bảng</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phân</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loại</a:t>
            </a:r>
            <a:r>
              <a:rPr lang="en-US" sz="3200" b="1" i="1" dirty="0">
                <a:solidFill>
                  <a:sysClr val="windowText" lastClr="000000"/>
                </a:solidFill>
                <a:latin typeface="Times New Roman" panose="02020603050405020304" pitchFamily="18" charset="0"/>
                <a:cs typeface="Times New Roman" panose="02020603050405020304" pitchFamily="18" charset="0"/>
              </a:rPr>
              <a:t> ở </a:t>
            </a:r>
            <a:r>
              <a:rPr lang="en-US" sz="3200" b="1" i="1" dirty="0" err="1">
                <a:solidFill>
                  <a:sysClr val="windowText" lastClr="000000"/>
                </a:solidFill>
                <a:latin typeface="Times New Roman" panose="02020603050405020304" pitchFamily="18" charset="0"/>
                <a:cs typeface="Times New Roman" panose="02020603050405020304" pitchFamily="18" charset="0"/>
              </a:rPr>
              <a:t>bên</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err="1">
                <a:solidFill>
                  <a:sysClr val="windowText" lastClr="000000"/>
                </a:solidFill>
                <a:latin typeface="Times New Roman" panose="02020603050405020304" pitchFamily="18" charset="0"/>
                <a:cs typeface="Times New Roman" panose="02020603050405020304" pitchFamily="18" charset="0"/>
              </a:rPr>
              <a:t>dưới</a:t>
            </a:r>
            <a:r>
              <a:rPr lang="en-US" sz="3200" b="1" i="1">
                <a:solidFill>
                  <a:sysClr val="windowText" lastClr="000000"/>
                </a:solidFill>
                <a:latin typeface="Times New Roman" panose="02020603050405020304" pitchFamily="18" charset="0"/>
                <a:cs typeface="Times New Roman" panose="02020603050405020304" pitchFamily="18" charset="0"/>
              </a:rPr>
              <a:t>:</a:t>
            </a:r>
            <a:endParaRPr lang="en-US" sz="3200" b="1" i="1" dirty="0">
              <a:solidFill>
                <a:sysClr val="windowText" lastClr="000000"/>
              </a:solidFill>
              <a:latin typeface="Times New Roman" panose="02020603050405020304" pitchFamily="18" charset="0"/>
              <a:cs typeface="Times New Roman" panose="02020603050405020304" pitchFamily="18" charset="0"/>
            </a:endParaRPr>
          </a:p>
        </p:txBody>
      </p:sp>
      <p:sp>
        <p:nvSpPr>
          <p:cNvPr id="3" name="Text Box 5">
            <a:extLst>
              <a:ext uri="{FF2B5EF4-FFF2-40B4-BE49-F238E27FC236}">
                <a16:creationId xmlns:a16="http://schemas.microsoft.com/office/drawing/2014/main" xmlns="" id="{410FC545-AAF0-495D-A6EC-DFAD0CFB35CA}"/>
              </a:ext>
            </a:extLst>
          </p:cNvPr>
          <p:cNvSpPr txBox="1">
            <a:spLocks noChangeArrowheads="1"/>
          </p:cNvSpPr>
          <p:nvPr/>
        </p:nvSpPr>
        <p:spPr bwMode="auto">
          <a:xfrm>
            <a:off x="1105031" y="2655115"/>
            <a:ext cx="9981938"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algn="just">
              <a:spcBef>
                <a:spcPts val="0"/>
              </a:spcBef>
            </a:pP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Không</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thấy</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Nguyên</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trả</a:t>
            </a:r>
            <a:r>
              <a:rPr lang="en-US" altLang="vi-VN" sz="3200" i="1" dirty="0">
                <a:solidFill>
                  <a:srgbClr val="FF0000"/>
                </a:solidFill>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lời</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tôi</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nhìn</a:t>
            </a:r>
            <a:r>
              <a:rPr lang="en-US" altLang="vi-VN" sz="3200" b="0" dirty="0">
                <a:latin typeface="Times New Roman" panose="02020603050405020304" pitchFamily="18" charset="0"/>
                <a:cs typeface="Times New Roman" panose="02020603050405020304" pitchFamily="18" charset="0"/>
              </a:rPr>
              <a:t> sang. Hai </a:t>
            </a:r>
            <a:r>
              <a:rPr lang="en-US" altLang="vi-VN" sz="3200" b="0" dirty="0" err="1">
                <a:latin typeface="Times New Roman" panose="02020603050405020304" pitchFamily="18" charset="0"/>
                <a:cs typeface="Times New Roman" panose="02020603050405020304" pitchFamily="18" charset="0"/>
              </a:rPr>
              <a:t>tay</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Nguyên</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vịn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vào</a:t>
            </a:r>
            <a:r>
              <a:rPr lang="en-US" altLang="vi-VN" sz="3200" b="0" dirty="0">
                <a:latin typeface="Times New Roman" panose="02020603050405020304" pitchFamily="18" charset="0"/>
                <a:cs typeface="Times New Roman" panose="02020603050405020304" pitchFamily="18" charset="0"/>
              </a:rPr>
              <a:t> song </a:t>
            </a:r>
            <a:r>
              <a:rPr lang="en-US" altLang="vi-VN" sz="3200" b="0" dirty="0" err="1">
                <a:latin typeface="Times New Roman" panose="02020603050405020304" pitchFamily="18" charset="0"/>
                <a:cs typeface="Times New Roman" panose="02020603050405020304" pitchFamily="18" charset="0"/>
              </a:rPr>
              <a:t>cửa</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sổ</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mắt</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nhìn</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xa</a:t>
            </a:r>
            <a:r>
              <a:rPr lang="en-US" altLang="vi-VN" sz="3200" i="1" dirty="0">
                <a:solidFill>
                  <a:srgbClr val="FF0000"/>
                </a:solidFill>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vời</a:t>
            </a:r>
            <a:r>
              <a:rPr lang="en-US" altLang="vi-VN" sz="3200" i="1" dirty="0">
                <a:solidFill>
                  <a:srgbClr val="FF0000"/>
                </a:solidFill>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vợi</a:t>
            </a:r>
            <a:r>
              <a:rPr lang="en-US" altLang="vi-VN" sz="3200" b="0" dirty="0">
                <a:latin typeface="Times New Roman" panose="02020603050405020304" pitchFamily="18" charset="0"/>
                <a:cs typeface="Times New Roman" panose="02020603050405020304" pitchFamily="18" charset="0"/>
              </a:rPr>
              <a:t>. </a:t>
            </a:r>
            <a:r>
              <a:rPr lang="en-US" altLang="vi-VN" sz="3200" i="1" dirty="0">
                <a:solidFill>
                  <a:srgbClr val="FF0000"/>
                </a:solidFill>
                <a:latin typeface="Times New Roman" panose="02020603050405020304" pitchFamily="18" charset="0"/>
                <a:cs typeface="Times New Roman" panose="02020603050405020304" pitchFamily="18" charset="0"/>
              </a:rPr>
              <a:t>Qua</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ánh</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đèn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ngoài</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đường</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hắt</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vào</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tôi</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thấy</a:t>
            </a:r>
            <a:r>
              <a:rPr lang="en-US" altLang="vi-VN" sz="3200" i="1" dirty="0">
                <a:solidFill>
                  <a:srgbClr val="FF0000"/>
                </a:solidFill>
                <a:latin typeface="Times New Roman" panose="02020603050405020304" pitchFamily="18" charset="0"/>
                <a:cs typeface="Times New Roman" panose="02020603050405020304" pitchFamily="18" charset="0"/>
              </a:rPr>
              <a:t> ở </a:t>
            </a:r>
            <a:r>
              <a:rPr lang="en-US" altLang="vi-VN" sz="3200" b="0" dirty="0" err="1">
                <a:latin typeface="Times New Roman" panose="02020603050405020304" pitchFamily="18" charset="0"/>
                <a:cs typeface="Times New Roman" panose="02020603050405020304" pitchFamily="18" charset="0"/>
              </a:rPr>
              <a:t>khoé</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mắt</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nó</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hai</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giọt</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lệ</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lớn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sắp</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sửa</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lăn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xuống</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má</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Tự</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nhiên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nước</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mắt</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tôi</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trào</a:t>
            </a:r>
            <a:r>
              <a:rPr lang="en-US" altLang="vi-VN" sz="3200" b="0" dirty="0">
                <a:latin typeface="Times New Roman" panose="02020603050405020304" pitchFamily="18" charset="0"/>
                <a:cs typeface="Times New Roman" panose="02020603050405020304" pitchFamily="18" charset="0"/>
              </a:rPr>
              <a:t> ra. </a:t>
            </a:r>
            <a:r>
              <a:rPr lang="en-US" altLang="vi-VN" sz="3200" b="0" dirty="0" err="1">
                <a:latin typeface="Times New Roman" panose="02020603050405020304" pitchFamily="18" charset="0"/>
                <a:cs typeface="Times New Roman" panose="02020603050405020304" pitchFamily="18" charset="0"/>
              </a:rPr>
              <a:t>Cũng</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giờ</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này</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năm</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ngoái</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tôi</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đón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giao</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thừa</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với</a:t>
            </a:r>
            <a:r>
              <a:rPr lang="en-US" altLang="vi-VN" sz="3200" b="0" dirty="0">
                <a:solidFill>
                  <a:srgbClr val="FF0000"/>
                </a:solidFill>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ba</a:t>
            </a:r>
            <a:r>
              <a:rPr lang="en-US" altLang="vi-VN" sz="3200" b="0" dirty="0">
                <a:latin typeface="Times New Roman" panose="02020603050405020304" pitchFamily="18" charset="0"/>
                <a:cs typeface="Times New Roman" panose="02020603050405020304" pitchFamily="18" charset="0"/>
              </a:rPr>
              <a:t> ở </a:t>
            </a:r>
            <a:r>
              <a:rPr lang="en-US" altLang="vi-VN" sz="3200" b="0" dirty="0" err="1">
                <a:latin typeface="Times New Roman" panose="02020603050405020304" pitchFamily="18" charset="0"/>
                <a:cs typeface="Times New Roman" panose="02020603050405020304" pitchFamily="18" charset="0"/>
              </a:rPr>
              <a:t>bệnh</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viện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Năm</a:t>
            </a:r>
            <a:r>
              <a:rPr lang="en-US" altLang="vi-VN" sz="3200" b="0" dirty="0">
                <a:latin typeface="Times New Roman" panose="02020603050405020304" pitchFamily="18" charset="0"/>
                <a:cs typeface="Times New Roman" panose="02020603050405020304" pitchFamily="18" charset="0"/>
              </a:rPr>
              <a:t> nay </a:t>
            </a:r>
            <a:r>
              <a:rPr lang="en-US" altLang="vi-VN" sz="3200" b="0" dirty="0" err="1">
                <a:latin typeface="Times New Roman" panose="02020603050405020304" pitchFamily="18" charset="0"/>
                <a:cs typeface="Times New Roman" panose="02020603050405020304" pitchFamily="18" charset="0"/>
              </a:rPr>
              <a:t>ba</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bỏ</a:t>
            </a:r>
            <a:r>
              <a:rPr lang="en-US" altLang="vi-VN" sz="3200" b="0" dirty="0">
                <a:latin typeface="Times New Roman" panose="02020603050405020304" pitchFamily="18" charset="0"/>
                <a:cs typeface="Times New Roman" panose="02020603050405020304" pitchFamily="18" charset="0"/>
              </a:rPr>
              <a:t> con </a:t>
            </a:r>
            <a:r>
              <a:rPr lang="en-US" altLang="vi-VN" sz="3200" b="0" dirty="0" err="1">
                <a:latin typeface="Times New Roman" panose="02020603050405020304" pitchFamily="18" charset="0"/>
                <a:cs typeface="Times New Roman" panose="02020603050405020304" pitchFamily="18" charset="0"/>
              </a:rPr>
              <a:t>một</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mình</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ba</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ơi</a:t>
            </a:r>
            <a:r>
              <a:rPr lang="en-US" altLang="vi-VN" sz="3200" b="0" dirty="0">
                <a:latin typeface="Times New Roman" panose="02020603050405020304" pitchFamily="18" charset="0"/>
                <a:cs typeface="Times New Roman" panose="02020603050405020304" pitchFamily="18" charset="0"/>
              </a:rPr>
              <a:t>.</a:t>
            </a:r>
          </a:p>
          <a:p>
            <a:pPr algn="r">
              <a:spcBef>
                <a:spcPts val="0"/>
              </a:spcBef>
            </a:pPr>
            <a:r>
              <a:rPr lang="en-US" altLang="vi-VN" sz="3200" i="1" dirty="0">
                <a:latin typeface="Times New Roman" panose="02020603050405020304" pitchFamily="18" charset="0"/>
                <a:cs typeface="Times New Roman" panose="02020603050405020304" pitchFamily="18" charset="0"/>
              </a:rPr>
              <a:t>Theo </a:t>
            </a:r>
            <a:r>
              <a:rPr lang="en-US" altLang="vi-VN" sz="3200" i="1" dirty="0" err="1">
                <a:latin typeface="Times New Roman" panose="02020603050405020304" pitchFamily="18" charset="0"/>
                <a:cs typeface="Times New Roman" panose="02020603050405020304" pitchFamily="18" charset="0"/>
              </a:rPr>
              <a:t>Thuỳ</a:t>
            </a:r>
            <a:r>
              <a:rPr lang="en-US" altLang="vi-VN" sz="3200" i="1" dirty="0">
                <a:latin typeface="Times New Roman" panose="02020603050405020304" pitchFamily="18" charset="0"/>
                <a:cs typeface="Times New Roman" panose="02020603050405020304" pitchFamily="18" charset="0"/>
              </a:rPr>
              <a:t> Linh</a:t>
            </a:r>
          </a:p>
        </p:txBody>
      </p:sp>
      <p:pic>
        <p:nvPicPr>
          <p:cNvPr id="9" name="Picture 2">
            <a:extLst>
              <a:ext uri="{FF2B5EF4-FFF2-40B4-BE49-F238E27FC236}">
                <a16:creationId xmlns:a16="http://schemas.microsoft.com/office/drawing/2014/main" xmlns="" id="{866DACA5-575D-4973-B3F8-B33252B8F9E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38298" y="136713"/>
            <a:ext cx="1943049" cy="2262648"/>
          </a:xfrm>
          <a:prstGeom prst="rect">
            <a:avLst/>
          </a:prstGeom>
        </p:spPr>
      </p:pic>
    </p:spTree>
    <p:extLst>
      <p:ext uri="{BB962C8B-B14F-4D97-AF65-F5344CB8AC3E}">
        <p14:creationId xmlns:p14="http://schemas.microsoft.com/office/powerpoint/2010/main" val="14872360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1250"/>
                                        <p:tgtEl>
                                          <p:spTgt spid="8"/>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125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barn(inVertical)">
                                      <p:cBhvr>
                                        <p:cTn id="22" dur="125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barn(inVertical)">
                                      <p:cBhvr>
                                        <p:cTn id="27" dur="125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Google Shape;6872;p68">
            <a:extLst>
              <a:ext uri="{FF2B5EF4-FFF2-40B4-BE49-F238E27FC236}">
                <a16:creationId xmlns:a16="http://schemas.microsoft.com/office/drawing/2014/main" xmlns="" id="{3C13992D-EBB1-47FD-8A1E-B122169914D0}"/>
              </a:ext>
            </a:extLst>
          </p:cNvPr>
          <p:cNvSpPr/>
          <p:nvPr/>
        </p:nvSpPr>
        <p:spPr>
          <a:xfrm>
            <a:off x="7599680" y="1926457"/>
            <a:ext cx="2984694" cy="884873"/>
          </a:xfrm>
          <a:prstGeom prst="roundRect">
            <a:avLst>
              <a:gd name="adj" fmla="val 16667"/>
            </a:avLst>
          </a:prstGeom>
          <a:solidFill>
            <a:srgbClr val="FFC000"/>
          </a:solidFill>
          <a:ln w="9525" cap="flat" cmpd="sng">
            <a:noFill/>
            <a:prstDash val="solid"/>
            <a:round/>
            <a:headEnd type="none" w="sm" len="sm"/>
            <a:tailEnd type="none" w="sm" len="sm"/>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873;p68">
            <a:extLst>
              <a:ext uri="{FF2B5EF4-FFF2-40B4-BE49-F238E27FC236}">
                <a16:creationId xmlns:a16="http://schemas.microsoft.com/office/drawing/2014/main" xmlns="" id="{3404EF36-7AE3-4105-BE15-C68955DB3A98}"/>
              </a:ext>
            </a:extLst>
          </p:cNvPr>
          <p:cNvSpPr/>
          <p:nvPr/>
        </p:nvSpPr>
        <p:spPr>
          <a:xfrm>
            <a:off x="4347919" y="1926457"/>
            <a:ext cx="2984694" cy="884873"/>
          </a:xfrm>
          <a:prstGeom prst="roundRect">
            <a:avLst>
              <a:gd name="adj" fmla="val 16667"/>
            </a:avLst>
          </a:prstGeom>
          <a:solidFill>
            <a:srgbClr val="85E2E6"/>
          </a:solidFill>
          <a:ln w="9525" cap="flat" cmpd="sng">
            <a:noFill/>
            <a:prstDash val="solid"/>
            <a:round/>
            <a:headEnd type="none" w="sm" len="sm"/>
            <a:tailEnd type="none" w="sm" len="sm"/>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882;p68">
            <a:extLst>
              <a:ext uri="{FF2B5EF4-FFF2-40B4-BE49-F238E27FC236}">
                <a16:creationId xmlns:a16="http://schemas.microsoft.com/office/drawing/2014/main" xmlns="" id="{1A387617-6BC0-429D-8FC0-C17436543FCC}"/>
              </a:ext>
            </a:extLst>
          </p:cNvPr>
          <p:cNvSpPr/>
          <p:nvPr/>
        </p:nvSpPr>
        <p:spPr>
          <a:xfrm>
            <a:off x="1096158" y="1926457"/>
            <a:ext cx="2984694" cy="884873"/>
          </a:xfrm>
          <a:prstGeom prst="roundRect">
            <a:avLst>
              <a:gd name="adj" fmla="val 16667"/>
            </a:avLst>
          </a:prstGeom>
          <a:solidFill>
            <a:srgbClr val="E1F337"/>
          </a:solidFill>
          <a:ln w="9525" cap="flat" cmpd="sng">
            <a:noFill/>
            <a:prstDash val="solid"/>
            <a:round/>
            <a:headEnd type="none" w="sm" len="sm"/>
            <a:tailEnd type="none" w="sm" len="sm"/>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872;p68">
            <a:extLst>
              <a:ext uri="{FF2B5EF4-FFF2-40B4-BE49-F238E27FC236}">
                <a16:creationId xmlns:a16="http://schemas.microsoft.com/office/drawing/2014/main" xmlns="" id="{14AC8492-32F0-4315-8E16-1204B6E98F74}"/>
              </a:ext>
            </a:extLst>
          </p:cNvPr>
          <p:cNvSpPr/>
          <p:nvPr/>
        </p:nvSpPr>
        <p:spPr>
          <a:xfrm>
            <a:off x="7599680" y="2892272"/>
            <a:ext cx="2984694" cy="3203658"/>
          </a:xfrm>
          <a:prstGeom prst="roundRect">
            <a:avLst>
              <a:gd name="adj" fmla="val 16667"/>
            </a:avLst>
          </a:prstGeom>
          <a:solidFill>
            <a:srgbClr val="FFC000"/>
          </a:solidFill>
          <a:ln w="9525" cap="flat" cmpd="sng">
            <a:noFill/>
            <a:prstDash val="solid"/>
            <a:round/>
            <a:headEnd type="none" w="sm" len="sm"/>
            <a:tailEnd type="none" w="sm" len="sm"/>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873;p68">
            <a:extLst>
              <a:ext uri="{FF2B5EF4-FFF2-40B4-BE49-F238E27FC236}">
                <a16:creationId xmlns:a16="http://schemas.microsoft.com/office/drawing/2014/main" xmlns="" id="{CABC5489-828E-451E-8E74-7A1A1DA32A05}"/>
              </a:ext>
            </a:extLst>
          </p:cNvPr>
          <p:cNvSpPr/>
          <p:nvPr/>
        </p:nvSpPr>
        <p:spPr>
          <a:xfrm>
            <a:off x="4347919" y="2892272"/>
            <a:ext cx="2984694" cy="3203658"/>
          </a:xfrm>
          <a:prstGeom prst="roundRect">
            <a:avLst>
              <a:gd name="adj" fmla="val 16667"/>
            </a:avLst>
          </a:prstGeom>
          <a:solidFill>
            <a:srgbClr val="85E2E6"/>
          </a:solidFill>
          <a:ln w="9525" cap="flat" cmpd="sng">
            <a:noFill/>
            <a:prstDash val="solid"/>
            <a:round/>
            <a:headEnd type="none" w="sm" len="sm"/>
            <a:tailEnd type="none" w="sm" len="sm"/>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882;p68">
            <a:extLst>
              <a:ext uri="{FF2B5EF4-FFF2-40B4-BE49-F238E27FC236}">
                <a16:creationId xmlns:a16="http://schemas.microsoft.com/office/drawing/2014/main" xmlns="" id="{36CB6574-7C85-44B7-9B81-8CEA910FF27A}"/>
              </a:ext>
            </a:extLst>
          </p:cNvPr>
          <p:cNvSpPr/>
          <p:nvPr/>
        </p:nvSpPr>
        <p:spPr>
          <a:xfrm>
            <a:off x="1096158" y="2892272"/>
            <a:ext cx="2984694" cy="3203658"/>
          </a:xfrm>
          <a:prstGeom prst="roundRect">
            <a:avLst>
              <a:gd name="adj" fmla="val 16667"/>
            </a:avLst>
          </a:prstGeom>
          <a:solidFill>
            <a:srgbClr val="E1F337"/>
          </a:solidFill>
          <a:ln w="9525" cap="flat" cmpd="sng">
            <a:noFill/>
            <a:prstDash val="solid"/>
            <a:round/>
            <a:headEnd type="none" w="sm" len="sm"/>
            <a:tailEnd type="none" w="sm" len="sm"/>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a:extLst>
              <a:ext uri="{FF2B5EF4-FFF2-40B4-BE49-F238E27FC236}">
                <a16:creationId xmlns:a16="http://schemas.microsoft.com/office/drawing/2014/main" xmlns="" id="{0B8D7591-0DCA-4090-B318-33150886597E}"/>
              </a:ext>
            </a:extLst>
          </p:cNvPr>
          <p:cNvSpPr txBox="1"/>
          <p:nvPr/>
        </p:nvSpPr>
        <p:spPr>
          <a:xfrm>
            <a:off x="1432732" y="337051"/>
            <a:ext cx="9689145" cy="1200329"/>
          </a:xfrm>
          <a:prstGeom prst="rect">
            <a:avLst/>
          </a:prstGeom>
          <a:noFill/>
        </p:spPr>
        <p:txBody>
          <a:bodyPr wrap="square">
            <a:spAutoFit/>
          </a:bodyPr>
          <a:lstStyle/>
          <a:p>
            <a:r>
              <a:rPr lang="en-US" sz="3600" b="1" i="1" dirty="0" err="1">
                <a:solidFill>
                  <a:srgbClr val="002060"/>
                </a:solidFill>
                <a:latin typeface="Times New Roman" panose="02020603050405020304" pitchFamily="18" charset="0"/>
                <a:cs typeface="Times New Roman" panose="02020603050405020304" pitchFamily="18" charset="0"/>
              </a:rPr>
              <a:t>trả</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lời</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nhìn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vịn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xa</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vời</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vợi</a:t>
            </a:r>
            <a:r>
              <a:rPr lang="en-US" sz="3600" b="1" i="1" dirty="0">
                <a:solidFill>
                  <a:srgbClr val="002060"/>
                </a:solidFill>
                <a:latin typeface="Times New Roman" panose="02020603050405020304" pitchFamily="18" charset="0"/>
                <a:cs typeface="Times New Roman" panose="02020603050405020304" pitchFamily="18" charset="0"/>
              </a:rPr>
              <a:t>,  qua, </a:t>
            </a:r>
            <a:r>
              <a:rPr lang="en-US" sz="3600" b="1" i="1" dirty="0" err="1">
                <a:solidFill>
                  <a:srgbClr val="002060"/>
                </a:solidFill>
                <a:latin typeface="Times New Roman" panose="02020603050405020304" pitchFamily="18" charset="0"/>
                <a:cs typeface="Times New Roman" panose="02020603050405020304" pitchFamily="18" charset="0"/>
              </a:rPr>
              <a:t>hắt</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thấy</a:t>
            </a:r>
            <a:r>
              <a:rPr lang="en-US" sz="3600" b="1" i="1" dirty="0">
                <a:solidFill>
                  <a:srgbClr val="002060"/>
                </a:solidFill>
                <a:latin typeface="Times New Roman" panose="02020603050405020304" pitchFamily="18" charset="0"/>
                <a:cs typeface="Times New Roman" panose="02020603050405020304" pitchFamily="18" charset="0"/>
              </a:rPr>
              <a:t>, ở, </a:t>
            </a:r>
            <a:r>
              <a:rPr lang="en-US" sz="3600" b="1" i="1" dirty="0" err="1">
                <a:solidFill>
                  <a:srgbClr val="002060"/>
                </a:solidFill>
                <a:latin typeface="Times New Roman" panose="02020603050405020304" pitchFamily="18" charset="0"/>
                <a:cs typeface="Times New Roman" panose="02020603050405020304" pitchFamily="18" charset="0"/>
              </a:rPr>
              <a:t>lớn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lăn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trào</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đón</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với</a:t>
            </a:r>
            <a:r>
              <a:rPr lang="en-US" sz="3600" b="1" i="1" dirty="0">
                <a:solidFill>
                  <a:srgbClr val="002060"/>
                </a:solidFill>
                <a:latin typeface="Times New Roman" panose="02020603050405020304" pitchFamily="18" charset="0"/>
                <a:cs typeface="Times New Roman" panose="02020603050405020304" pitchFamily="18" charset="0"/>
              </a:rPr>
              <a:t>, </a:t>
            </a:r>
            <a:r>
              <a:rPr lang="en-US" sz="3600" b="1" i="1" dirty="0" err="1">
                <a:solidFill>
                  <a:srgbClr val="002060"/>
                </a:solidFill>
                <a:latin typeface="Times New Roman" panose="02020603050405020304" pitchFamily="18" charset="0"/>
                <a:cs typeface="Times New Roman" panose="02020603050405020304" pitchFamily="18" charset="0"/>
              </a:rPr>
              <a:t>bỏ</a:t>
            </a:r>
            <a:r>
              <a:rPr lang="en-US" sz="3600" b="1" i="1" dirty="0">
                <a:solidFill>
                  <a:srgbClr val="002060"/>
                </a:solidFill>
                <a:latin typeface="Times New Roman" panose="02020603050405020304" pitchFamily="18" charset="0"/>
                <a:cs typeface="Times New Roman" panose="02020603050405020304" pitchFamily="18" charset="0"/>
              </a:rPr>
              <a:t> </a:t>
            </a:r>
            <a:endParaRPr lang="en-US" sz="3600" b="1" dirty="0">
              <a:solidFill>
                <a:srgbClr val="002060"/>
              </a:solidFill>
            </a:endParaRPr>
          </a:p>
        </p:txBody>
      </p:sp>
      <p:sp>
        <p:nvSpPr>
          <p:cNvPr id="4" name="Rectangle 3">
            <a:extLst>
              <a:ext uri="{FF2B5EF4-FFF2-40B4-BE49-F238E27FC236}">
                <a16:creationId xmlns:a16="http://schemas.microsoft.com/office/drawing/2014/main" xmlns="" id="{4E7AE0D8-8A15-478C-A1CD-253A122DF49E}"/>
              </a:ext>
            </a:extLst>
          </p:cNvPr>
          <p:cNvSpPr/>
          <p:nvPr/>
        </p:nvSpPr>
        <p:spPr>
          <a:xfrm>
            <a:off x="-149044" y="2153444"/>
            <a:ext cx="10210738" cy="4759800"/>
          </a:xfrm>
          <a:prstGeom prst="rect">
            <a:avLst/>
          </a:prstGeom>
          <a:noFill/>
        </p:spPr>
        <p:txBody>
          <a:bodyPr/>
          <a:lstStyle/>
          <a:p>
            <a:endParaRPr lang="en-US"/>
          </a:p>
        </p:txBody>
      </p:sp>
      <p:sp>
        <p:nvSpPr>
          <p:cNvPr id="5" name="Freeform: Shape 4">
            <a:extLst>
              <a:ext uri="{FF2B5EF4-FFF2-40B4-BE49-F238E27FC236}">
                <a16:creationId xmlns:a16="http://schemas.microsoft.com/office/drawing/2014/main" xmlns="" id="{F0658AFD-91DE-4D14-AD77-F58E3829AE4E}"/>
              </a:ext>
            </a:extLst>
          </p:cNvPr>
          <p:cNvSpPr/>
          <p:nvPr/>
        </p:nvSpPr>
        <p:spPr>
          <a:xfrm>
            <a:off x="1140993" y="1916012"/>
            <a:ext cx="2836840" cy="869317"/>
          </a:xfrm>
          <a:custGeom>
            <a:avLst/>
            <a:gdLst>
              <a:gd name="connsiteX0" fmla="*/ 0 w 3180754"/>
              <a:gd name="connsiteY0" fmla="*/ 0 h 1272301"/>
              <a:gd name="connsiteX1" fmla="*/ 3180754 w 3180754"/>
              <a:gd name="connsiteY1" fmla="*/ 0 h 1272301"/>
              <a:gd name="connsiteX2" fmla="*/ 3180754 w 3180754"/>
              <a:gd name="connsiteY2" fmla="*/ 1272301 h 1272301"/>
              <a:gd name="connsiteX3" fmla="*/ 0 w 3180754"/>
              <a:gd name="connsiteY3" fmla="*/ 1272301 h 1272301"/>
              <a:gd name="connsiteX4" fmla="*/ 0 w 3180754"/>
              <a:gd name="connsiteY4" fmla="*/ 0 h 1272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754" h="1272301">
                <a:moveTo>
                  <a:pt x="0" y="0"/>
                </a:moveTo>
                <a:lnTo>
                  <a:pt x="3180754" y="0"/>
                </a:lnTo>
                <a:lnTo>
                  <a:pt x="3180754" y="1272301"/>
                </a:lnTo>
                <a:lnTo>
                  <a:pt x="0" y="1272301"/>
                </a:lnTo>
                <a:lnTo>
                  <a:pt x="0" y="0"/>
                </a:lnTo>
                <a:close/>
              </a:path>
            </a:pathLst>
          </a:custGeom>
          <a:no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227584" tIns="130048" rIns="227584" bIns="130048" numCol="1" spcCol="1270" anchor="ctr" anchorCtr="0">
            <a:noAutofit/>
          </a:bodyPr>
          <a:lstStyle/>
          <a:p>
            <a:pPr algn="ctr" defTabSz="1422400">
              <a:lnSpc>
                <a:spcPct val="90000"/>
              </a:lnSpc>
              <a:spcAft>
                <a:spcPct val="35000"/>
              </a:spcAft>
            </a:pPr>
            <a:r>
              <a:rPr lang="en-US" sz="3200" b="1" dirty="0" err="1">
                <a:solidFill>
                  <a:schemeClr val="tx1"/>
                </a:solidFill>
                <a:latin typeface="Times New Roman" panose="02020603050405020304" pitchFamily="18" charset="0"/>
                <a:cs typeface="Times New Roman" panose="02020603050405020304" pitchFamily="18" charset="0"/>
              </a:rPr>
              <a:t>Động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từ</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6" name="Freeform: Shape 5">
            <a:extLst>
              <a:ext uri="{FF2B5EF4-FFF2-40B4-BE49-F238E27FC236}">
                <a16:creationId xmlns:a16="http://schemas.microsoft.com/office/drawing/2014/main" xmlns="" id="{1BC7C387-66EE-483A-82E3-F7962F6AEAB7}"/>
              </a:ext>
            </a:extLst>
          </p:cNvPr>
          <p:cNvSpPr/>
          <p:nvPr/>
        </p:nvSpPr>
        <p:spPr>
          <a:xfrm>
            <a:off x="1461163" y="3177768"/>
            <a:ext cx="2196501" cy="1070258"/>
          </a:xfrm>
          <a:custGeom>
            <a:avLst/>
            <a:gdLst>
              <a:gd name="connsiteX0" fmla="*/ 0 w 3180754"/>
              <a:gd name="connsiteY0" fmla="*/ 0 h 2854800"/>
              <a:gd name="connsiteX1" fmla="*/ 3180754 w 3180754"/>
              <a:gd name="connsiteY1" fmla="*/ 0 h 2854800"/>
              <a:gd name="connsiteX2" fmla="*/ 3180754 w 3180754"/>
              <a:gd name="connsiteY2" fmla="*/ 2854800 h 2854800"/>
              <a:gd name="connsiteX3" fmla="*/ 0 w 3180754"/>
              <a:gd name="connsiteY3" fmla="*/ 2854800 h 2854800"/>
              <a:gd name="connsiteX4" fmla="*/ 0 w 3180754"/>
              <a:gd name="connsiteY4" fmla="*/ 0 h 285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754" h="2854800">
                <a:moveTo>
                  <a:pt x="0" y="0"/>
                </a:moveTo>
                <a:lnTo>
                  <a:pt x="3180754" y="0"/>
                </a:lnTo>
                <a:lnTo>
                  <a:pt x="3180754" y="2854800"/>
                </a:lnTo>
                <a:lnTo>
                  <a:pt x="0" y="2854800"/>
                </a:lnTo>
                <a:lnTo>
                  <a:pt x="0" y="0"/>
                </a:lnTo>
                <a:close/>
              </a:path>
            </a:pathLst>
          </a:custGeom>
          <a:noFill/>
          <a:ln>
            <a:noFill/>
          </a:ln>
        </p:spPr>
        <p:style>
          <a:lnRef idx="2">
            <a:scrgbClr r="0" g="0" b="0"/>
          </a:lnRef>
          <a:fillRef idx="1">
            <a:scrgbClr r="0" g="0" b="0"/>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70688" tIns="170688" rIns="227584" bIns="256032" numCol="1" spcCol="1270" anchor="t" anchorCtr="0">
            <a:noAutofit/>
          </a:bodyPr>
          <a:lstStyle/>
          <a:p>
            <a:pPr marL="0" lvl="1" algn="ctr" defTabSz="1422400">
              <a:lnSpc>
                <a:spcPct val="150000"/>
              </a:lnSpc>
              <a:spcAft>
                <a:spcPct val="15000"/>
              </a:spcAft>
            </a:pPr>
            <a:r>
              <a:rPr lang="en-US" sz="3200" b="1" dirty="0">
                <a:solidFill>
                  <a:srgbClr val="FF0000"/>
                </a:solidFill>
                <a:latin typeface="Times New Roman" panose="02020603050405020304" pitchFamily="18" charset="0"/>
                <a:cs typeface="Times New Roman" panose="02020603050405020304" pitchFamily="18" charset="0"/>
              </a:rPr>
              <a:t>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trả</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lời</a:t>
            </a:r>
            <a:endParaRPr lang="en-US" sz="3200" b="1" dirty="0">
              <a:solidFill>
                <a:schemeClr val="tx1"/>
              </a:solidFill>
              <a:latin typeface="Times New Roman" panose="02020603050405020304" pitchFamily="18" charset="0"/>
              <a:cs typeface="Times New Roman" panose="02020603050405020304" pitchFamily="18" charset="0"/>
            </a:endParaRPr>
          </a:p>
          <a:p>
            <a:pPr marL="0" lvl="1" algn="ctr" defTabSz="1422400">
              <a:lnSpc>
                <a:spcPct val="150000"/>
              </a:lnSpc>
              <a:spcAft>
                <a:spcPct val="15000"/>
              </a:spcAft>
            </a:pP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7" name="Freeform: Shape 6">
            <a:extLst>
              <a:ext uri="{FF2B5EF4-FFF2-40B4-BE49-F238E27FC236}">
                <a16:creationId xmlns:a16="http://schemas.microsoft.com/office/drawing/2014/main" xmlns="" id="{3DC034EB-4E70-40B5-95E1-8F1FA368B7F2}"/>
              </a:ext>
            </a:extLst>
          </p:cNvPr>
          <p:cNvSpPr/>
          <p:nvPr/>
        </p:nvSpPr>
        <p:spPr>
          <a:xfrm>
            <a:off x="4457374" y="1942013"/>
            <a:ext cx="2836840" cy="869317"/>
          </a:xfrm>
          <a:custGeom>
            <a:avLst/>
            <a:gdLst>
              <a:gd name="connsiteX0" fmla="*/ 0 w 3180754"/>
              <a:gd name="connsiteY0" fmla="*/ 0 h 1272301"/>
              <a:gd name="connsiteX1" fmla="*/ 3180754 w 3180754"/>
              <a:gd name="connsiteY1" fmla="*/ 0 h 1272301"/>
              <a:gd name="connsiteX2" fmla="*/ 3180754 w 3180754"/>
              <a:gd name="connsiteY2" fmla="*/ 1272301 h 1272301"/>
              <a:gd name="connsiteX3" fmla="*/ 0 w 3180754"/>
              <a:gd name="connsiteY3" fmla="*/ 1272301 h 1272301"/>
              <a:gd name="connsiteX4" fmla="*/ 0 w 3180754"/>
              <a:gd name="connsiteY4" fmla="*/ 0 h 1272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754" h="1272301">
                <a:moveTo>
                  <a:pt x="0" y="0"/>
                </a:moveTo>
                <a:lnTo>
                  <a:pt x="3180754" y="0"/>
                </a:lnTo>
                <a:lnTo>
                  <a:pt x="3180754" y="1272301"/>
                </a:lnTo>
                <a:lnTo>
                  <a:pt x="0" y="1272301"/>
                </a:lnTo>
                <a:lnTo>
                  <a:pt x="0" y="0"/>
                </a:lnTo>
                <a:close/>
              </a:path>
            </a:pathLst>
          </a:custGeom>
          <a:noFill/>
          <a:ln>
            <a:noFill/>
          </a:ln>
        </p:spPr>
        <p:style>
          <a:lnRef idx="2">
            <a:scrgbClr r="0" g="0" b="0"/>
          </a:lnRef>
          <a:fillRef idx="1">
            <a:scrgbClr r="0" g="0" b="0"/>
          </a:fillRef>
          <a:effectRef idx="0">
            <a:schemeClr val="accent5">
              <a:hueOff val="-4966938"/>
              <a:satOff val="19906"/>
              <a:lumOff val="4314"/>
              <a:alphaOff val="0"/>
            </a:schemeClr>
          </a:effectRef>
          <a:fontRef idx="minor">
            <a:schemeClr val="lt1"/>
          </a:fontRef>
        </p:style>
        <p:txBody>
          <a:bodyPr spcFirstLastPara="0" vert="horz" wrap="square" lIns="227584" tIns="130048" rIns="227584" bIns="130048" numCol="1" spcCol="1270" anchor="ctr" anchorCtr="0">
            <a:noAutofit/>
          </a:bodyPr>
          <a:lstStyle/>
          <a:p>
            <a:pPr algn="ctr" defTabSz="1422400">
              <a:lnSpc>
                <a:spcPct val="90000"/>
              </a:lnSpc>
              <a:spcAft>
                <a:spcPct val="35000"/>
              </a:spcAft>
            </a:pPr>
            <a:r>
              <a:rPr lang="en-US" sz="3200" b="1" dirty="0" err="1">
                <a:solidFill>
                  <a:schemeClr val="tx1"/>
                </a:solidFill>
                <a:latin typeface="Times New Roman" panose="02020603050405020304" pitchFamily="18" charset="0"/>
                <a:cs typeface="Times New Roman" panose="02020603050405020304" pitchFamily="18" charset="0"/>
              </a:rPr>
              <a:t>Tính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từ</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8" name="Freeform: Shape 7">
            <a:extLst>
              <a:ext uri="{FF2B5EF4-FFF2-40B4-BE49-F238E27FC236}">
                <a16:creationId xmlns:a16="http://schemas.microsoft.com/office/drawing/2014/main" xmlns="" id="{4C0560DD-C549-4344-AD89-00E15A08766D}"/>
              </a:ext>
            </a:extLst>
          </p:cNvPr>
          <p:cNvSpPr/>
          <p:nvPr/>
        </p:nvSpPr>
        <p:spPr>
          <a:xfrm>
            <a:off x="4777544" y="3177769"/>
            <a:ext cx="2196501" cy="1070258"/>
          </a:xfrm>
          <a:custGeom>
            <a:avLst/>
            <a:gdLst>
              <a:gd name="connsiteX0" fmla="*/ 0 w 3180754"/>
              <a:gd name="connsiteY0" fmla="*/ 0 h 2854800"/>
              <a:gd name="connsiteX1" fmla="*/ 3180754 w 3180754"/>
              <a:gd name="connsiteY1" fmla="*/ 0 h 2854800"/>
              <a:gd name="connsiteX2" fmla="*/ 3180754 w 3180754"/>
              <a:gd name="connsiteY2" fmla="*/ 2854800 h 2854800"/>
              <a:gd name="connsiteX3" fmla="*/ 0 w 3180754"/>
              <a:gd name="connsiteY3" fmla="*/ 2854800 h 2854800"/>
              <a:gd name="connsiteX4" fmla="*/ 0 w 3180754"/>
              <a:gd name="connsiteY4" fmla="*/ 0 h 285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754" h="2854800">
                <a:moveTo>
                  <a:pt x="0" y="0"/>
                </a:moveTo>
                <a:lnTo>
                  <a:pt x="3180754" y="0"/>
                </a:lnTo>
                <a:lnTo>
                  <a:pt x="3180754" y="2854800"/>
                </a:lnTo>
                <a:lnTo>
                  <a:pt x="0" y="2854800"/>
                </a:lnTo>
                <a:lnTo>
                  <a:pt x="0" y="0"/>
                </a:lnTo>
                <a:close/>
              </a:path>
            </a:pathLst>
          </a:custGeom>
          <a:noFill/>
          <a:ln>
            <a:noFill/>
          </a:ln>
        </p:spPr>
        <p:style>
          <a:lnRef idx="2">
            <a:scrgbClr r="0" g="0" b="0"/>
          </a:lnRef>
          <a:fillRef idx="1">
            <a:scrgbClr r="0" g="0" b="0"/>
          </a:fillRef>
          <a:effectRef idx="0">
            <a:schemeClr val="accent5">
              <a:tint val="40000"/>
              <a:alpha val="90000"/>
              <a:hueOff val="-5370241"/>
              <a:satOff val="24126"/>
              <a:lumOff val="1658"/>
              <a:alphaOff val="0"/>
            </a:schemeClr>
          </a:effectRef>
          <a:fontRef idx="minor">
            <a:schemeClr val="dk1">
              <a:hueOff val="0"/>
              <a:satOff val="0"/>
              <a:lumOff val="0"/>
              <a:alphaOff val="0"/>
            </a:schemeClr>
          </a:fontRef>
        </p:style>
        <p:txBody>
          <a:bodyPr spcFirstLastPara="0" vert="horz" wrap="square" lIns="170688" tIns="170688" rIns="227584" bIns="256032" numCol="1" spcCol="1270" anchor="t" anchorCtr="0">
            <a:noAutofit/>
          </a:bodyPr>
          <a:lstStyle/>
          <a:p>
            <a:pPr marL="285750" lvl="1" indent="-285750" algn="ctr" defTabSz="1422400">
              <a:lnSpc>
                <a:spcPct val="150000"/>
              </a:lnSpc>
              <a:spcAft>
                <a:spcPct val="15000"/>
              </a:spcAft>
            </a:pPr>
            <a:r>
              <a:rPr lang="en-US" sz="3200" b="1" dirty="0" err="1">
                <a:solidFill>
                  <a:schemeClr val="tx1"/>
                </a:solidFill>
                <a:latin typeface="Times New Roman" panose="02020603050405020304" pitchFamily="18" charset="0"/>
                <a:cs typeface="Times New Roman" panose="02020603050405020304" pitchFamily="18" charset="0"/>
              </a:rPr>
              <a:t>vời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vợi</a:t>
            </a:r>
            <a:endParaRPr lang="en-US" sz="3200" b="1" dirty="0">
              <a:solidFill>
                <a:schemeClr val="tx1"/>
              </a:solidFill>
              <a:latin typeface="Times New Roman" panose="02020603050405020304" pitchFamily="18" charset="0"/>
              <a:cs typeface="Times New Roman" panose="02020603050405020304" pitchFamily="18" charset="0"/>
            </a:endParaRPr>
          </a:p>
          <a:p>
            <a:pPr marL="285750" lvl="1" indent="-285750" algn="ctr" defTabSz="1422400">
              <a:lnSpc>
                <a:spcPct val="150000"/>
              </a:lnSpc>
              <a:spcAft>
                <a:spcPct val="15000"/>
              </a:spcAft>
            </a:pPr>
            <a:r>
              <a:rPr lang="en-US" sz="3200" b="1" dirty="0">
                <a:solidFill>
                  <a:schemeClr val="tx1"/>
                </a:solidFill>
                <a:latin typeface="Times New Roman" panose="02020603050405020304" pitchFamily="18" charset="0"/>
                <a:cs typeface="Times New Roman" panose="02020603050405020304" pitchFamily="18" charset="0"/>
              </a:rPr>
              <a:t> </a:t>
            </a:r>
          </a:p>
        </p:txBody>
      </p:sp>
      <p:sp>
        <p:nvSpPr>
          <p:cNvPr id="9" name="Freeform: Shape 8">
            <a:extLst>
              <a:ext uri="{FF2B5EF4-FFF2-40B4-BE49-F238E27FC236}">
                <a16:creationId xmlns:a16="http://schemas.microsoft.com/office/drawing/2014/main" xmlns="" id="{06B238F3-73BD-40B7-A389-C48666671315}"/>
              </a:ext>
            </a:extLst>
          </p:cNvPr>
          <p:cNvSpPr/>
          <p:nvPr/>
        </p:nvSpPr>
        <p:spPr>
          <a:xfrm>
            <a:off x="7747534" y="1895188"/>
            <a:ext cx="2836840" cy="869317"/>
          </a:xfrm>
          <a:custGeom>
            <a:avLst/>
            <a:gdLst>
              <a:gd name="connsiteX0" fmla="*/ 0 w 3180754"/>
              <a:gd name="connsiteY0" fmla="*/ 0 h 1272301"/>
              <a:gd name="connsiteX1" fmla="*/ 3180754 w 3180754"/>
              <a:gd name="connsiteY1" fmla="*/ 0 h 1272301"/>
              <a:gd name="connsiteX2" fmla="*/ 3180754 w 3180754"/>
              <a:gd name="connsiteY2" fmla="*/ 1272301 h 1272301"/>
              <a:gd name="connsiteX3" fmla="*/ 0 w 3180754"/>
              <a:gd name="connsiteY3" fmla="*/ 1272301 h 1272301"/>
              <a:gd name="connsiteX4" fmla="*/ 0 w 3180754"/>
              <a:gd name="connsiteY4" fmla="*/ 0 h 1272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754" h="1272301">
                <a:moveTo>
                  <a:pt x="0" y="0"/>
                </a:moveTo>
                <a:lnTo>
                  <a:pt x="3180754" y="0"/>
                </a:lnTo>
                <a:lnTo>
                  <a:pt x="3180754" y="1272301"/>
                </a:lnTo>
                <a:lnTo>
                  <a:pt x="0" y="1272301"/>
                </a:lnTo>
                <a:lnTo>
                  <a:pt x="0" y="0"/>
                </a:lnTo>
                <a:close/>
              </a:path>
            </a:pathLst>
          </a:custGeom>
          <a:noFill/>
          <a:ln>
            <a:noFill/>
          </a:ln>
        </p:spPr>
        <p:style>
          <a:lnRef idx="2">
            <a:scrgbClr r="0" g="0" b="0"/>
          </a:lnRef>
          <a:fillRef idx="1">
            <a:scrgbClr r="0" g="0" b="0"/>
          </a:fillRef>
          <a:effectRef idx="0">
            <a:schemeClr val="accent5">
              <a:hueOff val="-9933876"/>
              <a:satOff val="39811"/>
              <a:lumOff val="8628"/>
              <a:alphaOff val="0"/>
            </a:schemeClr>
          </a:effectRef>
          <a:fontRef idx="minor">
            <a:schemeClr val="lt1"/>
          </a:fontRef>
        </p:style>
        <p:txBody>
          <a:bodyPr spcFirstLastPara="0" vert="horz" wrap="square" lIns="227584" tIns="130048" rIns="227584" bIns="130048" numCol="1" spcCol="1270" anchor="ctr" anchorCtr="0">
            <a:noAutofit/>
          </a:bodyPr>
          <a:lstStyle/>
          <a:p>
            <a:pPr algn="ctr" defTabSz="1422400">
              <a:lnSpc>
                <a:spcPct val="90000"/>
              </a:lnSpc>
              <a:spcAft>
                <a:spcPct val="35000"/>
              </a:spcAft>
            </a:pPr>
            <a:r>
              <a:rPr lang="en-US" sz="3200" b="1" dirty="0">
                <a:solidFill>
                  <a:schemeClr val="tx1"/>
                </a:solidFill>
                <a:latin typeface="Times New Roman" panose="02020603050405020304" pitchFamily="18" charset="0"/>
                <a:cs typeface="Times New Roman" panose="02020603050405020304" pitchFamily="18" charset="0"/>
              </a:rPr>
              <a:t>Quan </a:t>
            </a:r>
            <a:r>
              <a:rPr lang="en-US" sz="3200" b="1" dirty="0" err="1">
                <a:solidFill>
                  <a:schemeClr val="tx1"/>
                </a:solidFill>
                <a:latin typeface="Times New Roman" panose="02020603050405020304" pitchFamily="18" charset="0"/>
                <a:cs typeface="Times New Roman" panose="02020603050405020304" pitchFamily="18" charset="0"/>
              </a:rPr>
              <a:t>hệ</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từ</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xmlns="" id="{EB5C241C-A9BF-4A9E-B2E0-24B4D4F7FFA3}"/>
              </a:ext>
            </a:extLst>
          </p:cNvPr>
          <p:cNvSpPr/>
          <p:nvPr/>
        </p:nvSpPr>
        <p:spPr>
          <a:xfrm>
            <a:off x="7848554" y="3124208"/>
            <a:ext cx="2196501" cy="1070258"/>
          </a:xfrm>
          <a:custGeom>
            <a:avLst/>
            <a:gdLst>
              <a:gd name="connsiteX0" fmla="*/ 0 w 3180754"/>
              <a:gd name="connsiteY0" fmla="*/ 0 h 2854800"/>
              <a:gd name="connsiteX1" fmla="*/ 3180754 w 3180754"/>
              <a:gd name="connsiteY1" fmla="*/ 0 h 2854800"/>
              <a:gd name="connsiteX2" fmla="*/ 3180754 w 3180754"/>
              <a:gd name="connsiteY2" fmla="*/ 2854800 h 2854800"/>
              <a:gd name="connsiteX3" fmla="*/ 0 w 3180754"/>
              <a:gd name="connsiteY3" fmla="*/ 2854800 h 2854800"/>
              <a:gd name="connsiteX4" fmla="*/ 0 w 3180754"/>
              <a:gd name="connsiteY4" fmla="*/ 0 h 285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754" h="2854800">
                <a:moveTo>
                  <a:pt x="0" y="0"/>
                </a:moveTo>
                <a:lnTo>
                  <a:pt x="3180754" y="0"/>
                </a:lnTo>
                <a:lnTo>
                  <a:pt x="3180754" y="2854800"/>
                </a:lnTo>
                <a:lnTo>
                  <a:pt x="0" y="2854800"/>
                </a:lnTo>
                <a:lnTo>
                  <a:pt x="0" y="0"/>
                </a:lnTo>
                <a:close/>
              </a:path>
            </a:pathLst>
          </a:custGeom>
          <a:noFill/>
          <a:ln>
            <a:noFill/>
          </a:ln>
        </p:spPr>
        <p:style>
          <a:lnRef idx="2">
            <a:scrgbClr r="0" g="0" b="0"/>
          </a:lnRef>
          <a:fillRef idx="1">
            <a:scrgbClr r="0" g="0" b="0"/>
          </a:fillRef>
          <a:effectRef idx="0">
            <a:schemeClr val="accent5">
              <a:tint val="40000"/>
              <a:alpha val="90000"/>
              <a:hueOff val="-10740482"/>
              <a:satOff val="48253"/>
              <a:lumOff val="3317"/>
              <a:alphaOff val="0"/>
            </a:schemeClr>
          </a:effectRef>
          <a:fontRef idx="minor">
            <a:schemeClr val="dk1">
              <a:hueOff val="0"/>
              <a:satOff val="0"/>
              <a:lumOff val="0"/>
              <a:alphaOff val="0"/>
            </a:schemeClr>
          </a:fontRef>
        </p:style>
        <p:txBody>
          <a:bodyPr spcFirstLastPara="0" vert="horz" wrap="square" lIns="170688" tIns="170688" rIns="227584" bIns="256032" numCol="1" spcCol="1270" anchor="t" anchorCtr="0">
            <a:noAutofit/>
          </a:bodyPr>
          <a:lstStyle/>
          <a:p>
            <a:pPr marL="285750" lvl="1" indent="-285750" algn="ctr" defTabSz="1422400">
              <a:lnSpc>
                <a:spcPct val="150000"/>
              </a:lnSpc>
              <a:spcAft>
                <a:spcPct val="15000"/>
              </a:spcAft>
            </a:pPr>
            <a:r>
              <a:rPr lang="en-US" sz="3200" b="1" dirty="0">
                <a:solidFill>
                  <a:schemeClr val="tx1"/>
                </a:solidFill>
                <a:latin typeface="Times New Roman" panose="02020603050405020304" pitchFamily="18" charset="0"/>
                <a:cs typeface="Times New Roman" panose="02020603050405020304" pitchFamily="18" charset="0"/>
              </a:rPr>
              <a:t>qua</a:t>
            </a:r>
          </a:p>
          <a:p>
            <a:pPr marL="285750" lvl="1" indent="-285750" algn="ctr" defTabSz="1422400">
              <a:lnSpc>
                <a:spcPct val="150000"/>
              </a:lnSpc>
              <a:spcAft>
                <a:spcPct val="15000"/>
              </a:spcAft>
            </a:pPr>
            <a:endParaRPr lang="en-US" sz="3200" b="1" dirty="0">
              <a:solidFill>
                <a:schemeClr val="tx1"/>
              </a:solidFill>
              <a:latin typeface="Times New Roman" panose="02020603050405020304" pitchFamily="18" charset="0"/>
              <a:cs typeface="Times New Roman" panose="02020603050405020304" pitchFamily="18" charset="0"/>
            </a:endParaRPr>
          </a:p>
        </p:txBody>
      </p:sp>
      <p:cxnSp>
        <p:nvCxnSpPr>
          <p:cNvPr id="12" name="Straight Connector 11">
            <a:extLst>
              <a:ext uri="{FF2B5EF4-FFF2-40B4-BE49-F238E27FC236}">
                <a16:creationId xmlns:a16="http://schemas.microsoft.com/office/drawing/2014/main" xmlns="" id="{29D452B7-619F-4B3E-B5BC-C3C4AB32D353}"/>
              </a:ext>
            </a:extLst>
          </p:cNvPr>
          <p:cNvCxnSpPr/>
          <p:nvPr/>
        </p:nvCxnSpPr>
        <p:spPr>
          <a:xfrm>
            <a:off x="1432732" y="937215"/>
            <a:ext cx="1504354" cy="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xmlns="" id="{B1045282-7C22-4F0A-AF5A-A2E8ECEF883D}"/>
              </a:ext>
            </a:extLst>
          </p:cNvPr>
          <p:cNvCxnSpPr/>
          <p:nvPr/>
        </p:nvCxnSpPr>
        <p:spPr>
          <a:xfrm>
            <a:off x="7172594" y="937215"/>
            <a:ext cx="838200" cy="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xmlns="" id="{055CFB97-7B31-4102-81D8-8DECB9DFCFCF}"/>
              </a:ext>
            </a:extLst>
          </p:cNvPr>
          <p:cNvCxnSpPr>
            <a:cxnSpLocks/>
          </p:cNvCxnSpPr>
          <p:nvPr/>
        </p:nvCxnSpPr>
        <p:spPr>
          <a:xfrm>
            <a:off x="5569136" y="937215"/>
            <a:ext cx="1416335" cy="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5258627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xmlns="" id="{9C65046D-4550-4C5D-B90E-1D9DFFE1F9A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09823" y="457278"/>
            <a:ext cx="9372354" cy="1592450"/>
          </a:xfrm>
          <a:prstGeom prst="rect">
            <a:avLst/>
          </a:prstGeom>
        </p:spPr>
      </p:pic>
      <p:sp>
        <p:nvSpPr>
          <p:cNvPr id="2" name="TextBox 1">
            <a:extLst>
              <a:ext uri="{FF2B5EF4-FFF2-40B4-BE49-F238E27FC236}">
                <a16:creationId xmlns:a16="http://schemas.microsoft.com/office/drawing/2014/main" xmlns="" id="{F58C6EB0-BA92-48AC-BC99-18AB36EF25CD}"/>
              </a:ext>
            </a:extLst>
          </p:cNvPr>
          <p:cNvSpPr txBox="1"/>
          <p:nvPr/>
        </p:nvSpPr>
        <p:spPr>
          <a:xfrm>
            <a:off x="2286100" y="745671"/>
            <a:ext cx="8305582" cy="1077218"/>
          </a:xfrm>
          <a:prstGeom prst="rect">
            <a:avLst/>
          </a:prstGeom>
          <a:noFill/>
        </p:spPr>
        <p:txBody>
          <a:bodyPr wrap="square" rtlCol="0">
            <a:spAutoFit/>
          </a:bodyPr>
          <a:lstStyle/>
          <a:p>
            <a:pPr algn="just"/>
            <a:r>
              <a:rPr lang="en-US" sz="3200" b="1" i="1" dirty="0" err="1">
                <a:solidFill>
                  <a:srgbClr val="E4272A"/>
                </a:solidFill>
                <a:latin typeface="Times New Roman" panose="02020603050405020304" pitchFamily="18" charset="0"/>
                <a:cs typeface="Times New Roman" panose="02020603050405020304" pitchFamily="18" charset="0"/>
              </a:rPr>
              <a:t>Bài</a:t>
            </a:r>
            <a:r>
              <a:rPr lang="en-US" sz="3200" b="1" i="1" dirty="0">
                <a:solidFill>
                  <a:srgbClr val="E4272A"/>
                </a:solidFill>
                <a:latin typeface="Times New Roman" panose="02020603050405020304" pitchFamily="18" charset="0"/>
                <a:cs typeface="Times New Roman" panose="02020603050405020304" pitchFamily="18" charset="0"/>
              </a:rPr>
              <a:t> </a:t>
            </a:r>
            <a:r>
              <a:rPr lang="en-US" sz="3200" b="1" i="1" dirty="0" err="1">
                <a:solidFill>
                  <a:srgbClr val="E4272A"/>
                </a:solidFill>
                <a:latin typeface="Times New Roman" panose="02020603050405020304" pitchFamily="18" charset="0"/>
                <a:cs typeface="Times New Roman" panose="02020603050405020304" pitchFamily="18" charset="0"/>
              </a:rPr>
              <a:t>tập</a:t>
            </a:r>
            <a:r>
              <a:rPr lang="en-US" sz="3200" b="1" i="1" dirty="0">
                <a:solidFill>
                  <a:srgbClr val="E4272A"/>
                </a:solidFill>
                <a:latin typeface="Times New Roman" panose="02020603050405020304" pitchFamily="18" charset="0"/>
                <a:cs typeface="Times New Roman" panose="02020603050405020304" pitchFamily="18" charset="0"/>
              </a:rPr>
              <a:t> 1:</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Xếp</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các</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từ</a:t>
            </a:r>
            <a:r>
              <a:rPr lang="en-US" sz="3200" b="1" i="1" dirty="0">
                <a:solidFill>
                  <a:sysClr val="windowText" lastClr="000000"/>
                </a:solidFill>
                <a:latin typeface="Times New Roman" panose="02020603050405020304" pitchFamily="18" charset="0"/>
                <a:cs typeface="Times New Roman" panose="02020603050405020304" pitchFamily="18" charset="0"/>
              </a:rPr>
              <a:t> in </a:t>
            </a:r>
            <a:r>
              <a:rPr lang="en-US" sz="3200" b="1" i="1" dirty="0" err="1">
                <a:solidFill>
                  <a:sysClr val="windowText" lastClr="000000"/>
                </a:solidFill>
                <a:latin typeface="Times New Roman" panose="02020603050405020304" pitchFamily="18" charset="0"/>
                <a:cs typeface="Times New Roman" panose="02020603050405020304" pitchFamily="18" charset="0"/>
              </a:rPr>
              <a:t>đậm</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trong</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đoạn</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văn</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sau</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vào</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bảng</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phân</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dirty="0" err="1">
                <a:solidFill>
                  <a:sysClr val="windowText" lastClr="000000"/>
                </a:solidFill>
                <a:latin typeface="Times New Roman" panose="02020603050405020304" pitchFamily="18" charset="0"/>
                <a:cs typeface="Times New Roman" panose="02020603050405020304" pitchFamily="18" charset="0"/>
              </a:rPr>
              <a:t>loại</a:t>
            </a:r>
            <a:r>
              <a:rPr lang="en-US" sz="3200" b="1" i="1" dirty="0">
                <a:solidFill>
                  <a:sysClr val="windowText" lastClr="000000"/>
                </a:solidFill>
                <a:latin typeface="Times New Roman" panose="02020603050405020304" pitchFamily="18" charset="0"/>
                <a:cs typeface="Times New Roman" panose="02020603050405020304" pitchFamily="18" charset="0"/>
              </a:rPr>
              <a:t> ở </a:t>
            </a:r>
            <a:r>
              <a:rPr lang="en-US" sz="3200" b="1" i="1" dirty="0" err="1">
                <a:solidFill>
                  <a:sysClr val="windowText" lastClr="000000"/>
                </a:solidFill>
                <a:latin typeface="Times New Roman" panose="02020603050405020304" pitchFamily="18" charset="0"/>
                <a:cs typeface="Times New Roman" panose="02020603050405020304" pitchFamily="18" charset="0"/>
              </a:rPr>
              <a:t>bên</a:t>
            </a:r>
            <a:r>
              <a:rPr lang="en-US" sz="3200" b="1" i="1" dirty="0">
                <a:solidFill>
                  <a:sysClr val="windowText" lastClr="000000"/>
                </a:solidFill>
                <a:latin typeface="Times New Roman" panose="02020603050405020304" pitchFamily="18" charset="0"/>
                <a:cs typeface="Times New Roman" panose="02020603050405020304" pitchFamily="18" charset="0"/>
              </a:rPr>
              <a:t> </a:t>
            </a:r>
            <a:r>
              <a:rPr lang="en-US" sz="3200" b="1" i="1" err="1">
                <a:solidFill>
                  <a:sysClr val="windowText" lastClr="000000"/>
                </a:solidFill>
                <a:latin typeface="Times New Roman" panose="02020603050405020304" pitchFamily="18" charset="0"/>
                <a:cs typeface="Times New Roman" panose="02020603050405020304" pitchFamily="18" charset="0"/>
              </a:rPr>
              <a:t>dưới</a:t>
            </a:r>
            <a:r>
              <a:rPr lang="en-US" sz="3200" b="1" i="1">
                <a:solidFill>
                  <a:sysClr val="windowText" lastClr="000000"/>
                </a:solidFill>
                <a:latin typeface="Times New Roman" panose="02020603050405020304" pitchFamily="18" charset="0"/>
                <a:cs typeface="Times New Roman" panose="02020603050405020304" pitchFamily="18" charset="0"/>
              </a:rPr>
              <a:t>:</a:t>
            </a:r>
            <a:endParaRPr lang="en-US" sz="3200" b="1" i="1" dirty="0">
              <a:solidFill>
                <a:sysClr val="windowText" lastClr="000000"/>
              </a:solidFill>
              <a:latin typeface="Times New Roman" panose="02020603050405020304" pitchFamily="18" charset="0"/>
              <a:cs typeface="Times New Roman" panose="02020603050405020304" pitchFamily="18" charset="0"/>
            </a:endParaRPr>
          </a:p>
        </p:txBody>
      </p:sp>
      <p:sp>
        <p:nvSpPr>
          <p:cNvPr id="3" name="Text Box 5">
            <a:extLst>
              <a:ext uri="{FF2B5EF4-FFF2-40B4-BE49-F238E27FC236}">
                <a16:creationId xmlns:a16="http://schemas.microsoft.com/office/drawing/2014/main" xmlns="" id="{410FC545-AAF0-495D-A6EC-DFAD0CFB35CA}"/>
              </a:ext>
            </a:extLst>
          </p:cNvPr>
          <p:cNvSpPr txBox="1">
            <a:spLocks noChangeArrowheads="1"/>
          </p:cNvSpPr>
          <p:nvPr/>
        </p:nvSpPr>
        <p:spPr bwMode="auto">
          <a:xfrm>
            <a:off x="1105031" y="2655115"/>
            <a:ext cx="9981938"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VnTime" panose="020B7200000000000000" pitchFamily="34" charset="0"/>
              </a:defRPr>
            </a:lvl1pPr>
            <a:lvl2pPr marL="742950" indent="-285750">
              <a:defRPr sz="2800" b="1">
                <a:solidFill>
                  <a:schemeClr val="tx1"/>
                </a:solidFill>
                <a:latin typeface=".VnTime" panose="020B7200000000000000" pitchFamily="34" charset="0"/>
              </a:defRPr>
            </a:lvl2pPr>
            <a:lvl3pPr marL="1143000" indent="-228600">
              <a:defRPr sz="2800" b="1">
                <a:solidFill>
                  <a:schemeClr val="tx1"/>
                </a:solidFill>
                <a:latin typeface=".VnTime" panose="020B7200000000000000" pitchFamily="34" charset="0"/>
              </a:defRPr>
            </a:lvl3pPr>
            <a:lvl4pPr marL="1600200" indent="-228600">
              <a:defRPr sz="2800" b="1">
                <a:solidFill>
                  <a:schemeClr val="tx1"/>
                </a:solidFill>
                <a:latin typeface=".VnTime" panose="020B7200000000000000" pitchFamily="34" charset="0"/>
              </a:defRPr>
            </a:lvl4pPr>
            <a:lvl5pPr marL="2057400" indent="-228600">
              <a:defRPr sz="2800" b="1">
                <a:solidFill>
                  <a:schemeClr val="tx1"/>
                </a:solidFill>
                <a:latin typeface=".VnTime" panose="020B7200000000000000" pitchFamily="34" charset="0"/>
              </a:defRPr>
            </a:lvl5pPr>
            <a:lvl6pPr marL="2514600" indent="-228600" eaLnBrk="0" fontAlgn="base" hangingPunct="0">
              <a:spcBef>
                <a:spcPct val="0"/>
              </a:spcBef>
              <a:spcAft>
                <a:spcPct val="0"/>
              </a:spcAft>
              <a:defRPr sz="2800" b="1">
                <a:solidFill>
                  <a:schemeClr val="tx1"/>
                </a:solidFill>
                <a:latin typeface=".VnTime" panose="020B7200000000000000" pitchFamily="34" charset="0"/>
              </a:defRPr>
            </a:lvl6pPr>
            <a:lvl7pPr marL="2971800" indent="-228600" eaLnBrk="0" fontAlgn="base" hangingPunct="0">
              <a:spcBef>
                <a:spcPct val="0"/>
              </a:spcBef>
              <a:spcAft>
                <a:spcPct val="0"/>
              </a:spcAft>
              <a:defRPr sz="2800" b="1">
                <a:solidFill>
                  <a:schemeClr val="tx1"/>
                </a:solidFill>
                <a:latin typeface=".VnTime" panose="020B7200000000000000" pitchFamily="34" charset="0"/>
              </a:defRPr>
            </a:lvl7pPr>
            <a:lvl8pPr marL="3429000" indent="-228600" eaLnBrk="0" fontAlgn="base" hangingPunct="0">
              <a:spcBef>
                <a:spcPct val="0"/>
              </a:spcBef>
              <a:spcAft>
                <a:spcPct val="0"/>
              </a:spcAft>
              <a:defRPr sz="2800" b="1">
                <a:solidFill>
                  <a:schemeClr val="tx1"/>
                </a:solidFill>
                <a:latin typeface=".VnTime" panose="020B7200000000000000" pitchFamily="34" charset="0"/>
              </a:defRPr>
            </a:lvl8pPr>
            <a:lvl9pPr marL="3886200" indent="-228600" eaLnBrk="0" fontAlgn="base" hangingPunct="0">
              <a:spcBef>
                <a:spcPct val="0"/>
              </a:spcBef>
              <a:spcAft>
                <a:spcPct val="0"/>
              </a:spcAft>
              <a:defRPr sz="2800" b="1">
                <a:solidFill>
                  <a:schemeClr val="tx1"/>
                </a:solidFill>
                <a:latin typeface=".VnTime" panose="020B7200000000000000" pitchFamily="34" charset="0"/>
              </a:defRPr>
            </a:lvl9pPr>
          </a:lstStyle>
          <a:p>
            <a:pPr algn="just">
              <a:spcBef>
                <a:spcPts val="0"/>
              </a:spcBef>
            </a:pP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Không</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thấy</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Nguyên</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trả</a:t>
            </a:r>
            <a:r>
              <a:rPr lang="en-US" altLang="vi-VN" sz="3200" i="1" dirty="0">
                <a:solidFill>
                  <a:srgbClr val="FF0000"/>
                </a:solidFill>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lời</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tôi</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nhìn</a:t>
            </a:r>
            <a:r>
              <a:rPr lang="en-US" altLang="vi-VN" sz="3200" b="0" dirty="0">
                <a:latin typeface="Times New Roman" panose="02020603050405020304" pitchFamily="18" charset="0"/>
                <a:cs typeface="Times New Roman" panose="02020603050405020304" pitchFamily="18" charset="0"/>
              </a:rPr>
              <a:t> sang. Hai </a:t>
            </a:r>
            <a:r>
              <a:rPr lang="en-US" altLang="vi-VN" sz="3200" b="0" dirty="0" err="1">
                <a:latin typeface="Times New Roman" panose="02020603050405020304" pitchFamily="18" charset="0"/>
                <a:cs typeface="Times New Roman" panose="02020603050405020304" pitchFamily="18" charset="0"/>
              </a:rPr>
              <a:t>tay</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Nguyên</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vịn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vào</a:t>
            </a:r>
            <a:r>
              <a:rPr lang="en-US" altLang="vi-VN" sz="3200" b="0" dirty="0">
                <a:latin typeface="Times New Roman" panose="02020603050405020304" pitchFamily="18" charset="0"/>
                <a:cs typeface="Times New Roman" panose="02020603050405020304" pitchFamily="18" charset="0"/>
              </a:rPr>
              <a:t> song </a:t>
            </a:r>
            <a:r>
              <a:rPr lang="en-US" altLang="vi-VN" sz="3200" b="0" dirty="0" err="1">
                <a:latin typeface="Times New Roman" panose="02020603050405020304" pitchFamily="18" charset="0"/>
                <a:cs typeface="Times New Roman" panose="02020603050405020304" pitchFamily="18" charset="0"/>
              </a:rPr>
              <a:t>cửa</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sổ</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mắt</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nhìn</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xa</a:t>
            </a:r>
            <a:r>
              <a:rPr lang="en-US" altLang="vi-VN" sz="3200" i="1" dirty="0">
                <a:solidFill>
                  <a:srgbClr val="FF0000"/>
                </a:solidFill>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vời</a:t>
            </a:r>
            <a:r>
              <a:rPr lang="en-US" altLang="vi-VN" sz="3200" i="1" dirty="0">
                <a:solidFill>
                  <a:srgbClr val="FF0000"/>
                </a:solidFill>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vợi</a:t>
            </a:r>
            <a:r>
              <a:rPr lang="en-US" altLang="vi-VN" sz="3200" b="0" dirty="0">
                <a:latin typeface="Times New Roman" panose="02020603050405020304" pitchFamily="18" charset="0"/>
                <a:cs typeface="Times New Roman" panose="02020603050405020304" pitchFamily="18" charset="0"/>
              </a:rPr>
              <a:t>. </a:t>
            </a:r>
            <a:r>
              <a:rPr lang="en-US" altLang="vi-VN" sz="3200" i="1" dirty="0">
                <a:solidFill>
                  <a:srgbClr val="FF0000"/>
                </a:solidFill>
                <a:latin typeface="Times New Roman" panose="02020603050405020304" pitchFamily="18" charset="0"/>
                <a:cs typeface="Times New Roman" panose="02020603050405020304" pitchFamily="18" charset="0"/>
              </a:rPr>
              <a:t>Qua</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ánh</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đèn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ngoài</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đường</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hắt</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vào</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tôi</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thấy</a:t>
            </a:r>
            <a:r>
              <a:rPr lang="en-US" altLang="vi-VN" sz="3200" i="1" dirty="0">
                <a:solidFill>
                  <a:srgbClr val="FF0000"/>
                </a:solidFill>
                <a:latin typeface="Times New Roman" panose="02020603050405020304" pitchFamily="18" charset="0"/>
                <a:cs typeface="Times New Roman" panose="02020603050405020304" pitchFamily="18" charset="0"/>
              </a:rPr>
              <a:t> ở </a:t>
            </a:r>
            <a:r>
              <a:rPr lang="en-US" altLang="vi-VN" sz="3200" b="0" dirty="0" err="1">
                <a:latin typeface="Times New Roman" panose="02020603050405020304" pitchFamily="18" charset="0"/>
                <a:cs typeface="Times New Roman" panose="02020603050405020304" pitchFamily="18" charset="0"/>
              </a:rPr>
              <a:t>khoé</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mắt</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nó</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hai</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giọt</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lệ</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lớn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sắp</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sửa</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lăn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xuống</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má</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Tự</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nhiên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nước</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mắt</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tôi</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trào</a:t>
            </a:r>
            <a:r>
              <a:rPr lang="en-US" altLang="vi-VN" sz="3200" b="0" dirty="0">
                <a:latin typeface="Times New Roman" panose="02020603050405020304" pitchFamily="18" charset="0"/>
                <a:cs typeface="Times New Roman" panose="02020603050405020304" pitchFamily="18" charset="0"/>
              </a:rPr>
              <a:t> ra. </a:t>
            </a:r>
            <a:r>
              <a:rPr lang="en-US" altLang="vi-VN" sz="3200" b="0" dirty="0" err="1">
                <a:latin typeface="Times New Roman" panose="02020603050405020304" pitchFamily="18" charset="0"/>
                <a:cs typeface="Times New Roman" panose="02020603050405020304" pitchFamily="18" charset="0"/>
              </a:rPr>
              <a:t>Cũng</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giờ</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này</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năm</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ngoái</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tôi</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đón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giao</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thừa</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với</a:t>
            </a:r>
            <a:r>
              <a:rPr lang="en-US" altLang="vi-VN" sz="3200" b="0" dirty="0">
                <a:solidFill>
                  <a:srgbClr val="FF0000"/>
                </a:solidFill>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ba</a:t>
            </a:r>
            <a:r>
              <a:rPr lang="en-US" altLang="vi-VN" sz="3200" b="0" dirty="0">
                <a:latin typeface="Times New Roman" panose="02020603050405020304" pitchFamily="18" charset="0"/>
                <a:cs typeface="Times New Roman" panose="02020603050405020304" pitchFamily="18" charset="0"/>
              </a:rPr>
              <a:t> ở </a:t>
            </a:r>
            <a:r>
              <a:rPr lang="en-US" altLang="vi-VN" sz="3200" b="0" dirty="0" err="1">
                <a:latin typeface="Times New Roman" panose="02020603050405020304" pitchFamily="18" charset="0"/>
                <a:cs typeface="Times New Roman" panose="02020603050405020304" pitchFamily="18" charset="0"/>
              </a:rPr>
              <a:t>bệnh</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viện</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Năm</a:t>
            </a:r>
            <a:r>
              <a:rPr lang="en-US" altLang="vi-VN" sz="3200" b="0" dirty="0">
                <a:latin typeface="Times New Roman" panose="02020603050405020304" pitchFamily="18" charset="0"/>
                <a:cs typeface="Times New Roman" panose="02020603050405020304" pitchFamily="18" charset="0"/>
              </a:rPr>
              <a:t> nay </a:t>
            </a:r>
            <a:r>
              <a:rPr lang="en-US" altLang="vi-VN" sz="3200" b="0" dirty="0" err="1">
                <a:latin typeface="Times New Roman" panose="02020603050405020304" pitchFamily="18" charset="0"/>
                <a:cs typeface="Times New Roman" panose="02020603050405020304" pitchFamily="18" charset="0"/>
              </a:rPr>
              <a:t>ba</a:t>
            </a:r>
            <a:r>
              <a:rPr lang="en-US" altLang="vi-VN" sz="3200" b="0" dirty="0">
                <a:latin typeface="Times New Roman" panose="02020603050405020304" pitchFamily="18" charset="0"/>
                <a:cs typeface="Times New Roman" panose="02020603050405020304" pitchFamily="18" charset="0"/>
              </a:rPr>
              <a:t> </a:t>
            </a:r>
            <a:r>
              <a:rPr lang="en-US" altLang="vi-VN" sz="3200" i="1" dirty="0" err="1">
                <a:solidFill>
                  <a:srgbClr val="FF0000"/>
                </a:solidFill>
                <a:latin typeface="Times New Roman" panose="02020603050405020304" pitchFamily="18" charset="0"/>
                <a:cs typeface="Times New Roman" panose="02020603050405020304" pitchFamily="18" charset="0"/>
              </a:rPr>
              <a:t>bỏ</a:t>
            </a:r>
            <a:r>
              <a:rPr lang="en-US" altLang="vi-VN" sz="3200" b="0" dirty="0">
                <a:latin typeface="Times New Roman" panose="02020603050405020304" pitchFamily="18" charset="0"/>
                <a:cs typeface="Times New Roman" panose="02020603050405020304" pitchFamily="18" charset="0"/>
              </a:rPr>
              <a:t> con </a:t>
            </a:r>
            <a:r>
              <a:rPr lang="en-US" altLang="vi-VN" sz="3200" b="0" dirty="0" err="1">
                <a:latin typeface="Times New Roman" panose="02020603050405020304" pitchFamily="18" charset="0"/>
                <a:cs typeface="Times New Roman" panose="02020603050405020304" pitchFamily="18" charset="0"/>
              </a:rPr>
              <a:t>một</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mình</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ba</a:t>
            </a:r>
            <a:r>
              <a:rPr lang="en-US" altLang="vi-VN" sz="3200" b="0" dirty="0">
                <a:latin typeface="Times New Roman" panose="02020603050405020304" pitchFamily="18" charset="0"/>
                <a:cs typeface="Times New Roman" panose="02020603050405020304" pitchFamily="18" charset="0"/>
              </a:rPr>
              <a:t> </a:t>
            </a:r>
            <a:r>
              <a:rPr lang="en-US" altLang="vi-VN" sz="3200" b="0" dirty="0" err="1">
                <a:latin typeface="Times New Roman" panose="02020603050405020304" pitchFamily="18" charset="0"/>
                <a:cs typeface="Times New Roman" panose="02020603050405020304" pitchFamily="18" charset="0"/>
              </a:rPr>
              <a:t>ơi</a:t>
            </a:r>
            <a:r>
              <a:rPr lang="en-US" altLang="vi-VN" sz="3200" b="0" dirty="0">
                <a:latin typeface="Times New Roman" panose="02020603050405020304" pitchFamily="18" charset="0"/>
                <a:cs typeface="Times New Roman" panose="02020603050405020304" pitchFamily="18" charset="0"/>
              </a:rPr>
              <a:t>.</a:t>
            </a:r>
          </a:p>
          <a:p>
            <a:pPr algn="r">
              <a:spcBef>
                <a:spcPts val="0"/>
              </a:spcBef>
            </a:pPr>
            <a:r>
              <a:rPr lang="en-US" altLang="vi-VN" sz="3200" i="1" dirty="0">
                <a:latin typeface="Times New Roman" panose="02020603050405020304" pitchFamily="18" charset="0"/>
                <a:cs typeface="Times New Roman" panose="02020603050405020304" pitchFamily="18" charset="0"/>
              </a:rPr>
              <a:t>Theo </a:t>
            </a:r>
            <a:r>
              <a:rPr lang="en-US" altLang="vi-VN" sz="3200" i="1" dirty="0" err="1">
                <a:latin typeface="Times New Roman" panose="02020603050405020304" pitchFamily="18" charset="0"/>
                <a:cs typeface="Times New Roman" panose="02020603050405020304" pitchFamily="18" charset="0"/>
              </a:rPr>
              <a:t>Thuỳ</a:t>
            </a:r>
            <a:r>
              <a:rPr lang="en-US" altLang="vi-VN" sz="3200" i="1" dirty="0">
                <a:latin typeface="Times New Roman" panose="02020603050405020304" pitchFamily="18" charset="0"/>
                <a:cs typeface="Times New Roman" panose="02020603050405020304" pitchFamily="18" charset="0"/>
              </a:rPr>
              <a:t> Linh</a:t>
            </a:r>
          </a:p>
        </p:txBody>
      </p:sp>
      <p:pic>
        <p:nvPicPr>
          <p:cNvPr id="9" name="Picture 2">
            <a:extLst>
              <a:ext uri="{FF2B5EF4-FFF2-40B4-BE49-F238E27FC236}">
                <a16:creationId xmlns:a16="http://schemas.microsoft.com/office/drawing/2014/main" xmlns="" id="{866DACA5-575D-4973-B3F8-B33252B8F9E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38298" y="136713"/>
            <a:ext cx="1943049" cy="2262648"/>
          </a:xfrm>
          <a:prstGeom prst="rect">
            <a:avLst/>
          </a:prstGeom>
        </p:spPr>
      </p:pic>
      <p:pic>
        <p:nvPicPr>
          <p:cNvPr id="6" name="ĐỒNG HỒ 3P">
            <a:hlinkClick r:id="" action="ppaction://media"/>
            <a:extLst>
              <a:ext uri="{FF2B5EF4-FFF2-40B4-BE49-F238E27FC236}">
                <a16:creationId xmlns:a16="http://schemas.microsoft.com/office/drawing/2014/main" xmlns="" id="{8C0F4EAD-D893-4EA9-93D2-E3E30805F147}"/>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8499936" y="1294429"/>
            <a:ext cx="2282241" cy="1283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11518427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1250"/>
                                        <p:tgtEl>
                                          <p:spTgt spid="8"/>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125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barn(inVertical)">
                                      <p:cBhvr>
                                        <p:cTn id="22" dur="125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barn(inVertical)">
                                      <p:cBhvr>
                                        <p:cTn id="27" dur="125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9112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6"/>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6"/>
                                        </p:tgtEl>
                                      </p:cBhvr>
                                    </p:cmd>
                                  </p:childTnLst>
                                </p:cTn>
                              </p:par>
                            </p:childTnLst>
                          </p:cTn>
                        </p:par>
                      </p:childTnLst>
                    </p:cTn>
                  </p:par>
                </p:childTnLst>
              </p:cTn>
              <p:nextCondLst>
                <p:cond evt="onClick" delay="0">
                  <p:tgtEl>
                    <p:spTgt spid="6"/>
                  </p:tgtEl>
                </p:cond>
              </p:nextCondLst>
            </p:seq>
            <p:video>
              <p:cMediaNode vol="80000">
                <p:cTn id="37" fill="hold" display="0">
                  <p:stCondLst>
                    <p:cond delay="indefinite"/>
                  </p:stCondLst>
                </p:cTn>
                <p:tgtEl>
                  <p:spTgt spid="6"/>
                </p:tgtEl>
              </p:cMediaNode>
            </p:video>
          </p:childTnLst>
        </p:cTn>
      </p:par>
    </p:tnLst>
    <p:bldLst>
      <p:bldP spid="2" grpId="0"/>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4|0.5|0.4|0.4|0.3|0.5|0.4|0.4|0.4|0.3"/>
</p:tagLst>
</file>

<file path=ppt/tags/tag2.xml><?xml version="1.0" encoding="utf-8"?>
<p:tagLst xmlns:a="http://schemas.openxmlformats.org/drawingml/2006/main" xmlns:r="http://schemas.openxmlformats.org/officeDocument/2006/relationships" xmlns:p="http://schemas.openxmlformats.org/presentationml/2006/main">
  <p:tag name="TIMING" val="|0.3|0.3|0.3|0.4|0.3|0.3|0.3"/>
</p:tagLst>
</file>

<file path=ppt/theme/theme1.xml><?xml version="1.0" encoding="utf-8"?>
<a:theme xmlns:a="http://schemas.openxmlformats.org/drawingml/2006/main" name="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2_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455</TotalTime>
  <Words>974</Words>
  <Application>Microsoft Office PowerPoint</Application>
  <PresentationFormat>Custom</PresentationFormat>
  <Paragraphs>134</Paragraphs>
  <Slides>27</Slides>
  <Notes>7</Notes>
  <HiddenSlides>0</HiddenSlides>
  <MMClips>8</MMClips>
  <ScaleCrop>false</ScaleCrop>
  <HeadingPairs>
    <vt:vector size="6" baseType="variant">
      <vt:variant>
        <vt:lpstr>Theme</vt:lpstr>
      </vt:variant>
      <vt:variant>
        <vt:i4>4</vt:i4>
      </vt:variant>
      <vt:variant>
        <vt:lpstr>Slide Titles</vt:lpstr>
      </vt:variant>
      <vt:variant>
        <vt:i4>27</vt:i4>
      </vt:variant>
      <vt:variant>
        <vt:lpstr>Custom Shows</vt:lpstr>
      </vt:variant>
      <vt:variant>
        <vt:i4>1</vt:i4>
      </vt:variant>
    </vt:vector>
  </HeadingPairs>
  <TitlesOfParts>
    <vt:vector size="32" baseType="lpstr">
      <vt:lpstr>Nature Activities Binder by Slidesgo</vt:lpstr>
      <vt:lpstr>Nature Activities Binder by Slidesgo</vt:lpstr>
      <vt:lpstr>1_Nature Activities Binder by Slidesgo</vt:lpstr>
      <vt:lpstr>2_Nature Activities Binder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Custom Show 1</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9Slide.vn</dc:subject>
  <dc:creator>HP</dc:creator>
  <cp:keywords>EduFive</cp:keywords>
  <dc:description>9Slide.vn</dc:description>
  <cp:lastModifiedBy>Trà My</cp:lastModifiedBy>
  <cp:revision>419</cp:revision>
  <dcterms:created xsi:type="dcterms:W3CDTF">2012-09-25T13:46:00Z</dcterms:created>
  <dcterms:modified xsi:type="dcterms:W3CDTF">2023-07-25T07:11:46Z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77ABF922DEAD46EA8DFE20FCDC086C28</vt:lpwstr>
  </property>
  <property fmtid="{D5CDD505-2E9C-101B-9397-08002B2CF9AE}" pid="3" name="KSOProductBuildVer">
    <vt:lpwstr>2057-11.2.0.10323</vt:lpwstr>
  </property>
</Properties>
</file>