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media/audio3.wav" ContentType="audio/wav"/>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83" r:id="rId3"/>
    <p:sldId id="284" r:id="rId4"/>
    <p:sldId id="285" r:id="rId5"/>
    <p:sldId id="286" r:id="rId6"/>
    <p:sldId id="287" r:id="rId7"/>
    <p:sldId id="258" r:id="rId8"/>
    <p:sldId id="268" r:id="rId9"/>
    <p:sldId id="279" r:id="rId10"/>
    <p:sldId id="282" r:id="rId11"/>
    <p:sldId id="266" r:id="rId12"/>
    <p:sldId id="257" r:id="rId13"/>
    <p:sldId id="280" r:id="rId14"/>
    <p:sldId id="278" r:id="rId15"/>
    <p:sldId id="281" r:id="rId16"/>
    <p:sldId id="264" r:id="rId17"/>
    <p:sldId id="288" r:id="rId18"/>
    <p:sldId id="260" r:id="rId19"/>
  </p:sldIdLst>
  <p:sldSz cx="12192000" cy="6858000"/>
  <p:notesSz cx="6858000" cy="9144000"/>
  <p:custDataLst>
    <p:tags r:id="rId2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14B8"/>
    <a:srgbClr val="E2A3F5"/>
    <a:srgbClr val="527C2C"/>
    <a:srgbClr val="C0DFA5"/>
    <a:srgbClr val="0082FF"/>
    <a:srgbClr val="FF9200"/>
    <a:srgbClr val="A9D115"/>
    <a:srgbClr val="FF7575"/>
    <a:srgbClr val="D5F8FB"/>
    <a:srgbClr val="B7F2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FC7A2F-B074-764F-471F-B0C52D00E2D0}" v="4" dt="2022-12-14T03:30:05.2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p:scale>
          <a:sx n="60" d="100"/>
          <a:sy n="60" d="100"/>
        </p:scale>
        <p:origin x="-1445" y="-48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gười dùng Khách" userId="S::urn:spo:anon#714eac6e5ec652f03db7bb2a997a6580af791f949ac4acd00e2b9a9a4f3e8d02::" providerId="AD" clId="Web-{B5FC7A2F-B074-764F-471F-B0C52D00E2D0}"/>
    <pc:docChg chg="modSld">
      <pc:chgData name="Người dùng Khách" userId="S::urn:spo:anon#714eac6e5ec652f03db7bb2a997a6580af791f949ac4acd00e2b9a9a4f3e8d02::" providerId="AD" clId="Web-{B5FC7A2F-B074-764F-471F-B0C52D00E2D0}" dt="2022-12-14T03:30:05.236" v="8" actId="1076"/>
      <pc:docMkLst>
        <pc:docMk/>
      </pc:docMkLst>
      <pc:sldChg chg="delSp delAnim">
        <pc:chgData name="Người dùng Khách" userId="S::urn:spo:anon#714eac6e5ec652f03db7bb2a997a6580af791f949ac4acd00e2b9a9a4f3e8d02::" providerId="AD" clId="Web-{B5FC7A2F-B074-764F-471F-B0C52D00E2D0}" dt="2022-12-14T03:27:30.263" v="0"/>
        <pc:sldMkLst>
          <pc:docMk/>
          <pc:sldMk cId="806857230" sldId="256"/>
        </pc:sldMkLst>
        <pc:spChg chg="del">
          <ac:chgData name="Người dùng Khách" userId="S::urn:spo:anon#714eac6e5ec652f03db7bb2a997a6580af791f949ac4acd00e2b9a9a4f3e8d02::" providerId="AD" clId="Web-{B5FC7A2F-B074-764F-471F-B0C52D00E2D0}" dt="2022-12-14T03:27:30.263" v="0"/>
          <ac:spMkLst>
            <pc:docMk/>
            <pc:sldMk cId="806857230" sldId="256"/>
            <ac:spMk id="33" creationId="{E5BCC414-18AD-408A-A5EA-31F3319AE785}"/>
          </ac:spMkLst>
        </pc:spChg>
      </pc:sldChg>
      <pc:sldChg chg="modSp">
        <pc:chgData name="Người dùng Khách" userId="S::urn:spo:anon#714eac6e5ec652f03db7bb2a997a6580af791f949ac4acd00e2b9a9a4f3e8d02::" providerId="AD" clId="Web-{B5FC7A2F-B074-764F-471F-B0C52D00E2D0}" dt="2022-12-14T03:29:34.001" v="6" actId="14100"/>
        <pc:sldMkLst>
          <pc:docMk/>
          <pc:sldMk cId="312572855" sldId="280"/>
        </pc:sldMkLst>
        <pc:graphicFrameChg chg="mod">
          <ac:chgData name="Người dùng Khách" userId="S::urn:spo:anon#714eac6e5ec652f03db7bb2a997a6580af791f949ac4acd00e2b9a9a4f3e8d02::" providerId="AD" clId="Web-{B5FC7A2F-B074-764F-471F-B0C52D00E2D0}" dt="2022-12-14T03:29:19.031" v="2" actId="14100"/>
          <ac:graphicFrameMkLst>
            <pc:docMk/>
            <pc:sldMk cId="312572855" sldId="280"/>
            <ac:graphicFrameMk id="27" creationId="{00000000-0000-0000-0000-000000000000}"/>
          </ac:graphicFrameMkLst>
        </pc:graphicFrameChg>
        <pc:graphicFrameChg chg="mod">
          <ac:chgData name="Người dùng Khách" userId="S::urn:spo:anon#714eac6e5ec652f03db7bb2a997a6580af791f949ac4acd00e2b9a9a4f3e8d02::" providerId="AD" clId="Web-{B5FC7A2F-B074-764F-471F-B0C52D00E2D0}" dt="2022-12-14T03:29:22.922" v="3" actId="14100"/>
          <ac:graphicFrameMkLst>
            <pc:docMk/>
            <pc:sldMk cId="312572855" sldId="280"/>
            <ac:graphicFrameMk id="31" creationId="{00000000-0000-0000-0000-000000000000}"/>
          </ac:graphicFrameMkLst>
        </pc:graphicFrameChg>
        <pc:graphicFrameChg chg="mod">
          <ac:chgData name="Người dùng Khách" userId="S::urn:spo:anon#714eac6e5ec652f03db7bb2a997a6580af791f949ac4acd00e2b9a9a4f3e8d02::" providerId="AD" clId="Web-{B5FC7A2F-B074-764F-471F-B0C52D00E2D0}" dt="2022-12-14T03:29:30.532" v="5" actId="1076"/>
          <ac:graphicFrameMkLst>
            <pc:docMk/>
            <pc:sldMk cId="312572855" sldId="280"/>
            <ac:graphicFrameMk id="32" creationId="{00000000-0000-0000-0000-000000000000}"/>
          </ac:graphicFrameMkLst>
        </pc:graphicFrameChg>
        <pc:graphicFrameChg chg="mod">
          <ac:chgData name="Người dùng Khách" userId="S::urn:spo:anon#714eac6e5ec652f03db7bb2a997a6580af791f949ac4acd00e2b9a9a4f3e8d02::" providerId="AD" clId="Web-{B5FC7A2F-B074-764F-471F-B0C52D00E2D0}" dt="2022-12-14T03:29:34.001" v="6" actId="14100"/>
          <ac:graphicFrameMkLst>
            <pc:docMk/>
            <pc:sldMk cId="312572855" sldId="280"/>
            <ac:graphicFrameMk id="33" creationId="{00000000-0000-0000-0000-000000000000}"/>
          </ac:graphicFrameMkLst>
        </pc:graphicFrameChg>
      </pc:sldChg>
      <pc:sldChg chg="delSp modSp delAnim">
        <pc:chgData name="Người dùng Khách" userId="S::urn:spo:anon#714eac6e5ec652f03db7bb2a997a6580af791f949ac4acd00e2b9a9a4f3e8d02::" providerId="AD" clId="Web-{B5FC7A2F-B074-764F-471F-B0C52D00E2D0}" dt="2022-12-14T03:30:05.236" v="8" actId="1076"/>
        <pc:sldMkLst>
          <pc:docMk/>
          <pc:sldMk cId="1207240184" sldId="287"/>
        </pc:sldMkLst>
        <pc:spChg chg="del">
          <ac:chgData name="Người dùng Khách" userId="S::urn:spo:anon#714eac6e5ec652f03db7bb2a997a6580af791f949ac4acd00e2b9a9a4f3e8d02::" providerId="AD" clId="Web-{B5FC7A2F-B074-764F-471F-B0C52D00E2D0}" dt="2022-12-14T03:27:54.295" v="1"/>
          <ac:spMkLst>
            <pc:docMk/>
            <pc:sldMk cId="1207240184" sldId="287"/>
            <ac:spMk id="33" creationId="{E5BCC414-18AD-408A-A5EA-31F3319AE785}"/>
          </ac:spMkLst>
        </pc:spChg>
        <pc:spChg chg="mod">
          <ac:chgData name="Người dùng Khách" userId="S::urn:spo:anon#714eac6e5ec652f03db7bb2a997a6580af791f949ac4acd00e2b9a9a4f3e8d02::" providerId="AD" clId="Web-{B5FC7A2F-B074-764F-471F-B0C52D00E2D0}" dt="2022-12-14T03:30:05.236" v="8" actId="1076"/>
          <ac:spMkLst>
            <pc:docMk/>
            <pc:sldMk cId="1207240184" sldId="287"/>
            <ac:spMk id="43" creationId="{E5BCC414-18AD-408A-A5EA-31F3319AE785}"/>
          </ac:spMkLst>
        </pc:spChg>
        <pc:spChg chg="mod">
          <ac:chgData name="Người dùng Khách" userId="S::urn:spo:anon#714eac6e5ec652f03db7bb2a997a6580af791f949ac4acd00e2b9a9a4f3e8d02::" providerId="AD" clId="Web-{B5FC7A2F-B074-764F-471F-B0C52D00E2D0}" dt="2022-12-14T03:30:00.532" v="7" actId="1076"/>
          <ac:spMkLst>
            <pc:docMk/>
            <pc:sldMk cId="1207240184" sldId="287"/>
            <ac:spMk id="45" creationId="{DE4D91EC-88E8-47A2-A885-C4C6480175FB}"/>
          </ac:spMkLst>
        </pc:spChg>
      </pc:sldChg>
    </pc:docChg>
  </pc:docChgLst>
</pc:chgInfo>
</file>

<file path=ppt/drawings/_rels/vmlDrawing1.vml.rels><?xml version="1.0" encoding="UTF-8" standalone="yes"?>
<Relationships xmlns="http://schemas.openxmlformats.org/package/2006/relationships"><Relationship Id="rId8" Type="http://schemas.openxmlformats.org/officeDocument/2006/relationships/image" Target="../media/image35.wmf"/><Relationship Id="rId3" Type="http://schemas.openxmlformats.org/officeDocument/2006/relationships/image" Target="../media/image30.wmf"/><Relationship Id="rId7" Type="http://schemas.openxmlformats.org/officeDocument/2006/relationships/image" Target="../media/image34.wmf"/><Relationship Id="rId12" Type="http://schemas.openxmlformats.org/officeDocument/2006/relationships/image" Target="../media/image39.wmf"/><Relationship Id="rId2" Type="http://schemas.openxmlformats.org/officeDocument/2006/relationships/image" Target="../media/image29.wmf"/><Relationship Id="rId1" Type="http://schemas.openxmlformats.org/officeDocument/2006/relationships/image" Target="../media/image28.wmf"/><Relationship Id="rId6" Type="http://schemas.openxmlformats.org/officeDocument/2006/relationships/image" Target="../media/image33.wmf"/><Relationship Id="rId11" Type="http://schemas.openxmlformats.org/officeDocument/2006/relationships/image" Target="../media/image38.wmf"/><Relationship Id="rId5" Type="http://schemas.openxmlformats.org/officeDocument/2006/relationships/image" Target="../media/image32.wmf"/><Relationship Id="rId10" Type="http://schemas.openxmlformats.org/officeDocument/2006/relationships/image" Target="../media/image37.wmf"/><Relationship Id="rId4" Type="http://schemas.openxmlformats.org/officeDocument/2006/relationships/image" Target="../media/image31.wmf"/><Relationship Id="rId9" Type="http://schemas.openxmlformats.org/officeDocument/2006/relationships/image" Target="../media/image3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BE5914-90E7-49DC-AE46-A9BECEB9B48B}" type="datetimeFigureOut">
              <a:rPr lang="zh-CN" altLang="en-US" smtClean="0"/>
              <a:t>2023/7/24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13F503-512A-46BE-A2D3-5A4E32571602}" type="slidenum">
              <a:rPr lang="zh-CN" altLang="en-US" smtClean="0"/>
              <a:t>‹#›</a:t>
            </a:fld>
            <a:endParaRPr lang="zh-CN" altLang="en-US"/>
          </a:p>
        </p:txBody>
      </p:sp>
    </p:spTree>
    <p:extLst>
      <p:ext uri="{BB962C8B-B14F-4D97-AF65-F5344CB8AC3E}">
        <p14:creationId xmlns:p14="http://schemas.microsoft.com/office/powerpoint/2010/main" val="2358558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513F503-512A-46BE-A2D3-5A4E32571602}" type="slidenum">
              <a:rPr lang="zh-CN" altLang="en-US" smtClean="0"/>
              <a:t>1</a:t>
            </a:fld>
            <a:endParaRPr lang="zh-CN" altLang="en-US"/>
          </a:p>
        </p:txBody>
      </p:sp>
    </p:spTree>
    <p:extLst>
      <p:ext uri="{BB962C8B-B14F-4D97-AF65-F5344CB8AC3E}">
        <p14:creationId xmlns:p14="http://schemas.microsoft.com/office/powerpoint/2010/main" val="37329867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513F503-512A-46BE-A2D3-5A4E32571602}" type="slidenum">
              <a:rPr lang="zh-CN" altLang="en-US" smtClean="0"/>
              <a:t>12</a:t>
            </a:fld>
            <a:endParaRPr lang="zh-CN" altLang="en-US"/>
          </a:p>
        </p:txBody>
      </p:sp>
    </p:spTree>
    <p:extLst>
      <p:ext uri="{BB962C8B-B14F-4D97-AF65-F5344CB8AC3E}">
        <p14:creationId xmlns:p14="http://schemas.microsoft.com/office/powerpoint/2010/main" val="27727877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513F503-512A-46BE-A2D3-5A4E32571602}" type="slidenum">
              <a:rPr lang="zh-CN" altLang="en-US" smtClean="0"/>
              <a:t>13</a:t>
            </a:fld>
            <a:endParaRPr lang="zh-CN" altLang="en-US"/>
          </a:p>
        </p:txBody>
      </p:sp>
    </p:spTree>
    <p:extLst>
      <p:ext uri="{BB962C8B-B14F-4D97-AF65-F5344CB8AC3E}">
        <p14:creationId xmlns:p14="http://schemas.microsoft.com/office/powerpoint/2010/main" val="29850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513F503-512A-46BE-A2D3-5A4E32571602}" type="slidenum">
              <a:rPr lang="zh-CN" altLang="en-US" smtClean="0"/>
              <a:t>14</a:t>
            </a:fld>
            <a:endParaRPr lang="zh-CN" altLang="en-US"/>
          </a:p>
        </p:txBody>
      </p:sp>
    </p:spTree>
    <p:extLst>
      <p:ext uri="{BB962C8B-B14F-4D97-AF65-F5344CB8AC3E}">
        <p14:creationId xmlns:p14="http://schemas.microsoft.com/office/powerpoint/2010/main" val="18608409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513F503-512A-46BE-A2D3-5A4E32571602}" type="slidenum">
              <a:rPr lang="zh-CN" altLang="en-US" smtClean="0"/>
              <a:t>15</a:t>
            </a:fld>
            <a:endParaRPr lang="zh-CN" altLang="en-US"/>
          </a:p>
        </p:txBody>
      </p:sp>
    </p:spTree>
    <p:extLst>
      <p:ext uri="{BB962C8B-B14F-4D97-AF65-F5344CB8AC3E}">
        <p14:creationId xmlns:p14="http://schemas.microsoft.com/office/powerpoint/2010/main" val="9248174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513F503-512A-46BE-A2D3-5A4E32571602}" type="slidenum">
              <a:rPr lang="zh-CN" altLang="en-US" smtClean="0"/>
              <a:t>16</a:t>
            </a:fld>
            <a:endParaRPr lang="zh-CN" altLang="en-US"/>
          </a:p>
        </p:txBody>
      </p:sp>
    </p:spTree>
    <p:extLst>
      <p:ext uri="{BB962C8B-B14F-4D97-AF65-F5344CB8AC3E}">
        <p14:creationId xmlns:p14="http://schemas.microsoft.com/office/powerpoint/2010/main" val="7890094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513F503-512A-46BE-A2D3-5A4E32571602}" type="slidenum">
              <a:rPr lang="zh-CN" altLang="en-US" smtClean="0"/>
              <a:t>17</a:t>
            </a:fld>
            <a:endParaRPr lang="zh-CN" altLang="en-US"/>
          </a:p>
        </p:txBody>
      </p:sp>
    </p:spTree>
    <p:extLst>
      <p:ext uri="{BB962C8B-B14F-4D97-AF65-F5344CB8AC3E}">
        <p14:creationId xmlns:p14="http://schemas.microsoft.com/office/powerpoint/2010/main" val="25642965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513F503-512A-46BE-A2D3-5A4E32571602}" type="slidenum">
              <a:rPr lang="zh-CN" altLang="en-US" smtClean="0"/>
              <a:t>18</a:t>
            </a:fld>
            <a:endParaRPr lang="zh-CN" altLang="en-US"/>
          </a:p>
        </p:txBody>
      </p:sp>
    </p:spTree>
    <p:extLst>
      <p:ext uri="{BB962C8B-B14F-4D97-AF65-F5344CB8AC3E}">
        <p14:creationId xmlns:p14="http://schemas.microsoft.com/office/powerpoint/2010/main" val="691509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A39DD-8312-4AF0-8206-6D24B9C9B0E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53730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Bấm chậu</a:t>
            </a:r>
            <a:r>
              <a:rPr lang="en-US" baseline="0"/>
              <a:t> hoa ra câu hỏi.</a:t>
            </a:r>
          </a:p>
          <a:p>
            <a:r>
              <a:rPr lang="en-US" baseline="0"/>
              <a:t>Bấm hình người di chuyển đến chậu hoa tiếp theo.</a:t>
            </a:r>
          </a:p>
          <a:p>
            <a:r>
              <a:rPr lang="en-US" baseline="0"/>
              <a:t>Bấm hình người ra you win</a:t>
            </a:r>
          </a:p>
          <a:p>
            <a:endParaRPr lang="en-US"/>
          </a:p>
        </p:txBody>
      </p:sp>
      <p:sp>
        <p:nvSpPr>
          <p:cNvPr id="4" name="Slide Number Placeholder 3"/>
          <p:cNvSpPr>
            <a:spLocks noGrp="1"/>
          </p:cNvSpPr>
          <p:nvPr>
            <p:ph type="sldNum" sz="quarter" idx="10"/>
          </p:nvPr>
        </p:nvSpPr>
        <p:spPr/>
        <p:txBody>
          <a:bodyPr/>
          <a:lstStyle/>
          <a:p>
            <a:pPr>
              <a:defRPr/>
            </a:pPr>
            <a:fld id="{65AA9359-B197-4963-9A0F-6E2399C919DE}" type="slidenum">
              <a:rPr lang="en-US" smtClean="0"/>
              <a:pPr>
                <a:defRPr/>
              </a:pPr>
              <a:t>3</a:t>
            </a:fld>
            <a:endParaRPr lang="en-US"/>
          </a:p>
        </p:txBody>
      </p:sp>
    </p:spTree>
    <p:extLst>
      <p:ext uri="{BB962C8B-B14F-4D97-AF65-F5344CB8AC3E}">
        <p14:creationId xmlns:p14="http://schemas.microsoft.com/office/powerpoint/2010/main" val="5521280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513F503-512A-46BE-A2D3-5A4E32571602}" type="slidenum">
              <a:rPr lang="zh-CN" altLang="en-US" smtClean="0"/>
              <a:t>6</a:t>
            </a:fld>
            <a:endParaRPr lang="zh-CN" altLang="en-US"/>
          </a:p>
        </p:txBody>
      </p:sp>
    </p:spTree>
    <p:extLst>
      <p:ext uri="{BB962C8B-B14F-4D97-AF65-F5344CB8AC3E}">
        <p14:creationId xmlns:p14="http://schemas.microsoft.com/office/powerpoint/2010/main" val="29397602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513F503-512A-46BE-A2D3-5A4E32571602}" type="slidenum">
              <a:rPr lang="zh-CN" altLang="en-US" smtClean="0"/>
              <a:t>7</a:t>
            </a:fld>
            <a:endParaRPr lang="zh-CN" altLang="en-US"/>
          </a:p>
        </p:txBody>
      </p:sp>
    </p:spTree>
    <p:extLst>
      <p:ext uri="{BB962C8B-B14F-4D97-AF65-F5344CB8AC3E}">
        <p14:creationId xmlns:p14="http://schemas.microsoft.com/office/powerpoint/2010/main" val="28889951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513F503-512A-46BE-A2D3-5A4E32571602}" type="slidenum">
              <a:rPr lang="zh-CN" altLang="en-US" smtClean="0"/>
              <a:t>8</a:t>
            </a:fld>
            <a:endParaRPr lang="zh-CN" altLang="en-US"/>
          </a:p>
        </p:txBody>
      </p:sp>
    </p:spTree>
    <p:extLst>
      <p:ext uri="{BB962C8B-B14F-4D97-AF65-F5344CB8AC3E}">
        <p14:creationId xmlns:p14="http://schemas.microsoft.com/office/powerpoint/2010/main" val="1175345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513F503-512A-46BE-A2D3-5A4E32571602}" type="slidenum">
              <a:rPr lang="zh-CN" altLang="en-US" smtClean="0"/>
              <a:t>9</a:t>
            </a:fld>
            <a:endParaRPr lang="zh-CN" altLang="en-US"/>
          </a:p>
        </p:txBody>
      </p:sp>
    </p:spTree>
    <p:extLst>
      <p:ext uri="{BB962C8B-B14F-4D97-AF65-F5344CB8AC3E}">
        <p14:creationId xmlns:p14="http://schemas.microsoft.com/office/powerpoint/2010/main" val="6886333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513F503-512A-46BE-A2D3-5A4E32571602}" type="slidenum">
              <a:rPr lang="zh-CN" altLang="en-US" smtClean="0"/>
              <a:t>10</a:t>
            </a:fld>
            <a:endParaRPr lang="zh-CN" altLang="en-US"/>
          </a:p>
        </p:txBody>
      </p:sp>
    </p:spTree>
    <p:extLst>
      <p:ext uri="{BB962C8B-B14F-4D97-AF65-F5344CB8AC3E}">
        <p14:creationId xmlns:p14="http://schemas.microsoft.com/office/powerpoint/2010/main" val="39832207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513F503-512A-46BE-A2D3-5A4E32571602}" type="slidenum">
              <a:rPr lang="zh-CN" altLang="en-US" smtClean="0"/>
              <a:t>11</a:t>
            </a:fld>
            <a:endParaRPr lang="zh-CN" altLang="en-US"/>
          </a:p>
        </p:txBody>
      </p:sp>
    </p:spTree>
    <p:extLst>
      <p:ext uri="{BB962C8B-B14F-4D97-AF65-F5344CB8AC3E}">
        <p14:creationId xmlns:p14="http://schemas.microsoft.com/office/powerpoint/2010/main" val="28468868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356F42BF-665D-4BC3-968C-89FC8EA7764B}"/>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xmlns="" id="{5CB9F947-3235-44BB-A3B0-4D2099F2E8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xmlns="" id="{644CEEBD-144C-4064-A056-70F6DCA432D4}"/>
              </a:ext>
            </a:extLst>
          </p:cNvPr>
          <p:cNvSpPr>
            <a:spLocks noGrp="1"/>
          </p:cNvSpPr>
          <p:nvPr>
            <p:ph type="dt" sz="half" idx="10"/>
          </p:nvPr>
        </p:nvSpPr>
        <p:spPr/>
        <p:txBody>
          <a:bodyPr/>
          <a:lstStyle/>
          <a:p>
            <a:fld id="{2230637A-3B7B-456C-B836-EFA5265C7397}" type="datetimeFigureOut">
              <a:rPr lang="zh-CN" altLang="en-US" smtClean="0"/>
              <a:t>2023/7/24</a:t>
            </a:fld>
            <a:endParaRPr lang="zh-CN" altLang="en-US"/>
          </a:p>
        </p:txBody>
      </p:sp>
      <p:sp>
        <p:nvSpPr>
          <p:cNvPr id="5" name="页脚占位符 4">
            <a:extLst>
              <a:ext uri="{FF2B5EF4-FFF2-40B4-BE49-F238E27FC236}">
                <a16:creationId xmlns:a16="http://schemas.microsoft.com/office/drawing/2014/main" xmlns="" id="{08D484FA-0669-45E6-8F8B-04B5081CD37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B81EEF71-9494-446F-B288-620FD5217941}"/>
              </a:ext>
            </a:extLst>
          </p:cNvPr>
          <p:cNvSpPr>
            <a:spLocks noGrp="1"/>
          </p:cNvSpPr>
          <p:nvPr>
            <p:ph type="sldNum" sz="quarter" idx="12"/>
          </p:nvPr>
        </p:nvSpPr>
        <p:spPr/>
        <p:txBody>
          <a:bodyPr/>
          <a:lstStyle/>
          <a:p>
            <a:fld id="{BB773FC9-0382-40FC-91C5-0F9B4C33CC57}" type="slidenum">
              <a:rPr lang="zh-CN" altLang="en-US" smtClean="0"/>
              <a:t>‹#›</a:t>
            </a:fld>
            <a:endParaRPr lang="zh-CN" altLang="en-US"/>
          </a:p>
        </p:txBody>
      </p:sp>
    </p:spTree>
    <p:extLst>
      <p:ext uri="{BB962C8B-B14F-4D97-AF65-F5344CB8AC3E}">
        <p14:creationId xmlns:p14="http://schemas.microsoft.com/office/powerpoint/2010/main" val="70993105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DE994CA9-4B53-4433-A2A2-5440C756A36B}"/>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FF7414B4-750B-47F0-98FD-4ABB0FA18C8B}"/>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F71FE992-11D7-442A-A57E-EB9075B36835}"/>
              </a:ext>
            </a:extLst>
          </p:cNvPr>
          <p:cNvSpPr>
            <a:spLocks noGrp="1"/>
          </p:cNvSpPr>
          <p:nvPr>
            <p:ph type="dt" sz="half" idx="10"/>
          </p:nvPr>
        </p:nvSpPr>
        <p:spPr/>
        <p:txBody>
          <a:bodyPr/>
          <a:lstStyle/>
          <a:p>
            <a:fld id="{2230637A-3B7B-456C-B836-EFA5265C7397}" type="datetimeFigureOut">
              <a:rPr lang="zh-CN" altLang="en-US" smtClean="0"/>
              <a:t>2023/7/24</a:t>
            </a:fld>
            <a:endParaRPr lang="zh-CN" altLang="en-US"/>
          </a:p>
        </p:txBody>
      </p:sp>
      <p:sp>
        <p:nvSpPr>
          <p:cNvPr id="5" name="页脚占位符 4">
            <a:extLst>
              <a:ext uri="{FF2B5EF4-FFF2-40B4-BE49-F238E27FC236}">
                <a16:creationId xmlns:a16="http://schemas.microsoft.com/office/drawing/2014/main" xmlns="" id="{EE30C3FC-329F-4BDD-A223-FF315FF3C27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5F7018CA-30E0-4AD5-8667-1FCF441FF7FA}"/>
              </a:ext>
            </a:extLst>
          </p:cNvPr>
          <p:cNvSpPr>
            <a:spLocks noGrp="1"/>
          </p:cNvSpPr>
          <p:nvPr>
            <p:ph type="sldNum" sz="quarter" idx="12"/>
          </p:nvPr>
        </p:nvSpPr>
        <p:spPr/>
        <p:txBody>
          <a:bodyPr/>
          <a:lstStyle/>
          <a:p>
            <a:fld id="{BB773FC9-0382-40FC-91C5-0F9B4C33CC57}" type="slidenum">
              <a:rPr lang="zh-CN" altLang="en-US" smtClean="0"/>
              <a:t>‹#›</a:t>
            </a:fld>
            <a:endParaRPr lang="zh-CN" altLang="en-US"/>
          </a:p>
        </p:txBody>
      </p:sp>
    </p:spTree>
    <p:extLst>
      <p:ext uri="{BB962C8B-B14F-4D97-AF65-F5344CB8AC3E}">
        <p14:creationId xmlns:p14="http://schemas.microsoft.com/office/powerpoint/2010/main" val="34231677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FAE649D1-19C9-4A15-A66A-60281AFA8EAA}"/>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xmlns="" id="{B166B18A-7AFE-4109-81D8-CBD92CE307D8}"/>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25857EDB-1DEE-4EC7-A00E-E7C3BAFFF588}"/>
              </a:ext>
            </a:extLst>
          </p:cNvPr>
          <p:cNvSpPr>
            <a:spLocks noGrp="1"/>
          </p:cNvSpPr>
          <p:nvPr>
            <p:ph type="dt" sz="half" idx="10"/>
          </p:nvPr>
        </p:nvSpPr>
        <p:spPr/>
        <p:txBody>
          <a:bodyPr/>
          <a:lstStyle/>
          <a:p>
            <a:fld id="{2230637A-3B7B-456C-B836-EFA5265C7397}" type="datetimeFigureOut">
              <a:rPr lang="zh-CN" altLang="en-US" smtClean="0"/>
              <a:t>2023/7/24</a:t>
            </a:fld>
            <a:endParaRPr lang="zh-CN" altLang="en-US"/>
          </a:p>
        </p:txBody>
      </p:sp>
      <p:sp>
        <p:nvSpPr>
          <p:cNvPr id="5" name="页脚占位符 4">
            <a:extLst>
              <a:ext uri="{FF2B5EF4-FFF2-40B4-BE49-F238E27FC236}">
                <a16:creationId xmlns:a16="http://schemas.microsoft.com/office/drawing/2014/main" xmlns="" id="{BD88E0F1-387D-44D4-A873-22DA444028B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A45813B0-76D4-43A1-9175-BBE2904A580C}"/>
              </a:ext>
            </a:extLst>
          </p:cNvPr>
          <p:cNvSpPr>
            <a:spLocks noGrp="1"/>
          </p:cNvSpPr>
          <p:nvPr>
            <p:ph type="sldNum" sz="quarter" idx="12"/>
          </p:nvPr>
        </p:nvSpPr>
        <p:spPr/>
        <p:txBody>
          <a:bodyPr/>
          <a:lstStyle/>
          <a:p>
            <a:fld id="{BB773FC9-0382-40FC-91C5-0F9B4C33CC57}" type="slidenum">
              <a:rPr lang="zh-CN" altLang="en-US" smtClean="0"/>
              <a:t>‹#›</a:t>
            </a:fld>
            <a:endParaRPr lang="zh-CN" altLang="en-US"/>
          </a:p>
        </p:txBody>
      </p:sp>
    </p:spTree>
    <p:extLst>
      <p:ext uri="{BB962C8B-B14F-4D97-AF65-F5344CB8AC3E}">
        <p14:creationId xmlns:p14="http://schemas.microsoft.com/office/powerpoint/2010/main" val="325369710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796EAAA7-B4BA-40C1-80E0-C163CD76AAE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2BF656EB-36D5-49AF-B54F-6693273B2908}"/>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8099F4A3-A3E8-4BE7-9B3C-5C76AB5F82D7}"/>
              </a:ext>
            </a:extLst>
          </p:cNvPr>
          <p:cNvSpPr>
            <a:spLocks noGrp="1"/>
          </p:cNvSpPr>
          <p:nvPr>
            <p:ph type="dt" sz="half" idx="10"/>
          </p:nvPr>
        </p:nvSpPr>
        <p:spPr/>
        <p:txBody>
          <a:bodyPr/>
          <a:lstStyle/>
          <a:p>
            <a:fld id="{2230637A-3B7B-456C-B836-EFA5265C7397}" type="datetimeFigureOut">
              <a:rPr lang="zh-CN" altLang="en-US" smtClean="0"/>
              <a:t>2023/7/24</a:t>
            </a:fld>
            <a:endParaRPr lang="zh-CN" altLang="en-US"/>
          </a:p>
        </p:txBody>
      </p:sp>
      <p:sp>
        <p:nvSpPr>
          <p:cNvPr id="5" name="页脚占位符 4">
            <a:extLst>
              <a:ext uri="{FF2B5EF4-FFF2-40B4-BE49-F238E27FC236}">
                <a16:creationId xmlns:a16="http://schemas.microsoft.com/office/drawing/2014/main" xmlns="" id="{7B2C357B-5712-4CD9-9272-E91DCAD6120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75D3F2E1-A7D7-4C8C-9280-AC0F55BA6CC5}"/>
              </a:ext>
            </a:extLst>
          </p:cNvPr>
          <p:cNvSpPr>
            <a:spLocks noGrp="1"/>
          </p:cNvSpPr>
          <p:nvPr>
            <p:ph type="sldNum" sz="quarter" idx="12"/>
          </p:nvPr>
        </p:nvSpPr>
        <p:spPr/>
        <p:txBody>
          <a:bodyPr/>
          <a:lstStyle/>
          <a:p>
            <a:fld id="{BB773FC9-0382-40FC-91C5-0F9B4C33CC57}" type="slidenum">
              <a:rPr lang="zh-CN" altLang="en-US" smtClean="0"/>
              <a:t>‹#›</a:t>
            </a:fld>
            <a:endParaRPr lang="zh-CN" altLang="en-US"/>
          </a:p>
        </p:txBody>
      </p:sp>
    </p:spTree>
    <p:extLst>
      <p:ext uri="{BB962C8B-B14F-4D97-AF65-F5344CB8AC3E}">
        <p14:creationId xmlns:p14="http://schemas.microsoft.com/office/powerpoint/2010/main" val="29614808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C1174A9F-133A-493D-AEDF-5755EA8AD27E}"/>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xmlns="" id="{BE28D06C-7725-479F-AF4D-66F2E58F6D1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xmlns="" id="{9A7D3BBE-F0E5-4E16-9226-D49E1DA45E7F}"/>
              </a:ext>
            </a:extLst>
          </p:cNvPr>
          <p:cNvSpPr>
            <a:spLocks noGrp="1"/>
          </p:cNvSpPr>
          <p:nvPr>
            <p:ph type="dt" sz="half" idx="10"/>
          </p:nvPr>
        </p:nvSpPr>
        <p:spPr/>
        <p:txBody>
          <a:bodyPr/>
          <a:lstStyle/>
          <a:p>
            <a:fld id="{2230637A-3B7B-456C-B836-EFA5265C7397}" type="datetimeFigureOut">
              <a:rPr lang="zh-CN" altLang="en-US" smtClean="0"/>
              <a:t>2023/7/24</a:t>
            </a:fld>
            <a:endParaRPr lang="zh-CN" altLang="en-US"/>
          </a:p>
        </p:txBody>
      </p:sp>
      <p:sp>
        <p:nvSpPr>
          <p:cNvPr id="5" name="页脚占位符 4">
            <a:extLst>
              <a:ext uri="{FF2B5EF4-FFF2-40B4-BE49-F238E27FC236}">
                <a16:creationId xmlns:a16="http://schemas.microsoft.com/office/drawing/2014/main" xmlns="" id="{F44494F9-7D87-46A7-A608-CEB0B94D9E8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9B9A80BA-4C69-4606-AF93-E945B474DD62}"/>
              </a:ext>
            </a:extLst>
          </p:cNvPr>
          <p:cNvSpPr>
            <a:spLocks noGrp="1"/>
          </p:cNvSpPr>
          <p:nvPr>
            <p:ph type="sldNum" sz="quarter" idx="12"/>
          </p:nvPr>
        </p:nvSpPr>
        <p:spPr/>
        <p:txBody>
          <a:bodyPr/>
          <a:lstStyle/>
          <a:p>
            <a:fld id="{BB773FC9-0382-40FC-91C5-0F9B4C33CC57}" type="slidenum">
              <a:rPr lang="zh-CN" altLang="en-US" smtClean="0"/>
              <a:t>‹#›</a:t>
            </a:fld>
            <a:endParaRPr lang="zh-CN" altLang="en-US"/>
          </a:p>
        </p:txBody>
      </p:sp>
    </p:spTree>
    <p:extLst>
      <p:ext uri="{BB962C8B-B14F-4D97-AF65-F5344CB8AC3E}">
        <p14:creationId xmlns:p14="http://schemas.microsoft.com/office/powerpoint/2010/main" val="29102839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016FC8C7-0A75-4CA7-AEA9-DB06CDBBBAB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2CADC617-4757-4080-BF04-CBCE4C6CD9D4}"/>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xmlns="" id="{D64BF923-F3DB-4EF8-B90E-5088F85E99CA}"/>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xmlns="" id="{3DB582DC-8E0E-4330-8B46-E81363FE0E7E}"/>
              </a:ext>
            </a:extLst>
          </p:cNvPr>
          <p:cNvSpPr>
            <a:spLocks noGrp="1"/>
          </p:cNvSpPr>
          <p:nvPr>
            <p:ph type="dt" sz="half" idx="10"/>
          </p:nvPr>
        </p:nvSpPr>
        <p:spPr/>
        <p:txBody>
          <a:bodyPr/>
          <a:lstStyle/>
          <a:p>
            <a:fld id="{2230637A-3B7B-456C-B836-EFA5265C7397}" type="datetimeFigureOut">
              <a:rPr lang="zh-CN" altLang="en-US" smtClean="0"/>
              <a:t>2023/7/24</a:t>
            </a:fld>
            <a:endParaRPr lang="zh-CN" altLang="en-US"/>
          </a:p>
        </p:txBody>
      </p:sp>
      <p:sp>
        <p:nvSpPr>
          <p:cNvPr id="6" name="页脚占位符 5">
            <a:extLst>
              <a:ext uri="{FF2B5EF4-FFF2-40B4-BE49-F238E27FC236}">
                <a16:creationId xmlns:a16="http://schemas.microsoft.com/office/drawing/2014/main" xmlns="" id="{F342C3F6-8259-4815-9E53-A3209F82817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7D6CDD98-1D7C-49B8-BCD1-48E8BC5A7FAC}"/>
              </a:ext>
            </a:extLst>
          </p:cNvPr>
          <p:cNvSpPr>
            <a:spLocks noGrp="1"/>
          </p:cNvSpPr>
          <p:nvPr>
            <p:ph type="sldNum" sz="quarter" idx="12"/>
          </p:nvPr>
        </p:nvSpPr>
        <p:spPr/>
        <p:txBody>
          <a:bodyPr/>
          <a:lstStyle/>
          <a:p>
            <a:fld id="{BB773FC9-0382-40FC-91C5-0F9B4C33CC57}" type="slidenum">
              <a:rPr lang="zh-CN" altLang="en-US" smtClean="0"/>
              <a:t>‹#›</a:t>
            </a:fld>
            <a:endParaRPr lang="zh-CN" altLang="en-US"/>
          </a:p>
        </p:txBody>
      </p:sp>
    </p:spTree>
    <p:extLst>
      <p:ext uri="{BB962C8B-B14F-4D97-AF65-F5344CB8AC3E}">
        <p14:creationId xmlns:p14="http://schemas.microsoft.com/office/powerpoint/2010/main" val="3923412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B95F9C47-CA16-4A18-8803-7A141FD5FCFC}"/>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xmlns="" id="{99261F2F-61EE-4393-A004-8F91770601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xmlns="" id="{F00D70ED-EF14-4AEA-B162-649BA471EB20}"/>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xmlns="" id="{BEDCABD0-B648-4FC7-B11A-3FDA7EE72D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xmlns="" id="{25004492-7D38-4777-B58A-6A3C990CFDDB}"/>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xmlns="" id="{3006CDF7-14F0-4DCD-A628-BE8E758074F1}"/>
              </a:ext>
            </a:extLst>
          </p:cNvPr>
          <p:cNvSpPr>
            <a:spLocks noGrp="1"/>
          </p:cNvSpPr>
          <p:nvPr>
            <p:ph type="dt" sz="half" idx="10"/>
          </p:nvPr>
        </p:nvSpPr>
        <p:spPr/>
        <p:txBody>
          <a:bodyPr/>
          <a:lstStyle/>
          <a:p>
            <a:fld id="{2230637A-3B7B-456C-B836-EFA5265C7397}" type="datetimeFigureOut">
              <a:rPr lang="zh-CN" altLang="en-US" smtClean="0"/>
              <a:t>2023/7/24</a:t>
            </a:fld>
            <a:endParaRPr lang="zh-CN" altLang="en-US"/>
          </a:p>
        </p:txBody>
      </p:sp>
      <p:sp>
        <p:nvSpPr>
          <p:cNvPr id="8" name="页脚占位符 7">
            <a:extLst>
              <a:ext uri="{FF2B5EF4-FFF2-40B4-BE49-F238E27FC236}">
                <a16:creationId xmlns:a16="http://schemas.microsoft.com/office/drawing/2014/main" xmlns="" id="{6F2559BC-1FA8-49D3-B7F5-D49976316622}"/>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xmlns="" id="{55738825-48BD-452E-86CD-EC7645F434C6}"/>
              </a:ext>
            </a:extLst>
          </p:cNvPr>
          <p:cNvSpPr>
            <a:spLocks noGrp="1"/>
          </p:cNvSpPr>
          <p:nvPr>
            <p:ph type="sldNum" sz="quarter" idx="12"/>
          </p:nvPr>
        </p:nvSpPr>
        <p:spPr/>
        <p:txBody>
          <a:bodyPr/>
          <a:lstStyle/>
          <a:p>
            <a:fld id="{BB773FC9-0382-40FC-91C5-0F9B4C33CC57}" type="slidenum">
              <a:rPr lang="zh-CN" altLang="en-US" smtClean="0"/>
              <a:t>‹#›</a:t>
            </a:fld>
            <a:endParaRPr lang="zh-CN" altLang="en-US"/>
          </a:p>
        </p:txBody>
      </p:sp>
    </p:spTree>
    <p:extLst>
      <p:ext uri="{BB962C8B-B14F-4D97-AF65-F5344CB8AC3E}">
        <p14:creationId xmlns:p14="http://schemas.microsoft.com/office/powerpoint/2010/main" val="39198016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D9EF73F9-4A9E-4EA0-85C9-2F7E2371601B}"/>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CDEC9D2F-E83F-4822-85D7-8D6446631BC0}"/>
              </a:ext>
            </a:extLst>
          </p:cNvPr>
          <p:cNvSpPr>
            <a:spLocks noGrp="1"/>
          </p:cNvSpPr>
          <p:nvPr>
            <p:ph type="dt" sz="half" idx="10"/>
          </p:nvPr>
        </p:nvSpPr>
        <p:spPr/>
        <p:txBody>
          <a:bodyPr/>
          <a:lstStyle/>
          <a:p>
            <a:fld id="{2230637A-3B7B-456C-B836-EFA5265C7397}" type="datetimeFigureOut">
              <a:rPr lang="zh-CN" altLang="en-US" smtClean="0"/>
              <a:t>2023/7/24</a:t>
            </a:fld>
            <a:endParaRPr lang="zh-CN" altLang="en-US"/>
          </a:p>
        </p:txBody>
      </p:sp>
      <p:sp>
        <p:nvSpPr>
          <p:cNvPr id="4" name="页脚占位符 3">
            <a:extLst>
              <a:ext uri="{FF2B5EF4-FFF2-40B4-BE49-F238E27FC236}">
                <a16:creationId xmlns:a16="http://schemas.microsoft.com/office/drawing/2014/main" xmlns="" id="{52CCB70A-FB72-4026-B4E4-EE0221424D34}"/>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xmlns="" id="{928BBE75-085C-4E60-9953-3DF0E1FD1612}"/>
              </a:ext>
            </a:extLst>
          </p:cNvPr>
          <p:cNvSpPr>
            <a:spLocks noGrp="1"/>
          </p:cNvSpPr>
          <p:nvPr>
            <p:ph type="sldNum" sz="quarter" idx="12"/>
          </p:nvPr>
        </p:nvSpPr>
        <p:spPr/>
        <p:txBody>
          <a:bodyPr/>
          <a:lstStyle/>
          <a:p>
            <a:fld id="{BB773FC9-0382-40FC-91C5-0F9B4C33CC57}" type="slidenum">
              <a:rPr lang="zh-CN" altLang="en-US" smtClean="0"/>
              <a:t>‹#›</a:t>
            </a:fld>
            <a:endParaRPr lang="zh-CN" altLang="en-US"/>
          </a:p>
        </p:txBody>
      </p:sp>
    </p:spTree>
    <p:extLst>
      <p:ext uri="{BB962C8B-B14F-4D97-AF65-F5344CB8AC3E}">
        <p14:creationId xmlns:p14="http://schemas.microsoft.com/office/powerpoint/2010/main" val="24387255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40CCB8F7-B244-470C-9BE1-8D8358A18EAB}"/>
              </a:ext>
            </a:extLst>
          </p:cNvPr>
          <p:cNvSpPr>
            <a:spLocks noGrp="1"/>
          </p:cNvSpPr>
          <p:nvPr>
            <p:ph type="dt" sz="half" idx="10"/>
          </p:nvPr>
        </p:nvSpPr>
        <p:spPr/>
        <p:txBody>
          <a:bodyPr/>
          <a:lstStyle/>
          <a:p>
            <a:fld id="{2230637A-3B7B-456C-B836-EFA5265C7397}" type="datetimeFigureOut">
              <a:rPr lang="zh-CN" altLang="en-US" smtClean="0"/>
              <a:t>2023/7/24</a:t>
            </a:fld>
            <a:endParaRPr lang="zh-CN" altLang="en-US"/>
          </a:p>
        </p:txBody>
      </p:sp>
      <p:sp>
        <p:nvSpPr>
          <p:cNvPr id="3" name="页脚占位符 2">
            <a:extLst>
              <a:ext uri="{FF2B5EF4-FFF2-40B4-BE49-F238E27FC236}">
                <a16:creationId xmlns:a16="http://schemas.microsoft.com/office/drawing/2014/main" xmlns="" id="{9C5E357B-9CBC-4411-85EC-0C296945BEB1}"/>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xmlns="" id="{D90A01CE-8D76-447B-BD1C-13E9F9BCCA83}"/>
              </a:ext>
            </a:extLst>
          </p:cNvPr>
          <p:cNvSpPr>
            <a:spLocks noGrp="1"/>
          </p:cNvSpPr>
          <p:nvPr>
            <p:ph type="sldNum" sz="quarter" idx="12"/>
          </p:nvPr>
        </p:nvSpPr>
        <p:spPr/>
        <p:txBody>
          <a:bodyPr/>
          <a:lstStyle/>
          <a:p>
            <a:fld id="{BB773FC9-0382-40FC-91C5-0F9B4C33CC57}" type="slidenum">
              <a:rPr lang="zh-CN" altLang="en-US" smtClean="0"/>
              <a:t>‹#›</a:t>
            </a:fld>
            <a:endParaRPr lang="zh-CN" altLang="en-US"/>
          </a:p>
        </p:txBody>
      </p:sp>
    </p:spTree>
    <p:extLst>
      <p:ext uri="{BB962C8B-B14F-4D97-AF65-F5344CB8AC3E}">
        <p14:creationId xmlns:p14="http://schemas.microsoft.com/office/powerpoint/2010/main" val="18498732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2B9A8BE6-0321-416D-9049-E2D3DF9855E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E28DAEED-AA7E-47D9-9E5D-FA68CFF6EE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xmlns="" id="{E381E27F-5FF5-41F8-BB13-C7A899B0BE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8AE6E782-9748-43E3-9A78-46554647A51F}"/>
              </a:ext>
            </a:extLst>
          </p:cNvPr>
          <p:cNvSpPr>
            <a:spLocks noGrp="1"/>
          </p:cNvSpPr>
          <p:nvPr>
            <p:ph type="dt" sz="half" idx="10"/>
          </p:nvPr>
        </p:nvSpPr>
        <p:spPr/>
        <p:txBody>
          <a:bodyPr/>
          <a:lstStyle/>
          <a:p>
            <a:fld id="{2230637A-3B7B-456C-B836-EFA5265C7397}" type="datetimeFigureOut">
              <a:rPr lang="zh-CN" altLang="en-US" smtClean="0"/>
              <a:t>2023/7/24</a:t>
            </a:fld>
            <a:endParaRPr lang="zh-CN" altLang="en-US"/>
          </a:p>
        </p:txBody>
      </p:sp>
      <p:sp>
        <p:nvSpPr>
          <p:cNvPr id="6" name="页脚占位符 5">
            <a:extLst>
              <a:ext uri="{FF2B5EF4-FFF2-40B4-BE49-F238E27FC236}">
                <a16:creationId xmlns:a16="http://schemas.microsoft.com/office/drawing/2014/main" xmlns="" id="{96E450B2-A25F-4E35-A89E-83FD2111EBA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A0B0BF88-7AA4-4D5D-8624-59A3D2C8F8C8}"/>
              </a:ext>
            </a:extLst>
          </p:cNvPr>
          <p:cNvSpPr>
            <a:spLocks noGrp="1"/>
          </p:cNvSpPr>
          <p:nvPr>
            <p:ph type="sldNum" sz="quarter" idx="12"/>
          </p:nvPr>
        </p:nvSpPr>
        <p:spPr/>
        <p:txBody>
          <a:bodyPr/>
          <a:lstStyle/>
          <a:p>
            <a:fld id="{BB773FC9-0382-40FC-91C5-0F9B4C33CC57}" type="slidenum">
              <a:rPr lang="zh-CN" altLang="en-US" smtClean="0"/>
              <a:t>‹#›</a:t>
            </a:fld>
            <a:endParaRPr lang="zh-CN" altLang="en-US"/>
          </a:p>
        </p:txBody>
      </p:sp>
    </p:spTree>
    <p:extLst>
      <p:ext uri="{BB962C8B-B14F-4D97-AF65-F5344CB8AC3E}">
        <p14:creationId xmlns:p14="http://schemas.microsoft.com/office/powerpoint/2010/main" val="320955064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32D820ED-6000-4919-B8AE-7BF96A0D25D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4F9D58E2-DA24-404E-97F1-BFA8EBC98D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xmlns="" id="{AA28DCC4-C1AA-4BDD-8090-47FE18EA34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DB723CEB-7244-4D92-9F6A-1B28818A9BBD}"/>
              </a:ext>
            </a:extLst>
          </p:cNvPr>
          <p:cNvSpPr>
            <a:spLocks noGrp="1"/>
          </p:cNvSpPr>
          <p:nvPr>
            <p:ph type="dt" sz="half" idx="10"/>
          </p:nvPr>
        </p:nvSpPr>
        <p:spPr/>
        <p:txBody>
          <a:bodyPr/>
          <a:lstStyle/>
          <a:p>
            <a:fld id="{2230637A-3B7B-456C-B836-EFA5265C7397}" type="datetimeFigureOut">
              <a:rPr lang="zh-CN" altLang="en-US" smtClean="0"/>
              <a:t>2023/7/24</a:t>
            </a:fld>
            <a:endParaRPr lang="zh-CN" altLang="en-US"/>
          </a:p>
        </p:txBody>
      </p:sp>
      <p:sp>
        <p:nvSpPr>
          <p:cNvPr id="6" name="页脚占位符 5">
            <a:extLst>
              <a:ext uri="{FF2B5EF4-FFF2-40B4-BE49-F238E27FC236}">
                <a16:creationId xmlns:a16="http://schemas.microsoft.com/office/drawing/2014/main" xmlns="" id="{6C33D931-921C-43DE-8A5D-A1A4F620B83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BDDD9BB0-5F01-4C5F-992B-50C9C800553A}"/>
              </a:ext>
            </a:extLst>
          </p:cNvPr>
          <p:cNvSpPr>
            <a:spLocks noGrp="1"/>
          </p:cNvSpPr>
          <p:nvPr>
            <p:ph type="sldNum" sz="quarter" idx="12"/>
          </p:nvPr>
        </p:nvSpPr>
        <p:spPr/>
        <p:txBody>
          <a:bodyPr/>
          <a:lstStyle/>
          <a:p>
            <a:fld id="{BB773FC9-0382-40FC-91C5-0F9B4C33CC57}" type="slidenum">
              <a:rPr lang="zh-CN" altLang="en-US" smtClean="0"/>
              <a:t>‹#›</a:t>
            </a:fld>
            <a:endParaRPr lang="zh-CN" altLang="en-US"/>
          </a:p>
        </p:txBody>
      </p:sp>
    </p:spTree>
    <p:extLst>
      <p:ext uri="{BB962C8B-B14F-4D97-AF65-F5344CB8AC3E}">
        <p14:creationId xmlns:p14="http://schemas.microsoft.com/office/powerpoint/2010/main" val="11402091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xmlns="" id="{C862CE98-1AFD-4A4A-83EF-66663CC2CF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xmlns="" id="{B3468EE9-440A-4B54-AC8B-BBFD9F53AE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7B18383E-300E-4322-B6FD-955C36FA61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30637A-3B7B-456C-B836-EFA5265C7397}" type="datetimeFigureOut">
              <a:rPr lang="zh-CN" altLang="en-US" smtClean="0"/>
              <a:t>2023/7/24</a:t>
            </a:fld>
            <a:endParaRPr lang="zh-CN" altLang="en-US"/>
          </a:p>
        </p:txBody>
      </p:sp>
      <p:sp>
        <p:nvSpPr>
          <p:cNvPr id="5" name="页脚占位符 4">
            <a:extLst>
              <a:ext uri="{FF2B5EF4-FFF2-40B4-BE49-F238E27FC236}">
                <a16:creationId xmlns:a16="http://schemas.microsoft.com/office/drawing/2014/main" xmlns="" id="{3CA1733D-055A-4866-B379-818E405EEF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xmlns="" id="{7E0AC14E-1B15-4F36-8D19-8968182E2B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773FC9-0382-40FC-91C5-0F9B4C33CC57}" type="slidenum">
              <a:rPr lang="zh-CN" altLang="en-US" smtClean="0"/>
              <a:t>‹#›</a:t>
            </a:fld>
            <a:endParaRPr lang="zh-CN" altLang="en-US"/>
          </a:p>
        </p:txBody>
      </p:sp>
      <p:sp>
        <p:nvSpPr>
          <p:cNvPr id="7" name="Oval 6">
            <a:extLst>
              <a:ext uri="{FF2B5EF4-FFF2-40B4-BE49-F238E27FC236}">
                <a16:creationId xmlns:a16="http://schemas.microsoft.com/office/drawing/2014/main" xmlns="" id="{626ACC6E-EDA5-4A04-8457-7B8FD6B7D66F}"/>
              </a:ext>
            </a:extLst>
          </p:cNvPr>
          <p:cNvSpPr/>
          <p:nvPr userDrawn="1"/>
        </p:nvSpPr>
        <p:spPr>
          <a:xfrm>
            <a:off x="-3320716" y="365125"/>
            <a:ext cx="1283369" cy="1081088"/>
          </a:xfrm>
          <a:prstGeom prst="ellipse">
            <a:avLst/>
          </a:prstGeom>
          <a:blipFill dpi="0" rotWithShape="1">
            <a:blip r:embed="rId13"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529789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1.bin"/><Relationship Id="rId13" Type="http://schemas.openxmlformats.org/officeDocument/2006/relationships/image" Target="../media/image30.wmf"/><Relationship Id="rId18" Type="http://schemas.openxmlformats.org/officeDocument/2006/relationships/oleObject" Target="../embeddings/oleObject6.bin"/><Relationship Id="rId26" Type="http://schemas.openxmlformats.org/officeDocument/2006/relationships/oleObject" Target="../embeddings/oleObject10.bin"/><Relationship Id="rId3" Type="http://schemas.openxmlformats.org/officeDocument/2006/relationships/notesSlide" Target="../notesSlides/notesSlide11.xml"/><Relationship Id="rId21" Type="http://schemas.openxmlformats.org/officeDocument/2006/relationships/image" Target="../media/image34.wmf"/><Relationship Id="rId7" Type="http://schemas.openxmlformats.org/officeDocument/2006/relationships/image" Target="../media/image27.png"/><Relationship Id="rId12" Type="http://schemas.openxmlformats.org/officeDocument/2006/relationships/oleObject" Target="../embeddings/oleObject3.bin"/><Relationship Id="rId17" Type="http://schemas.openxmlformats.org/officeDocument/2006/relationships/image" Target="../media/image32.wmf"/><Relationship Id="rId25" Type="http://schemas.openxmlformats.org/officeDocument/2006/relationships/image" Target="../media/image36.wmf"/><Relationship Id="rId2" Type="http://schemas.openxmlformats.org/officeDocument/2006/relationships/slideLayout" Target="../slideLayouts/slideLayout2.xml"/><Relationship Id="rId16" Type="http://schemas.openxmlformats.org/officeDocument/2006/relationships/oleObject" Target="../embeddings/oleObject5.bin"/><Relationship Id="rId20" Type="http://schemas.openxmlformats.org/officeDocument/2006/relationships/oleObject" Target="../embeddings/oleObject7.bin"/><Relationship Id="rId29" Type="http://schemas.openxmlformats.org/officeDocument/2006/relationships/image" Target="../media/image38.wmf"/><Relationship Id="rId1" Type="http://schemas.openxmlformats.org/officeDocument/2006/relationships/vmlDrawing" Target="../drawings/vmlDrawing1.vml"/><Relationship Id="rId6" Type="http://schemas.openxmlformats.org/officeDocument/2006/relationships/image" Target="../media/image4.png"/><Relationship Id="rId11" Type="http://schemas.openxmlformats.org/officeDocument/2006/relationships/image" Target="../media/image29.wmf"/><Relationship Id="rId24" Type="http://schemas.openxmlformats.org/officeDocument/2006/relationships/oleObject" Target="../embeddings/oleObject9.bin"/><Relationship Id="rId32" Type="http://schemas.openxmlformats.org/officeDocument/2006/relationships/image" Target="../media/image7.png"/><Relationship Id="rId5" Type="http://schemas.openxmlformats.org/officeDocument/2006/relationships/image" Target="../media/image3.png"/><Relationship Id="rId15" Type="http://schemas.openxmlformats.org/officeDocument/2006/relationships/image" Target="../media/image31.wmf"/><Relationship Id="rId23" Type="http://schemas.openxmlformats.org/officeDocument/2006/relationships/image" Target="../media/image35.wmf"/><Relationship Id="rId28" Type="http://schemas.openxmlformats.org/officeDocument/2006/relationships/oleObject" Target="../embeddings/oleObject11.bin"/><Relationship Id="rId10" Type="http://schemas.openxmlformats.org/officeDocument/2006/relationships/oleObject" Target="../embeddings/oleObject2.bin"/><Relationship Id="rId19" Type="http://schemas.openxmlformats.org/officeDocument/2006/relationships/image" Target="../media/image33.wmf"/><Relationship Id="rId31" Type="http://schemas.openxmlformats.org/officeDocument/2006/relationships/image" Target="../media/image39.wmf"/><Relationship Id="rId4" Type="http://schemas.openxmlformats.org/officeDocument/2006/relationships/image" Target="../media/image2.png"/><Relationship Id="rId9" Type="http://schemas.openxmlformats.org/officeDocument/2006/relationships/image" Target="../media/image28.wmf"/><Relationship Id="rId14" Type="http://schemas.openxmlformats.org/officeDocument/2006/relationships/oleObject" Target="../embeddings/oleObject4.bin"/><Relationship Id="rId22" Type="http://schemas.openxmlformats.org/officeDocument/2006/relationships/oleObject" Target="../embeddings/oleObject8.bin"/><Relationship Id="rId27" Type="http://schemas.openxmlformats.org/officeDocument/2006/relationships/image" Target="../media/image37.wmf"/><Relationship Id="rId30" Type="http://schemas.openxmlformats.org/officeDocument/2006/relationships/oleObject" Target="../embeddings/oleObject12.bin"/></Relationships>
</file>

<file path=ppt/slides/_rels/slide14.xml.rels><?xml version="1.0" encoding="UTF-8" standalone="yes"?>
<Relationships xmlns="http://schemas.openxmlformats.org/package/2006/relationships"><Relationship Id="rId8" Type="http://schemas.openxmlformats.org/officeDocument/2006/relationships/image" Target="../media/image40.wmf"/><Relationship Id="rId3" Type="http://schemas.openxmlformats.org/officeDocument/2006/relationships/notesSlide" Target="../notesSlides/notesSlide12.xml"/><Relationship Id="rId7"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4.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1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png"/><Relationship Id="rId7"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4.png"/><Relationship Id="rId10"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9.png"/></Relationships>
</file>

<file path=ppt/slides/_rels/slide2.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0.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15.gif"/><Relationship Id="rId3" Type="http://schemas.openxmlformats.org/officeDocument/2006/relationships/audio" Target="../media/audio1.wav"/><Relationship Id="rId7" Type="http://schemas.openxmlformats.org/officeDocument/2006/relationships/image" Target="../media/image12.png"/><Relationship Id="rId12" Type="http://schemas.openxmlformats.org/officeDocument/2006/relationships/slide" Target="slide5.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microsoft.com/office/2007/relationships/hdphoto" Target="../media/hdphoto1.wdp"/><Relationship Id="rId11" Type="http://schemas.openxmlformats.org/officeDocument/2006/relationships/image" Target="../media/image14.png"/><Relationship Id="rId5" Type="http://schemas.openxmlformats.org/officeDocument/2006/relationships/image" Target="../media/image9.png"/><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slide" Target="slide4.xml"/><Relationship Id="rId14" Type="http://schemas.openxmlformats.org/officeDocument/2006/relationships/slide" Target="slide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2.wav"/><Relationship Id="rId1" Type="http://schemas.openxmlformats.org/officeDocument/2006/relationships/slideLayout" Target="../slideLayouts/slideLayout7.xml"/><Relationship Id="rId5" Type="http://schemas.openxmlformats.org/officeDocument/2006/relationships/slide" Target="slide3.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2.wav"/><Relationship Id="rId1" Type="http://schemas.openxmlformats.org/officeDocument/2006/relationships/slideLayout" Target="../slideLayouts/slideLayout7.xml"/><Relationship Id="rId5" Type="http://schemas.openxmlformats.org/officeDocument/2006/relationships/slide" Target="slide3.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png"/><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4.png"/><Relationship Id="rId10"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audio" Target="../media/audio3.wav"/><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26.png"/><Relationship Id="rId5" Type="http://schemas.openxmlformats.org/officeDocument/2006/relationships/image" Target="../media/image3.png"/><Relationship Id="rId10" Type="http://schemas.openxmlformats.org/officeDocument/2006/relationships/image" Target="../media/image25.png"/><Relationship Id="rId4" Type="http://schemas.openxmlformats.org/officeDocument/2006/relationships/image" Target="../media/image2.png"/><Relationship Id="rId9"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D030E287-0909-4E99-99DC-26F059595ADF}"/>
              </a:ext>
            </a:extLst>
          </p:cNvPr>
          <p:cNvPicPr>
            <a:picLocks noChangeAspect="1"/>
          </p:cNvPicPr>
          <p:nvPr/>
        </p:nvPicPr>
        <p:blipFill rotWithShape="1">
          <a:blip r:embed="rId3">
            <a:extLst>
              <a:ext uri="{28A0092B-C50C-407E-A947-70E740481C1C}">
                <a14:useLocalDpi xmlns:a14="http://schemas.microsoft.com/office/drawing/2010/main" val="0"/>
              </a:ext>
            </a:extLst>
          </a:blip>
          <a:srcRect l="5390" t="3825" r="4298" b="38905"/>
          <a:stretch/>
        </p:blipFill>
        <p:spPr>
          <a:xfrm>
            <a:off x="-121920" y="-233362"/>
            <a:ext cx="12588240" cy="7091362"/>
          </a:xfrm>
          <a:prstGeom prst="rect">
            <a:avLst/>
          </a:prstGeom>
        </p:spPr>
      </p:pic>
      <p:pic>
        <p:nvPicPr>
          <p:cNvPr id="9" name="图片 8">
            <a:extLst>
              <a:ext uri="{FF2B5EF4-FFF2-40B4-BE49-F238E27FC236}">
                <a16:creationId xmlns:a16="http://schemas.microsoft.com/office/drawing/2014/main" xmlns="" id="{47913E48-E3DA-4A5F-8D3C-045D2F7EAF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4082" y="684239"/>
            <a:ext cx="8785261" cy="4963970"/>
          </a:xfrm>
          <a:prstGeom prst="rect">
            <a:avLst/>
          </a:prstGeom>
        </p:spPr>
      </p:pic>
      <p:grpSp>
        <p:nvGrpSpPr>
          <p:cNvPr id="14" name="组合 13">
            <a:extLst>
              <a:ext uri="{FF2B5EF4-FFF2-40B4-BE49-F238E27FC236}">
                <a16:creationId xmlns:a16="http://schemas.microsoft.com/office/drawing/2014/main" xmlns="" id="{D43E4FA0-A778-46C1-9FE3-DCC8919EAE46}"/>
              </a:ext>
            </a:extLst>
          </p:cNvPr>
          <p:cNvGrpSpPr/>
          <p:nvPr/>
        </p:nvGrpSpPr>
        <p:grpSpPr>
          <a:xfrm>
            <a:off x="10034587" y="-902157"/>
            <a:ext cx="1323975" cy="2505074"/>
            <a:chOff x="1451292" y="-385762"/>
            <a:chExt cx="1323975" cy="2505074"/>
          </a:xfrm>
        </p:grpSpPr>
        <p:sp>
          <p:nvSpPr>
            <p:cNvPr id="15" name="矩形 14">
              <a:extLst>
                <a:ext uri="{FF2B5EF4-FFF2-40B4-BE49-F238E27FC236}">
                  <a16:creationId xmlns:a16="http://schemas.microsoft.com/office/drawing/2014/main" xmlns="" id="{94A9CAF2-088D-417F-BE5C-480334EB2BB7}"/>
                </a:ext>
              </a:extLst>
            </p:cNvPr>
            <p:cNvSpPr/>
            <p:nvPr/>
          </p:nvSpPr>
          <p:spPr>
            <a:xfrm>
              <a:off x="2021840" y="-385762"/>
              <a:ext cx="91440" cy="2204720"/>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 name="图片 15">
              <a:extLst>
                <a:ext uri="{FF2B5EF4-FFF2-40B4-BE49-F238E27FC236}">
                  <a16:creationId xmlns:a16="http://schemas.microsoft.com/office/drawing/2014/main" xmlns="" id="{54D0500B-B57D-4BB0-8B47-33A285C457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40408">
              <a:off x="1451292" y="757237"/>
              <a:ext cx="1323975" cy="1362075"/>
            </a:xfrm>
            <a:prstGeom prst="rect">
              <a:avLst/>
            </a:prstGeom>
          </p:spPr>
        </p:pic>
      </p:grpSp>
      <p:grpSp>
        <p:nvGrpSpPr>
          <p:cNvPr id="21" name="组合 20">
            <a:extLst>
              <a:ext uri="{FF2B5EF4-FFF2-40B4-BE49-F238E27FC236}">
                <a16:creationId xmlns:a16="http://schemas.microsoft.com/office/drawing/2014/main" xmlns="" id="{56D013FF-6EDB-4AA7-AD68-8E29039ED48B}"/>
              </a:ext>
            </a:extLst>
          </p:cNvPr>
          <p:cNvGrpSpPr/>
          <p:nvPr/>
        </p:nvGrpSpPr>
        <p:grpSpPr>
          <a:xfrm>
            <a:off x="3179087" y="-233362"/>
            <a:ext cx="1171575" cy="1826882"/>
            <a:chOff x="3087647" y="-233362"/>
            <a:chExt cx="1171575" cy="1826882"/>
          </a:xfrm>
        </p:grpSpPr>
        <p:sp>
          <p:nvSpPr>
            <p:cNvPr id="20" name="矩形 19">
              <a:extLst>
                <a:ext uri="{FF2B5EF4-FFF2-40B4-BE49-F238E27FC236}">
                  <a16:creationId xmlns:a16="http://schemas.microsoft.com/office/drawing/2014/main" xmlns="" id="{9ED3AA6C-DF5F-4379-9179-24AE85BA3CC6}"/>
                </a:ext>
              </a:extLst>
            </p:cNvPr>
            <p:cNvSpPr/>
            <p:nvPr/>
          </p:nvSpPr>
          <p:spPr>
            <a:xfrm>
              <a:off x="3606323" y="-233362"/>
              <a:ext cx="91440" cy="1222853"/>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 name="图片 18">
              <a:extLst>
                <a:ext uri="{FF2B5EF4-FFF2-40B4-BE49-F238E27FC236}">
                  <a16:creationId xmlns:a16="http://schemas.microsoft.com/office/drawing/2014/main" xmlns="" id="{40E48B49-5990-42B4-96AD-4C17D0260A5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87647" y="631495"/>
              <a:ext cx="1171575" cy="962025"/>
            </a:xfrm>
            <a:prstGeom prst="rect">
              <a:avLst/>
            </a:prstGeom>
          </p:spPr>
        </p:pic>
      </p:grpSp>
      <p:grpSp>
        <p:nvGrpSpPr>
          <p:cNvPr id="22" name="组合 21">
            <a:extLst>
              <a:ext uri="{FF2B5EF4-FFF2-40B4-BE49-F238E27FC236}">
                <a16:creationId xmlns:a16="http://schemas.microsoft.com/office/drawing/2014/main" xmlns="" id="{A079449E-246A-4247-A37F-6C28BAF58A03}"/>
              </a:ext>
            </a:extLst>
          </p:cNvPr>
          <p:cNvGrpSpPr/>
          <p:nvPr/>
        </p:nvGrpSpPr>
        <p:grpSpPr>
          <a:xfrm>
            <a:off x="7602335" y="-233362"/>
            <a:ext cx="1546304" cy="2274196"/>
            <a:chOff x="2741969" y="-395130"/>
            <a:chExt cx="1546304" cy="2274196"/>
          </a:xfrm>
        </p:grpSpPr>
        <p:sp>
          <p:nvSpPr>
            <p:cNvPr id="23" name="矩形 22">
              <a:extLst>
                <a:ext uri="{FF2B5EF4-FFF2-40B4-BE49-F238E27FC236}">
                  <a16:creationId xmlns:a16="http://schemas.microsoft.com/office/drawing/2014/main" xmlns="" id="{DDA3114B-1676-4832-8303-132985F8A960}"/>
                </a:ext>
              </a:extLst>
            </p:cNvPr>
            <p:cNvSpPr/>
            <p:nvPr/>
          </p:nvSpPr>
          <p:spPr>
            <a:xfrm>
              <a:off x="3606323" y="-395130"/>
              <a:ext cx="91440" cy="1384622"/>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4" name="图片 23">
              <a:extLst>
                <a:ext uri="{FF2B5EF4-FFF2-40B4-BE49-F238E27FC236}">
                  <a16:creationId xmlns:a16="http://schemas.microsoft.com/office/drawing/2014/main" xmlns="" id="{936C20CF-D540-41A0-9BE4-78CD761F0D46}"/>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741969" y="610089"/>
              <a:ext cx="1546304" cy="1268977"/>
            </a:xfrm>
            <a:prstGeom prst="rect">
              <a:avLst/>
            </a:prstGeom>
          </p:spPr>
        </p:pic>
      </p:grpSp>
      <p:grpSp>
        <p:nvGrpSpPr>
          <p:cNvPr id="25" name="组合 24">
            <a:extLst>
              <a:ext uri="{FF2B5EF4-FFF2-40B4-BE49-F238E27FC236}">
                <a16:creationId xmlns:a16="http://schemas.microsoft.com/office/drawing/2014/main" xmlns="" id="{D5BD7F22-5216-479D-8E62-6966CF5E5E20}"/>
              </a:ext>
            </a:extLst>
          </p:cNvPr>
          <p:cNvGrpSpPr/>
          <p:nvPr/>
        </p:nvGrpSpPr>
        <p:grpSpPr>
          <a:xfrm>
            <a:off x="5414803" y="-902157"/>
            <a:ext cx="1323975" cy="2505074"/>
            <a:chOff x="1451292" y="-385762"/>
            <a:chExt cx="1323975" cy="2505074"/>
          </a:xfrm>
        </p:grpSpPr>
        <p:sp>
          <p:nvSpPr>
            <p:cNvPr id="26" name="矩形 25">
              <a:extLst>
                <a:ext uri="{FF2B5EF4-FFF2-40B4-BE49-F238E27FC236}">
                  <a16:creationId xmlns:a16="http://schemas.microsoft.com/office/drawing/2014/main" xmlns="" id="{73C113BA-F268-4448-9A23-4059713AAF8E}"/>
                </a:ext>
              </a:extLst>
            </p:cNvPr>
            <p:cNvSpPr/>
            <p:nvPr/>
          </p:nvSpPr>
          <p:spPr>
            <a:xfrm>
              <a:off x="2021840" y="-385762"/>
              <a:ext cx="91440" cy="2204720"/>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7" name="图片 26">
              <a:extLst>
                <a:ext uri="{FF2B5EF4-FFF2-40B4-BE49-F238E27FC236}">
                  <a16:creationId xmlns:a16="http://schemas.microsoft.com/office/drawing/2014/main" xmlns="" id="{31B73741-1947-47E8-B772-C74A45EF89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40408">
              <a:off x="1451292" y="757237"/>
              <a:ext cx="1323975" cy="1362075"/>
            </a:xfrm>
            <a:prstGeom prst="rect">
              <a:avLst/>
            </a:prstGeom>
          </p:spPr>
        </p:pic>
      </p:grpSp>
      <p:pic>
        <p:nvPicPr>
          <p:cNvPr id="29" name="图片 28">
            <a:extLst>
              <a:ext uri="{FF2B5EF4-FFF2-40B4-BE49-F238E27FC236}">
                <a16:creationId xmlns:a16="http://schemas.microsoft.com/office/drawing/2014/main" xmlns="" id="{46EB8439-EB86-4C2E-A1F9-2C63CA6462E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151466" y="4639489"/>
            <a:ext cx="2183618" cy="2222962"/>
          </a:xfrm>
          <a:prstGeom prst="rect">
            <a:avLst/>
          </a:prstGeom>
        </p:spPr>
      </p:pic>
      <p:pic>
        <p:nvPicPr>
          <p:cNvPr id="32" name="图片 31">
            <a:extLst>
              <a:ext uri="{FF2B5EF4-FFF2-40B4-BE49-F238E27FC236}">
                <a16:creationId xmlns:a16="http://schemas.microsoft.com/office/drawing/2014/main" xmlns="" id="{C5574DA6-5153-4539-B5A2-508905C3D0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9536711">
            <a:off x="8592327" y="5190037"/>
            <a:ext cx="1090485" cy="1121866"/>
          </a:xfrm>
          <a:prstGeom prst="rect">
            <a:avLst/>
          </a:prstGeom>
        </p:spPr>
      </p:pic>
      <p:sp>
        <p:nvSpPr>
          <p:cNvPr id="43" name="文本框 42">
            <a:extLst>
              <a:ext uri="{FF2B5EF4-FFF2-40B4-BE49-F238E27FC236}">
                <a16:creationId xmlns:a16="http://schemas.microsoft.com/office/drawing/2014/main" xmlns="" id="{E5BCC414-18AD-408A-A5EA-31F3319AE785}"/>
              </a:ext>
            </a:extLst>
          </p:cNvPr>
          <p:cNvSpPr txBox="1"/>
          <p:nvPr/>
        </p:nvSpPr>
        <p:spPr>
          <a:xfrm>
            <a:off x="8255001" y="3676241"/>
            <a:ext cx="3233816" cy="523220"/>
          </a:xfrm>
          <a:prstGeom prst="rect">
            <a:avLst/>
          </a:prstGeom>
          <a:noFill/>
        </p:spPr>
        <p:txBody>
          <a:bodyPr wrap="square" rtlCol="0">
            <a:spAutoFit/>
          </a:bodyPr>
          <a:lstStyle/>
          <a:p>
            <a:r>
              <a:rPr lang="en-US" altLang="zh-CN" sz="2800" b="1">
                <a:solidFill>
                  <a:srgbClr val="9114B8"/>
                </a:solidFill>
                <a:latin typeface="UTM Futura Extra" panose="02040603050506020204" pitchFamily="18" charset="0"/>
                <a:ea typeface="字魂7号-温暖童稚体" panose="00000500000000000000" pitchFamily="2" charset="-122"/>
              </a:rPr>
              <a:t>Trang 73; 74</a:t>
            </a:r>
            <a:endParaRPr lang="en-US" altLang="zh-CN" sz="2800" b="1" dirty="0">
              <a:solidFill>
                <a:srgbClr val="9114B8"/>
              </a:solidFill>
              <a:latin typeface="UTM Futura Extra" panose="02040603050506020204" pitchFamily="18" charset="0"/>
              <a:ea typeface="字魂7号-温暖童稚体" panose="00000500000000000000" pitchFamily="2" charset="-122"/>
            </a:endParaRPr>
          </a:p>
        </p:txBody>
      </p:sp>
      <p:sp>
        <p:nvSpPr>
          <p:cNvPr id="45" name="文本框 44">
            <a:extLst>
              <a:ext uri="{FF2B5EF4-FFF2-40B4-BE49-F238E27FC236}">
                <a16:creationId xmlns:a16="http://schemas.microsoft.com/office/drawing/2014/main" xmlns="" id="{DE4D91EC-88E8-47A2-A885-C4C6480175FB}"/>
              </a:ext>
            </a:extLst>
          </p:cNvPr>
          <p:cNvSpPr txBox="1"/>
          <p:nvPr/>
        </p:nvSpPr>
        <p:spPr>
          <a:xfrm>
            <a:off x="6653061" y="1812980"/>
            <a:ext cx="3455799" cy="707886"/>
          </a:xfrm>
          <a:prstGeom prst="rect">
            <a:avLst/>
          </a:prstGeom>
          <a:noFill/>
        </p:spPr>
        <p:txBody>
          <a:bodyPr wrap="square" rtlCol="0">
            <a:spAutoFit/>
          </a:bodyPr>
          <a:lstStyle/>
          <a:p>
            <a:r>
              <a:rPr lang="en-US" altLang="zh-CN" sz="4000">
                <a:solidFill>
                  <a:srgbClr val="527C2C"/>
                </a:solidFill>
                <a:latin typeface="UTM Alberta Heavy" panose="02040603050506020204" pitchFamily="18" charset="0"/>
                <a:ea typeface="字魂7号-温暖童稚体" panose="00000500000000000000" pitchFamily="2" charset="-122"/>
              </a:rPr>
              <a:t>Toán</a:t>
            </a:r>
            <a:endParaRPr lang="en-US" altLang="zh-CN" sz="4000" dirty="0">
              <a:solidFill>
                <a:srgbClr val="527C2C"/>
              </a:solidFill>
              <a:latin typeface="UTM Alberta Heavy" panose="02040603050506020204" pitchFamily="18" charset="0"/>
              <a:ea typeface="字魂7号-温暖童稚体" panose="00000500000000000000" pitchFamily="2" charset="-122"/>
            </a:endParaRPr>
          </a:p>
        </p:txBody>
      </p:sp>
      <p:sp>
        <p:nvSpPr>
          <p:cNvPr id="2" name="TextBox 1"/>
          <p:cNvSpPr txBox="1"/>
          <p:nvPr/>
        </p:nvSpPr>
        <p:spPr>
          <a:xfrm>
            <a:off x="3190068" y="2520866"/>
            <a:ext cx="8298748" cy="1015663"/>
          </a:xfrm>
          <a:prstGeom prst="rect">
            <a:avLst/>
          </a:prstGeom>
          <a:noFill/>
        </p:spPr>
        <p:txBody>
          <a:bodyPr wrap="square" rtlCol="0">
            <a:spAutoFit/>
          </a:bodyPr>
          <a:lstStyle/>
          <a:p>
            <a:r>
              <a:rPr lang="en-US" sz="6000" b="1">
                <a:solidFill>
                  <a:srgbClr val="0082FF"/>
                </a:solidFill>
                <a:latin typeface="UTM Eremitage" panose="02040603050506020204" pitchFamily="18" charset="0"/>
              </a:rPr>
              <a:t>Tỉ số phần trăm</a:t>
            </a:r>
          </a:p>
        </p:txBody>
      </p:sp>
      <p:pic>
        <p:nvPicPr>
          <p:cNvPr id="34" name="图片 21">
            <a:extLst>
              <a:ext uri="{FF2B5EF4-FFF2-40B4-BE49-F238E27FC236}">
                <a16:creationId xmlns:a16="http://schemas.microsoft.com/office/drawing/2014/main" xmlns="" id="{46A79986-B78E-451D-91EC-58DAD902200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981" y="2959692"/>
            <a:ext cx="3643357" cy="3900534"/>
          </a:xfrm>
          <a:prstGeom prst="rect">
            <a:avLst/>
          </a:prstGeom>
        </p:spPr>
      </p:pic>
    </p:spTree>
    <p:extLst>
      <p:ext uri="{BB962C8B-B14F-4D97-AF65-F5344CB8AC3E}">
        <p14:creationId xmlns:p14="http://schemas.microsoft.com/office/powerpoint/2010/main" val="8068572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500" fill="hold"/>
                                        <p:tgtEl>
                                          <p:spTgt spid="22"/>
                                        </p:tgtEl>
                                        <p:attrNameLst>
                                          <p:attrName>ppt_x</p:attrName>
                                        </p:attrNameLst>
                                      </p:cBhvr>
                                      <p:tavLst>
                                        <p:tav tm="0">
                                          <p:val>
                                            <p:strVal val="#ppt_x"/>
                                          </p:val>
                                        </p:tav>
                                        <p:tav tm="100000">
                                          <p:val>
                                            <p:strVal val="#ppt_x"/>
                                          </p:val>
                                        </p:tav>
                                      </p:tavLst>
                                    </p:anim>
                                    <p:anim calcmode="lin" valueType="num">
                                      <p:cBhvr additive="base">
                                        <p:cTn id="16" dur="500" fill="hold"/>
                                        <p:tgtEl>
                                          <p:spTgt spid="22"/>
                                        </p:tgtEl>
                                        <p:attrNameLst>
                                          <p:attrName>ppt_y</p:attrName>
                                        </p:attrNameLst>
                                      </p:cBhvr>
                                      <p:tavLst>
                                        <p:tav tm="0">
                                          <p:val>
                                            <p:strVal val="0-#ppt_h/2"/>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37"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arn(outVertical)">
                                      <p:cBhvr>
                                        <p:cTn id="25" dur="500"/>
                                        <p:tgtEl>
                                          <p:spTgt spid="9"/>
                                        </p:tgtEl>
                                      </p:cBhvr>
                                    </p:animEffect>
                                  </p:childTnLst>
                                </p:cTn>
                              </p:par>
                            </p:childTnLst>
                          </p:cTn>
                        </p:par>
                        <p:par>
                          <p:cTn id="26" fill="hold">
                            <p:stCondLst>
                              <p:cond delay="500"/>
                            </p:stCondLst>
                            <p:childTnLst>
                              <p:par>
                                <p:cTn id="27" presetID="22" presetClass="entr" presetSubtype="1" fill="hold" nodeType="after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wipe(up)">
                                      <p:cBhvr>
                                        <p:cTn id="29" dur="500"/>
                                        <p:tgtEl>
                                          <p:spTgt spid="34"/>
                                        </p:tgtEl>
                                      </p:cBhvr>
                                    </p:animEffect>
                                  </p:childTnLst>
                                </p:cTn>
                              </p:par>
                            </p:childTnLst>
                          </p:cTn>
                        </p:par>
                        <p:par>
                          <p:cTn id="30" fill="hold">
                            <p:stCondLst>
                              <p:cond delay="1000"/>
                            </p:stCondLst>
                            <p:childTnLst>
                              <p:par>
                                <p:cTn id="31" presetID="2" presetClass="entr" presetSubtype="4" fill="hold" nodeType="afterEffect">
                                  <p:stCondLst>
                                    <p:cond delay="0"/>
                                  </p:stCondLst>
                                  <p:childTnLst>
                                    <p:set>
                                      <p:cBhvr>
                                        <p:cTn id="32" dur="1" fill="hold">
                                          <p:stCondLst>
                                            <p:cond delay="0"/>
                                          </p:stCondLst>
                                        </p:cTn>
                                        <p:tgtEl>
                                          <p:spTgt spid="29"/>
                                        </p:tgtEl>
                                        <p:attrNameLst>
                                          <p:attrName>style.visibility</p:attrName>
                                        </p:attrNameLst>
                                      </p:cBhvr>
                                      <p:to>
                                        <p:strVal val="visible"/>
                                      </p:to>
                                    </p:set>
                                    <p:anim calcmode="lin" valueType="num">
                                      <p:cBhvr additive="base">
                                        <p:cTn id="33" dur="500" fill="hold"/>
                                        <p:tgtEl>
                                          <p:spTgt spid="29"/>
                                        </p:tgtEl>
                                        <p:attrNameLst>
                                          <p:attrName>ppt_x</p:attrName>
                                        </p:attrNameLst>
                                      </p:cBhvr>
                                      <p:tavLst>
                                        <p:tav tm="0">
                                          <p:val>
                                            <p:strVal val="#ppt_x"/>
                                          </p:val>
                                        </p:tav>
                                        <p:tav tm="100000">
                                          <p:val>
                                            <p:strVal val="#ppt_x"/>
                                          </p:val>
                                        </p:tav>
                                      </p:tavLst>
                                    </p:anim>
                                    <p:anim calcmode="lin" valueType="num">
                                      <p:cBhvr additive="base">
                                        <p:cTn id="34" dur="500" fill="hold"/>
                                        <p:tgtEl>
                                          <p:spTgt spid="29"/>
                                        </p:tgtEl>
                                        <p:attrNameLst>
                                          <p:attrName>ppt_y</p:attrName>
                                        </p:attrNameLst>
                                      </p:cBhvr>
                                      <p:tavLst>
                                        <p:tav tm="0">
                                          <p:val>
                                            <p:strVal val="1+#ppt_h/2"/>
                                          </p:val>
                                        </p:tav>
                                        <p:tav tm="100000">
                                          <p:val>
                                            <p:strVal val="#ppt_y"/>
                                          </p:val>
                                        </p:tav>
                                      </p:tavLst>
                                    </p:anim>
                                  </p:childTnLst>
                                </p:cTn>
                              </p:par>
                            </p:childTnLst>
                          </p:cTn>
                        </p:par>
                        <p:par>
                          <p:cTn id="35" fill="hold">
                            <p:stCondLst>
                              <p:cond delay="1500"/>
                            </p:stCondLst>
                            <p:childTnLst>
                              <p:par>
                                <p:cTn id="36" presetID="2" presetClass="entr" presetSubtype="1" fill="hold" grpId="0" nodeType="afterEffect">
                                  <p:stCondLst>
                                    <p:cond delay="0"/>
                                  </p:stCondLst>
                                  <p:childTnLst>
                                    <p:set>
                                      <p:cBhvr>
                                        <p:cTn id="37" dur="1" fill="hold">
                                          <p:stCondLst>
                                            <p:cond delay="0"/>
                                          </p:stCondLst>
                                        </p:cTn>
                                        <p:tgtEl>
                                          <p:spTgt spid="45"/>
                                        </p:tgtEl>
                                        <p:attrNameLst>
                                          <p:attrName>style.visibility</p:attrName>
                                        </p:attrNameLst>
                                      </p:cBhvr>
                                      <p:to>
                                        <p:strVal val="visible"/>
                                      </p:to>
                                    </p:set>
                                    <p:anim calcmode="lin" valueType="num">
                                      <p:cBhvr additive="base">
                                        <p:cTn id="38" dur="500" fill="hold"/>
                                        <p:tgtEl>
                                          <p:spTgt spid="45"/>
                                        </p:tgtEl>
                                        <p:attrNameLst>
                                          <p:attrName>ppt_x</p:attrName>
                                        </p:attrNameLst>
                                      </p:cBhvr>
                                      <p:tavLst>
                                        <p:tav tm="0">
                                          <p:val>
                                            <p:strVal val="#ppt_x"/>
                                          </p:val>
                                        </p:tav>
                                        <p:tav tm="100000">
                                          <p:val>
                                            <p:strVal val="#ppt_x"/>
                                          </p:val>
                                        </p:tav>
                                      </p:tavLst>
                                    </p:anim>
                                    <p:anim calcmode="lin" valueType="num">
                                      <p:cBhvr additive="base">
                                        <p:cTn id="39" dur="500" fill="hold"/>
                                        <p:tgtEl>
                                          <p:spTgt spid="45"/>
                                        </p:tgtEl>
                                        <p:attrNameLst>
                                          <p:attrName>ppt_y</p:attrName>
                                        </p:attrNameLst>
                                      </p:cBhvr>
                                      <p:tavLst>
                                        <p:tav tm="0">
                                          <p:val>
                                            <p:strVal val="0-#ppt_h/2"/>
                                          </p:val>
                                        </p:tav>
                                        <p:tav tm="100000">
                                          <p:val>
                                            <p:strVal val="#ppt_y"/>
                                          </p:val>
                                        </p:tav>
                                      </p:tavLst>
                                    </p:anim>
                                  </p:childTnLst>
                                </p:cTn>
                              </p:par>
                            </p:childTnLst>
                          </p:cTn>
                        </p:par>
                        <p:par>
                          <p:cTn id="40" fill="hold">
                            <p:stCondLst>
                              <p:cond delay="2000"/>
                            </p:stCondLst>
                            <p:childTnLst>
                              <p:par>
                                <p:cTn id="41" presetID="26" presetClass="entr" presetSubtype="0" fill="hold" grpId="0" nodeType="after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wipe(down)">
                                      <p:cBhvr>
                                        <p:cTn id="43" dur="580">
                                          <p:stCondLst>
                                            <p:cond delay="0"/>
                                          </p:stCondLst>
                                        </p:cTn>
                                        <p:tgtEl>
                                          <p:spTgt spid="2"/>
                                        </p:tgtEl>
                                      </p:cBhvr>
                                    </p:animEffect>
                                    <p:anim calcmode="lin" valueType="num">
                                      <p:cBhvr>
                                        <p:cTn id="44"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49" dur="26">
                                          <p:stCondLst>
                                            <p:cond delay="650"/>
                                          </p:stCondLst>
                                        </p:cTn>
                                        <p:tgtEl>
                                          <p:spTgt spid="2"/>
                                        </p:tgtEl>
                                      </p:cBhvr>
                                      <p:to x="100000" y="60000"/>
                                    </p:animScale>
                                    <p:animScale>
                                      <p:cBhvr>
                                        <p:cTn id="50" dur="166" decel="50000">
                                          <p:stCondLst>
                                            <p:cond delay="676"/>
                                          </p:stCondLst>
                                        </p:cTn>
                                        <p:tgtEl>
                                          <p:spTgt spid="2"/>
                                        </p:tgtEl>
                                      </p:cBhvr>
                                      <p:to x="100000" y="100000"/>
                                    </p:animScale>
                                    <p:animScale>
                                      <p:cBhvr>
                                        <p:cTn id="51" dur="26">
                                          <p:stCondLst>
                                            <p:cond delay="1312"/>
                                          </p:stCondLst>
                                        </p:cTn>
                                        <p:tgtEl>
                                          <p:spTgt spid="2"/>
                                        </p:tgtEl>
                                      </p:cBhvr>
                                      <p:to x="100000" y="80000"/>
                                    </p:animScale>
                                    <p:animScale>
                                      <p:cBhvr>
                                        <p:cTn id="52" dur="166" decel="50000">
                                          <p:stCondLst>
                                            <p:cond delay="1338"/>
                                          </p:stCondLst>
                                        </p:cTn>
                                        <p:tgtEl>
                                          <p:spTgt spid="2"/>
                                        </p:tgtEl>
                                      </p:cBhvr>
                                      <p:to x="100000" y="100000"/>
                                    </p:animScale>
                                    <p:animScale>
                                      <p:cBhvr>
                                        <p:cTn id="53" dur="26">
                                          <p:stCondLst>
                                            <p:cond delay="1642"/>
                                          </p:stCondLst>
                                        </p:cTn>
                                        <p:tgtEl>
                                          <p:spTgt spid="2"/>
                                        </p:tgtEl>
                                      </p:cBhvr>
                                      <p:to x="100000" y="90000"/>
                                    </p:animScale>
                                    <p:animScale>
                                      <p:cBhvr>
                                        <p:cTn id="54" dur="166" decel="50000">
                                          <p:stCondLst>
                                            <p:cond delay="1668"/>
                                          </p:stCondLst>
                                        </p:cTn>
                                        <p:tgtEl>
                                          <p:spTgt spid="2"/>
                                        </p:tgtEl>
                                      </p:cBhvr>
                                      <p:to x="100000" y="100000"/>
                                    </p:animScale>
                                    <p:animScale>
                                      <p:cBhvr>
                                        <p:cTn id="55" dur="26">
                                          <p:stCondLst>
                                            <p:cond delay="1808"/>
                                          </p:stCondLst>
                                        </p:cTn>
                                        <p:tgtEl>
                                          <p:spTgt spid="2"/>
                                        </p:tgtEl>
                                      </p:cBhvr>
                                      <p:to x="100000" y="95000"/>
                                    </p:animScale>
                                    <p:animScale>
                                      <p:cBhvr>
                                        <p:cTn id="56" dur="166" decel="50000">
                                          <p:stCondLst>
                                            <p:cond delay="1834"/>
                                          </p:stCondLst>
                                        </p:cTn>
                                        <p:tgtEl>
                                          <p:spTgt spid="2"/>
                                        </p:tgtEl>
                                      </p:cBhvr>
                                      <p:to x="100000" y="100000"/>
                                    </p:animScale>
                                  </p:childTnLst>
                                </p:cTn>
                              </p:par>
                            </p:childTnLst>
                          </p:cTn>
                        </p:par>
                        <p:par>
                          <p:cTn id="57" fill="hold">
                            <p:stCondLst>
                              <p:cond delay="4000"/>
                            </p:stCondLst>
                            <p:childTnLst>
                              <p:par>
                                <p:cTn id="58" presetID="2" presetClass="entr" presetSubtype="2" fill="hold" grpId="0" nodeType="afterEffect">
                                  <p:stCondLst>
                                    <p:cond delay="0"/>
                                  </p:stCondLst>
                                  <p:childTnLst>
                                    <p:set>
                                      <p:cBhvr>
                                        <p:cTn id="59" dur="1" fill="hold">
                                          <p:stCondLst>
                                            <p:cond delay="0"/>
                                          </p:stCondLst>
                                        </p:cTn>
                                        <p:tgtEl>
                                          <p:spTgt spid="43"/>
                                        </p:tgtEl>
                                        <p:attrNameLst>
                                          <p:attrName>style.visibility</p:attrName>
                                        </p:attrNameLst>
                                      </p:cBhvr>
                                      <p:to>
                                        <p:strVal val="visible"/>
                                      </p:to>
                                    </p:set>
                                    <p:anim calcmode="lin" valueType="num">
                                      <p:cBhvr additive="base">
                                        <p:cTn id="60" dur="500" fill="hold"/>
                                        <p:tgtEl>
                                          <p:spTgt spid="43"/>
                                        </p:tgtEl>
                                        <p:attrNameLst>
                                          <p:attrName>ppt_x</p:attrName>
                                        </p:attrNameLst>
                                      </p:cBhvr>
                                      <p:tavLst>
                                        <p:tav tm="0">
                                          <p:val>
                                            <p:strVal val="1+#ppt_w/2"/>
                                          </p:val>
                                        </p:tav>
                                        <p:tav tm="100000">
                                          <p:val>
                                            <p:strVal val="#ppt_x"/>
                                          </p:val>
                                        </p:tav>
                                      </p:tavLst>
                                    </p:anim>
                                    <p:anim calcmode="lin" valueType="num">
                                      <p:cBhvr additive="base">
                                        <p:cTn id="61" dur="500" fill="hold"/>
                                        <p:tgtEl>
                                          <p:spTgt spid="43"/>
                                        </p:tgtEl>
                                        <p:attrNameLst>
                                          <p:attrName>ppt_y</p:attrName>
                                        </p:attrNameLst>
                                      </p:cBhvr>
                                      <p:tavLst>
                                        <p:tav tm="0">
                                          <p:val>
                                            <p:strVal val="#ppt_y"/>
                                          </p:val>
                                        </p:tav>
                                        <p:tav tm="100000">
                                          <p:val>
                                            <p:strVal val="#ppt_y"/>
                                          </p:val>
                                        </p:tav>
                                      </p:tavLst>
                                    </p:anim>
                                  </p:childTnLst>
                                </p:cTn>
                              </p:par>
                              <p:par>
                                <p:cTn id="62" presetID="53" presetClass="entr" presetSubtype="16" fill="hold" nodeType="withEffect">
                                  <p:stCondLst>
                                    <p:cond delay="0"/>
                                  </p:stCondLst>
                                  <p:childTnLst>
                                    <p:set>
                                      <p:cBhvr>
                                        <p:cTn id="63" dur="1" fill="hold">
                                          <p:stCondLst>
                                            <p:cond delay="0"/>
                                          </p:stCondLst>
                                        </p:cTn>
                                        <p:tgtEl>
                                          <p:spTgt spid="32"/>
                                        </p:tgtEl>
                                        <p:attrNameLst>
                                          <p:attrName>style.visibility</p:attrName>
                                        </p:attrNameLst>
                                      </p:cBhvr>
                                      <p:to>
                                        <p:strVal val="visible"/>
                                      </p:to>
                                    </p:set>
                                    <p:anim calcmode="lin" valueType="num">
                                      <p:cBhvr>
                                        <p:cTn id="64" dur="500" fill="hold"/>
                                        <p:tgtEl>
                                          <p:spTgt spid="32"/>
                                        </p:tgtEl>
                                        <p:attrNameLst>
                                          <p:attrName>ppt_w</p:attrName>
                                        </p:attrNameLst>
                                      </p:cBhvr>
                                      <p:tavLst>
                                        <p:tav tm="0">
                                          <p:val>
                                            <p:fltVal val="0"/>
                                          </p:val>
                                        </p:tav>
                                        <p:tav tm="100000">
                                          <p:val>
                                            <p:strVal val="#ppt_w"/>
                                          </p:val>
                                        </p:tav>
                                      </p:tavLst>
                                    </p:anim>
                                    <p:anim calcmode="lin" valueType="num">
                                      <p:cBhvr>
                                        <p:cTn id="65" dur="500" fill="hold"/>
                                        <p:tgtEl>
                                          <p:spTgt spid="32"/>
                                        </p:tgtEl>
                                        <p:attrNameLst>
                                          <p:attrName>ppt_h</p:attrName>
                                        </p:attrNameLst>
                                      </p:cBhvr>
                                      <p:tavLst>
                                        <p:tav tm="0">
                                          <p:val>
                                            <p:fltVal val="0"/>
                                          </p:val>
                                        </p:tav>
                                        <p:tav tm="100000">
                                          <p:val>
                                            <p:strVal val="#ppt_h"/>
                                          </p:val>
                                        </p:tav>
                                      </p:tavLst>
                                    </p:anim>
                                    <p:animEffect transition="in" filter="fade">
                                      <p:cBhvr>
                                        <p:cTn id="6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5" grpId="0"/>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DEE975DF-ECF8-4484-AF24-3F92BA5DF725}"/>
              </a:ext>
            </a:extLst>
          </p:cNvPr>
          <p:cNvPicPr>
            <a:picLocks noChangeAspect="1"/>
          </p:cNvPicPr>
          <p:nvPr/>
        </p:nvPicPr>
        <p:blipFill rotWithShape="1">
          <a:blip r:embed="rId3">
            <a:extLst>
              <a:ext uri="{28A0092B-C50C-407E-A947-70E740481C1C}">
                <a14:useLocalDpi xmlns:a14="http://schemas.microsoft.com/office/drawing/2010/main" val="0"/>
              </a:ext>
            </a:extLst>
          </a:blip>
          <a:srcRect l="5390" t="3825" r="4298" b="38905"/>
          <a:stretch/>
        </p:blipFill>
        <p:spPr>
          <a:xfrm>
            <a:off x="-121920" y="-233362"/>
            <a:ext cx="12588240" cy="7091362"/>
          </a:xfrm>
          <a:prstGeom prst="rect">
            <a:avLst/>
          </a:prstGeom>
        </p:spPr>
      </p:pic>
      <p:grpSp>
        <p:nvGrpSpPr>
          <p:cNvPr id="5" name="组合 4">
            <a:extLst>
              <a:ext uri="{FF2B5EF4-FFF2-40B4-BE49-F238E27FC236}">
                <a16:creationId xmlns:a16="http://schemas.microsoft.com/office/drawing/2014/main" xmlns="" id="{EE483769-5DFB-494F-B10C-6CA9627905A1}"/>
              </a:ext>
            </a:extLst>
          </p:cNvPr>
          <p:cNvGrpSpPr/>
          <p:nvPr/>
        </p:nvGrpSpPr>
        <p:grpSpPr>
          <a:xfrm>
            <a:off x="347722" y="-419197"/>
            <a:ext cx="11473305" cy="6982043"/>
            <a:chOff x="-5011357" y="-419197"/>
            <a:chExt cx="11473305" cy="6982043"/>
          </a:xfrm>
        </p:grpSpPr>
        <p:pic>
          <p:nvPicPr>
            <p:cNvPr id="6" name="图片 5">
              <a:extLst>
                <a:ext uri="{FF2B5EF4-FFF2-40B4-BE49-F238E27FC236}">
                  <a16:creationId xmlns:a16="http://schemas.microsoft.com/office/drawing/2014/main" xmlns="" id="{A2D80F16-4894-426A-A70B-A4FD74D307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11357" y="445752"/>
              <a:ext cx="11473305" cy="6117094"/>
            </a:xfrm>
            <a:prstGeom prst="rect">
              <a:avLst/>
            </a:prstGeom>
          </p:spPr>
        </p:pic>
        <p:grpSp>
          <p:nvGrpSpPr>
            <p:cNvPr id="7" name="组合 6">
              <a:extLst>
                <a:ext uri="{FF2B5EF4-FFF2-40B4-BE49-F238E27FC236}">
                  <a16:creationId xmlns:a16="http://schemas.microsoft.com/office/drawing/2014/main" xmlns="" id="{AEBE588A-DD2B-4A4E-A999-A9D185B5A828}"/>
                </a:ext>
              </a:extLst>
            </p:cNvPr>
            <p:cNvGrpSpPr/>
            <p:nvPr/>
          </p:nvGrpSpPr>
          <p:grpSpPr>
            <a:xfrm>
              <a:off x="-4822857" y="-419197"/>
              <a:ext cx="1125745" cy="2130005"/>
              <a:chOff x="-5030286" y="-385762"/>
              <a:chExt cx="1323975" cy="2505074"/>
            </a:xfrm>
          </p:grpSpPr>
          <p:sp>
            <p:nvSpPr>
              <p:cNvPr id="11" name="矩形 10">
                <a:extLst>
                  <a:ext uri="{FF2B5EF4-FFF2-40B4-BE49-F238E27FC236}">
                    <a16:creationId xmlns:a16="http://schemas.microsoft.com/office/drawing/2014/main" xmlns="" id="{2630ECC6-CE7B-4B9C-9AD4-79797950F32C}"/>
                  </a:ext>
                </a:extLst>
              </p:cNvPr>
              <p:cNvSpPr/>
              <p:nvPr/>
            </p:nvSpPr>
            <p:spPr>
              <a:xfrm>
                <a:off x="-4459738" y="-385762"/>
                <a:ext cx="91440" cy="2204720"/>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xmlns="" id="{8384D7E6-30FE-4484-9BD7-AD162E01BE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40408">
                <a:off x="-5030286" y="757237"/>
                <a:ext cx="1323975" cy="1362075"/>
              </a:xfrm>
              <a:prstGeom prst="rect">
                <a:avLst/>
              </a:prstGeom>
            </p:spPr>
          </p:pic>
        </p:grpSp>
        <p:grpSp>
          <p:nvGrpSpPr>
            <p:cNvPr id="8" name="组合 7">
              <a:extLst>
                <a:ext uri="{FF2B5EF4-FFF2-40B4-BE49-F238E27FC236}">
                  <a16:creationId xmlns:a16="http://schemas.microsoft.com/office/drawing/2014/main" xmlns="" id="{4CC26D8D-9AC4-40F2-9D51-1F7B2952F3B9}"/>
                </a:ext>
              </a:extLst>
            </p:cNvPr>
            <p:cNvGrpSpPr/>
            <p:nvPr/>
          </p:nvGrpSpPr>
          <p:grpSpPr>
            <a:xfrm>
              <a:off x="5248702" y="-419197"/>
              <a:ext cx="1125745" cy="2130005"/>
              <a:chOff x="1451292" y="-385762"/>
              <a:chExt cx="1323975" cy="2505074"/>
            </a:xfrm>
          </p:grpSpPr>
          <p:sp>
            <p:nvSpPr>
              <p:cNvPr id="9" name="矩形 8">
                <a:extLst>
                  <a:ext uri="{FF2B5EF4-FFF2-40B4-BE49-F238E27FC236}">
                    <a16:creationId xmlns:a16="http://schemas.microsoft.com/office/drawing/2014/main" xmlns="" id="{23498C44-2EC3-438E-8F59-C6177F5CED2E}"/>
                  </a:ext>
                </a:extLst>
              </p:cNvPr>
              <p:cNvSpPr/>
              <p:nvPr/>
            </p:nvSpPr>
            <p:spPr>
              <a:xfrm>
                <a:off x="2021840" y="-385762"/>
                <a:ext cx="91440" cy="2204720"/>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a:extLst>
                  <a:ext uri="{FF2B5EF4-FFF2-40B4-BE49-F238E27FC236}">
                    <a16:creationId xmlns:a16="http://schemas.microsoft.com/office/drawing/2014/main" xmlns="" id="{FFDA0AEA-167D-493A-8760-A33CD3D3CF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40408">
                <a:off x="1451292" y="757237"/>
                <a:ext cx="1323975" cy="1362075"/>
              </a:xfrm>
              <a:prstGeom prst="rect">
                <a:avLst/>
              </a:prstGeom>
            </p:spPr>
          </p:pic>
        </p:grpSp>
      </p:grpSp>
      <p:sp>
        <p:nvSpPr>
          <p:cNvPr id="14" name="矩形: 圆角 13">
            <a:extLst>
              <a:ext uri="{FF2B5EF4-FFF2-40B4-BE49-F238E27FC236}">
                <a16:creationId xmlns:a16="http://schemas.microsoft.com/office/drawing/2014/main" xmlns="" id="{6200D70B-F0F8-4ECD-BD7E-8BB3A3431742}"/>
              </a:ext>
            </a:extLst>
          </p:cNvPr>
          <p:cNvSpPr/>
          <p:nvPr/>
        </p:nvSpPr>
        <p:spPr>
          <a:xfrm>
            <a:off x="1978706" y="728717"/>
            <a:ext cx="2347612" cy="726707"/>
          </a:xfrm>
          <a:prstGeom prst="roundRect">
            <a:avLst/>
          </a:prstGeom>
          <a:solidFill>
            <a:srgbClr val="B7F2F8"/>
          </a:solidFill>
          <a:ln w="381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a:solidFill>
                  <a:srgbClr val="C00000"/>
                </a:solidFill>
                <a:latin typeface="Times New Roman" panose="02020603050405020304" pitchFamily="18" charset="0"/>
                <a:cs typeface="Times New Roman" panose="02020603050405020304" pitchFamily="18" charset="0"/>
              </a:rPr>
              <a:t>b) Ví dụ 2:</a:t>
            </a:r>
            <a:endParaRPr lang="zh-CN" altLang="en-US" sz="3600" b="1">
              <a:solidFill>
                <a:srgbClr val="C00000"/>
              </a:solidFill>
              <a:latin typeface="Times New Roman" panose="02020603050405020304" pitchFamily="18" charset="0"/>
              <a:cs typeface="Times New Roman" panose="02020603050405020304" pitchFamily="18" charset="0"/>
            </a:endParaRPr>
          </a:p>
        </p:txBody>
      </p:sp>
      <p:graphicFrame>
        <p:nvGraphicFramePr>
          <p:cNvPr id="33" name="Group 163"/>
          <p:cNvGraphicFramePr>
            <a:graphicFrameLocks noGrp="1"/>
          </p:cNvGraphicFramePr>
          <p:nvPr>
            <p:extLst>
              <p:ext uri="{D42A27DB-BD31-4B8C-83A1-F6EECF244321}">
                <p14:modId xmlns:p14="http://schemas.microsoft.com/office/powerpoint/2010/main" val="1708505417"/>
              </p:ext>
            </p:extLst>
          </p:nvPr>
        </p:nvGraphicFramePr>
        <p:xfrm>
          <a:off x="3871080" y="3732911"/>
          <a:ext cx="1238250" cy="1677670"/>
        </p:xfrm>
        <a:graphic>
          <a:graphicData uri="http://schemas.openxmlformats.org/drawingml/2006/table">
            <a:tbl>
              <a:tblPr/>
              <a:tblGrid>
                <a:gridCol w="1238250">
                  <a:extLst>
                    <a:ext uri="{9D8B030D-6E8A-4147-A177-3AD203B41FA5}">
                      <a16:colId xmlns:a16="http://schemas.microsoft.com/office/drawing/2014/main" xmlns="" val="20000"/>
                    </a:ext>
                  </a:extLst>
                </a:gridCol>
              </a:tblGrid>
              <a:tr h="288925">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FF"/>
                    </a:solidFill>
                  </a:tcPr>
                </a:tc>
                <a:extLst>
                  <a:ext uri="{0D108BD9-81ED-4DB2-BD59-A6C34878D82A}">
                    <a16:rowId xmlns:a16="http://schemas.microsoft.com/office/drawing/2014/main" xmlns="" val="10000"/>
                  </a:ext>
                </a:extLst>
              </a:tr>
              <a:tr h="290513">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FF"/>
                    </a:solidFill>
                  </a:tcPr>
                </a:tc>
                <a:extLst>
                  <a:ext uri="{0D108BD9-81ED-4DB2-BD59-A6C34878D82A}">
                    <a16:rowId xmlns:a16="http://schemas.microsoft.com/office/drawing/2014/main" xmlns="" val="10001"/>
                  </a:ext>
                </a:extLst>
              </a:tr>
              <a:tr h="288925">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FF"/>
                    </a:solidFill>
                  </a:tcPr>
                </a:tc>
                <a:extLst>
                  <a:ext uri="{0D108BD9-81ED-4DB2-BD59-A6C34878D82A}">
                    <a16:rowId xmlns:a16="http://schemas.microsoft.com/office/drawing/2014/main" xmlns="" val="10002"/>
                  </a:ext>
                </a:extLst>
              </a:tr>
              <a:tr h="290513">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FF"/>
                    </a:solidFill>
                  </a:tcPr>
                </a:tc>
                <a:extLst>
                  <a:ext uri="{0D108BD9-81ED-4DB2-BD59-A6C34878D82A}">
                    <a16:rowId xmlns:a16="http://schemas.microsoft.com/office/drawing/2014/main" xmlns="" val="10003"/>
                  </a:ext>
                </a:extLst>
              </a:tr>
              <a:tr h="336550">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FFFF"/>
                    </a:solidFill>
                  </a:tcPr>
                </a:tc>
                <a:extLst>
                  <a:ext uri="{0D108BD9-81ED-4DB2-BD59-A6C34878D82A}">
                    <a16:rowId xmlns:a16="http://schemas.microsoft.com/office/drawing/2014/main" xmlns="" val="10004"/>
                  </a:ext>
                </a:extLst>
              </a:tr>
            </a:tbl>
          </a:graphicData>
        </a:graphic>
      </p:graphicFrame>
      <p:sp>
        <p:nvSpPr>
          <p:cNvPr id="34" name="AutoShape 165"/>
          <p:cNvSpPr>
            <a:spLocks/>
          </p:cNvSpPr>
          <p:nvPr/>
        </p:nvSpPr>
        <p:spPr bwMode="auto">
          <a:xfrm rot="5400000">
            <a:off x="4363205" y="5028311"/>
            <a:ext cx="228600" cy="1143000"/>
          </a:xfrm>
          <a:prstGeom prst="rightBrace">
            <a:avLst>
              <a:gd name="adj1" fmla="val 74606"/>
              <a:gd name="adj2" fmla="val 48306"/>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 name="Text Box 169"/>
          <p:cNvSpPr txBox="1">
            <a:spLocks noChangeArrowheads="1"/>
          </p:cNvSpPr>
          <p:nvPr/>
        </p:nvSpPr>
        <p:spPr bwMode="auto">
          <a:xfrm>
            <a:off x="4085393" y="5680774"/>
            <a:ext cx="762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latin typeface="Times New Roman" pitchFamily="18" charset="0"/>
              </a:rPr>
              <a:t>  100</a:t>
            </a:r>
          </a:p>
        </p:txBody>
      </p:sp>
      <p:graphicFrame>
        <p:nvGraphicFramePr>
          <p:cNvPr id="36" name="Group 163"/>
          <p:cNvGraphicFramePr>
            <a:graphicFrameLocks noGrp="1"/>
          </p:cNvGraphicFramePr>
          <p:nvPr>
            <p:extLst>
              <p:ext uri="{D42A27DB-BD31-4B8C-83A1-F6EECF244321}">
                <p14:modId xmlns:p14="http://schemas.microsoft.com/office/powerpoint/2010/main" val="406600335"/>
              </p:ext>
            </p:extLst>
          </p:nvPr>
        </p:nvGraphicFramePr>
        <p:xfrm>
          <a:off x="5090280" y="3732911"/>
          <a:ext cx="3714750" cy="1677670"/>
        </p:xfrm>
        <a:graphic>
          <a:graphicData uri="http://schemas.openxmlformats.org/drawingml/2006/table">
            <a:tbl>
              <a:tblPr/>
              <a:tblGrid>
                <a:gridCol w="1238250">
                  <a:extLst>
                    <a:ext uri="{9D8B030D-6E8A-4147-A177-3AD203B41FA5}">
                      <a16:colId xmlns:a16="http://schemas.microsoft.com/office/drawing/2014/main" xmlns="" val="20000"/>
                    </a:ext>
                  </a:extLst>
                </a:gridCol>
                <a:gridCol w="1238250">
                  <a:extLst>
                    <a:ext uri="{9D8B030D-6E8A-4147-A177-3AD203B41FA5}">
                      <a16:colId xmlns:a16="http://schemas.microsoft.com/office/drawing/2014/main" xmlns="" val="20001"/>
                    </a:ext>
                  </a:extLst>
                </a:gridCol>
                <a:gridCol w="1238250">
                  <a:extLst>
                    <a:ext uri="{9D8B030D-6E8A-4147-A177-3AD203B41FA5}">
                      <a16:colId xmlns:a16="http://schemas.microsoft.com/office/drawing/2014/main" xmlns="" val="20002"/>
                    </a:ext>
                  </a:extLst>
                </a:gridCol>
              </a:tblGrid>
              <a:tr h="288925">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FF"/>
                    </a:solidFill>
                  </a:tcPr>
                </a:tc>
                <a:extLst>
                  <a:ext uri="{0D108BD9-81ED-4DB2-BD59-A6C34878D82A}">
                    <a16:rowId xmlns:a16="http://schemas.microsoft.com/office/drawing/2014/main" xmlns="" val="10000"/>
                  </a:ext>
                </a:extLst>
              </a:tr>
              <a:tr h="290513">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FF"/>
                    </a:solidFill>
                  </a:tcPr>
                </a:tc>
                <a:extLst>
                  <a:ext uri="{0D108BD9-81ED-4DB2-BD59-A6C34878D82A}">
                    <a16:rowId xmlns:a16="http://schemas.microsoft.com/office/drawing/2014/main" xmlns="" val="10001"/>
                  </a:ext>
                </a:extLst>
              </a:tr>
              <a:tr h="288925">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FF"/>
                    </a:solidFill>
                  </a:tcPr>
                </a:tc>
                <a:extLst>
                  <a:ext uri="{0D108BD9-81ED-4DB2-BD59-A6C34878D82A}">
                    <a16:rowId xmlns:a16="http://schemas.microsoft.com/office/drawing/2014/main" xmlns="" val="10002"/>
                  </a:ext>
                </a:extLst>
              </a:tr>
              <a:tr h="290513">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FF"/>
                    </a:solidFill>
                  </a:tcPr>
                </a:tc>
                <a:extLst>
                  <a:ext uri="{0D108BD9-81ED-4DB2-BD59-A6C34878D82A}">
                    <a16:rowId xmlns:a16="http://schemas.microsoft.com/office/drawing/2014/main" xmlns="" val="10003"/>
                  </a:ext>
                </a:extLst>
              </a:tr>
              <a:tr h="336550">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1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FFFF"/>
                    </a:solidFill>
                  </a:tcPr>
                </a:tc>
                <a:extLst>
                  <a:ext uri="{0D108BD9-81ED-4DB2-BD59-A6C34878D82A}">
                    <a16:rowId xmlns:a16="http://schemas.microsoft.com/office/drawing/2014/main" xmlns="" val="10004"/>
                  </a:ext>
                </a:extLst>
              </a:tr>
            </a:tbl>
          </a:graphicData>
        </a:graphic>
      </p:graphicFrame>
      <p:graphicFrame>
        <p:nvGraphicFramePr>
          <p:cNvPr id="37" name="Group 162"/>
          <p:cNvGraphicFramePr>
            <a:graphicFrameLocks noGrp="1"/>
          </p:cNvGraphicFramePr>
          <p:nvPr>
            <p:extLst>
              <p:ext uri="{D42A27DB-BD31-4B8C-83A1-F6EECF244321}">
                <p14:modId xmlns:p14="http://schemas.microsoft.com/office/powerpoint/2010/main" val="3523137263"/>
              </p:ext>
            </p:extLst>
          </p:nvPr>
        </p:nvGraphicFramePr>
        <p:xfrm>
          <a:off x="5087970" y="3716503"/>
          <a:ext cx="3714750" cy="354643"/>
        </p:xfrm>
        <a:graphic>
          <a:graphicData uri="http://schemas.openxmlformats.org/drawingml/2006/table">
            <a:tbl>
              <a:tblPr/>
              <a:tblGrid>
                <a:gridCol w="1238250">
                  <a:extLst>
                    <a:ext uri="{9D8B030D-6E8A-4147-A177-3AD203B41FA5}">
                      <a16:colId xmlns:a16="http://schemas.microsoft.com/office/drawing/2014/main" xmlns="" val="20000"/>
                    </a:ext>
                  </a:extLst>
                </a:gridCol>
                <a:gridCol w="1238250">
                  <a:extLst>
                    <a:ext uri="{9D8B030D-6E8A-4147-A177-3AD203B41FA5}">
                      <a16:colId xmlns:a16="http://schemas.microsoft.com/office/drawing/2014/main" xmlns="" val="20001"/>
                    </a:ext>
                  </a:extLst>
                </a:gridCol>
                <a:gridCol w="1238250">
                  <a:extLst>
                    <a:ext uri="{9D8B030D-6E8A-4147-A177-3AD203B41FA5}">
                      <a16:colId xmlns:a16="http://schemas.microsoft.com/office/drawing/2014/main" xmlns="" val="20002"/>
                    </a:ext>
                  </a:extLst>
                </a:gridCol>
              </a:tblGrid>
              <a:tr h="354643">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600" b="0" i="0" u="none" strike="noStrike" cap="none" normalizeH="0" baseline="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US" sz="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xmlns="" val="10000"/>
                  </a:ext>
                </a:extLst>
              </a:tr>
            </a:tbl>
          </a:graphicData>
        </a:graphic>
      </p:graphicFrame>
      <p:sp>
        <p:nvSpPr>
          <p:cNvPr id="38" name="AutoShape 165"/>
          <p:cNvSpPr>
            <a:spLocks/>
          </p:cNvSpPr>
          <p:nvPr/>
        </p:nvSpPr>
        <p:spPr bwMode="auto">
          <a:xfrm rot="5400000">
            <a:off x="5582405" y="5028311"/>
            <a:ext cx="228600" cy="1143000"/>
          </a:xfrm>
          <a:prstGeom prst="rightBrace">
            <a:avLst>
              <a:gd name="adj1" fmla="val 74606"/>
              <a:gd name="adj2" fmla="val 48306"/>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 name="AutoShape 166"/>
          <p:cNvSpPr>
            <a:spLocks/>
          </p:cNvSpPr>
          <p:nvPr/>
        </p:nvSpPr>
        <p:spPr bwMode="auto">
          <a:xfrm rot="5400000">
            <a:off x="6842880" y="5028311"/>
            <a:ext cx="228600" cy="1143000"/>
          </a:xfrm>
          <a:prstGeom prst="rightBrace">
            <a:avLst>
              <a:gd name="adj1" fmla="val 74606"/>
              <a:gd name="adj2" fmla="val 48306"/>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 name="AutoShape 167"/>
          <p:cNvSpPr>
            <a:spLocks/>
          </p:cNvSpPr>
          <p:nvPr/>
        </p:nvSpPr>
        <p:spPr bwMode="auto">
          <a:xfrm rot="5400000">
            <a:off x="8062080" y="5028311"/>
            <a:ext cx="228600" cy="1143000"/>
          </a:xfrm>
          <a:prstGeom prst="rightBrace">
            <a:avLst>
              <a:gd name="adj1" fmla="val 74606"/>
              <a:gd name="adj2" fmla="val 48306"/>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 name="Text Box 169"/>
          <p:cNvSpPr txBox="1">
            <a:spLocks noChangeArrowheads="1"/>
          </p:cNvSpPr>
          <p:nvPr/>
        </p:nvSpPr>
        <p:spPr bwMode="auto">
          <a:xfrm>
            <a:off x="5304593" y="5680774"/>
            <a:ext cx="762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latin typeface="Times New Roman" pitchFamily="18" charset="0"/>
              </a:rPr>
              <a:t>  100</a:t>
            </a:r>
          </a:p>
        </p:txBody>
      </p:sp>
      <p:sp>
        <p:nvSpPr>
          <p:cNvPr id="42" name="Text Box 170"/>
          <p:cNvSpPr txBox="1">
            <a:spLocks noChangeArrowheads="1"/>
          </p:cNvSpPr>
          <p:nvPr/>
        </p:nvSpPr>
        <p:spPr bwMode="auto">
          <a:xfrm>
            <a:off x="6579355" y="5677599"/>
            <a:ext cx="762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latin typeface="Times New Roman" pitchFamily="18" charset="0"/>
              </a:rPr>
              <a:t>  100</a:t>
            </a:r>
          </a:p>
        </p:txBody>
      </p:sp>
      <p:sp>
        <p:nvSpPr>
          <p:cNvPr id="43" name="Text Box 171"/>
          <p:cNvSpPr txBox="1">
            <a:spLocks noChangeArrowheads="1"/>
          </p:cNvSpPr>
          <p:nvPr/>
        </p:nvSpPr>
        <p:spPr bwMode="auto">
          <a:xfrm>
            <a:off x="7812843" y="5679186"/>
            <a:ext cx="762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latin typeface="Times New Roman" pitchFamily="18" charset="0"/>
              </a:rPr>
              <a:t>  100</a:t>
            </a:r>
          </a:p>
        </p:txBody>
      </p:sp>
      <p:sp>
        <p:nvSpPr>
          <p:cNvPr id="44" name="Text Box 173"/>
          <p:cNvSpPr txBox="1">
            <a:spLocks noChangeArrowheads="1"/>
          </p:cNvSpPr>
          <p:nvPr/>
        </p:nvSpPr>
        <p:spPr bwMode="auto">
          <a:xfrm>
            <a:off x="5406867" y="3228157"/>
            <a:ext cx="638995"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800">
                <a:solidFill>
                  <a:schemeClr val="bg1"/>
                </a:solidFill>
                <a:latin typeface="Times New Roman" pitchFamily="18" charset="0"/>
              </a:rPr>
              <a:t>  20</a:t>
            </a:r>
          </a:p>
        </p:txBody>
      </p:sp>
      <p:sp>
        <p:nvSpPr>
          <p:cNvPr id="45" name="Text Box 174"/>
          <p:cNvSpPr txBox="1">
            <a:spLocks noChangeArrowheads="1"/>
          </p:cNvSpPr>
          <p:nvPr/>
        </p:nvSpPr>
        <p:spPr bwMode="auto">
          <a:xfrm>
            <a:off x="6446830" y="3659044"/>
            <a:ext cx="7726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800">
                <a:solidFill>
                  <a:schemeClr val="bg1"/>
                </a:solidFill>
                <a:latin typeface="Times New Roman" pitchFamily="18" charset="0"/>
              </a:rPr>
              <a:t>  20</a:t>
            </a:r>
          </a:p>
        </p:txBody>
      </p:sp>
      <p:sp>
        <p:nvSpPr>
          <p:cNvPr id="46" name="Text Box 175"/>
          <p:cNvSpPr txBox="1">
            <a:spLocks noChangeArrowheads="1"/>
          </p:cNvSpPr>
          <p:nvPr/>
        </p:nvSpPr>
        <p:spPr bwMode="auto">
          <a:xfrm>
            <a:off x="7663675" y="3621017"/>
            <a:ext cx="135045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800">
                <a:solidFill>
                  <a:schemeClr val="bg1"/>
                </a:solidFill>
                <a:latin typeface="Times New Roman" pitchFamily="18" charset="0"/>
              </a:rPr>
              <a:t>  20</a:t>
            </a:r>
          </a:p>
        </p:txBody>
      </p:sp>
      <p:sp>
        <p:nvSpPr>
          <p:cNvPr id="47" name="Rectangle 46"/>
          <p:cNvSpPr/>
          <p:nvPr/>
        </p:nvSpPr>
        <p:spPr bwMode="auto">
          <a:xfrm>
            <a:off x="3854846" y="3722006"/>
            <a:ext cx="1233124" cy="343282"/>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48" name="TextBox 47"/>
          <p:cNvSpPr txBox="1"/>
          <p:nvPr/>
        </p:nvSpPr>
        <p:spPr>
          <a:xfrm>
            <a:off x="4186853" y="3627747"/>
            <a:ext cx="799456" cy="523220"/>
          </a:xfrm>
          <a:prstGeom prst="rect">
            <a:avLst/>
          </a:prstGeom>
          <a:noFill/>
        </p:spPr>
        <p:txBody>
          <a:bodyPr wrap="square" rtlCol="0">
            <a:spAutoFit/>
          </a:bodyPr>
          <a:lstStyle/>
          <a:p>
            <a:r>
              <a:rPr lang="en-US" sz="2800">
                <a:solidFill>
                  <a:schemeClr val="bg1"/>
                </a:solidFill>
                <a:latin typeface="Times New Roman" pitchFamily="18" charset="0"/>
                <a:cs typeface="Times New Roman" pitchFamily="18" charset="0"/>
              </a:rPr>
              <a:t>20</a:t>
            </a:r>
          </a:p>
        </p:txBody>
      </p:sp>
      <p:sp>
        <p:nvSpPr>
          <p:cNvPr id="49" name="Rectangle 48"/>
          <p:cNvSpPr/>
          <p:nvPr/>
        </p:nvSpPr>
        <p:spPr>
          <a:xfrm>
            <a:off x="1870830" y="2872486"/>
            <a:ext cx="9144000" cy="954107"/>
          </a:xfrm>
          <a:prstGeom prst="rect">
            <a:avLst/>
          </a:prstGeom>
        </p:spPr>
        <p:txBody>
          <a:bodyPr wrap="square">
            <a:spAutoFit/>
          </a:bodyPr>
          <a:lstStyle/>
          <a:p>
            <a:pPr>
              <a:defRPr/>
            </a:pPr>
            <a:r>
              <a:rPr lang="en-US" sz="2800" b="1" dirty="0" err="1">
                <a:solidFill>
                  <a:srgbClr val="9114B8"/>
                </a:solidFill>
                <a:latin typeface="Times New Roman" pitchFamily="18" charset="0"/>
                <a:cs typeface="Times New Roman" pitchFamily="18" charset="0"/>
              </a:rPr>
              <a:t>Tỉ</a:t>
            </a:r>
            <a:r>
              <a:rPr lang="en-US" sz="2800" b="1" dirty="0">
                <a:solidFill>
                  <a:srgbClr val="9114B8"/>
                </a:solidFill>
                <a:latin typeface="Times New Roman" pitchFamily="18" charset="0"/>
                <a:cs typeface="Times New Roman" pitchFamily="18" charset="0"/>
              </a:rPr>
              <a:t> </a:t>
            </a:r>
            <a:r>
              <a:rPr lang="en-US" sz="2800" b="1" dirty="0" err="1">
                <a:solidFill>
                  <a:srgbClr val="9114B8"/>
                </a:solidFill>
                <a:latin typeface="Times New Roman" pitchFamily="18" charset="0"/>
                <a:cs typeface="Times New Roman" pitchFamily="18" charset="0"/>
              </a:rPr>
              <a:t>số</a:t>
            </a:r>
            <a:r>
              <a:rPr lang="en-US" sz="2800" b="1" dirty="0">
                <a:solidFill>
                  <a:srgbClr val="9114B8"/>
                </a:solidFill>
                <a:latin typeface="Times New Roman" pitchFamily="18" charset="0"/>
                <a:cs typeface="Times New Roman" pitchFamily="18" charset="0"/>
              </a:rPr>
              <a:t> </a:t>
            </a:r>
            <a:r>
              <a:rPr lang="en-US" sz="2800" b="1" dirty="0" err="1">
                <a:solidFill>
                  <a:srgbClr val="9114B8"/>
                </a:solidFill>
                <a:latin typeface="Times New Roman" pitchFamily="18" charset="0"/>
                <a:cs typeface="Times New Roman" pitchFamily="18" charset="0"/>
              </a:rPr>
              <a:t>này</a:t>
            </a:r>
            <a:r>
              <a:rPr lang="en-US" sz="2800" b="1" dirty="0">
                <a:solidFill>
                  <a:srgbClr val="9114B8"/>
                </a:solidFill>
                <a:latin typeface="Times New Roman" pitchFamily="18" charset="0"/>
                <a:cs typeface="Times New Roman" pitchFamily="18" charset="0"/>
              </a:rPr>
              <a:t> </a:t>
            </a:r>
            <a:r>
              <a:rPr lang="en-US" sz="2800" b="1" dirty="0" err="1">
                <a:solidFill>
                  <a:srgbClr val="9114B8"/>
                </a:solidFill>
                <a:latin typeface="Times New Roman" pitchFamily="18" charset="0"/>
                <a:cs typeface="Times New Roman" pitchFamily="18" charset="0"/>
              </a:rPr>
              <a:t>cho</a:t>
            </a:r>
            <a:r>
              <a:rPr lang="en-US" sz="2800" b="1" dirty="0">
                <a:solidFill>
                  <a:srgbClr val="9114B8"/>
                </a:solidFill>
                <a:latin typeface="Times New Roman" pitchFamily="18" charset="0"/>
                <a:cs typeface="Times New Roman" pitchFamily="18" charset="0"/>
              </a:rPr>
              <a:t> </a:t>
            </a:r>
            <a:r>
              <a:rPr lang="en-US" sz="2800" b="1" dirty="0" err="1">
                <a:solidFill>
                  <a:srgbClr val="9114B8"/>
                </a:solidFill>
                <a:latin typeface="Times New Roman" pitchFamily="18" charset="0"/>
                <a:cs typeface="Times New Roman" pitchFamily="18" charset="0"/>
              </a:rPr>
              <a:t>biết</a:t>
            </a:r>
            <a:r>
              <a:rPr lang="en-US" sz="2800" b="1" dirty="0">
                <a:solidFill>
                  <a:srgbClr val="9114B8"/>
                </a:solidFill>
                <a:latin typeface="Times New Roman" pitchFamily="18" charset="0"/>
                <a:cs typeface="Times New Roman" pitchFamily="18" charset="0"/>
              </a:rPr>
              <a:t> </a:t>
            </a:r>
            <a:r>
              <a:rPr lang="en-US" sz="2800" b="1" dirty="0" err="1">
                <a:solidFill>
                  <a:srgbClr val="9114B8"/>
                </a:solidFill>
                <a:latin typeface="Times New Roman" pitchFamily="18" charset="0"/>
                <a:cs typeface="Times New Roman" pitchFamily="18" charset="0"/>
              </a:rPr>
              <a:t>cứ</a:t>
            </a:r>
            <a:r>
              <a:rPr lang="en-US" sz="2800" b="1" dirty="0">
                <a:solidFill>
                  <a:srgbClr val="9114B8"/>
                </a:solidFill>
                <a:latin typeface="Times New Roman" pitchFamily="18" charset="0"/>
                <a:cs typeface="Times New Roman" pitchFamily="18" charset="0"/>
              </a:rPr>
              <a:t> 100 </a:t>
            </a:r>
            <a:r>
              <a:rPr lang="en-US" sz="2800" b="1" dirty="0" err="1">
                <a:solidFill>
                  <a:srgbClr val="9114B8"/>
                </a:solidFill>
                <a:latin typeface="Times New Roman" pitchFamily="18" charset="0"/>
                <a:cs typeface="Times New Roman" pitchFamily="18" charset="0"/>
              </a:rPr>
              <a:t>học</a:t>
            </a:r>
            <a:r>
              <a:rPr lang="en-US" sz="2800" b="1" dirty="0">
                <a:solidFill>
                  <a:srgbClr val="9114B8"/>
                </a:solidFill>
                <a:latin typeface="Times New Roman" pitchFamily="18" charset="0"/>
                <a:cs typeface="Times New Roman" pitchFamily="18" charset="0"/>
              </a:rPr>
              <a:t> </a:t>
            </a:r>
            <a:r>
              <a:rPr lang="en-US" sz="2800" b="1" dirty="0" err="1">
                <a:solidFill>
                  <a:srgbClr val="9114B8"/>
                </a:solidFill>
                <a:latin typeface="Times New Roman" pitchFamily="18" charset="0"/>
                <a:cs typeface="Times New Roman" pitchFamily="18" charset="0"/>
              </a:rPr>
              <a:t>sinh</a:t>
            </a:r>
            <a:r>
              <a:rPr lang="en-US" sz="2800" b="1" dirty="0">
                <a:solidFill>
                  <a:srgbClr val="9114B8"/>
                </a:solidFill>
                <a:latin typeface="Times New Roman" pitchFamily="18" charset="0"/>
                <a:cs typeface="Times New Roman" pitchFamily="18" charset="0"/>
              </a:rPr>
              <a:t> </a:t>
            </a:r>
            <a:r>
              <a:rPr lang="en-US" sz="2800" b="1" dirty="0" err="1">
                <a:solidFill>
                  <a:srgbClr val="9114B8"/>
                </a:solidFill>
                <a:latin typeface="Times New Roman" pitchFamily="18" charset="0"/>
                <a:cs typeface="Times New Roman" pitchFamily="18" charset="0"/>
              </a:rPr>
              <a:t>của</a:t>
            </a:r>
            <a:r>
              <a:rPr lang="en-US" sz="2800" b="1" dirty="0">
                <a:solidFill>
                  <a:srgbClr val="9114B8"/>
                </a:solidFill>
                <a:latin typeface="Times New Roman" pitchFamily="18" charset="0"/>
                <a:cs typeface="Times New Roman" pitchFamily="18" charset="0"/>
              </a:rPr>
              <a:t> </a:t>
            </a:r>
            <a:r>
              <a:rPr lang="en-US" sz="2800" b="1" dirty="0" err="1">
                <a:solidFill>
                  <a:srgbClr val="9114B8"/>
                </a:solidFill>
                <a:latin typeface="Times New Roman" pitchFamily="18" charset="0"/>
                <a:cs typeface="Times New Roman" pitchFamily="18" charset="0"/>
              </a:rPr>
              <a:t>trường</a:t>
            </a:r>
            <a:r>
              <a:rPr lang="en-US" sz="2800" b="1" dirty="0">
                <a:solidFill>
                  <a:srgbClr val="9114B8"/>
                </a:solidFill>
                <a:latin typeface="Times New Roman" pitchFamily="18" charset="0"/>
                <a:cs typeface="Times New Roman" pitchFamily="18" charset="0"/>
              </a:rPr>
              <a:t> </a:t>
            </a:r>
            <a:r>
              <a:rPr lang="en-US" sz="2800" b="1" dirty="0" err="1">
                <a:solidFill>
                  <a:srgbClr val="9114B8"/>
                </a:solidFill>
                <a:latin typeface="Times New Roman" pitchFamily="18" charset="0"/>
                <a:cs typeface="Times New Roman" pitchFamily="18" charset="0"/>
              </a:rPr>
              <a:t>thì</a:t>
            </a:r>
            <a:r>
              <a:rPr lang="en-US" sz="2800" b="1" dirty="0">
                <a:solidFill>
                  <a:srgbClr val="9114B8"/>
                </a:solidFill>
                <a:latin typeface="Times New Roman" pitchFamily="18" charset="0"/>
                <a:cs typeface="Times New Roman" pitchFamily="18" charset="0"/>
              </a:rPr>
              <a:t> </a:t>
            </a:r>
            <a:r>
              <a:rPr lang="en-US" sz="2800" b="1" dirty="0" err="1">
                <a:solidFill>
                  <a:srgbClr val="9114B8"/>
                </a:solidFill>
                <a:latin typeface="Times New Roman" pitchFamily="18" charset="0"/>
                <a:cs typeface="Times New Roman" pitchFamily="18" charset="0"/>
              </a:rPr>
              <a:t>có</a:t>
            </a:r>
            <a:r>
              <a:rPr lang="en-US" sz="2800" b="1" dirty="0">
                <a:solidFill>
                  <a:srgbClr val="9114B8"/>
                </a:solidFill>
                <a:latin typeface="Times New Roman" pitchFamily="18" charset="0"/>
                <a:cs typeface="Times New Roman" pitchFamily="18" charset="0"/>
              </a:rPr>
              <a:t> 20 </a:t>
            </a:r>
            <a:r>
              <a:rPr lang="en-US" sz="2800" b="1" dirty="0" err="1">
                <a:solidFill>
                  <a:srgbClr val="9114B8"/>
                </a:solidFill>
                <a:latin typeface="Times New Roman" pitchFamily="18" charset="0"/>
                <a:cs typeface="Times New Roman" pitchFamily="18" charset="0"/>
              </a:rPr>
              <a:t>học</a:t>
            </a:r>
            <a:r>
              <a:rPr lang="en-US" sz="2800" b="1" dirty="0">
                <a:solidFill>
                  <a:srgbClr val="9114B8"/>
                </a:solidFill>
                <a:latin typeface="Times New Roman" pitchFamily="18" charset="0"/>
                <a:cs typeface="Times New Roman" pitchFamily="18" charset="0"/>
              </a:rPr>
              <a:t> </a:t>
            </a:r>
            <a:r>
              <a:rPr lang="en-US" sz="2800" b="1" dirty="0" err="1">
                <a:solidFill>
                  <a:srgbClr val="9114B8"/>
                </a:solidFill>
                <a:latin typeface="Times New Roman" pitchFamily="18" charset="0"/>
                <a:cs typeface="Times New Roman" pitchFamily="18" charset="0"/>
              </a:rPr>
              <a:t>sinh</a:t>
            </a:r>
            <a:r>
              <a:rPr lang="en-US" sz="2800" b="1" dirty="0">
                <a:solidFill>
                  <a:srgbClr val="9114B8"/>
                </a:solidFill>
                <a:latin typeface="Times New Roman" pitchFamily="18" charset="0"/>
                <a:cs typeface="Times New Roman" pitchFamily="18" charset="0"/>
              </a:rPr>
              <a:t> </a:t>
            </a:r>
            <a:r>
              <a:rPr lang="en-US" sz="2800" b="1" dirty="0" err="1">
                <a:solidFill>
                  <a:srgbClr val="9114B8"/>
                </a:solidFill>
                <a:latin typeface="Times New Roman" pitchFamily="18" charset="0"/>
                <a:cs typeface="Times New Roman" pitchFamily="18" charset="0"/>
              </a:rPr>
              <a:t>giỏi</a:t>
            </a:r>
            <a:r>
              <a:rPr lang="en-US" sz="2800" b="1" dirty="0">
                <a:solidFill>
                  <a:srgbClr val="9114B8"/>
                </a:solidFill>
                <a:latin typeface="Times New Roman" pitchFamily="18" charset="0"/>
                <a:cs typeface="Times New Roman" pitchFamily="18" charset="0"/>
              </a:rPr>
              <a:t>.</a:t>
            </a:r>
          </a:p>
        </p:txBody>
      </p:sp>
      <p:sp>
        <p:nvSpPr>
          <p:cNvPr id="50" name="Text Box 21"/>
          <p:cNvSpPr txBox="1">
            <a:spLocks noChangeArrowheads="1"/>
          </p:cNvSpPr>
          <p:nvPr/>
        </p:nvSpPr>
        <p:spPr bwMode="auto">
          <a:xfrm>
            <a:off x="1978706" y="1649556"/>
            <a:ext cx="89154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3000">
                <a:solidFill>
                  <a:schemeClr val="accent6">
                    <a:lumMod val="10000"/>
                  </a:schemeClr>
                </a:solidFill>
                <a:latin typeface="Times New Roman" pitchFamily="18" charset="0"/>
                <a:cs typeface="Times New Roman" pitchFamily="18" charset="0"/>
              </a:rPr>
              <a:t>Tỉ số phần trăm của số học sinh giỏi và số học sinh toàn trường là:</a:t>
            </a:r>
          </a:p>
        </p:txBody>
      </p:sp>
      <p:grpSp>
        <p:nvGrpSpPr>
          <p:cNvPr id="51" name="Group 304"/>
          <p:cNvGrpSpPr>
            <a:grpSpLocks/>
          </p:cNvGrpSpPr>
          <p:nvPr/>
        </p:nvGrpSpPr>
        <p:grpSpPr bwMode="auto">
          <a:xfrm>
            <a:off x="4283829" y="2110642"/>
            <a:ext cx="1100667" cy="1371601"/>
            <a:chOff x="4224" y="2607"/>
            <a:chExt cx="480" cy="864"/>
          </a:xfrm>
        </p:grpSpPr>
        <p:sp>
          <p:nvSpPr>
            <p:cNvPr id="52" name="Text Box 305"/>
            <p:cNvSpPr txBox="1">
              <a:spLocks noChangeArrowheads="1"/>
            </p:cNvSpPr>
            <p:nvPr/>
          </p:nvSpPr>
          <p:spPr bwMode="auto">
            <a:xfrm>
              <a:off x="4272" y="2607"/>
              <a:ext cx="336"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0" hangingPunct="0">
                <a:spcBef>
                  <a:spcPct val="50000"/>
                </a:spcBef>
              </a:pPr>
              <a:r>
                <a:rPr lang="en-US" sz="2800" b="1">
                  <a:solidFill>
                    <a:srgbClr val="FF0000"/>
                  </a:solidFill>
                </a:rPr>
                <a:t>80</a:t>
              </a:r>
            </a:p>
          </p:txBody>
        </p:sp>
        <p:sp>
          <p:nvSpPr>
            <p:cNvPr id="53" name="Text Box 306"/>
            <p:cNvSpPr txBox="1">
              <a:spLocks noChangeArrowheads="1"/>
            </p:cNvSpPr>
            <p:nvPr/>
          </p:nvSpPr>
          <p:spPr bwMode="auto">
            <a:xfrm>
              <a:off x="4224" y="2870"/>
              <a:ext cx="480"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0" hangingPunct="0">
                <a:spcBef>
                  <a:spcPct val="50000"/>
                </a:spcBef>
              </a:pPr>
              <a:r>
                <a:rPr lang="en-US" sz="2800" b="1">
                  <a:solidFill>
                    <a:srgbClr val="FF0000"/>
                  </a:solidFill>
                </a:rPr>
                <a:t>400</a:t>
              </a:r>
            </a:p>
          </p:txBody>
        </p:sp>
        <p:sp>
          <p:nvSpPr>
            <p:cNvPr id="54" name="Line 307"/>
            <p:cNvSpPr>
              <a:spLocks noChangeShapeType="1"/>
            </p:cNvSpPr>
            <p:nvPr/>
          </p:nvSpPr>
          <p:spPr bwMode="auto">
            <a:xfrm flipV="1">
              <a:off x="4239" y="2891"/>
              <a:ext cx="328" cy="3"/>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2000"/>
            </a:p>
          </p:txBody>
        </p:sp>
      </p:grpSp>
      <p:grpSp>
        <p:nvGrpSpPr>
          <p:cNvPr id="55" name="Group 312"/>
          <p:cNvGrpSpPr>
            <a:grpSpLocks/>
          </p:cNvGrpSpPr>
          <p:nvPr/>
        </p:nvGrpSpPr>
        <p:grpSpPr bwMode="auto">
          <a:xfrm>
            <a:off x="5564942" y="2110486"/>
            <a:ext cx="1107545" cy="1371276"/>
            <a:chOff x="4224" y="2593"/>
            <a:chExt cx="480" cy="862"/>
          </a:xfrm>
        </p:grpSpPr>
        <p:sp>
          <p:nvSpPr>
            <p:cNvPr id="56" name="Text Box 313"/>
            <p:cNvSpPr txBox="1">
              <a:spLocks noChangeArrowheads="1"/>
            </p:cNvSpPr>
            <p:nvPr/>
          </p:nvSpPr>
          <p:spPr bwMode="auto">
            <a:xfrm>
              <a:off x="4272" y="2593"/>
              <a:ext cx="336"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0" hangingPunct="0">
                <a:spcBef>
                  <a:spcPct val="50000"/>
                </a:spcBef>
              </a:pPr>
              <a:r>
                <a:rPr lang="en-US" sz="2800" b="1">
                  <a:solidFill>
                    <a:srgbClr val="FF0000"/>
                  </a:solidFill>
                </a:rPr>
                <a:t>20</a:t>
              </a:r>
            </a:p>
          </p:txBody>
        </p:sp>
        <p:sp>
          <p:nvSpPr>
            <p:cNvPr id="57" name="Text Box 314"/>
            <p:cNvSpPr txBox="1">
              <a:spLocks noChangeArrowheads="1"/>
            </p:cNvSpPr>
            <p:nvPr/>
          </p:nvSpPr>
          <p:spPr bwMode="auto">
            <a:xfrm>
              <a:off x="4224" y="2855"/>
              <a:ext cx="480"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0" hangingPunct="0">
                <a:spcBef>
                  <a:spcPct val="50000"/>
                </a:spcBef>
              </a:pPr>
              <a:r>
                <a:rPr lang="en-US" sz="2800" b="1">
                  <a:solidFill>
                    <a:srgbClr val="FF0000"/>
                  </a:solidFill>
                </a:rPr>
                <a:t>100</a:t>
              </a:r>
            </a:p>
          </p:txBody>
        </p:sp>
        <p:sp>
          <p:nvSpPr>
            <p:cNvPr id="58" name="Line 315"/>
            <p:cNvSpPr>
              <a:spLocks noChangeShapeType="1"/>
            </p:cNvSpPr>
            <p:nvPr/>
          </p:nvSpPr>
          <p:spPr bwMode="auto">
            <a:xfrm>
              <a:off x="4241" y="2880"/>
              <a:ext cx="301"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2000"/>
            </a:p>
          </p:txBody>
        </p:sp>
      </p:grpSp>
      <p:sp>
        <p:nvSpPr>
          <p:cNvPr id="59" name="Text Box 316"/>
          <p:cNvSpPr txBox="1">
            <a:spLocks noChangeArrowheads="1"/>
          </p:cNvSpPr>
          <p:nvPr/>
        </p:nvSpPr>
        <p:spPr bwMode="auto">
          <a:xfrm>
            <a:off x="5122029" y="2318602"/>
            <a:ext cx="55033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0" hangingPunct="0">
              <a:spcBef>
                <a:spcPct val="50000"/>
              </a:spcBef>
            </a:pPr>
            <a:r>
              <a:rPr lang="en-US" sz="2800" b="1">
                <a:solidFill>
                  <a:srgbClr val="FF0000"/>
                </a:solidFill>
              </a:rPr>
              <a:t>=</a:t>
            </a:r>
          </a:p>
        </p:txBody>
      </p:sp>
      <p:sp>
        <p:nvSpPr>
          <p:cNvPr id="60" name="Text Box 323"/>
          <p:cNvSpPr txBox="1">
            <a:spLocks noChangeArrowheads="1"/>
          </p:cNvSpPr>
          <p:nvPr/>
        </p:nvSpPr>
        <p:spPr bwMode="auto">
          <a:xfrm>
            <a:off x="6798430" y="2299552"/>
            <a:ext cx="1320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0" hangingPunct="0">
              <a:spcBef>
                <a:spcPct val="50000"/>
              </a:spcBef>
            </a:pPr>
            <a:r>
              <a:rPr lang="en-US" sz="2800" b="1">
                <a:solidFill>
                  <a:srgbClr val="FF0000"/>
                </a:solidFill>
              </a:rPr>
              <a:t>20%</a:t>
            </a:r>
          </a:p>
        </p:txBody>
      </p:sp>
      <p:sp>
        <p:nvSpPr>
          <p:cNvPr id="61" name="Text Box 363"/>
          <p:cNvSpPr txBox="1">
            <a:spLocks noChangeArrowheads="1"/>
          </p:cNvSpPr>
          <p:nvPr/>
        </p:nvSpPr>
        <p:spPr bwMode="auto">
          <a:xfrm>
            <a:off x="6438067" y="2337652"/>
            <a:ext cx="55033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0" hangingPunct="0">
              <a:spcBef>
                <a:spcPct val="50000"/>
              </a:spcBef>
            </a:pPr>
            <a:r>
              <a:rPr lang="en-US" sz="2800" b="1">
                <a:solidFill>
                  <a:srgbClr val="FF0000"/>
                </a:solidFill>
              </a:rPr>
              <a:t>=</a:t>
            </a:r>
          </a:p>
        </p:txBody>
      </p:sp>
      <p:pic>
        <p:nvPicPr>
          <p:cNvPr id="62" name="图片 6">
            <a:extLst>
              <a:ext uri="{FF2B5EF4-FFF2-40B4-BE49-F238E27FC236}">
                <a16:creationId xmlns:a16="http://schemas.microsoft.com/office/drawing/2014/main" xmlns="" id="{7F1DF9BF-4565-4FBD-BEE5-26B20D39EA2F}"/>
              </a:ext>
            </a:extLst>
          </p:cNvPr>
          <p:cNvPicPr>
            <a:picLocks noChangeAspect="1"/>
          </p:cNvPicPr>
          <p:nvPr/>
        </p:nvPicPr>
        <p:blipFill rotWithShape="1">
          <a:blip r:embed="rId6">
            <a:extLst>
              <a:ext uri="{28A0092B-C50C-407E-A947-70E740481C1C}">
                <a14:useLocalDpi xmlns:a14="http://schemas.microsoft.com/office/drawing/2010/main" val="0"/>
              </a:ext>
            </a:extLst>
          </a:blip>
          <a:srcRect l="8008" t="35025" r="59440" b="34782"/>
          <a:stretch/>
        </p:blipFill>
        <p:spPr>
          <a:xfrm>
            <a:off x="-121920" y="3797530"/>
            <a:ext cx="2327981" cy="2886696"/>
          </a:xfrm>
          <a:prstGeom prst="rect">
            <a:avLst/>
          </a:prstGeom>
        </p:spPr>
      </p:pic>
      <p:pic>
        <p:nvPicPr>
          <p:cNvPr id="63" name="图片 7">
            <a:extLst>
              <a:ext uri="{FF2B5EF4-FFF2-40B4-BE49-F238E27FC236}">
                <a16:creationId xmlns:a16="http://schemas.microsoft.com/office/drawing/2014/main" xmlns="" id="{92F7326D-B83E-40BE-AF7C-4CE97DA821EF}"/>
              </a:ext>
            </a:extLst>
          </p:cNvPr>
          <p:cNvPicPr>
            <a:picLocks noChangeAspect="1"/>
          </p:cNvPicPr>
          <p:nvPr/>
        </p:nvPicPr>
        <p:blipFill rotWithShape="1">
          <a:blip r:embed="rId6">
            <a:extLst>
              <a:ext uri="{28A0092B-C50C-407E-A947-70E740481C1C}">
                <a14:useLocalDpi xmlns:a14="http://schemas.microsoft.com/office/drawing/2010/main" val="0"/>
              </a:ext>
            </a:extLst>
          </a:blip>
          <a:srcRect l="56471" t="36973" r="10977" b="32834"/>
          <a:stretch/>
        </p:blipFill>
        <p:spPr>
          <a:xfrm>
            <a:off x="9884453" y="3994501"/>
            <a:ext cx="2264256" cy="2784671"/>
          </a:xfrm>
          <a:prstGeom prst="rect">
            <a:avLst/>
          </a:prstGeom>
        </p:spPr>
      </p:pic>
    </p:spTree>
    <p:extLst>
      <p:ext uri="{BB962C8B-B14F-4D97-AF65-F5344CB8AC3E}">
        <p14:creationId xmlns:p14="http://schemas.microsoft.com/office/powerpoint/2010/main" val="7569181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barn(inVertical)">
                                      <p:cBhvr>
                                        <p:cTn id="14" dur="500"/>
                                        <p:tgtEl>
                                          <p:spTgt spid="5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51"/>
                                        </p:tgtEl>
                                        <p:attrNameLst>
                                          <p:attrName>style.visibility</p:attrName>
                                        </p:attrNameLst>
                                      </p:cBhvr>
                                      <p:to>
                                        <p:strVal val="visible"/>
                                      </p:to>
                                    </p:set>
                                    <p:animEffect transition="in" filter="wipe(left)">
                                      <p:cBhvr>
                                        <p:cTn id="19" dur="500"/>
                                        <p:tgtEl>
                                          <p:spTgt spid="51"/>
                                        </p:tgtEl>
                                      </p:cBhvr>
                                    </p:animEffect>
                                  </p:childTnLst>
                                </p:cTn>
                              </p:par>
                              <p:par>
                                <p:cTn id="20" presetID="22" presetClass="entr" presetSubtype="8" fill="hold" nodeType="withEffect">
                                  <p:stCondLst>
                                    <p:cond delay="0"/>
                                  </p:stCondLst>
                                  <p:childTnLst>
                                    <p:set>
                                      <p:cBhvr>
                                        <p:cTn id="21" dur="1" fill="hold">
                                          <p:stCondLst>
                                            <p:cond delay="0"/>
                                          </p:stCondLst>
                                        </p:cTn>
                                        <p:tgtEl>
                                          <p:spTgt spid="55"/>
                                        </p:tgtEl>
                                        <p:attrNameLst>
                                          <p:attrName>style.visibility</p:attrName>
                                        </p:attrNameLst>
                                      </p:cBhvr>
                                      <p:to>
                                        <p:strVal val="visible"/>
                                      </p:to>
                                    </p:set>
                                    <p:animEffect transition="in" filter="wipe(left)">
                                      <p:cBhvr>
                                        <p:cTn id="22" dur="500"/>
                                        <p:tgtEl>
                                          <p:spTgt spid="55"/>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59"/>
                                        </p:tgtEl>
                                        <p:attrNameLst>
                                          <p:attrName>style.visibility</p:attrName>
                                        </p:attrNameLst>
                                      </p:cBhvr>
                                      <p:to>
                                        <p:strVal val="visible"/>
                                      </p:to>
                                    </p:set>
                                    <p:animEffect transition="in" filter="wipe(left)">
                                      <p:cBhvr>
                                        <p:cTn id="25" dur="500"/>
                                        <p:tgtEl>
                                          <p:spTgt spid="59"/>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60"/>
                                        </p:tgtEl>
                                        <p:attrNameLst>
                                          <p:attrName>style.visibility</p:attrName>
                                        </p:attrNameLst>
                                      </p:cBhvr>
                                      <p:to>
                                        <p:strVal val="visible"/>
                                      </p:to>
                                    </p:set>
                                    <p:animEffect transition="in" filter="wipe(left)">
                                      <p:cBhvr>
                                        <p:cTn id="28" dur="500"/>
                                        <p:tgtEl>
                                          <p:spTgt spid="60"/>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61"/>
                                        </p:tgtEl>
                                        <p:attrNameLst>
                                          <p:attrName>style.visibility</p:attrName>
                                        </p:attrNameLst>
                                      </p:cBhvr>
                                      <p:to>
                                        <p:strVal val="visible"/>
                                      </p:to>
                                    </p:set>
                                    <p:animEffect transition="in" filter="wipe(left)">
                                      <p:cBhvr>
                                        <p:cTn id="31" dur="500"/>
                                        <p:tgtEl>
                                          <p:spTgt spid="61"/>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33"/>
                                        </p:tgtEl>
                                        <p:attrNameLst>
                                          <p:attrName>style.visibility</p:attrName>
                                        </p:attrNameLst>
                                      </p:cBhvr>
                                      <p:to>
                                        <p:strVal val="visible"/>
                                      </p:to>
                                    </p:set>
                                    <p:animEffect transition="in" filter="blinds(horizontal)">
                                      <p:cBhvr>
                                        <p:cTn id="36" dur="500"/>
                                        <p:tgtEl>
                                          <p:spTgt spid="33"/>
                                        </p:tgtEl>
                                      </p:cBhvr>
                                    </p:animEffect>
                                  </p:childTnLst>
                                </p:cTn>
                              </p:par>
                            </p:childTnLst>
                          </p:cTn>
                        </p:par>
                      </p:childTnLst>
                    </p:cTn>
                  </p:par>
                  <p:par>
                    <p:cTn id="37" fill="hold">
                      <p:stCondLst>
                        <p:cond delay="indefinite"/>
                      </p:stCondLst>
                      <p:childTnLst>
                        <p:par>
                          <p:cTn id="38" fill="hold">
                            <p:stCondLst>
                              <p:cond delay="0"/>
                            </p:stCondLst>
                            <p:childTnLst>
                              <p:par>
                                <p:cTn id="39" presetID="4" presetClass="entr" presetSubtype="16" fill="hold" grpId="0" nodeType="clickEffect">
                                  <p:stCondLst>
                                    <p:cond delay="0"/>
                                  </p:stCondLst>
                                  <p:childTnLst>
                                    <p:set>
                                      <p:cBhvr>
                                        <p:cTn id="40" dur="1" fill="hold">
                                          <p:stCondLst>
                                            <p:cond delay="0"/>
                                          </p:stCondLst>
                                        </p:cTn>
                                        <p:tgtEl>
                                          <p:spTgt spid="35"/>
                                        </p:tgtEl>
                                        <p:attrNameLst>
                                          <p:attrName>style.visibility</p:attrName>
                                        </p:attrNameLst>
                                      </p:cBhvr>
                                      <p:to>
                                        <p:strVal val="visible"/>
                                      </p:to>
                                    </p:set>
                                    <p:animEffect transition="in" filter="box(in)">
                                      <p:cBhvr>
                                        <p:cTn id="41" dur="500"/>
                                        <p:tgtEl>
                                          <p:spTgt spid="35"/>
                                        </p:tgtEl>
                                      </p:cBhvr>
                                    </p:animEffect>
                                  </p:childTnLst>
                                </p:cTn>
                              </p:par>
                              <p:par>
                                <p:cTn id="42" presetID="4" presetClass="entr" presetSubtype="16" fill="hold" grpId="0" nodeType="with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box(in)">
                                      <p:cBhvr>
                                        <p:cTn id="44" dur="500"/>
                                        <p:tgtEl>
                                          <p:spTgt spid="34"/>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47"/>
                                        </p:tgtEl>
                                        <p:attrNameLst>
                                          <p:attrName>style.visibility</p:attrName>
                                        </p:attrNameLst>
                                      </p:cBhvr>
                                      <p:to>
                                        <p:strVal val="visible"/>
                                      </p:to>
                                    </p:set>
                                    <p:animEffect transition="in" filter="fade">
                                      <p:cBhvr>
                                        <p:cTn id="49" dur="500"/>
                                        <p:tgtEl>
                                          <p:spTgt spid="47"/>
                                        </p:tgtEl>
                                      </p:cBhvr>
                                    </p:animEffect>
                                    <p:anim calcmode="lin" valueType="num">
                                      <p:cBhvr>
                                        <p:cTn id="50" dur="500" fill="hold"/>
                                        <p:tgtEl>
                                          <p:spTgt spid="47"/>
                                        </p:tgtEl>
                                        <p:attrNameLst>
                                          <p:attrName>ppt_x</p:attrName>
                                        </p:attrNameLst>
                                      </p:cBhvr>
                                      <p:tavLst>
                                        <p:tav tm="0">
                                          <p:val>
                                            <p:strVal val="#ppt_x"/>
                                          </p:val>
                                        </p:tav>
                                        <p:tav tm="100000">
                                          <p:val>
                                            <p:strVal val="#ppt_x"/>
                                          </p:val>
                                        </p:tav>
                                      </p:tavLst>
                                    </p:anim>
                                    <p:anim calcmode="lin" valueType="num">
                                      <p:cBhvr>
                                        <p:cTn id="51" dur="500" fill="hold"/>
                                        <p:tgtEl>
                                          <p:spTgt spid="47"/>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48"/>
                                        </p:tgtEl>
                                        <p:attrNameLst>
                                          <p:attrName>style.visibility</p:attrName>
                                        </p:attrNameLst>
                                      </p:cBhvr>
                                      <p:to>
                                        <p:strVal val="visible"/>
                                      </p:to>
                                    </p:set>
                                    <p:animEffect transition="in" filter="fade">
                                      <p:cBhvr>
                                        <p:cTn id="54" dur="500"/>
                                        <p:tgtEl>
                                          <p:spTgt spid="48"/>
                                        </p:tgtEl>
                                      </p:cBhvr>
                                    </p:animEffect>
                                    <p:anim calcmode="lin" valueType="num">
                                      <p:cBhvr>
                                        <p:cTn id="55" dur="500" fill="hold"/>
                                        <p:tgtEl>
                                          <p:spTgt spid="48"/>
                                        </p:tgtEl>
                                        <p:attrNameLst>
                                          <p:attrName>ppt_x</p:attrName>
                                        </p:attrNameLst>
                                      </p:cBhvr>
                                      <p:tavLst>
                                        <p:tav tm="0">
                                          <p:val>
                                            <p:strVal val="#ppt_x"/>
                                          </p:val>
                                        </p:tav>
                                        <p:tav tm="100000">
                                          <p:val>
                                            <p:strVal val="#ppt_x"/>
                                          </p:val>
                                        </p:tav>
                                      </p:tavLst>
                                    </p:anim>
                                    <p:anim calcmode="lin" valueType="num">
                                      <p:cBhvr>
                                        <p:cTn id="56" dur="5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3" presetClass="entr" presetSubtype="10" fill="hold" nodeType="clickEffect">
                                  <p:stCondLst>
                                    <p:cond delay="0"/>
                                  </p:stCondLst>
                                  <p:childTnLst>
                                    <p:set>
                                      <p:cBhvr>
                                        <p:cTn id="60" dur="1" fill="hold">
                                          <p:stCondLst>
                                            <p:cond delay="0"/>
                                          </p:stCondLst>
                                        </p:cTn>
                                        <p:tgtEl>
                                          <p:spTgt spid="36"/>
                                        </p:tgtEl>
                                        <p:attrNameLst>
                                          <p:attrName>style.visibility</p:attrName>
                                        </p:attrNameLst>
                                      </p:cBhvr>
                                      <p:to>
                                        <p:strVal val="visible"/>
                                      </p:to>
                                    </p:set>
                                    <p:animEffect transition="in" filter="blinds(horizontal)">
                                      <p:cBhvr>
                                        <p:cTn id="61" dur="500"/>
                                        <p:tgtEl>
                                          <p:spTgt spid="36"/>
                                        </p:tgtEl>
                                      </p:cBhvr>
                                    </p:animEffect>
                                  </p:childTnLst>
                                </p:cTn>
                              </p:par>
                            </p:childTnLst>
                          </p:cTn>
                        </p:par>
                      </p:childTnLst>
                    </p:cTn>
                  </p:par>
                  <p:par>
                    <p:cTn id="62" fill="hold">
                      <p:stCondLst>
                        <p:cond delay="indefinite"/>
                      </p:stCondLst>
                      <p:childTnLst>
                        <p:par>
                          <p:cTn id="63" fill="hold">
                            <p:stCondLst>
                              <p:cond delay="0"/>
                            </p:stCondLst>
                            <p:childTnLst>
                              <p:par>
                                <p:cTn id="64" presetID="4" presetClass="entr" presetSubtype="16" fill="hold" grpId="0" nodeType="clickEffect">
                                  <p:stCondLst>
                                    <p:cond delay="0"/>
                                  </p:stCondLst>
                                  <p:childTnLst>
                                    <p:set>
                                      <p:cBhvr>
                                        <p:cTn id="65" dur="1" fill="hold">
                                          <p:stCondLst>
                                            <p:cond delay="0"/>
                                          </p:stCondLst>
                                        </p:cTn>
                                        <p:tgtEl>
                                          <p:spTgt spid="41"/>
                                        </p:tgtEl>
                                        <p:attrNameLst>
                                          <p:attrName>style.visibility</p:attrName>
                                        </p:attrNameLst>
                                      </p:cBhvr>
                                      <p:to>
                                        <p:strVal val="visible"/>
                                      </p:to>
                                    </p:set>
                                    <p:animEffect transition="in" filter="box(in)">
                                      <p:cBhvr>
                                        <p:cTn id="66" dur="500"/>
                                        <p:tgtEl>
                                          <p:spTgt spid="41"/>
                                        </p:tgtEl>
                                      </p:cBhvr>
                                    </p:animEffect>
                                  </p:childTnLst>
                                </p:cTn>
                              </p:par>
                              <p:par>
                                <p:cTn id="67" presetID="4" presetClass="entr" presetSubtype="16" fill="hold" grpId="0" nodeType="withEffect">
                                  <p:stCondLst>
                                    <p:cond delay="0"/>
                                  </p:stCondLst>
                                  <p:childTnLst>
                                    <p:set>
                                      <p:cBhvr>
                                        <p:cTn id="68" dur="1" fill="hold">
                                          <p:stCondLst>
                                            <p:cond delay="0"/>
                                          </p:stCondLst>
                                        </p:cTn>
                                        <p:tgtEl>
                                          <p:spTgt spid="42"/>
                                        </p:tgtEl>
                                        <p:attrNameLst>
                                          <p:attrName>style.visibility</p:attrName>
                                        </p:attrNameLst>
                                      </p:cBhvr>
                                      <p:to>
                                        <p:strVal val="visible"/>
                                      </p:to>
                                    </p:set>
                                    <p:animEffect transition="in" filter="box(in)">
                                      <p:cBhvr>
                                        <p:cTn id="69" dur="500"/>
                                        <p:tgtEl>
                                          <p:spTgt spid="42"/>
                                        </p:tgtEl>
                                      </p:cBhvr>
                                    </p:animEffect>
                                  </p:childTnLst>
                                </p:cTn>
                              </p:par>
                              <p:par>
                                <p:cTn id="70" presetID="4" presetClass="entr" presetSubtype="16" fill="hold" grpId="0" nodeType="withEffect">
                                  <p:stCondLst>
                                    <p:cond delay="0"/>
                                  </p:stCondLst>
                                  <p:childTnLst>
                                    <p:set>
                                      <p:cBhvr>
                                        <p:cTn id="71" dur="1" fill="hold">
                                          <p:stCondLst>
                                            <p:cond delay="0"/>
                                          </p:stCondLst>
                                        </p:cTn>
                                        <p:tgtEl>
                                          <p:spTgt spid="43"/>
                                        </p:tgtEl>
                                        <p:attrNameLst>
                                          <p:attrName>style.visibility</p:attrName>
                                        </p:attrNameLst>
                                      </p:cBhvr>
                                      <p:to>
                                        <p:strVal val="visible"/>
                                      </p:to>
                                    </p:set>
                                    <p:animEffect transition="in" filter="box(in)">
                                      <p:cBhvr>
                                        <p:cTn id="72" dur="500"/>
                                        <p:tgtEl>
                                          <p:spTgt spid="43"/>
                                        </p:tgtEl>
                                      </p:cBhvr>
                                    </p:animEffect>
                                  </p:childTnLst>
                                </p:cTn>
                              </p:par>
                              <p:par>
                                <p:cTn id="73" presetID="4" presetClass="entr" presetSubtype="16" fill="hold" grpId="0" nodeType="withEffect">
                                  <p:stCondLst>
                                    <p:cond delay="0"/>
                                  </p:stCondLst>
                                  <p:childTnLst>
                                    <p:set>
                                      <p:cBhvr>
                                        <p:cTn id="74" dur="1" fill="hold">
                                          <p:stCondLst>
                                            <p:cond delay="0"/>
                                          </p:stCondLst>
                                        </p:cTn>
                                        <p:tgtEl>
                                          <p:spTgt spid="40"/>
                                        </p:tgtEl>
                                        <p:attrNameLst>
                                          <p:attrName>style.visibility</p:attrName>
                                        </p:attrNameLst>
                                      </p:cBhvr>
                                      <p:to>
                                        <p:strVal val="visible"/>
                                      </p:to>
                                    </p:set>
                                    <p:animEffect transition="in" filter="box(in)">
                                      <p:cBhvr>
                                        <p:cTn id="75" dur="500"/>
                                        <p:tgtEl>
                                          <p:spTgt spid="40"/>
                                        </p:tgtEl>
                                      </p:cBhvr>
                                    </p:animEffect>
                                  </p:childTnLst>
                                </p:cTn>
                              </p:par>
                              <p:par>
                                <p:cTn id="76" presetID="4" presetClass="entr" presetSubtype="16" fill="hold" grpId="0" nodeType="withEffect">
                                  <p:stCondLst>
                                    <p:cond delay="0"/>
                                  </p:stCondLst>
                                  <p:childTnLst>
                                    <p:set>
                                      <p:cBhvr>
                                        <p:cTn id="77" dur="1" fill="hold">
                                          <p:stCondLst>
                                            <p:cond delay="0"/>
                                          </p:stCondLst>
                                        </p:cTn>
                                        <p:tgtEl>
                                          <p:spTgt spid="39"/>
                                        </p:tgtEl>
                                        <p:attrNameLst>
                                          <p:attrName>style.visibility</p:attrName>
                                        </p:attrNameLst>
                                      </p:cBhvr>
                                      <p:to>
                                        <p:strVal val="visible"/>
                                      </p:to>
                                    </p:set>
                                    <p:animEffect transition="in" filter="box(in)">
                                      <p:cBhvr>
                                        <p:cTn id="78" dur="500"/>
                                        <p:tgtEl>
                                          <p:spTgt spid="39"/>
                                        </p:tgtEl>
                                      </p:cBhvr>
                                    </p:animEffect>
                                  </p:childTnLst>
                                </p:cTn>
                              </p:par>
                              <p:par>
                                <p:cTn id="79" presetID="4" presetClass="entr" presetSubtype="16" fill="hold" grpId="0" nodeType="withEffect">
                                  <p:stCondLst>
                                    <p:cond delay="0"/>
                                  </p:stCondLst>
                                  <p:childTnLst>
                                    <p:set>
                                      <p:cBhvr>
                                        <p:cTn id="80" dur="1" fill="hold">
                                          <p:stCondLst>
                                            <p:cond delay="0"/>
                                          </p:stCondLst>
                                        </p:cTn>
                                        <p:tgtEl>
                                          <p:spTgt spid="38"/>
                                        </p:tgtEl>
                                        <p:attrNameLst>
                                          <p:attrName>style.visibility</p:attrName>
                                        </p:attrNameLst>
                                      </p:cBhvr>
                                      <p:to>
                                        <p:strVal val="visible"/>
                                      </p:to>
                                    </p:set>
                                    <p:animEffect transition="in" filter="box(in)">
                                      <p:cBhvr>
                                        <p:cTn id="81" dur="500"/>
                                        <p:tgtEl>
                                          <p:spTgt spid="38"/>
                                        </p:tgtEl>
                                      </p:cBhvr>
                                    </p:animEffect>
                                  </p:childTnLst>
                                </p:cTn>
                              </p:par>
                            </p:childTnLst>
                          </p:cTn>
                        </p:par>
                      </p:childTnLst>
                    </p:cTn>
                  </p:par>
                  <p:par>
                    <p:cTn id="82" fill="hold">
                      <p:stCondLst>
                        <p:cond delay="indefinite"/>
                      </p:stCondLst>
                      <p:childTnLst>
                        <p:par>
                          <p:cTn id="83" fill="hold">
                            <p:stCondLst>
                              <p:cond delay="0"/>
                            </p:stCondLst>
                            <p:childTnLst>
                              <p:par>
                                <p:cTn id="84" presetID="4" presetClass="entr" presetSubtype="16" fill="hold" nodeType="clickEffect">
                                  <p:stCondLst>
                                    <p:cond delay="0"/>
                                  </p:stCondLst>
                                  <p:childTnLst>
                                    <p:set>
                                      <p:cBhvr>
                                        <p:cTn id="85" dur="1" fill="hold">
                                          <p:stCondLst>
                                            <p:cond delay="0"/>
                                          </p:stCondLst>
                                        </p:cTn>
                                        <p:tgtEl>
                                          <p:spTgt spid="37"/>
                                        </p:tgtEl>
                                        <p:attrNameLst>
                                          <p:attrName>style.visibility</p:attrName>
                                        </p:attrNameLst>
                                      </p:cBhvr>
                                      <p:to>
                                        <p:strVal val="visible"/>
                                      </p:to>
                                    </p:set>
                                    <p:animEffect transition="in" filter="box(in)">
                                      <p:cBhvr>
                                        <p:cTn id="86" dur="500"/>
                                        <p:tgtEl>
                                          <p:spTgt spid="37"/>
                                        </p:tgtEl>
                                      </p:cBhvr>
                                    </p:animEffect>
                                  </p:childTnLst>
                                </p:cTn>
                              </p:par>
                            </p:childTnLst>
                          </p:cTn>
                        </p:par>
                      </p:childTnLst>
                    </p:cTn>
                  </p:par>
                  <p:par>
                    <p:cTn id="87" fill="hold">
                      <p:stCondLst>
                        <p:cond delay="indefinite"/>
                      </p:stCondLst>
                      <p:childTnLst>
                        <p:par>
                          <p:cTn id="88" fill="hold">
                            <p:stCondLst>
                              <p:cond delay="0"/>
                            </p:stCondLst>
                            <p:childTnLst>
                              <p:par>
                                <p:cTn id="89" presetID="3" presetClass="entr" presetSubtype="10" fill="hold" grpId="0" nodeType="clickEffect">
                                  <p:stCondLst>
                                    <p:cond delay="0"/>
                                  </p:stCondLst>
                                  <p:childTnLst>
                                    <p:set>
                                      <p:cBhvr>
                                        <p:cTn id="90" dur="1" fill="hold">
                                          <p:stCondLst>
                                            <p:cond delay="0"/>
                                          </p:stCondLst>
                                        </p:cTn>
                                        <p:tgtEl>
                                          <p:spTgt spid="44"/>
                                        </p:tgtEl>
                                        <p:attrNameLst>
                                          <p:attrName>style.visibility</p:attrName>
                                        </p:attrNameLst>
                                      </p:cBhvr>
                                      <p:to>
                                        <p:strVal val="visible"/>
                                      </p:to>
                                    </p:set>
                                    <p:animEffect transition="in" filter="blinds(horizontal)">
                                      <p:cBhvr>
                                        <p:cTn id="91" dur="500"/>
                                        <p:tgtEl>
                                          <p:spTgt spid="44"/>
                                        </p:tgtEl>
                                      </p:cBhvr>
                                    </p:animEffect>
                                  </p:childTnLst>
                                </p:cTn>
                              </p:par>
                              <p:par>
                                <p:cTn id="92" presetID="3" presetClass="entr" presetSubtype="10" fill="hold" grpId="0" nodeType="withEffect">
                                  <p:stCondLst>
                                    <p:cond delay="0"/>
                                  </p:stCondLst>
                                  <p:childTnLst>
                                    <p:set>
                                      <p:cBhvr>
                                        <p:cTn id="93" dur="1" fill="hold">
                                          <p:stCondLst>
                                            <p:cond delay="0"/>
                                          </p:stCondLst>
                                        </p:cTn>
                                        <p:tgtEl>
                                          <p:spTgt spid="45"/>
                                        </p:tgtEl>
                                        <p:attrNameLst>
                                          <p:attrName>style.visibility</p:attrName>
                                        </p:attrNameLst>
                                      </p:cBhvr>
                                      <p:to>
                                        <p:strVal val="visible"/>
                                      </p:to>
                                    </p:set>
                                    <p:animEffect transition="in" filter="blinds(horizontal)">
                                      <p:cBhvr>
                                        <p:cTn id="94" dur="500"/>
                                        <p:tgtEl>
                                          <p:spTgt spid="45"/>
                                        </p:tgtEl>
                                      </p:cBhvr>
                                    </p:animEffect>
                                  </p:childTnLst>
                                </p:cTn>
                              </p:par>
                              <p:par>
                                <p:cTn id="95" presetID="3" presetClass="entr" presetSubtype="10" fill="hold" grpId="0" nodeType="withEffect">
                                  <p:stCondLst>
                                    <p:cond delay="0"/>
                                  </p:stCondLst>
                                  <p:childTnLst>
                                    <p:set>
                                      <p:cBhvr>
                                        <p:cTn id="96" dur="1" fill="hold">
                                          <p:stCondLst>
                                            <p:cond delay="0"/>
                                          </p:stCondLst>
                                        </p:cTn>
                                        <p:tgtEl>
                                          <p:spTgt spid="46"/>
                                        </p:tgtEl>
                                        <p:attrNameLst>
                                          <p:attrName>style.visibility</p:attrName>
                                        </p:attrNameLst>
                                      </p:cBhvr>
                                      <p:to>
                                        <p:strVal val="visible"/>
                                      </p:to>
                                    </p:set>
                                    <p:animEffect transition="in" filter="blinds(horizontal)">
                                      <p:cBhvr>
                                        <p:cTn id="97" dur="500"/>
                                        <p:tgtEl>
                                          <p:spTgt spid="46"/>
                                        </p:tgtEl>
                                      </p:cBhvr>
                                    </p:animEffect>
                                  </p:childTnLst>
                                </p:cTn>
                              </p:par>
                            </p:childTnLst>
                          </p:cTn>
                        </p:par>
                      </p:childTnLst>
                    </p:cTn>
                  </p:par>
                  <p:par>
                    <p:cTn id="98" fill="hold">
                      <p:stCondLst>
                        <p:cond delay="indefinite"/>
                      </p:stCondLst>
                      <p:childTnLst>
                        <p:par>
                          <p:cTn id="99" fill="hold">
                            <p:stCondLst>
                              <p:cond delay="0"/>
                            </p:stCondLst>
                            <p:childTnLst>
                              <p:par>
                                <p:cTn id="100" presetID="16" presetClass="entr" presetSubtype="21" fill="hold" grpId="0" nodeType="clickEffect">
                                  <p:stCondLst>
                                    <p:cond delay="0"/>
                                  </p:stCondLst>
                                  <p:childTnLst>
                                    <p:set>
                                      <p:cBhvr>
                                        <p:cTn id="101" dur="1" fill="hold">
                                          <p:stCondLst>
                                            <p:cond delay="0"/>
                                          </p:stCondLst>
                                        </p:cTn>
                                        <p:tgtEl>
                                          <p:spTgt spid="49"/>
                                        </p:tgtEl>
                                        <p:attrNameLst>
                                          <p:attrName>style.visibility</p:attrName>
                                        </p:attrNameLst>
                                      </p:cBhvr>
                                      <p:to>
                                        <p:strVal val="visible"/>
                                      </p:to>
                                    </p:set>
                                    <p:animEffect transition="in" filter="barn(inVertical)">
                                      <p:cBhvr>
                                        <p:cTn id="102" dur="500"/>
                                        <p:tgtEl>
                                          <p:spTgt spid="49"/>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4" fill="hold" nodeType="clickEffect">
                                  <p:stCondLst>
                                    <p:cond delay="0"/>
                                  </p:stCondLst>
                                  <p:childTnLst>
                                    <p:set>
                                      <p:cBhvr>
                                        <p:cTn id="106" dur="1" fill="hold">
                                          <p:stCondLst>
                                            <p:cond delay="0"/>
                                          </p:stCondLst>
                                        </p:cTn>
                                        <p:tgtEl>
                                          <p:spTgt spid="62"/>
                                        </p:tgtEl>
                                        <p:attrNameLst>
                                          <p:attrName>style.visibility</p:attrName>
                                        </p:attrNameLst>
                                      </p:cBhvr>
                                      <p:to>
                                        <p:strVal val="visible"/>
                                      </p:to>
                                    </p:set>
                                    <p:animEffect transition="in" filter="wipe(down)">
                                      <p:cBhvr>
                                        <p:cTn id="107" dur="500"/>
                                        <p:tgtEl>
                                          <p:spTgt spid="62"/>
                                        </p:tgtEl>
                                      </p:cBhvr>
                                    </p:animEffect>
                                  </p:childTnLst>
                                </p:cTn>
                              </p:par>
                              <p:par>
                                <p:cTn id="108" presetID="22" presetClass="entr" presetSubtype="4" fill="hold" nodeType="withEffect">
                                  <p:stCondLst>
                                    <p:cond delay="0"/>
                                  </p:stCondLst>
                                  <p:childTnLst>
                                    <p:set>
                                      <p:cBhvr>
                                        <p:cTn id="109" dur="1" fill="hold">
                                          <p:stCondLst>
                                            <p:cond delay="0"/>
                                          </p:stCondLst>
                                        </p:cTn>
                                        <p:tgtEl>
                                          <p:spTgt spid="63"/>
                                        </p:tgtEl>
                                        <p:attrNameLst>
                                          <p:attrName>style.visibility</p:attrName>
                                        </p:attrNameLst>
                                      </p:cBhvr>
                                      <p:to>
                                        <p:strVal val="visible"/>
                                      </p:to>
                                    </p:set>
                                    <p:animEffect transition="in" filter="wipe(down)">
                                      <p:cBhvr>
                                        <p:cTn id="110"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4" grpId="0" animBg="1"/>
      <p:bldP spid="35" grpId="0"/>
      <p:bldP spid="38" grpId="0" animBg="1"/>
      <p:bldP spid="39" grpId="0" animBg="1"/>
      <p:bldP spid="40" grpId="0" animBg="1"/>
      <p:bldP spid="41" grpId="0"/>
      <p:bldP spid="42" grpId="0"/>
      <p:bldP spid="43" grpId="0"/>
      <p:bldP spid="44" grpId="0"/>
      <p:bldP spid="45" grpId="0"/>
      <p:bldP spid="46" grpId="0"/>
      <p:bldP spid="47" grpId="0" animBg="1"/>
      <p:bldP spid="48" grpId="0"/>
      <p:bldP spid="49" grpId="0"/>
      <p:bldP spid="50" grpId="0"/>
      <p:bldP spid="59" grpId="0"/>
      <p:bldP spid="60" grpId="0"/>
      <p:bldP spid="6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圆角 13">
            <a:extLst>
              <a:ext uri="{FF2B5EF4-FFF2-40B4-BE49-F238E27FC236}">
                <a16:creationId xmlns:a16="http://schemas.microsoft.com/office/drawing/2014/main" xmlns="" id="{6200D70B-F0F8-4ECD-BD7E-8BB3A3431742}"/>
              </a:ext>
            </a:extLst>
          </p:cNvPr>
          <p:cNvSpPr/>
          <p:nvPr/>
        </p:nvSpPr>
        <p:spPr>
          <a:xfrm>
            <a:off x="4554199" y="461834"/>
            <a:ext cx="2347612" cy="726707"/>
          </a:xfrm>
          <a:prstGeom prst="roundRect">
            <a:avLst/>
          </a:prstGeom>
          <a:solidFill>
            <a:srgbClr val="B7F2F8"/>
          </a:solidFill>
          <a:ln w="381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b="1">
              <a:solidFill>
                <a:srgbClr val="C00000"/>
              </a:solidFill>
              <a:latin typeface="Times New Roman" panose="02020603050405020304" pitchFamily="18" charset="0"/>
              <a:cs typeface="Times New Roman" panose="02020603050405020304" pitchFamily="18" charset="0"/>
            </a:endParaRPr>
          </a:p>
        </p:txBody>
      </p:sp>
      <p:pic>
        <p:nvPicPr>
          <p:cNvPr id="4" name="图片 3">
            <a:extLst>
              <a:ext uri="{FF2B5EF4-FFF2-40B4-BE49-F238E27FC236}">
                <a16:creationId xmlns:a16="http://schemas.microsoft.com/office/drawing/2014/main" xmlns="" id="{DEE975DF-ECF8-4484-AF24-3F92BA5DF725}"/>
              </a:ext>
            </a:extLst>
          </p:cNvPr>
          <p:cNvPicPr>
            <a:picLocks noChangeAspect="1"/>
          </p:cNvPicPr>
          <p:nvPr/>
        </p:nvPicPr>
        <p:blipFill rotWithShape="1">
          <a:blip r:embed="rId3">
            <a:extLst>
              <a:ext uri="{28A0092B-C50C-407E-A947-70E740481C1C}">
                <a14:useLocalDpi xmlns:a14="http://schemas.microsoft.com/office/drawing/2010/main" val="0"/>
              </a:ext>
            </a:extLst>
          </a:blip>
          <a:srcRect l="5390" t="3825" r="4298" b="38905"/>
          <a:stretch/>
        </p:blipFill>
        <p:spPr>
          <a:xfrm>
            <a:off x="-121920" y="-233362"/>
            <a:ext cx="12588240" cy="7091362"/>
          </a:xfrm>
          <a:prstGeom prst="rect">
            <a:avLst/>
          </a:prstGeom>
        </p:spPr>
      </p:pic>
      <p:grpSp>
        <p:nvGrpSpPr>
          <p:cNvPr id="5" name="组合 4">
            <a:extLst>
              <a:ext uri="{FF2B5EF4-FFF2-40B4-BE49-F238E27FC236}">
                <a16:creationId xmlns:a16="http://schemas.microsoft.com/office/drawing/2014/main" xmlns="" id="{EE483769-5DFB-494F-B10C-6CA9627905A1}"/>
              </a:ext>
            </a:extLst>
          </p:cNvPr>
          <p:cNvGrpSpPr/>
          <p:nvPr/>
        </p:nvGrpSpPr>
        <p:grpSpPr>
          <a:xfrm>
            <a:off x="347722" y="-419197"/>
            <a:ext cx="11473305" cy="7493765"/>
            <a:chOff x="-5011357" y="-419197"/>
            <a:chExt cx="11473305" cy="6982043"/>
          </a:xfrm>
        </p:grpSpPr>
        <p:pic>
          <p:nvPicPr>
            <p:cNvPr id="6" name="图片 5">
              <a:extLst>
                <a:ext uri="{FF2B5EF4-FFF2-40B4-BE49-F238E27FC236}">
                  <a16:creationId xmlns:a16="http://schemas.microsoft.com/office/drawing/2014/main" xmlns="" id="{A2D80F16-4894-426A-A70B-A4FD74D307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11357" y="445752"/>
              <a:ext cx="11473305" cy="6117094"/>
            </a:xfrm>
            <a:prstGeom prst="rect">
              <a:avLst/>
            </a:prstGeom>
          </p:spPr>
        </p:pic>
        <p:grpSp>
          <p:nvGrpSpPr>
            <p:cNvPr id="7" name="组合 6">
              <a:extLst>
                <a:ext uri="{FF2B5EF4-FFF2-40B4-BE49-F238E27FC236}">
                  <a16:creationId xmlns:a16="http://schemas.microsoft.com/office/drawing/2014/main" xmlns="" id="{AEBE588A-DD2B-4A4E-A999-A9D185B5A828}"/>
                </a:ext>
              </a:extLst>
            </p:cNvPr>
            <p:cNvGrpSpPr/>
            <p:nvPr/>
          </p:nvGrpSpPr>
          <p:grpSpPr>
            <a:xfrm>
              <a:off x="-4822857" y="-419197"/>
              <a:ext cx="1125745" cy="2130005"/>
              <a:chOff x="-5030286" y="-385762"/>
              <a:chExt cx="1323975" cy="2505074"/>
            </a:xfrm>
          </p:grpSpPr>
          <p:sp>
            <p:nvSpPr>
              <p:cNvPr id="11" name="矩形 10">
                <a:extLst>
                  <a:ext uri="{FF2B5EF4-FFF2-40B4-BE49-F238E27FC236}">
                    <a16:creationId xmlns:a16="http://schemas.microsoft.com/office/drawing/2014/main" xmlns="" id="{2630ECC6-CE7B-4B9C-9AD4-79797950F32C}"/>
                  </a:ext>
                </a:extLst>
              </p:cNvPr>
              <p:cNvSpPr/>
              <p:nvPr/>
            </p:nvSpPr>
            <p:spPr>
              <a:xfrm>
                <a:off x="-4459738" y="-385762"/>
                <a:ext cx="91440" cy="2204720"/>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xmlns="" id="{8384D7E6-30FE-4484-9BD7-AD162E01BE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40408">
                <a:off x="-5030286" y="757237"/>
                <a:ext cx="1323975" cy="1362075"/>
              </a:xfrm>
              <a:prstGeom prst="rect">
                <a:avLst/>
              </a:prstGeom>
            </p:spPr>
          </p:pic>
        </p:grpSp>
        <p:grpSp>
          <p:nvGrpSpPr>
            <p:cNvPr id="8" name="组合 7">
              <a:extLst>
                <a:ext uri="{FF2B5EF4-FFF2-40B4-BE49-F238E27FC236}">
                  <a16:creationId xmlns:a16="http://schemas.microsoft.com/office/drawing/2014/main" xmlns="" id="{4CC26D8D-9AC4-40F2-9D51-1F7B2952F3B9}"/>
                </a:ext>
              </a:extLst>
            </p:cNvPr>
            <p:cNvGrpSpPr/>
            <p:nvPr/>
          </p:nvGrpSpPr>
          <p:grpSpPr>
            <a:xfrm>
              <a:off x="5248702" y="-419197"/>
              <a:ext cx="1125745" cy="2130005"/>
              <a:chOff x="1451292" y="-385762"/>
              <a:chExt cx="1323975" cy="2505074"/>
            </a:xfrm>
          </p:grpSpPr>
          <p:sp>
            <p:nvSpPr>
              <p:cNvPr id="9" name="矩形 8">
                <a:extLst>
                  <a:ext uri="{FF2B5EF4-FFF2-40B4-BE49-F238E27FC236}">
                    <a16:creationId xmlns:a16="http://schemas.microsoft.com/office/drawing/2014/main" xmlns="" id="{23498C44-2EC3-438E-8F59-C6177F5CED2E}"/>
                  </a:ext>
                </a:extLst>
              </p:cNvPr>
              <p:cNvSpPr/>
              <p:nvPr/>
            </p:nvSpPr>
            <p:spPr>
              <a:xfrm>
                <a:off x="2021840" y="-385762"/>
                <a:ext cx="91440" cy="2204720"/>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a:extLst>
                  <a:ext uri="{FF2B5EF4-FFF2-40B4-BE49-F238E27FC236}">
                    <a16:creationId xmlns:a16="http://schemas.microsoft.com/office/drawing/2014/main" xmlns="" id="{FFDA0AEA-167D-493A-8760-A33CD3D3CF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40408">
                <a:off x="1451292" y="757237"/>
                <a:ext cx="1323975" cy="1362075"/>
              </a:xfrm>
              <a:prstGeom prst="rect">
                <a:avLst/>
              </a:prstGeom>
            </p:spPr>
          </p:pic>
        </p:grpSp>
      </p:grpSp>
      <p:pic>
        <p:nvPicPr>
          <p:cNvPr id="19" name="图片 18">
            <a:extLst>
              <a:ext uri="{FF2B5EF4-FFF2-40B4-BE49-F238E27FC236}">
                <a16:creationId xmlns:a16="http://schemas.microsoft.com/office/drawing/2014/main" xmlns="" id="{F4A39EF3-C488-4E02-9648-FCB9849815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40408">
            <a:off x="680018" y="4812252"/>
            <a:ext cx="682657" cy="702301"/>
          </a:xfrm>
          <a:prstGeom prst="rect">
            <a:avLst/>
          </a:prstGeom>
        </p:spPr>
      </p:pic>
      <p:pic>
        <p:nvPicPr>
          <p:cNvPr id="22" name="图片 21">
            <a:extLst>
              <a:ext uri="{FF2B5EF4-FFF2-40B4-BE49-F238E27FC236}">
                <a16:creationId xmlns:a16="http://schemas.microsoft.com/office/drawing/2014/main" xmlns="" id="{1E8362B2-BF11-4E1C-BEA7-92883892D2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40408">
            <a:off x="638413" y="3194432"/>
            <a:ext cx="682657" cy="702301"/>
          </a:xfrm>
          <a:prstGeom prst="rect">
            <a:avLst/>
          </a:prstGeom>
        </p:spPr>
      </p:pic>
      <p:pic>
        <p:nvPicPr>
          <p:cNvPr id="25" name="图片 24">
            <a:extLst>
              <a:ext uri="{FF2B5EF4-FFF2-40B4-BE49-F238E27FC236}">
                <a16:creationId xmlns:a16="http://schemas.microsoft.com/office/drawing/2014/main" xmlns="" id="{23A42EE0-3394-4B46-ABE1-47C198BEF5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40408">
            <a:off x="665281" y="1822341"/>
            <a:ext cx="682657" cy="702301"/>
          </a:xfrm>
          <a:prstGeom prst="rect">
            <a:avLst/>
          </a:prstGeom>
        </p:spPr>
      </p:pic>
      <p:sp>
        <p:nvSpPr>
          <p:cNvPr id="26" name="文本框 44">
            <a:extLst>
              <a:ext uri="{FF2B5EF4-FFF2-40B4-BE49-F238E27FC236}">
                <a16:creationId xmlns:a16="http://schemas.microsoft.com/office/drawing/2014/main" xmlns="" id="{DE4D91EC-88E8-47A2-A885-C4C6480175FB}"/>
              </a:ext>
            </a:extLst>
          </p:cNvPr>
          <p:cNvSpPr txBox="1"/>
          <p:nvPr/>
        </p:nvSpPr>
        <p:spPr>
          <a:xfrm>
            <a:off x="4989698" y="421902"/>
            <a:ext cx="2290351" cy="830997"/>
          </a:xfrm>
          <a:prstGeom prst="rect">
            <a:avLst/>
          </a:prstGeom>
          <a:noFill/>
        </p:spPr>
        <p:txBody>
          <a:bodyPr wrap="square" rtlCol="0">
            <a:spAutoFit/>
          </a:bodyPr>
          <a:lstStyle/>
          <a:p>
            <a:r>
              <a:rPr lang="en-US" altLang="zh-CN" sz="4800">
                <a:solidFill>
                  <a:srgbClr val="527C2C"/>
                </a:solidFill>
                <a:latin typeface="UTM Alberta Heavy" panose="02040603050506020204" pitchFamily="18" charset="0"/>
                <a:ea typeface="字魂7号-温暖童稚体" panose="00000500000000000000" pitchFamily="2" charset="-122"/>
              </a:rPr>
              <a:t>Đố em</a:t>
            </a:r>
            <a:endParaRPr lang="en-US" altLang="zh-CN" sz="4800" dirty="0">
              <a:solidFill>
                <a:srgbClr val="527C2C"/>
              </a:solidFill>
              <a:latin typeface="UTM Alberta Heavy" panose="02040603050506020204" pitchFamily="18" charset="0"/>
              <a:ea typeface="字魂7号-温暖童稚体" panose="00000500000000000000" pitchFamily="2" charset="-122"/>
            </a:endParaRPr>
          </a:p>
        </p:txBody>
      </p:sp>
      <p:sp>
        <p:nvSpPr>
          <p:cNvPr id="27" name="Rectangle 26"/>
          <p:cNvSpPr/>
          <p:nvPr/>
        </p:nvSpPr>
        <p:spPr>
          <a:xfrm>
            <a:off x="2305530" y="1123948"/>
            <a:ext cx="7718674" cy="523220"/>
          </a:xfrm>
          <a:prstGeom prst="rect">
            <a:avLst/>
          </a:prstGeom>
        </p:spPr>
        <p:txBody>
          <a:bodyPr wrap="square">
            <a:spAutoFit/>
          </a:bodyPr>
          <a:lstStyle/>
          <a:p>
            <a:pPr>
              <a:defRPr/>
            </a:pPr>
            <a:r>
              <a:rPr lang="en-US" sz="2800" b="1">
                <a:solidFill>
                  <a:srgbClr val="9114B8"/>
                </a:solidFill>
                <a:latin typeface="Times New Roman" pitchFamily="18" charset="0"/>
                <a:cs typeface="Times New Roman" pitchFamily="18" charset="0"/>
              </a:rPr>
              <a:t>Em hiểu các tỉ số phần trăm sau như thế nào?</a:t>
            </a:r>
            <a:endParaRPr lang="en-US" sz="2800" b="1" dirty="0">
              <a:solidFill>
                <a:srgbClr val="9114B8"/>
              </a:solidFill>
              <a:latin typeface="Times New Roman" pitchFamily="18" charset="0"/>
              <a:cs typeface="Times New Roman" pitchFamily="18" charset="0"/>
            </a:endParaRPr>
          </a:p>
        </p:txBody>
      </p:sp>
      <p:sp>
        <p:nvSpPr>
          <p:cNvPr id="28" name="Text Box 21"/>
          <p:cNvSpPr txBox="1">
            <a:spLocks noChangeArrowheads="1"/>
          </p:cNvSpPr>
          <p:nvPr/>
        </p:nvSpPr>
        <p:spPr bwMode="auto">
          <a:xfrm>
            <a:off x="1364840" y="1847747"/>
            <a:ext cx="9856073"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3000" b="1">
                <a:solidFill>
                  <a:schemeClr val="accent6">
                    <a:lumMod val="75000"/>
                  </a:schemeClr>
                </a:solidFill>
                <a:latin typeface="Times New Roman" pitchFamily="18" charset="0"/>
                <a:cs typeface="Times New Roman" pitchFamily="18" charset="0"/>
              </a:rPr>
              <a:t>Tỉ số giữa số cây còn sống và số cây được trồng là 92%</a:t>
            </a:r>
          </a:p>
        </p:txBody>
      </p:sp>
      <p:sp>
        <p:nvSpPr>
          <p:cNvPr id="29" name="Text Box 21"/>
          <p:cNvSpPr txBox="1">
            <a:spLocks noChangeArrowheads="1"/>
          </p:cNvSpPr>
          <p:nvPr/>
        </p:nvSpPr>
        <p:spPr bwMode="auto">
          <a:xfrm>
            <a:off x="1314580" y="2466579"/>
            <a:ext cx="9856073"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3000" b="1">
                <a:solidFill>
                  <a:schemeClr val="accent6">
                    <a:lumMod val="10000"/>
                  </a:schemeClr>
                </a:solidFill>
                <a:latin typeface="Times New Roman" pitchFamily="18" charset="0"/>
                <a:cs typeface="Times New Roman" pitchFamily="18" charset="0"/>
              </a:rPr>
              <a:t>Tỉ số này cho biết cứ trồng 100 cây thì có 92 cây sống được.</a:t>
            </a:r>
          </a:p>
        </p:txBody>
      </p:sp>
      <p:sp>
        <p:nvSpPr>
          <p:cNvPr id="30" name="Text Box 21"/>
          <p:cNvSpPr txBox="1">
            <a:spLocks noChangeArrowheads="1"/>
          </p:cNvSpPr>
          <p:nvPr/>
        </p:nvSpPr>
        <p:spPr bwMode="auto">
          <a:xfrm>
            <a:off x="1402226" y="3277857"/>
            <a:ext cx="9856073"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3000" b="1">
                <a:solidFill>
                  <a:schemeClr val="accent6">
                    <a:lumMod val="75000"/>
                  </a:schemeClr>
                </a:solidFill>
                <a:latin typeface="Times New Roman" pitchFamily="18" charset="0"/>
                <a:cs typeface="Times New Roman" pitchFamily="18" charset="0"/>
              </a:rPr>
              <a:t>Số học sinh nữ chiếm 52% số học sinh toàn trường.</a:t>
            </a:r>
          </a:p>
        </p:txBody>
      </p:sp>
      <p:sp>
        <p:nvSpPr>
          <p:cNvPr id="31" name="Text Box 21"/>
          <p:cNvSpPr txBox="1">
            <a:spLocks noChangeArrowheads="1"/>
          </p:cNvSpPr>
          <p:nvPr/>
        </p:nvSpPr>
        <p:spPr bwMode="auto">
          <a:xfrm>
            <a:off x="1275706" y="3846348"/>
            <a:ext cx="9856073"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3000" b="1">
                <a:solidFill>
                  <a:schemeClr val="accent6">
                    <a:lumMod val="10000"/>
                  </a:schemeClr>
                </a:solidFill>
                <a:latin typeface="Times New Roman" pitchFamily="18" charset="0"/>
                <a:cs typeface="Times New Roman" pitchFamily="18" charset="0"/>
              </a:rPr>
              <a:t>Tỉ số này cho biết cứ 100 học sinh của trường thì có 52 em học sinh nữ.</a:t>
            </a:r>
          </a:p>
        </p:txBody>
      </p:sp>
      <p:sp>
        <p:nvSpPr>
          <p:cNvPr id="32" name="Text Box 21"/>
          <p:cNvSpPr txBox="1">
            <a:spLocks noChangeArrowheads="1"/>
          </p:cNvSpPr>
          <p:nvPr/>
        </p:nvSpPr>
        <p:spPr bwMode="auto">
          <a:xfrm>
            <a:off x="1402227" y="4846802"/>
            <a:ext cx="9856073"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3000" b="1">
                <a:solidFill>
                  <a:schemeClr val="accent6">
                    <a:lumMod val="75000"/>
                  </a:schemeClr>
                </a:solidFill>
                <a:latin typeface="Times New Roman" pitchFamily="18" charset="0"/>
                <a:cs typeface="Times New Roman" pitchFamily="18" charset="0"/>
              </a:rPr>
              <a:t>Số học sinh lớp 5 chiếm 28% số học sinh toàn trường.</a:t>
            </a:r>
          </a:p>
        </p:txBody>
      </p:sp>
      <p:sp>
        <p:nvSpPr>
          <p:cNvPr id="33" name="Text Box 21"/>
          <p:cNvSpPr txBox="1">
            <a:spLocks noChangeArrowheads="1"/>
          </p:cNvSpPr>
          <p:nvPr/>
        </p:nvSpPr>
        <p:spPr bwMode="auto">
          <a:xfrm>
            <a:off x="1275706" y="5434795"/>
            <a:ext cx="9331622"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3000" b="1">
                <a:solidFill>
                  <a:schemeClr val="accent6">
                    <a:lumMod val="10000"/>
                  </a:schemeClr>
                </a:solidFill>
                <a:latin typeface="Times New Roman" pitchFamily="18" charset="0"/>
                <a:cs typeface="Times New Roman" pitchFamily="18" charset="0"/>
              </a:rPr>
              <a:t>Tỉ số này cho biết cứ 100 học sinh của trường thì có 28 em là học sinh lớp 5.</a:t>
            </a:r>
          </a:p>
        </p:txBody>
      </p:sp>
      <p:pic>
        <p:nvPicPr>
          <p:cNvPr id="35" name="图片 28">
            <a:extLst>
              <a:ext uri="{FF2B5EF4-FFF2-40B4-BE49-F238E27FC236}">
                <a16:creationId xmlns:a16="http://schemas.microsoft.com/office/drawing/2014/main" xmlns="" id="{46EB8439-EB86-4C2E-A1F9-2C63CA6462E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16126" y="5214323"/>
            <a:ext cx="1618958" cy="1648128"/>
          </a:xfrm>
          <a:prstGeom prst="rect">
            <a:avLst/>
          </a:prstGeom>
        </p:spPr>
      </p:pic>
    </p:spTree>
    <p:extLst>
      <p:ext uri="{BB962C8B-B14F-4D97-AF65-F5344CB8AC3E}">
        <p14:creationId xmlns:p14="http://schemas.microsoft.com/office/powerpoint/2010/main" val="143193260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barn(inVertical)">
                                      <p:cBhvr>
                                        <p:cTn id="13" dur="500"/>
                                        <p:tgtEl>
                                          <p:spTgt spid="27"/>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25"/>
                                        </p:tgtEl>
                                        <p:attrNameLst>
                                          <p:attrName>style.visibility</p:attrName>
                                        </p:attrNameLst>
                                      </p:cBhvr>
                                      <p:to>
                                        <p:strVal val="visible"/>
                                      </p:to>
                                    </p:set>
                                    <p:anim calcmode="lin" valueType="num">
                                      <p:cBhvr additive="base">
                                        <p:cTn id="18" dur="500" fill="hold"/>
                                        <p:tgtEl>
                                          <p:spTgt spid="25"/>
                                        </p:tgtEl>
                                        <p:attrNameLst>
                                          <p:attrName>ppt_x</p:attrName>
                                        </p:attrNameLst>
                                      </p:cBhvr>
                                      <p:tavLst>
                                        <p:tav tm="0">
                                          <p:val>
                                            <p:strVal val="0-#ppt_w/2"/>
                                          </p:val>
                                        </p:tav>
                                        <p:tav tm="100000">
                                          <p:val>
                                            <p:strVal val="#ppt_x"/>
                                          </p:val>
                                        </p:tav>
                                      </p:tavLst>
                                    </p:anim>
                                    <p:anim calcmode="lin" valueType="num">
                                      <p:cBhvr additive="base">
                                        <p:cTn id="19" dur="500" fill="hold"/>
                                        <p:tgtEl>
                                          <p:spTgt spid="25"/>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2" presetClass="entr" presetSubtype="2" fill="hold" grpId="0" nodeType="afterEffect">
                                  <p:stCondLst>
                                    <p:cond delay="0"/>
                                  </p:stCondLst>
                                  <p:childTnLst>
                                    <p:set>
                                      <p:cBhvr>
                                        <p:cTn id="22" dur="1" fill="hold">
                                          <p:stCondLst>
                                            <p:cond delay="0"/>
                                          </p:stCondLst>
                                        </p:cTn>
                                        <p:tgtEl>
                                          <p:spTgt spid="28"/>
                                        </p:tgtEl>
                                        <p:attrNameLst>
                                          <p:attrName>style.visibility</p:attrName>
                                        </p:attrNameLst>
                                      </p:cBhvr>
                                      <p:to>
                                        <p:strVal val="visible"/>
                                      </p:to>
                                    </p:set>
                                    <p:anim calcmode="lin" valueType="num">
                                      <p:cBhvr additive="base">
                                        <p:cTn id="23" dur="500" fill="hold"/>
                                        <p:tgtEl>
                                          <p:spTgt spid="28"/>
                                        </p:tgtEl>
                                        <p:attrNameLst>
                                          <p:attrName>ppt_x</p:attrName>
                                        </p:attrNameLst>
                                      </p:cBhvr>
                                      <p:tavLst>
                                        <p:tav tm="0">
                                          <p:val>
                                            <p:strVal val="1+#ppt_w/2"/>
                                          </p:val>
                                        </p:tav>
                                        <p:tav tm="100000">
                                          <p:val>
                                            <p:strVal val="#ppt_x"/>
                                          </p:val>
                                        </p:tav>
                                      </p:tavLst>
                                    </p:anim>
                                    <p:anim calcmode="lin" valueType="num">
                                      <p:cBhvr additive="base">
                                        <p:cTn id="24"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wipe(left)">
                                      <p:cBhvr>
                                        <p:cTn id="29" dur="500"/>
                                        <p:tgtEl>
                                          <p:spTgt spid="29"/>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nodeType="clickEffect">
                                  <p:stCondLst>
                                    <p:cond delay="0"/>
                                  </p:stCondLst>
                                  <p:childTnLst>
                                    <p:set>
                                      <p:cBhvr>
                                        <p:cTn id="33" dur="1" fill="hold">
                                          <p:stCondLst>
                                            <p:cond delay="0"/>
                                          </p:stCondLst>
                                        </p:cTn>
                                        <p:tgtEl>
                                          <p:spTgt spid="22"/>
                                        </p:tgtEl>
                                        <p:attrNameLst>
                                          <p:attrName>style.visibility</p:attrName>
                                        </p:attrNameLst>
                                      </p:cBhvr>
                                      <p:to>
                                        <p:strVal val="visible"/>
                                      </p:to>
                                    </p:set>
                                    <p:anim calcmode="lin" valueType="num">
                                      <p:cBhvr additive="base">
                                        <p:cTn id="34" dur="500" fill="hold"/>
                                        <p:tgtEl>
                                          <p:spTgt spid="22"/>
                                        </p:tgtEl>
                                        <p:attrNameLst>
                                          <p:attrName>ppt_x</p:attrName>
                                        </p:attrNameLst>
                                      </p:cBhvr>
                                      <p:tavLst>
                                        <p:tav tm="0">
                                          <p:val>
                                            <p:strVal val="0-#ppt_w/2"/>
                                          </p:val>
                                        </p:tav>
                                        <p:tav tm="100000">
                                          <p:val>
                                            <p:strVal val="#ppt_x"/>
                                          </p:val>
                                        </p:tav>
                                      </p:tavLst>
                                    </p:anim>
                                    <p:anim calcmode="lin" valueType="num">
                                      <p:cBhvr additive="base">
                                        <p:cTn id="35" dur="500" fill="hold"/>
                                        <p:tgtEl>
                                          <p:spTgt spid="22"/>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2" presetClass="entr" presetSubtype="2" fill="hold" grpId="0" nodeType="afterEffect">
                                  <p:stCondLst>
                                    <p:cond delay="0"/>
                                  </p:stCondLst>
                                  <p:childTnLst>
                                    <p:set>
                                      <p:cBhvr>
                                        <p:cTn id="38" dur="1" fill="hold">
                                          <p:stCondLst>
                                            <p:cond delay="0"/>
                                          </p:stCondLst>
                                        </p:cTn>
                                        <p:tgtEl>
                                          <p:spTgt spid="30"/>
                                        </p:tgtEl>
                                        <p:attrNameLst>
                                          <p:attrName>style.visibility</p:attrName>
                                        </p:attrNameLst>
                                      </p:cBhvr>
                                      <p:to>
                                        <p:strVal val="visible"/>
                                      </p:to>
                                    </p:set>
                                    <p:anim calcmode="lin" valueType="num">
                                      <p:cBhvr additive="base">
                                        <p:cTn id="39" dur="500" fill="hold"/>
                                        <p:tgtEl>
                                          <p:spTgt spid="30"/>
                                        </p:tgtEl>
                                        <p:attrNameLst>
                                          <p:attrName>ppt_x</p:attrName>
                                        </p:attrNameLst>
                                      </p:cBhvr>
                                      <p:tavLst>
                                        <p:tav tm="0">
                                          <p:val>
                                            <p:strVal val="1+#ppt_w/2"/>
                                          </p:val>
                                        </p:tav>
                                        <p:tav tm="100000">
                                          <p:val>
                                            <p:strVal val="#ppt_x"/>
                                          </p:val>
                                        </p:tav>
                                      </p:tavLst>
                                    </p:anim>
                                    <p:anim calcmode="lin" valueType="num">
                                      <p:cBhvr additive="base">
                                        <p:cTn id="40"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31"/>
                                        </p:tgtEl>
                                        <p:attrNameLst>
                                          <p:attrName>style.visibility</p:attrName>
                                        </p:attrNameLst>
                                      </p:cBhvr>
                                      <p:to>
                                        <p:strVal val="visible"/>
                                      </p:to>
                                    </p:set>
                                    <p:animEffect transition="in" filter="wipe(left)">
                                      <p:cBhvr>
                                        <p:cTn id="45" dur="500"/>
                                        <p:tgtEl>
                                          <p:spTgt spid="31"/>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8" fill="hold" nodeType="clickEffect">
                                  <p:stCondLst>
                                    <p:cond delay="0"/>
                                  </p:stCondLst>
                                  <p:childTnLst>
                                    <p:set>
                                      <p:cBhvr>
                                        <p:cTn id="49" dur="1" fill="hold">
                                          <p:stCondLst>
                                            <p:cond delay="0"/>
                                          </p:stCondLst>
                                        </p:cTn>
                                        <p:tgtEl>
                                          <p:spTgt spid="19"/>
                                        </p:tgtEl>
                                        <p:attrNameLst>
                                          <p:attrName>style.visibility</p:attrName>
                                        </p:attrNameLst>
                                      </p:cBhvr>
                                      <p:to>
                                        <p:strVal val="visible"/>
                                      </p:to>
                                    </p:set>
                                    <p:anim calcmode="lin" valueType="num">
                                      <p:cBhvr additive="base">
                                        <p:cTn id="50" dur="500" fill="hold"/>
                                        <p:tgtEl>
                                          <p:spTgt spid="19"/>
                                        </p:tgtEl>
                                        <p:attrNameLst>
                                          <p:attrName>ppt_x</p:attrName>
                                        </p:attrNameLst>
                                      </p:cBhvr>
                                      <p:tavLst>
                                        <p:tav tm="0">
                                          <p:val>
                                            <p:strVal val="0-#ppt_w/2"/>
                                          </p:val>
                                        </p:tav>
                                        <p:tav tm="100000">
                                          <p:val>
                                            <p:strVal val="#ppt_x"/>
                                          </p:val>
                                        </p:tav>
                                      </p:tavLst>
                                    </p:anim>
                                    <p:anim calcmode="lin" valueType="num">
                                      <p:cBhvr additive="base">
                                        <p:cTn id="51" dur="500" fill="hold"/>
                                        <p:tgtEl>
                                          <p:spTgt spid="19"/>
                                        </p:tgtEl>
                                        <p:attrNameLst>
                                          <p:attrName>ppt_y</p:attrName>
                                        </p:attrNameLst>
                                      </p:cBhvr>
                                      <p:tavLst>
                                        <p:tav tm="0">
                                          <p:val>
                                            <p:strVal val="#ppt_y"/>
                                          </p:val>
                                        </p:tav>
                                        <p:tav tm="100000">
                                          <p:val>
                                            <p:strVal val="#ppt_y"/>
                                          </p:val>
                                        </p:tav>
                                      </p:tavLst>
                                    </p:anim>
                                  </p:childTnLst>
                                </p:cTn>
                              </p:par>
                            </p:childTnLst>
                          </p:cTn>
                        </p:par>
                        <p:par>
                          <p:cTn id="52" fill="hold">
                            <p:stCondLst>
                              <p:cond delay="500"/>
                            </p:stCondLst>
                            <p:childTnLst>
                              <p:par>
                                <p:cTn id="53" presetID="2" presetClass="entr" presetSubtype="2" fill="hold" grpId="0" nodeType="afterEffect">
                                  <p:stCondLst>
                                    <p:cond delay="0"/>
                                  </p:stCondLst>
                                  <p:childTnLst>
                                    <p:set>
                                      <p:cBhvr>
                                        <p:cTn id="54" dur="1" fill="hold">
                                          <p:stCondLst>
                                            <p:cond delay="0"/>
                                          </p:stCondLst>
                                        </p:cTn>
                                        <p:tgtEl>
                                          <p:spTgt spid="32"/>
                                        </p:tgtEl>
                                        <p:attrNameLst>
                                          <p:attrName>style.visibility</p:attrName>
                                        </p:attrNameLst>
                                      </p:cBhvr>
                                      <p:to>
                                        <p:strVal val="visible"/>
                                      </p:to>
                                    </p:set>
                                    <p:anim calcmode="lin" valueType="num">
                                      <p:cBhvr additive="base">
                                        <p:cTn id="55" dur="500" fill="hold"/>
                                        <p:tgtEl>
                                          <p:spTgt spid="32"/>
                                        </p:tgtEl>
                                        <p:attrNameLst>
                                          <p:attrName>ppt_x</p:attrName>
                                        </p:attrNameLst>
                                      </p:cBhvr>
                                      <p:tavLst>
                                        <p:tav tm="0">
                                          <p:val>
                                            <p:strVal val="1+#ppt_w/2"/>
                                          </p:val>
                                        </p:tav>
                                        <p:tav tm="100000">
                                          <p:val>
                                            <p:strVal val="#ppt_x"/>
                                          </p:val>
                                        </p:tav>
                                      </p:tavLst>
                                    </p:anim>
                                    <p:anim calcmode="lin" valueType="num">
                                      <p:cBhvr additive="base">
                                        <p:cTn id="56"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grpId="0" nodeType="clickEffect">
                                  <p:stCondLst>
                                    <p:cond delay="0"/>
                                  </p:stCondLst>
                                  <p:childTnLst>
                                    <p:set>
                                      <p:cBhvr>
                                        <p:cTn id="60" dur="1" fill="hold">
                                          <p:stCondLst>
                                            <p:cond delay="0"/>
                                          </p:stCondLst>
                                        </p:cTn>
                                        <p:tgtEl>
                                          <p:spTgt spid="33"/>
                                        </p:tgtEl>
                                        <p:attrNameLst>
                                          <p:attrName>style.visibility</p:attrName>
                                        </p:attrNameLst>
                                      </p:cBhvr>
                                      <p:to>
                                        <p:strVal val="visible"/>
                                      </p:to>
                                    </p:set>
                                    <p:animEffect transition="in" filter="barn(inVertical)">
                                      <p:cBhvr>
                                        <p:cTn id="61" dur="500"/>
                                        <p:tgtEl>
                                          <p:spTgt spid="33"/>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nodeType="clickEffect">
                                  <p:stCondLst>
                                    <p:cond delay="0"/>
                                  </p:stCondLst>
                                  <p:childTnLst>
                                    <p:set>
                                      <p:cBhvr>
                                        <p:cTn id="65" dur="1" fill="hold">
                                          <p:stCondLst>
                                            <p:cond delay="0"/>
                                          </p:stCondLst>
                                        </p:cTn>
                                        <p:tgtEl>
                                          <p:spTgt spid="33">
                                            <p:txEl>
                                              <p:pRg st="0" end="0"/>
                                            </p:txEl>
                                          </p:spTgt>
                                        </p:tgtEl>
                                        <p:attrNameLst>
                                          <p:attrName>style.visibility</p:attrName>
                                        </p:attrNameLst>
                                      </p:cBhvr>
                                      <p:to>
                                        <p:strVal val="visible"/>
                                      </p:to>
                                    </p:set>
                                    <p:animEffect transition="in" filter="wipe(left)">
                                      <p:cBhvr>
                                        <p:cTn id="66" dur="500"/>
                                        <p:tgtEl>
                                          <p:spTgt spid="33">
                                            <p:txEl>
                                              <p:pRg st="0" end="0"/>
                                            </p:txEl>
                                          </p:spTgt>
                                        </p:tgtEl>
                                      </p:cBhvr>
                                    </p:animEffect>
                                  </p:childTnLst>
                                </p:cTn>
                              </p:par>
                            </p:childTnLst>
                          </p:cTn>
                        </p:par>
                        <p:par>
                          <p:cTn id="67" fill="hold">
                            <p:stCondLst>
                              <p:cond delay="500"/>
                            </p:stCondLst>
                            <p:childTnLst>
                              <p:par>
                                <p:cTn id="68" presetID="2" presetClass="entr" presetSubtype="4" fill="hold" nodeType="afterEffect">
                                  <p:stCondLst>
                                    <p:cond delay="0"/>
                                  </p:stCondLst>
                                  <p:childTnLst>
                                    <p:set>
                                      <p:cBhvr>
                                        <p:cTn id="69" dur="1" fill="hold">
                                          <p:stCondLst>
                                            <p:cond delay="0"/>
                                          </p:stCondLst>
                                        </p:cTn>
                                        <p:tgtEl>
                                          <p:spTgt spid="35"/>
                                        </p:tgtEl>
                                        <p:attrNameLst>
                                          <p:attrName>style.visibility</p:attrName>
                                        </p:attrNameLst>
                                      </p:cBhvr>
                                      <p:to>
                                        <p:strVal val="visible"/>
                                      </p:to>
                                    </p:set>
                                    <p:anim calcmode="lin" valueType="num">
                                      <p:cBhvr additive="base">
                                        <p:cTn id="70" dur="500" fill="hold"/>
                                        <p:tgtEl>
                                          <p:spTgt spid="35"/>
                                        </p:tgtEl>
                                        <p:attrNameLst>
                                          <p:attrName>ppt_x</p:attrName>
                                        </p:attrNameLst>
                                      </p:cBhvr>
                                      <p:tavLst>
                                        <p:tav tm="0">
                                          <p:val>
                                            <p:strVal val="#ppt_x"/>
                                          </p:val>
                                        </p:tav>
                                        <p:tav tm="100000">
                                          <p:val>
                                            <p:strVal val="#ppt_x"/>
                                          </p:val>
                                        </p:tav>
                                      </p:tavLst>
                                    </p:anim>
                                    <p:anim calcmode="lin" valueType="num">
                                      <p:cBhvr additive="base">
                                        <p:cTn id="71"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P spid="29" grpId="0"/>
      <p:bldP spid="30" grpId="0"/>
      <p:bldP spid="31" grpId="0"/>
      <p:bldP spid="32" grpId="0"/>
      <p:bldP spid="3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126F3B52-8352-4A6D-9723-D3E17387C36D}"/>
              </a:ext>
            </a:extLst>
          </p:cNvPr>
          <p:cNvPicPr>
            <a:picLocks noChangeAspect="1"/>
          </p:cNvPicPr>
          <p:nvPr/>
        </p:nvPicPr>
        <p:blipFill rotWithShape="1">
          <a:blip r:embed="rId3">
            <a:extLst>
              <a:ext uri="{28A0092B-C50C-407E-A947-70E740481C1C}">
                <a14:useLocalDpi xmlns:a14="http://schemas.microsoft.com/office/drawing/2010/main" val="0"/>
              </a:ext>
            </a:extLst>
          </a:blip>
          <a:srcRect l="5390" t="3825" r="4298" b="38905"/>
          <a:stretch/>
        </p:blipFill>
        <p:spPr>
          <a:xfrm>
            <a:off x="-121920" y="-233362"/>
            <a:ext cx="12588240" cy="7091362"/>
          </a:xfrm>
          <a:prstGeom prst="rect">
            <a:avLst/>
          </a:prstGeom>
        </p:spPr>
      </p:pic>
      <p:pic>
        <p:nvPicPr>
          <p:cNvPr id="5" name="图片 4">
            <a:extLst>
              <a:ext uri="{FF2B5EF4-FFF2-40B4-BE49-F238E27FC236}">
                <a16:creationId xmlns:a16="http://schemas.microsoft.com/office/drawing/2014/main" xmlns="" id="{340C6321-7D58-4145-8AC2-C66C673F91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5690" y="645806"/>
            <a:ext cx="6006258" cy="4963970"/>
          </a:xfrm>
          <a:prstGeom prst="rect">
            <a:avLst/>
          </a:prstGeom>
        </p:spPr>
      </p:pic>
      <p:grpSp>
        <p:nvGrpSpPr>
          <p:cNvPr id="6" name="组合 5">
            <a:extLst>
              <a:ext uri="{FF2B5EF4-FFF2-40B4-BE49-F238E27FC236}">
                <a16:creationId xmlns:a16="http://schemas.microsoft.com/office/drawing/2014/main" xmlns="" id="{73F440C0-B936-4B0D-B8BF-34D3F2647319}"/>
              </a:ext>
            </a:extLst>
          </p:cNvPr>
          <p:cNvGrpSpPr/>
          <p:nvPr/>
        </p:nvGrpSpPr>
        <p:grpSpPr>
          <a:xfrm>
            <a:off x="688277" y="-419197"/>
            <a:ext cx="1125745" cy="2130005"/>
            <a:chOff x="1451292" y="-385762"/>
            <a:chExt cx="1323975" cy="2505074"/>
          </a:xfrm>
        </p:grpSpPr>
        <p:sp>
          <p:nvSpPr>
            <p:cNvPr id="7" name="矩形 6">
              <a:extLst>
                <a:ext uri="{FF2B5EF4-FFF2-40B4-BE49-F238E27FC236}">
                  <a16:creationId xmlns:a16="http://schemas.microsoft.com/office/drawing/2014/main" xmlns="" id="{6D3E564D-0AEE-4585-AB3E-6A124BB470D6}"/>
                </a:ext>
              </a:extLst>
            </p:cNvPr>
            <p:cNvSpPr/>
            <p:nvPr/>
          </p:nvSpPr>
          <p:spPr>
            <a:xfrm>
              <a:off x="2021840" y="-385762"/>
              <a:ext cx="91440" cy="2204720"/>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xmlns="" id="{8A005E95-75C4-45DF-B121-74BCFA6164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40408">
              <a:off x="1451292" y="757237"/>
              <a:ext cx="1323975" cy="1362075"/>
            </a:xfrm>
            <a:prstGeom prst="rect">
              <a:avLst/>
            </a:prstGeom>
          </p:spPr>
        </p:pic>
      </p:grpSp>
      <p:pic>
        <p:nvPicPr>
          <p:cNvPr id="14" name="图片 13">
            <a:extLst>
              <a:ext uri="{FF2B5EF4-FFF2-40B4-BE49-F238E27FC236}">
                <a16:creationId xmlns:a16="http://schemas.microsoft.com/office/drawing/2014/main" xmlns="" id="{45C0F4C8-24BB-48C7-9604-042D57D7FE3A}"/>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953610" y="4595044"/>
            <a:ext cx="1970569" cy="1617150"/>
          </a:xfrm>
          <a:prstGeom prst="rect">
            <a:avLst/>
          </a:prstGeom>
        </p:spPr>
      </p:pic>
      <p:grpSp>
        <p:nvGrpSpPr>
          <p:cNvPr id="18" name="组合 17">
            <a:extLst>
              <a:ext uri="{FF2B5EF4-FFF2-40B4-BE49-F238E27FC236}">
                <a16:creationId xmlns:a16="http://schemas.microsoft.com/office/drawing/2014/main" xmlns="" id="{E8BAD752-4E63-4890-8893-887834650E57}"/>
              </a:ext>
            </a:extLst>
          </p:cNvPr>
          <p:cNvGrpSpPr/>
          <p:nvPr/>
        </p:nvGrpSpPr>
        <p:grpSpPr>
          <a:xfrm>
            <a:off x="5248702" y="-419197"/>
            <a:ext cx="1125745" cy="2130005"/>
            <a:chOff x="1451292" y="-385762"/>
            <a:chExt cx="1323975" cy="2505074"/>
          </a:xfrm>
        </p:grpSpPr>
        <p:sp>
          <p:nvSpPr>
            <p:cNvPr id="19" name="矩形 18">
              <a:extLst>
                <a:ext uri="{FF2B5EF4-FFF2-40B4-BE49-F238E27FC236}">
                  <a16:creationId xmlns:a16="http://schemas.microsoft.com/office/drawing/2014/main" xmlns="" id="{59A547C1-EE8A-4E3E-BB8F-404A8E783E82}"/>
                </a:ext>
              </a:extLst>
            </p:cNvPr>
            <p:cNvSpPr/>
            <p:nvPr/>
          </p:nvSpPr>
          <p:spPr>
            <a:xfrm>
              <a:off x="2021840" y="-385762"/>
              <a:ext cx="91440" cy="2204720"/>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 name="图片 19">
              <a:extLst>
                <a:ext uri="{FF2B5EF4-FFF2-40B4-BE49-F238E27FC236}">
                  <a16:creationId xmlns:a16="http://schemas.microsoft.com/office/drawing/2014/main" xmlns="" id="{35498DAA-0252-45E7-A886-63905FC2CB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40408">
              <a:off x="1451292" y="757237"/>
              <a:ext cx="1323975" cy="1362075"/>
            </a:xfrm>
            <a:prstGeom prst="rect">
              <a:avLst/>
            </a:prstGeom>
          </p:spPr>
        </p:pic>
      </p:grpSp>
      <p:sp>
        <p:nvSpPr>
          <p:cNvPr id="27" name="TextBox 26"/>
          <p:cNvSpPr txBox="1"/>
          <p:nvPr/>
        </p:nvSpPr>
        <p:spPr>
          <a:xfrm>
            <a:off x="852981" y="2134538"/>
            <a:ext cx="6590555" cy="1446550"/>
          </a:xfrm>
          <a:prstGeom prst="rect">
            <a:avLst/>
          </a:prstGeom>
          <a:noFill/>
        </p:spPr>
        <p:txBody>
          <a:bodyPr wrap="square" rtlCol="0">
            <a:spAutoFit/>
          </a:bodyPr>
          <a:lstStyle/>
          <a:p>
            <a:r>
              <a:rPr lang="en-US" sz="8800" b="1">
                <a:solidFill>
                  <a:srgbClr val="0082FF"/>
                </a:solidFill>
                <a:latin typeface="UTM Eremitage" panose="02040603050506020204" pitchFamily="18" charset="0"/>
              </a:rPr>
              <a:t>Luyện tập</a:t>
            </a:r>
          </a:p>
        </p:txBody>
      </p:sp>
      <p:pic>
        <p:nvPicPr>
          <p:cNvPr id="28" name="图片 28">
            <a:extLst>
              <a:ext uri="{FF2B5EF4-FFF2-40B4-BE49-F238E27FC236}">
                <a16:creationId xmlns:a16="http://schemas.microsoft.com/office/drawing/2014/main" xmlns="" id="{46EB8439-EB86-4C2E-A1F9-2C63CA6462E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21920" y="5201230"/>
            <a:ext cx="1618958" cy="1648128"/>
          </a:xfrm>
          <a:prstGeom prst="rect">
            <a:avLst/>
          </a:prstGeom>
        </p:spPr>
      </p:pic>
      <p:grpSp>
        <p:nvGrpSpPr>
          <p:cNvPr id="29" name="组合 14">
            <a:extLst>
              <a:ext uri="{FF2B5EF4-FFF2-40B4-BE49-F238E27FC236}">
                <a16:creationId xmlns:a16="http://schemas.microsoft.com/office/drawing/2014/main" xmlns="" id="{99A05DD0-5314-41EF-A736-053F3F08BE56}"/>
              </a:ext>
            </a:extLst>
          </p:cNvPr>
          <p:cNvGrpSpPr/>
          <p:nvPr/>
        </p:nvGrpSpPr>
        <p:grpSpPr>
          <a:xfrm flipH="1">
            <a:off x="6585267" y="291393"/>
            <a:ext cx="6004373" cy="5672796"/>
            <a:chOff x="3900976" y="1600724"/>
            <a:chExt cx="4450080" cy="4424572"/>
          </a:xfrm>
        </p:grpSpPr>
        <p:sp>
          <p:nvSpPr>
            <p:cNvPr id="30" name="椭圆 13">
              <a:extLst>
                <a:ext uri="{FF2B5EF4-FFF2-40B4-BE49-F238E27FC236}">
                  <a16:creationId xmlns:a16="http://schemas.microsoft.com/office/drawing/2014/main" xmlns="" id="{0520A03A-AEEF-47E6-A910-8EDE67CD6F86}"/>
                </a:ext>
              </a:extLst>
            </p:cNvPr>
            <p:cNvSpPr/>
            <p:nvPr/>
          </p:nvSpPr>
          <p:spPr>
            <a:xfrm>
              <a:off x="4561839" y="2417256"/>
              <a:ext cx="3270567" cy="3270567"/>
            </a:xfrm>
            <a:prstGeom prst="ellipse">
              <a:avLst/>
            </a:prstGeom>
            <a:solidFill>
              <a:srgbClr val="C3EA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1" name="图片 2">
              <a:extLst>
                <a:ext uri="{FF2B5EF4-FFF2-40B4-BE49-F238E27FC236}">
                  <a16:creationId xmlns:a16="http://schemas.microsoft.com/office/drawing/2014/main" xmlns="" id="{76D7E852-286D-4B1F-B67B-6FB9DC5EE599}"/>
                </a:ext>
              </a:extLst>
            </p:cNvPr>
            <p:cNvPicPr>
              <a:picLocks noChangeAspect="1"/>
            </p:cNvPicPr>
            <p:nvPr/>
          </p:nvPicPr>
          <p:blipFill rotWithShape="1">
            <a:blip r:embed="rId8">
              <a:extLst>
                <a:ext uri="{28A0092B-C50C-407E-A947-70E740481C1C}">
                  <a14:useLocalDpi xmlns:a14="http://schemas.microsoft.com/office/drawing/2010/main" val="0"/>
                </a:ext>
              </a:extLst>
            </a:blip>
            <a:srcRect l="50000" b="62815"/>
            <a:stretch/>
          </p:blipFill>
          <p:spPr>
            <a:xfrm>
              <a:off x="3900976" y="1600724"/>
              <a:ext cx="4450080" cy="4424572"/>
            </a:xfrm>
            <a:prstGeom prst="rect">
              <a:avLst/>
            </a:prstGeom>
          </p:spPr>
        </p:pic>
      </p:grpSp>
    </p:spTree>
    <p:extLst>
      <p:ext uri="{BB962C8B-B14F-4D97-AF65-F5344CB8AC3E}">
        <p14:creationId xmlns:p14="http://schemas.microsoft.com/office/powerpoint/2010/main" val="3157046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p:stCondLst>
                              <p:cond delay="500"/>
                            </p:stCondLst>
                            <p:childTnLst>
                              <p:par>
                                <p:cTn id="9" presetID="2" presetClass="entr" presetSubtype="1"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0-#ppt_h/2"/>
                                          </p:val>
                                        </p:tav>
                                        <p:tav tm="100000">
                                          <p:val>
                                            <p:strVal val="#ppt_y"/>
                                          </p:val>
                                        </p:tav>
                                      </p:tavLst>
                                    </p:anim>
                                  </p:childTnLst>
                                </p:cTn>
                              </p:par>
                            </p:childTnLst>
                          </p:cTn>
                        </p:par>
                        <p:par>
                          <p:cTn id="17" fill="hold">
                            <p:stCondLst>
                              <p:cond delay="1000"/>
                            </p:stCondLst>
                            <p:childTnLst>
                              <p:par>
                                <p:cTn id="18" presetID="2" presetClass="entr" presetSubtype="3" fill="hold" nodeType="afterEffect">
                                  <p:stCondLst>
                                    <p:cond delay="0"/>
                                  </p:stCondLst>
                                  <p:childTnLst>
                                    <p:set>
                                      <p:cBhvr>
                                        <p:cTn id="19" dur="1" fill="hold">
                                          <p:stCondLst>
                                            <p:cond delay="0"/>
                                          </p:stCondLst>
                                        </p:cTn>
                                        <p:tgtEl>
                                          <p:spTgt spid="29"/>
                                        </p:tgtEl>
                                        <p:attrNameLst>
                                          <p:attrName>style.visibility</p:attrName>
                                        </p:attrNameLst>
                                      </p:cBhvr>
                                      <p:to>
                                        <p:strVal val="visible"/>
                                      </p:to>
                                    </p:set>
                                    <p:anim calcmode="lin" valueType="num">
                                      <p:cBhvr additive="base">
                                        <p:cTn id="20" dur="500" fill="hold"/>
                                        <p:tgtEl>
                                          <p:spTgt spid="29"/>
                                        </p:tgtEl>
                                        <p:attrNameLst>
                                          <p:attrName>ppt_x</p:attrName>
                                        </p:attrNameLst>
                                      </p:cBhvr>
                                      <p:tavLst>
                                        <p:tav tm="0">
                                          <p:val>
                                            <p:strVal val="1+#ppt_w/2"/>
                                          </p:val>
                                        </p:tav>
                                        <p:tav tm="100000">
                                          <p:val>
                                            <p:strVal val="#ppt_x"/>
                                          </p:val>
                                        </p:tav>
                                      </p:tavLst>
                                    </p:anim>
                                    <p:anim calcmode="lin" valueType="num">
                                      <p:cBhvr additive="base">
                                        <p:cTn id="21" dur="500" fill="hold"/>
                                        <p:tgtEl>
                                          <p:spTgt spid="29"/>
                                        </p:tgtEl>
                                        <p:attrNameLst>
                                          <p:attrName>ppt_y</p:attrName>
                                        </p:attrNameLst>
                                      </p:cBhvr>
                                      <p:tavLst>
                                        <p:tav tm="0">
                                          <p:val>
                                            <p:strVal val="0-#ppt_h/2"/>
                                          </p:val>
                                        </p:tav>
                                        <p:tav tm="100000">
                                          <p:val>
                                            <p:strVal val="#ppt_y"/>
                                          </p:val>
                                        </p:tav>
                                      </p:tavLst>
                                    </p:anim>
                                  </p:childTnLst>
                                </p:cTn>
                              </p:par>
                            </p:childTnLst>
                          </p:cTn>
                        </p:par>
                        <p:par>
                          <p:cTn id="22" fill="hold">
                            <p:stCondLst>
                              <p:cond delay="1500"/>
                            </p:stCondLst>
                            <p:childTnLst>
                              <p:par>
                                <p:cTn id="23" presetID="2" presetClass="entr" presetSubtype="2" fill="hold" nodeType="after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1+#ppt_w/2"/>
                                          </p:val>
                                        </p:tav>
                                        <p:tav tm="100000">
                                          <p:val>
                                            <p:strVal val="#ppt_x"/>
                                          </p:val>
                                        </p:tav>
                                      </p:tavLst>
                                    </p:anim>
                                    <p:anim calcmode="lin" valueType="num">
                                      <p:cBhvr additive="base">
                                        <p:cTn id="26" dur="500" fill="hold"/>
                                        <p:tgtEl>
                                          <p:spTgt spid="14"/>
                                        </p:tgtEl>
                                        <p:attrNameLst>
                                          <p:attrName>ppt_y</p:attrName>
                                        </p:attrNameLst>
                                      </p:cBhvr>
                                      <p:tavLst>
                                        <p:tav tm="0">
                                          <p:val>
                                            <p:strVal val="#ppt_y"/>
                                          </p:val>
                                        </p:tav>
                                        <p:tav tm="100000">
                                          <p:val>
                                            <p:strVal val="#ppt_y"/>
                                          </p:val>
                                        </p:tav>
                                      </p:tavLst>
                                    </p:anim>
                                  </p:childTnLst>
                                </p:cTn>
                              </p:par>
                            </p:childTnLst>
                          </p:cTn>
                        </p:par>
                        <p:par>
                          <p:cTn id="27" fill="hold">
                            <p:stCondLst>
                              <p:cond delay="2000"/>
                            </p:stCondLst>
                            <p:childTnLst>
                              <p:par>
                                <p:cTn id="28" presetID="26" presetClass="entr" presetSubtype="0" fill="hold" grpId="0" nodeType="after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wipe(down)">
                                      <p:cBhvr>
                                        <p:cTn id="30" dur="580">
                                          <p:stCondLst>
                                            <p:cond delay="0"/>
                                          </p:stCondLst>
                                        </p:cTn>
                                        <p:tgtEl>
                                          <p:spTgt spid="27"/>
                                        </p:tgtEl>
                                      </p:cBhvr>
                                    </p:animEffect>
                                    <p:anim calcmode="lin" valueType="num">
                                      <p:cBhvr>
                                        <p:cTn id="31"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36" dur="26">
                                          <p:stCondLst>
                                            <p:cond delay="650"/>
                                          </p:stCondLst>
                                        </p:cTn>
                                        <p:tgtEl>
                                          <p:spTgt spid="27"/>
                                        </p:tgtEl>
                                      </p:cBhvr>
                                      <p:to x="100000" y="60000"/>
                                    </p:animScale>
                                    <p:animScale>
                                      <p:cBhvr>
                                        <p:cTn id="37" dur="166" decel="50000">
                                          <p:stCondLst>
                                            <p:cond delay="676"/>
                                          </p:stCondLst>
                                        </p:cTn>
                                        <p:tgtEl>
                                          <p:spTgt spid="27"/>
                                        </p:tgtEl>
                                      </p:cBhvr>
                                      <p:to x="100000" y="100000"/>
                                    </p:animScale>
                                    <p:animScale>
                                      <p:cBhvr>
                                        <p:cTn id="38" dur="26">
                                          <p:stCondLst>
                                            <p:cond delay="1312"/>
                                          </p:stCondLst>
                                        </p:cTn>
                                        <p:tgtEl>
                                          <p:spTgt spid="27"/>
                                        </p:tgtEl>
                                      </p:cBhvr>
                                      <p:to x="100000" y="80000"/>
                                    </p:animScale>
                                    <p:animScale>
                                      <p:cBhvr>
                                        <p:cTn id="39" dur="166" decel="50000">
                                          <p:stCondLst>
                                            <p:cond delay="1338"/>
                                          </p:stCondLst>
                                        </p:cTn>
                                        <p:tgtEl>
                                          <p:spTgt spid="27"/>
                                        </p:tgtEl>
                                      </p:cBhvr>
                                      <p:to x="100000" y="100000"/>
                                    </p:animScale>
                                    <p:animScale>
                                      <p:cBhvr>
                                        <p:cTn id="40" dur="26">
                                          <p:stCondLst>
                                            <p:cond delay="1642"/>
                                          </p:stCondLst>
                                        </p:cTn>
                                        <p:tgtEl>
                                          <p:spTgt spid="27"/>
                                        </p:tgtEl>
                                      </p:cBhvr>
                                      <p:to x="100000" y="90000"/>
                                    </p:animScale>
                                    <p:animScale>
                                      <p:cBhvr>
                                        <p:cTn id="41" dur="166" decel="50000">
                                          <p:stCondLst>
                                            <p:cond delay="1668"/>
                                          </p:stCondLst>
                                        </p:cTn>
                                        <p:tgtEl>
                                          <p:spTgt spid="27"/>
                                        </p:tgtEl>
                                      </p:cBhvr>
                                      <p:to x="100000" y="100000"/>
                                    </p:animScale>
                                    <p:animScale>
                                      <p:cBhvr>
                                        <p:cTn id="42" dur="26">
                                          <p:stCondLst>
                                            <p:cond delay="1808"/>
                                          </p:stCondLst>
                                        </p:cTn>
                                        <p:tgtEl>
                                          <p:spTgt spid="27"/>
                                        </p:tgtEl>
                                      </p:cBhvr>
                                      <p:to x="100000" y="95000"/>
                                    </p:animScale>
                                    <p:animScale>
                                      <p:cBhvr>
                                        <p:cTn id="43" dur="166" decel="50000">
                                          <p:stCondLst>
                                            <p:cond delay="1834"/>
                                          </p:stCondLst>
                                        </p:cTn>
                                        <p:tgtEl>
                                          <p:spTgt spid="27"/>
                                        </p:tgtEl>
                                      </p:cBhvr>
                                      <p:to x="100000" y="100000"/>
                                    </p:animScale>
                                  </p:childTnLst>
                                </p:cTn>
                              </p:par>
                            </p:childTnLst>
                          </p:cTn>
                        </p:par>
                        <p:par>
                          <p:cTn id="44" fill="hold">
                            <p:stCondLst>
                              <p:cond delay="4000"/>
                            </p:stCondLst>
                            <p:childTnLst>
                              <p:par>
                                <p:cTn id="45" presetID="2" presetClass="entr" presetSubtype="4" fill="hold" nodeType="afterEffect">
                                  <p:stCondLst>
                                    <p:cond delay="0"/>
                                  </p:stCondLst>
                                  <p:childTnLst>
                                    <p:set>
                                      <p:cBhvr>
                                        <p:cTn id="46" dur="1" fill="hold">
                                          <p:stCondLst>
                                            <p:cond delay="0"/>
                                          </p:stCondLst>
                                        </p:cTn>
                                        <p:tgtEl>
                                          <p:spTgt spid="28"/>
                                        </p:tgtEl>
                                        <p:attrNameLst>
                                          <p:attrName>style.visibility</p:attrName>
                                        </p:attrNameLst>
                                      </p:cBhvr>
                                      <p:to>
                                        <p:strVal val="visible"/>
                                      </p:to>
                                    </p:set>
                                    <p:anim calcmode="lin" valueType="num">
                                      <p:cBhvr additive="base">
                                        <p:cTn id="47" dur="500" fill="hold"/>
                                        <p:tgtEl>
                                          <p:spTgt spid="28"/>
                                        </p:tgtEl>
                                        <p:attrNameLst>
                                          <p:attrName>ppt_x</p:attrName>
                                        </p:attrNameLst>
                                      </p:cBhvr>
                                      <p:tavLst>
                                        <p:tav tm="0">
                                          <p:val>
                                            <p:strVal val="#ppt_x"/>
                                          </p:val>
                                        </p:tav>
                                        <p:tav tm="100000">
                                          <p:val>
                                            <p:strVal val="#ppt_x"/>
                                          </p:val>
                                        </p:tav>
                                      </p:tavLst>
                                    </p:anim>
                                    <p:anim calcmode="lin" valueType="num">
                                      <p:cBhvr additive="base">
                                        <p:cTn id="4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DEE975DF-ECF8-4484-AF24-3F92BA5DF725}"/>
              </a:ext>
            </a:extLst>
          </p:cNvPr>
          <p:cNvPicPr>
            <a:picLocks noChangeAspect="1"/>
          </p:cNvPicPr>
          <p:nvPr/>
        </p:nvPicPr>
        <p:blipFill rotWithShape="1">
          <a:blip r:embed="rId4">
            <a:extLst>
              <a:ext uri="{28A0092B-C50C-407E-A947-70E740481C1C}">
                <a14:useLocalDpi xmlns:a14="http://schemas.microsoft.com/office/drawing/2010/main" val="0"/>
              </a:ext>
            </a:extLst>
          </a:blip>
          <a:srcRect l="5390" t="3825" r="4298" b="38905"/>
          <a:stretch/>
        </p:blipFill>
        <p:spPr>
          <a:xfrm>
            <a:off x="-121920" y="-233362"/>
            <a:ext cx="12588240" cy="7091362"/>
          </a:xfrm>
          <a:prstGeom prst="rect">
            <a:avLst/>
          </a:prstGeom>
        </p:spPr>
      </p:pic>
      <p:grpSp>
        <p:nvGrpSpPr>
          <p:cNvPr id="5" name="组合 4">
            <a:extLst>
              <a:ext uri="{FF2B5EF4-FFF2-40B4-BE49-F238E27FC236}">
                <a16:creationId xmlns:a16="http://schemas.microsoft.com/office/drawing/2014/main" xmlns="" id="{EE483769-5DFB-494F-B10C-6CA9627905A1}"/>
              </a:ext>
            </a:extLst>
          </p:cNvPr>
          <p:cNvGrpSpPr/>
          <p:nvPr/>
        </p:nvGrpSpPr>
        <p:grpSpPr>
          <a:xfrm>
            <a:off x="347722" y="-419197"/>
            <a:ext cx="11473305" cy="6982043"/>
            <a:chOff x="-5011357" y="-419197"/>
            <a:chExt cx="11473305" cy="6982043"/>
          </a:xfrm>
        </p:grpSpPr>
        <p:pic>
          <p:nvPicPr>
            <p:cNvPr id="6" name="图片 5">
              <a:extLst>
                <a:ext uri="{FF2B5EF4-FFF2-40B4-BE49-F238E27FC236}">
                  <a16:creationId xmlns:a16="http://schemas.microsoft.com/office/drawing/2014/main" xmlns="" id="{A2D80F16-4894-426A-A70B-A4FD74D307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11357" y="445752"/>
              <a:ext cx="11473305" cy="6117094"/>
            </a:xfrm>
            <a:prstGeom prst="rect">
              <a:avLst/>
            </a:prstGeom>
          </p:spPr>
        </p:pic>
        <p:grpSp>
          <p:nvGrpSpPr>
            <p:cNvPr id="7" name="组合 6">
              <a:extLst>
                <a:ext uri="{FF2B5EF4-FFF2-40B4-BE49-F238E27FC236}">
                  <a16:creationId xmlns:a16="http://schemas.microsoft.com/office/drawing/2014/main" xmlns="" id="{AEBE588A-DD2B-4A4E-A999-A9D185B5A828}"/>
                </a:ext>
              </a:extLst>
            </p:cNvPr>
            <p:cNvGrpSpPr/>
            <p:nvPr/>
          </p:nvGrpSpPr>
          <p:grpSpPr>
            <a:xfrm>
              <a:off x="-4822857" y="-419197"/>
              <a:ext cx="1125745" cy="2130005"/>
              <a:chOff x="-5030286" y="-385762"/>
              <a:chExt cx="1323975" cy="2505074"/>
            </a:xfrm>
          </p:grpSpPr>
          <p:sp>
            <p:nvSpPr>
              <p:cNvPr id="11" name="矩形 10">
                <a:extLst>
                  <a:ext uri="{FF2B5EF4-FFF2-40B4-BE49-F238E27FC236}">
                    <a16:creationId xmlns:a16="http://schemas.microsoft.com/office/drawing/2014/main" xmlns="" id="{2630ECC6-CE7B-4B9C-9AD4-79797950F32C}"/>
                  </a:ext>
                </a:extLst>
              </p:cNvPr>
              <p:cNvSpPr/>
              <p:nvPr/>
            </p:nvSpPr>
            <p:spPr>
              <a:xfrm>
                <a:off x="-4459738" y="-385762"/>
                <a:ext cx="91440" cy="2204720"/>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xmlns="" id="{8384D7E6-30FE-4484-9BD7-AD162E01BE4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740408">
                <a:off x="-5030286" y="757237"/>
                <a:ext cx="1323975" cy="1362075"/>
              </a:xfrm>
              <a:prstGeom prst="rect">
                <a:avLst/>
              </a:prstGeom>
            </p:spPr>
          </p:pic>
        </p:grpSp>
        <p:grpSp>
          <p:nvGrpSpPr>
            <p:cNvPr id="8" name="组合 7">
              <a:extLst>
                <a:ext uri="{FF2B5EF4-FFF2-40B4-BE49-F238E27FC236}">
                  <a16:creationId xmlns:a16="http://schemas.microsoft.com/office/drawing/2014/main" xmlns="" id="{4CC26D8D-9AC4-40F2-9D51-1F7B2952F3B9}"/>
                </a:ext>
              </a:extLst>
            </p:cNvPr>
            <p:cNvGrpSpPr/>
            <p:nvPr/>
          </p:nvGrpSpPr>
          <p:grpSpPr>
            <a:xfrm>
              <a:off x="5248702" y="-419197"/>
              <a:ext cx="1125745" cy="2130005"/>
              <a:chOff x="1451292" y="-385762"/>
              <a:chExt cx="1323975" cy="2505074"/>
            </a:xfrm>
          </p:grpSpPr>
          <p:sp>
            <p:nvSpPr>
              <p:cNvPr id="9" name="矩形 8">
                <a:extLst>
                  <a:ext uri="{FF2B5EF4-FFF2-40B4-BE49-F238E27FC236}">
                    <a16:creationId xmlns:a16="http://schemas.microsoft.com/office/drawing/2014/main" xmlns="" id="{23498C44-2EC3-438E-8F59-C6177F5CED2E}"/>
                  </a:ext>
                </a:extLst>
              </p:cNvPr>
              <p:cNvSpPr/>
              <p:nvPr/>
            </p:nvSpPr>
            <p:spPr>
              <a:xfrm>
                <a:off x="2021840" y="-385762"/>
                <a:ext cx="91440" cy="2204720"/>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a:extLst>
                  <a:ext uri="{FF2B5EF4-FFF2-40B4-BE49-F238E27FC236}">
                    <a16:creationId xmlns:a16="http://schemas.microsoft.com/office/drawing/2014/main" xmlns="" id="{FFDA0AEA-167D-493A-8760-A33CD3D3CF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740408">
                <a:off x="1451292" y="757237"/>
                <a:ext cx="1323975" cy="1362075"/>
              </a:xfrm>
              <a:prstGeom prst="rect">
                <a:avLst/>
              </a:prstGeom>
            </p:spPr>
          </p:pic>
        </p:grpSp>
      </p:grpSp>
      <p:pic>
        <p:nvPicPr>
          <p:cNvPr id="3" name="图片 2">
            <a:extLst>
              <a:ext uri="{FF2B5EF4-FFF2-40B4-BE49-F238E27FC236}">
                <a16:creationId xmlns:a16="http://schemas.microsoft.com/office/drawing/2014/main" xmlns="" id="{FC180158-B722-4268-ABF3-550F05928909}"/>
              </a:ext>
            </a:extLst>
          </p:cNvPr>
          <p:cNvPicPr>
            <a:picLocks noChangeAspect="1"/>
          </p:cNvPicPr>
          <p:nvPr/>
        </p:nvPicPr>
        <p:blipFill rotWithShape="1">
          <a:blip r:embed="rId7">
            <a:extLst>
              <a:ext uri="{28A0092B-C50C-407E-A947-70E740481C1C}">
                <a14:useLocalDpi xmlns:a14="http://schemas.microsoft.com/office/drawing/2010/main" val="0"/>
              </a:ext>
            </a:extLst>
          </a:blip>
          <a:srcRect r="47822" b="61630"/>
          <a:stretch/>
        </p:blipFill>
        <p:spPr>
          <a:xfrm>
            <a:off x="8138565" y="2901144"/>
            <a:ext cx="4292062" cy="4219611"/>
          </a:xfrm>
          <a:prstGeom prst="rect">
            <a:avLst/>
          </a:prstGeom>
        </p:spPr>
      </p:pic>
      <p:sp>
        <p:nvSpPr>
          <p:cNvPr id="25" name="Title 3"/>
          <p:cNvSpPr txBox="1">
            <a:spLocks/>
          </p:cNvSpPr>
          <p:nvPr/>
        </p:nvSpPr>
        <p:spPr bwMode="auto">
          <a:xfrm>
            <a:off x="3066001" y="405124"/>
            <a:ext cx="6440905"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mj-lt"/>
                <a:ea typeface="+mj-ea"/>
                <a:cs typeface="+mj-cs"/>
              </a:defRPr>
            </a:lvl1pPr>
            <a:lvl2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2pPr>
            <a:lvl3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3pPr>
            <a:lvl4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4pPr>
            <a:lvl5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5pPr>
            <a:lvl6pPr marL="4572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6pPr>
            <a:lvl7pPr marL="9144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7pPr>
            <a:lvl8pPr marL="13716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8pPr>
            <a:lvl9pPr marL="18288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9pPr>
          </a:lstStyle>
          <a:p>
            <a:pPr algn="l" eaLnBrk="1" hangingPunct="1"/>
            <a:r>
              <a:rPr lang="en-US" sz="3600" b="1">
                <a:solidFill>
                  <a:srgbClr val="C00000"/>
                </a:solidFill>
                <a:effectLst/>
                <a:latin typeface="UTM Futura Extra" panose="02040603050506020204" pitchFamily="18" charset="0"/>
                <a:cs typeface="Times New Roman" pitchFamily="18" charset="0"/>
              </a:rPr>
              <a:t>Bài 1:Viết (theo mẫu) :</a:t>
            </a:r>
          </a:p>
        </p:txBody>
      </p:sp>
      <p:sp>
        <p:nvSpPr>
          <p:cNvPr id="26" name="Subtitle 4"/>
          <p:cNvSpPr txBox="1">
            <a:spLocks/>
          </p:cNvSpPr>
          <p:nvPr/>
        </p:nvSpPr>
        <p:spPr bwMode="auto">
          <a:xfrm>
            <a:off x="1021346" y="2112602"/>
            <a:ext cx="1524000" cy="68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eaLnBrk="1" hangingPunct="1">
              <a:buFontTx/>
              <a:buNone/>
            </a:pPr>
            <a:r>
              <a:rPr lang="en-US" sz="2800" b="1">
                <a:solidFill>
                  <a:srgbClr val="9114B8"/>
                </a:solidFill>
              </a:rPr>
              <a:t>Mẫu :</a:t>
            </a:r>
          </a:p>
        </p:txBody>
      </p:sp>
      <p:graphicFrame>
        <p:nvGraphicFramePr>
          <p:cNvPr id="27" name="Object 2"/>
          <p:cNvGraphicFramePr>
            <a:graphicFrameLocks noChangeAspect="1"/>
          </p:cNvGraphicFramePr>
          <p:nvPr>
            <p:extLst>
              <p:ext uri="{D42A27DB-BD31-4B8C-83A1-F6EECF244321}">
                <p14:modId xmlns:p14="http://schemas.microsoft.com/office/powerpoint/2010/main" val="2287560717"/>
              </p:ext>
            </p:extLst>
          </p:nvPr>
        </p:nvGraphicFramePr>
        <p:xfrm>
          <a:off x="1326146" y="2635938"/>
          <a:ext cx="833886" cy="892714"/>
        </p:xfrm>
        <a:graphic>
          <a:graphicData uri="http://schemas.openxmlformats.org/presentationml/2006/ole">
            <mc:AlternateContent xmlns:mc="http://schemas.openxmlformats.org/markup-compatibility/2006">
              <mc:Choice xmlns:v="urn:schemas-microsoft-com:vml" Requires="v">
                <p:oleObj spid="_x0000_s1026" name="Equation" r:id="rId8" imgW="330057" imgH="393529" progId="Equation.3">
                  <p:embed/>
                </p:oleObj>
              </mc:Choice>
              <mc:Fallback>
                <p:oleObj name="Equation" r:id="rId8" imgW="330057" imgH="393529" progId="Equation.3">
                  <p:embed/>
                  <p:pic>
                    <p:nvPicPr>
                      <p:cNvPr id="86" name="Object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26146" y="2635938"/>
                        <a:ext cx="833886" cy="892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1" name="Object 3"/>
          <p:cNvGraphicFramePr>
            <a:graphicFrameLocks noChangeAspect="1"/>
          </p:cNvGraphicFramePr>
          <p:nvPr>
            <p:extLst>
              <p:ext uri="{D42A27DB-BD31-4B8C-83A1-F6EECF244321}">
                <p14:modId xmlns:p14="http://schemas.microsoft.com/office/powerpoint/2010/main" val="4246915038"/>
              </p:ext>
            </p:extLst>
          </p:nvPr>
        </p:nvGraphicFramePr>
        <p:xfrm>
          <a:off x="1384884" y="4006220"/>
          <a:ext cx="765085" cy="940159"/>
        </p:xfrm>
        <a:graphic>
          <a:graphicData uri="http://schemas.openxmlformats.org/presentationml/2006/ole">
            <mc:AlternateContent xmlns:mc="http://schemas.openxmlformats.org/markup-compatibility/2006">
              <mc:Choice xmlns:v="urn:schemas-microsoft-com:vml" Requires="v">
                <p:oleObj spid="_x0000_s1027" name="Equation" r:id="rId10" imgW="330057" imgH="393529" progId="Equation.3">
                  <p:embed/>
                </p:oleObj>
              </mc:Choice>
              <mc:Fallback>
                <p:oleObj name="Equation" r:id="rId10" imgW="330057" imgH="393529" progId="Equation.3">
                  <p:embed/>
                  <p:pic>
                    <p:nvPicPr>
                      <p:cNvPr id="87" name="Object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384884" y="4006220"/>
                        <a:ext cx="765085" cy="940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2" name="Object 4"/>
          <p:cNvGraphicFramePr>
            <a:graphicFrameLocks noChangeAspect="1"/>
          </p:cNvGraphicFramePr>
          <p:nvPr>
            <p:extLst>
              <p:ext uri="{D42A27DB-BD31-4B8C-83A1-F6EECF244321}">
                <p14:modId xmlns:p14="http://schemas.microsoft.com/office/powerpoint/2010/main" val="2583290750"/>
              </p:ext>
            </p:extLst>
          </p:nvPr>
        </p:nvGraphicFramePr>
        <p:xfrm>
          <a:off x="6185484" y="2693447"/>
          <a:ext cx="746394" cy="878336"/>
        </p:xfrm>
        <a:graphic>
          <a:graphicData uri="http://schemas.openxmlformats.org/presentationml/2006/ole">
            <mc:AlternateContent xmlns:mc="http://schemas.openxmlformats.org/markup-compatibility/2006">
              <mc:Choice xmlns:v="urn:schemas-microsoft-com:vml" Requires="v">
                <p:oleObj spid="_x0000_s1028" name="Equation" r:id="rId12" imgW="330057" imgH="393529" progId="Equation.3">
                  <p:embed/>
                </p:oleObj>
              </mc:Choice>
              <mc:Fallback>
                <p:oleObj name="Equation" r:id="rId12" imgW="330057" imgH="393529" progId="Equation.3">
                  <p:embed/>
                  <p:pic>
                    <p:nvPicPr>
                      <p:cNvPr id="88" name="Object 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185484" y="2693447"/>
                        <a:ext cx="746394" cy="878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3" name="Object 5"/>
          <p:cNvGraphicFramePr>
            <a:graphicFrameLocks noChangeAspect="1"/>
          </p:cNvGraphicFramePr>
          <p:nvPr>
            <p:extLst>
              <p:ext uri="{D42A27DB-BD31-4B8C-83A1-F6EECF244321}">
                <p14:modId xmlns:p14="http://schemas.microsoft.com/office/powerpoint/2010/main" val="1617921804"/>
              </p:ext>
            </p:extLst>
          </p:nvPr>
        </p:nvGraphicFramePr>
        <p:xfrm>
          <a:off x="6180721" y="3902584"/>
          <a:ext cx="703711" cy="953218"/>
        </p:xfrm>
        <a:graphic>
          <a:graphicData uri="http://schemas.openxmlformats.org/presentationml/2006/ole">
            <mc:AlternateContent xmlns:mc="http://schemas.openxmlformats.org/markup-compatibility/2006">
              <mc:Choice xmlns:v="urn:schemas-microsoft-com:vml" Requires="v">
                <p:oleObj spid="_x0000_s1029" name="Equation" r:id="rId14" imgW="291960" imgH="393480" progId="Equation.3">
                  <p:embed/>
                </p:oleObj>
              </mc:Choice>
              <mc:Fallback>
                <p:oleObj name="Equation" r:id="rId14" imgW="291960" imgH="393480" progId="Equation.3">
                  <p:embed/>
                  <p:pic>
                    <p:nvPicPr>
                      <p:cNvPr id="89" name="Object 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180721" y="3902584"/>
                        <a:ext cx="703711" cy="953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4" name="Object 7"/>
          <p:cNvGraphicFramePr>
            <a:graphicFrameLocks noChangeAspect="1"/>
          </p:cNvGraphicFramePr>
          <p:nvPr>
            <p:extLst>
              <p:ext uri="{D42A27DB-BD31-4B8C-83A1-F6EECF244321}">
                <p14:modId xmlns:p14="http://schemas.microsoft.com/office/powerpoint/2010/main" val="2692854056"/>
              </p:ext>
            </p:extLst>
          </p:nvPr>
        </p:nvGraphicFramePr>
        <p:xfrm>
          <a:off x="2011946" y="2646002"/>
          <a:ext cx="949325" cy="882650"/>
        </p:xfrm>
        <a:graphic>
          <a:graphicData uri="http://schemas.openxmlformats.org/presentationml/2006/ole">
            <mc:AlternateContent xmlns:mc="http://schemas.openxmlformats.org/markup-compatibility/2006">
              <mc:Choice xmlns:v="urn:schemas-microsoft-com:vml" Requires="v">
                <p:oleObj spid="_x0000_s1030" name="Equation" r:id="rId16" imgW="444307" imgH="393529" progId="Equation.3">
                  <p:embed/>
                </p:oleObj>
              </mc:Choice>
              <mc:Fallback>
                <p:oleObj name="Equation" r:id="rId16" imgW="444307" imgH="393529" progId="Equation.3">
                  <p:embed/>
                  <p:pic>
                    <p:nvPicPr>
                      <p:cNvPr id="90" name="Object 7"/>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011946" y="2646002"/>
                        <a:ext cx="949325"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 name="Subtitle 4"/>
          <p:cNvSpPr txBox="1">
            <a:spLocks/>
          </p:cNvSpPr>
          <p:nvPr/>
        </p:nvSpPr>
        <p:spPr bwMode="auto">
          <a:xfrm>
            <a:off x="2850146" y="4246202"/>
            <a:ext cx="17526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20000"/>
              </a:spcBef>
              <a:buFont typeface="Arial" charset="0"/>
              <a:buNone/>
            </a:pPr>
            <a:r>
              <a:rPr lang="en-US" sz="2800" b="1">
                <a:solidFill>
                  <a:srgbClr val="9114B8"/>
                </a:solidFill>
                <a:cs typeface="Arial" charset="0"/>
              </a:rPr>
              <a:t>= 15%</a:t>
            </a:r>
          </a:p>
        </p:txBody>
      </p:sp>
      <p:graphicFrame>
        <p:nvGraphicFramePr>
          <p:cNvPr id="36" name="Object 8"/>
          <p:cNvGraphicFramePr>
            <a:graphicFrameLocks noChangeAspect="1"/>
          </p:cNvGraphicFramePr>
          <p:nvPr>
            <p:extLst>
              <p:ext uri="{D42A27DB-BD31-4B8C-83A1-F6EECF244321}">
                <p14:modId xmlns:p14="http://schemas.microsoft.com/office/powerpoint/2010/main" val="1336613427"/>
              </p:ext>
            </p:extLst>
          </p:nvPr>
        </p:nvGraphicFramePr>
        <p:xfrm>
          <a:off x="2164346" y="4049352"/>
          <a:ext cx="949325" cy="882650"/>
        </p:xfrm>
        <a:graphic>
          <a:graphicData uri="http://schemas.openxmlformats.org/presentationml/2006/ole">
            <mc:AlternateContent xmlns:mc="http://schemas.openxmlformats.org/markup-compatibility/2006">
              <mc:Choice xmlns:v="urn:schemas-microsoft-com:vml" Requires="v">
                <p:oleObj spid="_x0000_s1031" name="Equation" r:id="rId18" imgW="444307" imgH="393529" progId="Equation.3">
                  <p:embed/>
                </p:oleObj>
              </mc:Choice>
              <mc:Fallback>
                <p:oleObj name="Equation" r:id="rId18" imgW="444307" imgH="393529" progId="Equation.3">
                  <p:embed/>
                  <p:pic>
                    <p:nvPicPr>
                      <p:cNvPr id="92" name="Object 8"/>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164346" y="4049352"/>
                        <a:ext cx="949325"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7" name="Subtitle 4"/>
          <p:cNvSpPr txBox="1">
            <a:spLocks/>
          </p:cNvSpPr>
          <p:nvPr/>
        </p:nvSpPr>
        <p:spPr bwMode="auto">
          <a:xfrm>
            <a:off x="2545346" y="2798402"/>
            <a:ext cx="1905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20000"/>
              </a:spcBef>
              <a:buFont typeface="Arial" charset="0"/>
              <a:buNone/>
            </a:pPr>
            <a:r>
              <a:rPr lang="en-US" sz="2800" b="1">
                <a:solidFill>
                  <a:srgbClr val="9114B8"/>
                </a:solidFill>
                <a:cs typeface="Arial" charset="0"/>
              </a:rPr>
              <a:t>= 25%</a:t>
            </a:r>
          </a:p>
        </p:txBody>
      </p:sp>
      <p:graphicFrame>
        <p:nvGraphicFramePr>
          <p:cNvPr id="38" name="Object 8"/>
          <p:cNvGraphicFramePr>
            <a:graphicFrameLocks noChangeAspect="1"/>
          </p:cNvGraphicFramePr>
          <p:nvPr>
            <p:extLst>
              <p:ext uri="{D42A27DB-BD31-4B8C-83A1-F6EECF244321}">
                <p14:modId xmlns:p14="http://schemas.microsoft.com/office/powerpoint/2010/main" val="3059619736"/>
              </p:ext>
            </p:extLst>
          </p:nvPr>
        </p:nvGraphicFramePr>
        <p:xfrm>
          <a:off x="6888746" y="2722202"/>
          <a:ext cx="990600" cy="838200"/>
        </p:xfrm>
        <a:graphic>
          <a:graphicData uri="http://schemas.openxmlformats.org/presentationml/2006/ole">
            <mc:AlternateContent xmlns:mc="http://schemas.openxmlformats.org/markup-compatibility/2006">
              <mc:Choice xmlns:v="urn:schemas-microsoft-com:vml" Requires="v">
                <p:oleObj spid="_x0000_s1032" name="Equation" r:id="rId20" imgW="444307" imgH="393529" progId="Equation.3">
                  <p:embed/>
                </p:oleObj>
              </mc:Choice>
              <mc:Fallback>
                <p:oleObj name="Equation" r:id="rId20" imgW="444307" imgH="393529" progId="Equation.3">
                  <p:embed/>
                  <p:pic>
                    <p:nvPicPr>
                      <p:cNvPr id="94" name="Object 8"/>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6888746" y="2722202"/>
                        <a:ext cx="9906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9" name="Subtitle 4"/>
          <p:cNvSpPr txBox="1">
            <a:spLocks/>
          </p:cNvSpPr>
          <p:nvPr/>
        </p:nvSpPr>
        <p:spPr bwMode="auto">
          <a:xfrm>
            <a:off x="7574546" y="2874602"/>
            <a:ext cx="17526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20000"/>
              </a:spcBef>
              <a:buFont typeface="Arial" charset="0"/>
              <a:buNone/>
            </a:pPr>
            <a:r>
              <a:rPr lang="en-US" sz="2800" b="1">
                <a:solidFill>
                  <a:srgbClr val="9114B8"/>
                </a:solidFill>
                <a:cs typeface="Arial" charset="0"/>
              </a:rPr>
              <a:t>= 12%</a:t>
            </a:r>
          </a:p>
        </p:txBody>
      </p:sp>
      <p:graphicFrame>
        <p:nvGraphicFramePr>
          <p:cNvPr id="40" name="Object 9"/>
          <p:cNvGraphicFramePr>
            <a:graphicFrameLocks noChangeAspect="1"/>
          </p:cNvGraphicFramePr>
          <p:nvPr>
            <p:extLst>
              <p:ext uri="{D42A27DB-BD31-4B8C-83A1-F6EECF244321}">
                <p14:modId xmlns:p14="http://schemas.microsoft.com/office/powerpoint/2010/main" val="4233330311"/>
              </p:ext>
            </p:extLst>
          </p:nvPr>
        </p:nvGraphicFramePr>
        <p:xfrm>
          <a:off x="6888746" y="4017602"/>
          <a:ext cx="914400" cy="838200"/>
        </p:xfrm>
        <a:graphic>
          <a:graphicData uri="http://schemas.openxmlformats.org/presentationml/2006/ole">
            <mc:AlternateContent xmlns:mc="http://schemas.openxmlformats.org/markup-compatibility/2006">
              <mc:Choice xmlns:v="urn:schemas-microsoft-com:vml" Requires="v">
                <p:oleObj spid="_x0000_s1033" name="Equation" r:id="rId22" imgW="444307" imgH="393529" progId="Equation.3">
                  <p:embed/>
                </p:oleObj>
              </mc:Choice>
              <mc:Fallback>
                <p:oleObj name="Equation" r:id="rId22" imgW="444307" imgH="393529" progId="Equation.3">
                  <p:embed/>
                  <p:pic>
                    <p:nvPicPr>
                      <p:cNvPr id="96" name="Object 9"/>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6888746" y="4017602"/>
                        <a:ext cx="914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1" name="Subtitle 4"/>
          <p:cNvSpPr txBox="1">
            <a:spLocks/>
          </p:cNvSpPr>
          <p:nvPr/>
        </p:nvSpPr>
        <p:spPr bwMode="auto">
          <a:xfrm>
            <a:off x="7498346" y="4170002"/>
            <a:ext cx="17526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20000"/>
              </a:spcBef>
              <a:buFont typeface="Arial" charset="0"/>
              <a:buNone/>
            </a:pPr>
            <a:r>
              <a:rPr lang="en-US" sz="2800" b="1">
                <a:solidFill>
                  <a:srgbClr val="9114B8"/>
                </a:solidFill>
                <a:cs typeface="Arial" charset="0"/>
              </a:rPr>
              <a:t>= 32%</a:t>
            </a:r>
          </a:p>
        </p:txBody>
      </p:sp>
      <p:graphicFrame>
        <p:nvGraphicFramePr>
          <p:cNvPr id="42" name="Object 10"/>
          <p:cNvGraphicFramePr>
            <a:graphicFrameLocks noChangeAspect="1"/>
          </p:cNvGraphicFramePr>
          <p:nvPr>
            <p:extLst>
              <p:ext uri="{D42A27DB-BD31-4B8C-83A1-F6EECF244321}">
                <p14:modId xmlns:p14="http://schemas.microsoft.com/office/powerpoint/2010/main" val="704149514"/>
              </p:ext>
            </p:extLst>
          </p:nvPr>
        </p:nvGraphicFramePr>
        <p:xfrm>
          <a:off x="3867104" y="1389038"/>
          <a:ext cx="792162" cy="806450"/>
        </p:xfrm>
        <a:graphic>
          <a:graphicData uri="http://schemas.openxmlformats.org/presentationml/2006/ole">
            <mc:AlternateContent xmlns:mc="http://schemas.openxmlformats.org/markup-compatibility/2006">
              <mc:Choice xmlns:v="urn:schemas-microsoft-com:vml" Requires="v">
                <p:oleObj spid="_x0000_s1034" name="Equation" r:id="rId24" imgW="342720" imgH="393480" progId="Equation.3">
                  <p:embed/>
                </p:oleObj>
              </mc:Choice>
              <mc:Fallback>
                <p:oleObj name="Equation" r:id="rId24" imgW="342720" imgH="393480" progId="Equation.3">
                  <p:embed/>
                  <p:pic>
                    <p:nvPicPr>
                      <p:cNvPr id="98" name="Object 10"/>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3867104" y="1389038"/>
                        <a:ext cx="792162"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3" name="Object 11"/>
          <p:cNvGraphicFramePr>
            <a:graphicFrameLocks noChangeAspect="1"/>
          </p:cNvGraphicFramePr>
          <p:nvPr>
            <p:extLst>
              <p:ext uri="{D42A27DB-BD31-4B8C-83A1-F6EECF244321}">
                <p14:modId xmlns:p14="http://schemas.microsoft.com/office/powerpoint/2010/main" val="1000419839"/>
              </p:ext>
            </p:extLst>
          </p:nvPr>
        </p:nvGraphicFramePr>
        <p:xfrm>
          <a:off x="5070429" y="1389038"/>
          <a:ext cx="715962" cy="806450"/>
        </p:xfrm>
        <a:graphic>
          <a:graphicData uri="http://schemas.openxmlformats.org/presentationml/2006/ole">
            <mc:AlternateContent xmlns:mc="http://schemas.openxmlformats.org/markup-compatibility/2006">
              <mc:Choice xmlns:v="urn:schemas-microsoft-com:vml" Requires="v">
                <p:oleObj spid="_x0000_s1035" name="Equation" r:id="rId26" imgW="355320" imgH="393480" progId="Equation.3">
                  <p:embed/>
                </p:oleObj>
              </mc:Choice>
              <mc:Fallback>
                <p:oleObj name="Equation" r:id="rId26" imgW="355320" imgH="393480" progId="Equation.3">
                  <p:embed/>
                  <p:pic>
                    <p:nvPicPr>
                      <p:cNvPr id="99" name="Object 11"/>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5070429" y="1389038"/>
                        <a:ext cx="715962"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4" name="Object 12"/>
          <p:cNvGraphicFramePr>
            <a:graphicFrameLocks noChangeAspect="1"/>
          </p:cNvGraphicFramePr>
          <p:nvPr>
            <p:extLst>
              <p:ext uri="{D42A27DB-BD31-4B8C-83A1-F6EECF244321}">
                <p14:modId xmlns:p14="http://schemas.microsoft.com/office/powerpoint/2010/main" val="3547676535"/>
              </p:ext>
            </p:extLst>
          </p:nvPr>
        </p:nvGraphicFramePr>
        <p:xfrm>
          <a:off x="6286454" y="1389038"/>
          <a:ext cx="642937" cy="762000"/>
        </p:xfrm>
        <a:graphic>
          <a:graphicData uri="http://schemas.openxmlformats.org/presentationml/2006/ole">
            <mc:AlternateContent xmlns:mc="http://schemas.openxmlformats.org/markup-compatibility/2006">
              <mc:Choice xmlns:v="urn:schemas-microsoft-com:vml" Requires="v">
                <p:oleObj spid="_x0000_s1036" name="Equation" r:id="rId28" imgW="342720" imgH="393480" progId="Equation.3">
                  <p:embed/>
                </p:oleObj>
              </mc:Choice>
              <mc:Fallback>
                <p:oleObj name="Equation" r:id="rId28" imgW="342720" imgH="393480" progId="Equation.3">
                  <p:embed/>
                  <p:pic>
                    <p:nvPicPr>
                      <p:cNvPr id="100" name="Object 12"/>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6286454" y="1389038"/>
                        <a:ext cx="64293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5" name="Object 13"/>
          <p:cNvGraphicFramePr>
            <a:graphicFrameLocks noChangeAspect="1"/>
          </p:cNvGraphicFramePr>
          <p:nvPr>
            <p:extLst>
              <p:ext uri="{D42A27DB-BD31-4B8C-83A1-F6EECF244321}">
                <p14:modId xmlns:p14="http://schemas.microsoft.com/office/powerpoint/2010/main" val="2885214441"/>
              </p:ext>
            </p:extLst>
          </p:nvPr>
        </p:nvGraphicFramePr>
        <p:xfrm>
          <a:off x="7562804" y="1389038"/>
          <a:ext cx="585787" cy="762000"/>
        </p:xfrm>
        <a:graphic>
          <a:graphicData uri="http://schemas.openxmlformats.org/presentationml/2006/ole">
            <mc:AlternateContent xmlns:mc="http://schemas.openxmlformats.org/markup-compatibility/2006">
              <mc:Choice xmlns:v="urn:schemas-microsoft-com:vml" Requires="v">
                <p:oleObj spid="_x0000_s1037" name="Equation" r:id="rId30" imgW="342720" imgH="393480" progId="Equation.3">
                  <p:embed/>
                </p:oleObj>
              </mc:Choice>
              <mc:Fallback>
                <p:oleObj name="Equation" r:id="rId30" imgW="342720" imgH="393480" progId="Equation.3">
                  <p:embed/>
                  <p:pic>
                    <p:nvPicPr>
                      <p:cNvPr id="101" name="Object 13"/>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7562804" y="1389038"/>
                        <a:ext cx="58578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46" name="图片 28">
            <a:extLst>
              <a:ext uri="{FF2B5EF4-FFF2-40B4-BE49-F238E27FC236}">
                <a16:creationId xmlns:a16="http://schemas.microsoft.com/office/drawing/2014/main" xmlns="" id="{46EB8439-EB86-4C2E-A1F9-2C63CA6462EE}"/>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flipH="1">
            <a:off x="-121920" y="5201230"/>
            <a:ext cx="1618958" cy="1648128"/>
          </a:xfrm>
          <a:prstGeom prst="rect">
            <a:avLst/>
          </a:prstGeom>
        </p:spPr>
      </p:pic>
    </p:spTree>
    <p:extLst>
      <p:ext uri="{BB962C8B-B14F-4D97-AF65-F5344CB8AC3E}">
        <p14:creationId xmlns:p14="http://schemas.microsoft.com/office/powerpoint/2010/main" val="31257285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0-#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cBhvr additive="base">
                                        <p:cTn id="12" dur="500" fill="hold"/>
                                        <p:tgtEl>
                                          <p:spTgt spid="42"/>
                                        </p:tgtEl>
                                        <p:attrNameLst>
                                          <p:attrName>ppt_x</p:attrName>
                                        </p:attrNameLst>
                                      </p:cBhvr>
                                      <p:tavLst>
                                        <p:tav tm="0">
                                          <p:val>
                                            <p:strVal val="1+#ppt_w/2"/>
                                          </p:val>
                                        </p:tav>
                                        <p:tav tm="100000">
                                          <p:val>
                                            <p:strVal val="#ppt_x"/>
                                          </p:val>
                                        </p:tav>
                                      </p:tavLst>
                                    </p:anim>
                                    <p:anim calcmode="lin" valueType="num">
                                      <p:cBhvr additive="base">
                                        <p:cTn id="13" dur="500" fill="hold"/>
                                        <p:tgtEl>
                                          <p:spTgt spid="42"/>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43"/>
                                        </p:tgtEl>
                                        <p:attrNameLst>
                                          <p:attrName>style.visibility</p:attrName>
                                        </p:attrNameLst>
                                      </p:cBhvr>
                                      <p:to>
                                        <p:strVal val="visible"/>
                                      </p:to>
                                    </p:set>
                                    <p:anim calcmode="lin" valueType="num">
                                      <p:cBhvr additive="base">
                                        <p:cTn id="16" dur="500" fill="hold"/>
                                        <p:tgtEl>
                                          <p:spTgt spid="43"/>
                                        </p:tgtEl>
                                        <p:attrNameLst>
                                          <p:attrName>ppt_x</p:attrName>
                                        </p:attrNameLst>
                                      </p:cBhvr>
                                      <p:tavLst>
                                        <p:tav tm="0">
                                          <p:val>
                                            <p:strVal val="1+#ppt_w/2"/>
                                          </p:val>
                                        </p:tav>
                                        <p:tav tm="100000">
                                          <p:val>
                                            <p:strVal val="#ppt_x"/>
                                          </p:val>
                                        </p:tav>
                                      </p:tavLst>
                                    </p:anim>
                                    <p:anim calcmode="lin" valueType="num">
                                      <p:cBhvr additive="base">
                                        <p:cTn id="17" dur="500" fill="hold"/>
                                        <p:tgtEl>
                                          <p:spTgt spid="43"/>
                                        </p:tgtEl>
                                        <p:attrNameLst>
                                          <p:attrName>ppt_y</p:attrName>
                                        </p:attrNameLst>
                                      </p:cBhvr>
                                      <p:tavLst>
                                        <p:tav tm="0">
                                          <p:val>
                                            <p:strVal val="#ppt_y"/>
                                          </p:val>
                                        </p:tav>
                                        <p:tav tm="100000">
                                          <p:val>
                                            <p:strVal val="#ppt_y"/>
                                          </p:val>
                                        </p:tav>
                                      </p:tavLst>
                                    </p:anim>
                                  </p:childTnLst>
                                </p:cTn>
                              </p:par>
                              <p:par>
                                <p:cTn id="18" presetID="2" presetClass="entr" presetSubtype="2" fill="hold" nodeType="withEffect">
                                  <p:stCondLst>
                                    <p:cond delay="0"/>
                                  </p:stCondLst>
                                  <p:childTnLst>
                                    <p:set>
                                      <p:cBhvr>
                                        <p:cTn id="19" dur="1" fill="hold">
                                          <p:stCondLst>
                                            <p:cond delay="0"/>
                                          </p:stCondLst>
                                        </p:cTn>
                                        <p:tgtEl>
                                          <p:spTgt spid="44"/>
                                        </p:tgtEl>
                                        <p:attrNameLst>
                                          <p:attrName>style.visibility</p:attrName>
                                        </p:attrNameLst>
                                      </p:cBhvr>
                                      <p:to>
                                        <p:strVal val="visible"/>
                                      </p:to>
                                    </p:set>
                                    <p:anim calcmode="lin" valueType="num">
                                      <p:cBhvr additive="base">
                                        <p:cTn id="20" dur="500" fill="hold"/>
                                        <p:tgtEl>
                                          <p:spTgt spid="44"/>
                                        </p:tgtEl>
                                        <p:attrNameLst>
                                          <p:attrName>ppt_x</p:attrName>
                                        </p:attrNameLst>
                                      </p:cBhvr>
                                      <p:tavLst>
                                        <p:tav tm="0">
                                          <p:val>
                                            <p:strVal val="1+#ppt_w/2"/>
                                          </p:val>
                                        </p:tav>
                                        <p:tav tm="100000">
                                          <p:val>
                                            <p:strVal val="#ppt_x"/>
                                          </p:val>
                                        </p:tav>
                                      </p:tavLst>
                                    </p:anim>
                                    <p:anim calcmode="lin" valueType="num">
                                      <p:cBhvr additive="base">
                                        <p:cTn id="21" dur="500" fill="hold"/>
                                        <p:tgtEl>
                                          <p:spTgt spid="44"/>
                                        </p:tgtEl>
                                        <p:attrNameLst>
                                          <p:attrName>ppt_y</p:attrName>
                                        </p:attrNameLst>
                                      </p:cBhvr>
                                      <p:tavLst>
                                        <p:tav tm="0">
                                          <p:val>
                                            <p:strVal val="#ppt_y"/>
                                          </p:val>
                                        </p:tav>
                                        <p:tav tm="100000">
                                          <p:val>
                                            <p:strVal val="#ppt_y"/>
                                          </p:val>
                                        </p:tav>
                                      </p:tavLst>
                                    </p:anim>
                                  </p:childTnLst>
                                </p:cTn>
                              </p:par>
                              <p:par>
                                <p:cTn id="22" presetID="2" presetClass="entr" presetSubtype="2" fill="hold" nodeType="withEffect">
                                  <p:stCondLst>
                                    <p:cond delay="0"/>
                                  </p:stCondLst>
                                  <p:childTnLst>
                                    <p:set>
                                      <p:cBhvr>
                                        <p:cTn id="23" dur="1" fill="hold">
                                          <p:stCondLst>
                                            <p:cond delay="0"/>
                                          </p:stCondLst>
                                        </p:cTn>
                                        <p:tgtEl>
                                          <p:spTgt spid="45"/>
                                        </p:tgtEl>
                                        <p:attrNameLst>
                                          <p:attrName>style.visibility</p:attrName>
                                        </p:attrNameLst>
                                      </p:cBhvr>
                                      <p:to>
                                        <p:strVal val="visible"/>
                                      </p:to>
                                    </p:set>
                                    <p:anim calcmode="lin" valueType="num">
                                      <p:cBhvr additive="base">
                                        <p:cTn id="24" dur="500" fill="hold"/>
                                        <p:tgtEl>
                                          <p:spTgt spid="45"/>
                                        </p:tgtEl>
                                        <p:attrNameLst>
                                          <p:attrName>ppt_x</p:attrName>
                                        </p:attrNameLst>
                                      </p:cBhvr>
                                      <p:tavLst>
                                        <p:tav tm="0">
                                          <p:val>
                                            <p:strVal val="1+#ppt_w/2"/>
                                          </p:val>
                                        </p:tav>
                                        <p:tav tm="100000">
                                          <p:val>
                                            <p:strVal val="#ppt_x"/>
                                          </p:val>
                                        </p:tav>
                                      </p:tavLst>
                                    </p:anim>
                                    <p:anim calcmode="lin" valueType="num">
                                      <p:cBhvr additive="base">
                                        <p:cTn id="25"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iterate type="lt">
                                    <p:tmPct val="5000"/>
                                  </p:iterate>
                                  <p:childTnLst>
                                    <p:set>
                                      <p:cBhvr>
                                        <p:cTn id="29" dur="1" fill="hold">
                                          <p:stCondLst>
                                            <p:cond delay="0"/>
                                          </p:stCondLst>
                                        </p:cTn>
                                        <p:tgtEl>
                                          <p:spTgt spid="26">
                                            <p:txEl>
                                              <p:pRg st="0" end="0"/>
                                            </p:txEl>
                                          </p:spTgt>
                                        </p:tgtEl>
                                        <p:attrNameLst>
                                          <p:attrName>style.visibility</p:attrName>
                                        </p:attrNameLst>
                                      </p:cBhvr>
                                      <p:to>
                                        <p:strVal val="visible"/>
                                      </p:to>
                                    </p:set>
                                    <p:anim calcmode="lin" valueType="num">
                                      <p:cBhvr>
                                        <p:cTn id="30" dur="1000" fill="hold"/>
                                        <p:tgtEl>
                                          <p:spTgt spid="26">
                                            <p:txEl>
                                              <p:pRg st="0" end="0"/>
                                            </p:txEl>
                                          </p:spTgt>
                                        </p:tgtEl>
                                        <p:attrNameLst>
                                          <p:attrName>ppt_w</p:attrName>
                                        </p:attrNameLst>
                                      </p:cBhvr>
                                      <p:tavLst>
                                        <p:tav tm="0">
                                          <p:val>
                                            <p:fltVal val="0"/>
                                          </p:val>
                                        </p:tav>
                                        <p:tav tm="100000">
                                          <p:val>
                                            <p:strVal val="#ppt_w"/>
                                          </p:val>
                                        </p:tav>
                                      </p:tavLst>
                                    </p:anim>
                                    <p:anim calcmode="lin" valueType="num">
                                      <p:cBhvr>
                                        <p:cTn id="31" dur="1000" fill="hold"/>
                                        <p:tgtEl>
                                          <p:spTgt spid="26">
                                            <p:txEl>
                                              <p:pRg st="0" end="0"/>
                                            </p:txEl>
                                          </p:spTgt>
                                        </p:tgtEl>
                                        <p:attrNameLst>
                                          <p:attrName>ppt_h</p:attrName>
                                        </p:attrNameLst>
                                      </p:cBhvr>
                                      <p:tavLst>
                                        <p:tav tm="0">
                                          <p:val>
                                            <p:fltVal val="0"/>
                                          </p:val>
                                        </p:tav>
                                        <p:tav tm="100000">
                                          <p:val>
                                            <p:strVal val="#ppt_h"/>
                                          </p:val>
                                        </p:tav>
                                      </p:tavLst>
                                    </p:anim>
                                    <p:anim calcmode="lin" valueType="num">
                                      <p:cBhvr>
                                        <p:cTn id="32" dur="1000" fill="hold"/>
                                        <p:tgtEl>
                                          <p:spTgt spid="26">
                                            <p:txEl>
                                              <p:pRg st="0" end="0"/>
                                            </p:txEl>
                                          </p:spTgt>
                                        </p:tgtEl>
                                        <p:attrNameLst>
                                          <p:attrName>style.rotation</p:attrName>
                                        </p:attrNameLst>
                                      </p:cBhvr>
                                      <p:tavLst>
                                        <p:tav tm="0">
                                          <p:val>
                                            <p:fltVal val="90"/>
                                          </p:val>
                                        </p:tav>
                                        <p:tav tm="100000">
                                          <p:val>
                                            <p:fltVal val="0"/>
                                          </p:val>
                                        </p:tav>
                                      </p:tavLst>
                                    </p:anim>
                                    <p:animEffect transition="in" filter="fade">
                                      <p:cBhvr>
                                        <p:cTn id="33" dur="1000"/>
                                        <p:tgtEl>
                                          <p:spTgt spid="26">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nodeType="clickEffect">
                                  <p:stCondLst>
                                    <p:cond delay="0"/>
                                  </p:stCondLst>
                                  <p:childTnLst>
                                    <p:set>
                                      <p:cBhvr>
                                        <p:cTn id="37" dur="1" fill="hold">
                                          <p:stCondLst>
                                            <p:cond delay="0"/>
                                          </p:stCondLst>
                                        </p:cTn>
                                        <p:tgtEl>
                                          <p:spTgt spid="27"/>
                                        </p:tgtEl>
                                        <p:attrNameLst>
                                          <p:attrName>style.visibility</p:attrName>
                                        </p:attrNameLst>
                                      </p:cBhvr>
                                      <p:to>
                                        <p:strVal val="visible"/>
                                      </p:to>
                                    </p:set>
                                    <p:animEffect transition="in" filter="blinds(horizontal)">
                                      <p:cBhvr>
                                        <p:cTn id="38" dur="500"/>
                                        <p:tgtEl>
                                          <p:spTgt spid="27"/>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nodeType="clickEffect">
                                  <p:stCondLst>
                                    <p:cond delay="0"/>
                                  </p:stCondLst>
                                  <p:childTnLst>
                                    <p:set>
                                      <p:cBhvr>
                                        <p:cTn id="42" dur="1" fill="hold">
                                          <p:stCondLst>
                                            <p:cond delay="0"/>
                                          </p:stCondLst>
                                        </p:cTn>
                                        <p:tgtEl>
                                          <p:spTgt spid="34"/>
                                        </p:tgtEl>
                                        <p:attrNameLst>
                                          <p:attrName>style.visibility</p:attrName>
                                        </p:attrNameLst>
                                      </p:cBhvr>
                                      <p:to>
                                        <p:strVal val="visible"/>
                                      </p:to>
                                    </p:set>
                                    <p:animEffect transition="in" filter="blinds(horizontal)">
                                      <p:cBhvr>
                                        <p:cTn id="43" dur="500"/>
                                        <p:tgtEl>
                                          <p:spTgt spid="34"/>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37"/>
                                        </p:tgtEl>
                                        <p:attrNameLst>
                                          <p:attrName>style.visibility</p:attrName>
                                        </p:attrNameLst>
                                      </p:cBhvr>
                                      <p:to>
                                        <p:strVal val="visible"/>
                                      </p:to>
                                    </p:set>
                                    <p:animEffect transition="in" filter="blinds(horizontal)">
                                      <p:cBhvr>
                                        <p:cTn id="48" dur="500"/>
                                        <p:tgtEl>
                                          <p:spTgt spid="37"/>
                                        </p:tgtEl>
                                      </p:cBhvr>
                                    </p:animEffect>
                                  </p:childTnLst>
                                </p:cTn>
                              </p:par>
                            </p:childTnLst>
                          </p:cTn>
                        </p:par>
                      </p:childTnLst>
                    </p:cTn>
                  </p:par>
                  <p:par>
                    <p:cTn id="49" fill="hold">
                      <p:stCondLst>
                        <p:cond delay="indefinite"/>
                      </p:stCondLst>
                      <p:childTnLst>
                        <p:par>
                          <p:cTn id="50" fill="hold">
                            <p:stCondLst>
                              <p:cond delay="0"/>
                            </p:stCondLst>
                            <p:childTnLst>
                              <p:par>
                                <p:cTn id="51" presetID="4" presetClass="entr" presetSubtype="16" fill="hold" nodeType="clickEffect">
                                  <p:stCondLst>
                                    <p:cond delay="0"/>
                                  </p:stCondLst>
                                  <p:childTnLst>
                                    <p:set>
                                      <p:cBhvr>
                                        <p:cTn id="52" dur="1" fill="hold">
                                          <p:stCondLst>
                                            <p:cond delay="0"/>
                                          </p:stCondLst>
                                        </p:cTn>
                                        <p:tgtEl>
                                          <p:spTgt spid="31"/>
                                        </p:tgtEl>
                                        <p:attrNameLst>
                                          <p:attrName>style.visibility</p:attrName>
                                        </p:attrNameLst>
                                      </p:cBhvr>
                                      <p:to>
                                        <p:strVal val="visible"/>
                                      </p:to>
                                    </p:set>
                                    <p:animEffect transition="in" filter="box(in)">
                                      <p:cBhvr>
                                        <p:cTn id="53" dur="500"/>
                                        <p:tgtEl>
                                          <p:spTgt spid="31"/>
                                        </p:tgtEl>
                                      </p:cBhvr>
                                    </p:animEffect>
                                  </p:childTnLst>
                                </p:cTn>
                              </p:par>
                              <p:par>
                                <p:cTn id="54" presetID="4" presetClass="entr" presetSubtype="16" fill="hold" nodeType="withEffect">
                                  <p:stCondLst>
                                    <p:cond delay="0"/>
                                  </p:stCondLst>
                                  <p:childTnLst>
                                    <p:set>
                                      <p:cBhvr>
                                        <p:cTn id="55" dur="1" fill="hold">
                                          <p:stCondLst>
                                            <p:cond delay="0"/>
                                          </p:stCondLst>
                                        </p:cTn>
                                        <p:tgtEl>
                                          <p:spTgt spid="36"/>
                                        </p:tgtEl>
                                        <p:attrNameLst>
                                          <p:attrName>style.visibility</p:attrName>
                                        </p:attrNameLst>
                                      </p:cBhvr>
                                      <p:to>
                                        <p:strVal val="visible"/>
                                      </p:to>
                                    </p:set>
                                    <p:animEffect transition="in" filter="box(in)">
                                      <p:cBhvr>
                                        <p:cTn id="56" dur="500"/>
                                        <p:tgtEl>
                                          <p:spTgt spid="36"/>
                                        </p:tgtEl>
                                      </p:cBhvr>
                                    </p:animEffect>
                                  </p:childTnLst>
                                </p:cTn>
                              </p:par>
                              <p:par>
                                <p:cTn id="57" presetID="4" presetClass="entr" presetSubtype="16" fill="hold" grpId="0" nodeType="withEffect">
                                  <p:stCondLst>
                                    <p:cond delay="0"/>
                                  </p:stCondLst>
                                  <p:childTnLst>
                                    <p:set>
                                      <p:cBhvr>
                                        <p:cTn id="58" dur="1" fill="hold">
                                          <p:stCondLst>
                                            <p:cond delay="0"/>
                                          </p:stCondLst>
                                        </p:cTn>
                                        <p:tgtEl>
                                          <p:spTgt spid="35"/>
                                        </p:tgtEl>
                                        <p:attrNameLst>
                                          <p:attrName>style.visibility</p:attrName>
                                        </p:attrNameLst>
                                      </p:cBhvr>
                                      <p:to>
                                        <p:strVal val="visible"/>
                                      </p:to>
                                    </p:set>
                                    <p:animEffect transition="in" filter="box(in)">
                                      <p:cBhvr>
                                        <p:cTn id="59" dur="500"/>
                                        <p:tgtEl>
                                          <p:spTgt spid="35"/>
                                        </p:tgtEl>
                                      </p:cBhvr>
                                    </p:animEffect>
                                  </p:childTnLst>
                                </p:cTn>
                              </p:par>
                            </p:childTnLst>
                          </p:cTn>
                        </p:par>
                      </p:childTnLst>
                    </p:cTn>
                  </p:par>
                  <p:par>
                    <p:cTn id="60" fill="hold">
                      <p:stCondLst>
                        <p:cond delay="indefinite"/>
                      </p:stCondLst>
                      <p:childTnLst>
                        <p:par>
                          <p:cTn id="61" fill="hold">
                            <p:stCondLst>
                              <p:cond delay="0"/>
                            </p:stCondLst>
                            <p:childTnLst>
                              <p:par>
                                <p:cTn id="62" presetID="4" presetClass="entr" presetSubtype="16" fill="hold" nodeType="clickEffect">
                                  <p:stCondLst>
                                    <p:cond delay="0"/>
                                  </p:stCondLst>
                                  <p:childTnLst>
                                    <p:set>
                                      <p:cBhvr>
                                        <p:cTn id="63" dur="1" fill="hold">
                                          <p:stCondLst>
                                            <p:cond delay="0"/>
                                          </p:stCondLst>
                                        </p:cTn>
                                        <p:tgtEl>
                                          <p:spTgt spid="32"/>
                                        </p:tgtEl>
                                        <p:attrNameLst>
                                          <p:attrName>style.visibility</p:attrName>
                                        </p:attrNameLst>
                                      </p:cBhvr>
                                      <p:to>
                                        <p:strVal val="visible"/>
                                      </p:to>
                                    </p:set>
                                    <p:animEffect transition="in" filter="box(in)">
                                      <p:cBhvr>
                                        <p:cTn id="64" dur="500"/>
                                        <p:tgtEl>
                                          <p:spTgt spid="32"/>
                                        </p:tgtEl>
                                      </p:cBhvr>
                                    </p:animEffect>
                                  </p:childTnLst>
                                </p:cTn>
                              </p:par>
                              <p:par>
                                <p:cTn id="65" presetID="4" presetClass="entr" presetSubtype="16" fill="hold" nodeType="withEffect">
                                  <p:stCondLst>
                                    <p:cond delay="0"/>
                                  </p:stCondLst>
                                  <p:childTnLst>
                                    <p:set>
                                      <p:cBhvr>
                                        <p:cTn id="66" dur="1" fill="hold">
                                          <p:stCondLst>
                                            <p:cond delay="0"/>
                                          </p:stCondLst>
                                        </p:cTn>
                                        <p:tgtEl>
                                          <p:spTgt spid="38"/>
                                        </p:tgtEl>
                                        <p:attrNameLst>
                                          <p:attrName>style.visibility</p:attrName>
                                        </p:attrNameLst>
                                      </p:cBhvr>
                                      <p:to>
                                        <p:strVal val="visible"/>
                                      </p:to>
                                    </p:set>
                                    <p:animEffect transition="in" filter="box(in)">
                                      <p:cBhvr>
                                        <p:cTn id="67" dur="500"/>
                                        <p:tgtEl>
                                          <p:spTgt spid="38"/>
                                        </p:tgtEl>
                                      </p:cBhvr>
                                    </p:animEffect>
                                  </p:childTnLst>
                                </p:cTn>
                              </p:par>
                              <p:par>
                                <p:cTn id="68" presetID="4" presetClass="entr" presetSubtype="16" fill="hold" grpId="0" nodeType="withEffect">
                                  <p:stCondLst>
                                    <p:cond delay="0"/>
                                  </p:stCondLst>
                                  <p:childTnLst>
                                    <p:set>
                                      <p:cBhvr>
                                        <p:cTn id="69" dur="1" fill="hold">
                                          <p:stCondLst>
                                            <p:cond delay="0"/>
                                          </p:stCondLst>
                                        </p:cTn>
                                        <p:tgtEl>
                                          <p:spTgt spid="39"/>
                                        </p:tgtEl>
                                        <p:attrNameLst>
                                          <p:attrName>style.visibility</p:attrName>
                                        </p:attrNameLst>
                                      </p:cBhvr>
                                      <p:to>
                                        <p:strVal val="visible"/>
                                      </p:to>
                                    </p:set>
                                    <p:animEffect transition="in" filter="box(in)">
                                      <p:cBhvr>
                                        <p:cTn id="70" dur="500"/>
                                        <p:tgtEl>
                                          <p:spTgt spid="39"/>
                                        </p:tgtEl>
                                      </p:cBhvr>
                                    </p:animEffect>
                                  </p:childTnLst>
                                </p:cTn>
                              </p:par>
                            </p:childTnLst>
                          </p:cTn>
                        </p:par>
                      </p:childTnLst>
                    </p:cTn>
                  </p:par>
                  <p:par>
                    <p:cTn id="71" fill="hold">
                      <p:stCondLst>
                        <p:cond delay="indefinite"/>
                      </p:stCondLst>
                      <p:childTnLst>
                        <p:par>
                          <p:cTn id="72" fill="hold">
                            <p:stCondLst>
                              <p:cond delay="0"/>
                            </p:stCondLst>
                            <p:childTnLst>
                              <p:par>
                                <p:cTn id="73" presetID="4" presetClass="entr" presetSubtype="16" fill="hold" nodeType="clickEffect">
                                  <p:stCondLst>
                                    <p:cond delay="0"/>
                                  </p:stCondLst>
                                  <p:childTnLst>
                                    <p:set>
                                      <p:cBhvr>
                                        <p:cTn id="74" dur="1" fill="hold">
                                          <p:stCondLst>
                                            <p:cond delay="0"/>
                                          </p:stCondLst>
                                        </p:cTn>
                                        <p:tgtEl>
                                          <p:spTgt spid="33"/>
                                        </p:tgtEl>
                                        <p:attrNameLst>
                                          <p:attrName>style.visibility</p:attrName>
                                        </p:attrNameLst>
                                      </p:cBhvr>
                                      <p:to>
                                        <p:strVal val="visible"/>
                                      </p:to>
                                    </p:set>
                                    <p:animEffect transition="in" filter="box(in)">
                                      <p:cBhvr>
                                        <p:cTn id="75" dur="500"/>
                                        <p:tgtEl>
                                          <p:spTgt spid="33"/>
                                        </p:tgtEl>
                                      </p:cBhvr>
                                    </p:animEffect>
                                  </p:childTnLst>
                                </p:cTn>
                              </p:par>
                              <p:par>
                                <p:cTn id="76" presetID="4" presetClass="entr" presetSubtype="16" fill="hold" nodeType="withEffect">
                                  <p:stCondLst>
                                    <p:cond delay="0"/>
                                  </p:stCondLst>
                                  <p:childTnLst>
                                    <p:set>
                                      <p:cBhvr>
                                        <p:cTn id="77" dur="1" fill="hold">
                                          <p:stCondLst>
                                            <p:cond delay="0"/>
                                          </p:stCondLst>
                                        </p:cTn>
                                        <p:tgtEl>
                                          <p:spTgt spid="40"/>
                                        </p:tgtEl>
                                        <p:attrNameLst>
                                          <p:attrName>style.visibility</p:attrName>
                                        </p:attrNameLst>
                                      </p:cBhvr>
                                      <p:to>
                                        <p:strVal val="visible"/>
                                      </p:to>
                                    </p:set>
                                    <p:animEffect transition="in" filter="box(in)">
                                      <p:cBhvr>
                                        <p:cTn id="78" dur="500"/>
                                        <p:tgtEl>
                                          <p:spTgt spid="40"/>
                                        </p:tgtEl>
                                      </p:cBhvr>
                                    </p:animEffect>
                                  </p:childTnLst>
                                </p:cTn>
                              </p:par>
                              <p:par>
                                <p:cTn id="79" presetID="4" presetClass="entr" presetSubtype="16" fill="hold" grpId="0" nodeType="withEffect">
                                  <p:stCondLst>
                                    <p:cond delay="0"/>
                                  </p:stCondLst>
                                  <p:childTnLst>
                                    <p:set>
                                      <p:cBhvr>
                                        <p:cTn id="80" dur="1" fill="hold">
                                          <p:stCondLst>
                                            <p:cond delay="0"/>
                                          </p:stCondLst>
                                        </p:cTn>
                                        <p:tgtEl>
                                          <p:spTgt spid="41"/>
                                        </p:tgtEl>
                                        <p:attrNameLst>
                                          <p:attrName>style.visibility</p:attrName>
                                        </p:attrNameLst>
                                      </p:cBhvr>
                                      <p:to>
                                        <p:strVal val="visible"/>
                                      </p:to>
                                    </p:set>
                                    <p:animEffect transition="in" filter="box(in)">
                                      <p:cBhvr>
                                        <p:cTn id="81" dur="500"/>
                                        <p:tgtEl>
                                          <p:spTgt spid="41"/>
                                        </p:tgtEl>
                                      </p:cBhvr>
                                    </p:animEffect>
                                  </p:childTnLst>
                                </p:cTn>
                              </p:par>
                            </p:childTnLst>
                          </p:cTn>
                        </p:par>
                        <p:par>
                          <p:cTn id="82" fill="hold">
                            <p:stCondLst>
                              <p:cond delay="500"/>
                            </p:stCondLst>
                            <p:childTnLst>
                              <p:par>
                                <p:cTn id="83" presetID="2" presetClass="entr" presetSubtype="4" fill="hold" nodeType="afterEffect">
                                  <p:stCondLst>
                                    <p:cond delay="0"/>
                                  </p:stCondLst>
                                  <p:childTnLst>
                                    <p:set>
                                      <p:cBhvr>
                                        <p:cTn id="84" dur="1" fill="hold">
                                          <p:stCondLst>
                                            <p:cond delay="0"/>
                                          </p:stCondLst>
                                        </p:cTn>
                                        <p:tgtEl>
                                          <p:spTgt spid="46"/>
                                        </p:tgtEl>
                                        <p:attrNameLst>
                                          <p:attrName>style.visibility</p:attrName>
                                        </p:attrNameLst>
                                      </p:cBhvr>
                                      <p:to>
                                        <p:strVal val="visible"/>
                                      </p:to>
                                    </p:set>
                                    <p:anim calcmode="lin" valueType="num">
                                      <p:cBhvr additive="base">
                                        <p:cTn id="85" dur="500" fill="hold"/>
                                        <p:tgtEl>
                                          <p:spTgt spid="46"/>
                                        </p:tgtEl>
                                        <p:attrNameLst>
                                          <p:attrName>ppt_x</p:attrName>
                                        </p:attrNameLst>
                                      </p:cBhvr>
                                      <p:tavLst>
                                        <p:tav tm="0">
                                          <p:val>
                                            <p:strVal val="#ppt_x"/>
                                          </p:val>
                                        </p:tav>
                                        <p:tav tm="100000">
                                          <p:val>
                                            <p:strVal val="#ppt_x"/>
                                          </p:val>
                                        </p:tav>
                                      </p:tavLst>
                                    </p:anim>
                                    <p:anim calcmode="lin" valueType="num">
                                      <p:cBhvr additive="base">
                                        <p:cTn id="86"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3" fill="hold" nodeType="clickEffect">
                                  <p:stCondLst>
                                    <p:cond delay="0"/>
                                  </p:stCondLst>
                                  <p:childTnLst>
                                    <p:set>
                                      <p:cBhvr>
                                        <p:cTn id="90" dur="1" fill="hold">
                                          <p:stCondLst>
                                            <p:cond delay="0"/>
                                          </p:stCondLst>
                                        </p:cTn>
                                        <p:tgtEl>
                                          <p:spTgt spid="3"/>
                                        </p:tgtEl>
                                        <p:attrNameLst>
                                          <p:attrName>style.visibility</p:attrName>
                                        </p:attrNameLst>
                                      </p:cBhvr>
                                      <p:to>
                                        <p:strVal val="visible"/>
                                      </p:to>
                                    </p:set>
                                    <p:anim calcmode="lin" valueType="num">
                                      <p:cBhvr additive="base">
                                        <p:cTn id="91" dur="500" fill="hold"/>
                                        <p:tgtEl>
                                          <p:spTgt spid="3"/>
                                        </p:tgtEl>
                                        <p:attrNameLst>
                                          <p:attrName>ppt_x</p:attrName>
                                        </p:attrNameLst>
                                      </p:cBhvr>
                                      <p:tavLst>
                                        <p:tav tm="0">
                                          <p:val>
                                            <p:strVal val="1+#ppt_w/2"/>
                                          </p:val>
                                        </p:tav>
                                        <p:tav tm="100000">
                                          <p:val>
                                            <p:strVal val="#ppt_x"/>
                                          </p:val>
                                        </p:tav>
                                      </p:tavLst>
                                    </p:anim>
                                    <p:anim calcmode="lin" valueType="num">
                                      <p:cBhvr additive="base">
                                        <p:cTn id="92" dur="5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build="p"/>
      <p:bldP spid="35" grpId="0"/>
      <p:bldP spid="37" grpId="0"/>
      <p:bldP spid="39" grpId="0"/>
      <p:bldP spid="4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DEE975DF-ECF8-4484-AF24-3F92BA5DF725}"/>
              </a:ext>
            </a:extLst>
          </p:cNvPr>
          <p:cNvPicPr>
            <a:picLocks noChangeAspect="1"/>
          </p:cNvPicPr>
          <p:nvPr/>
        </p:nvPicPr>
        <p:blipFill rotWithShape="1">
          <a:blip r:embed="rId4">
            <a:extLst>
              <a:ext uri="{28A0092B-C50C-407E-A947-70E740481C1C}">
                <a14:useLocalDpi xmlns:a14="http://schemas.microsoft.com/office/drawing/2010/main" val="0"/>
              </a:ext>
            </a:extLst>
          </a:blip>
          <a:srcRect l="5390" t="3825" r="4298" b="38905"/>
          <a:stretch/>
        </p:blipFill>
        <p:spPr>
          <a:xfrm>
            <a:off x="-121920" y="-233362"/>
            <a:ext cx="12588240" cy="7091362"/>
          </a:xfrm>
          <a:prstGeom prst="rect">
            <a:avLst/>
          </a:prstGeom>
        </p:spPr>
      </p:pic>
      <p:grpSp>
        <p:nvGrpSpPr>
          <p:cNvPr id="5" name="组合 4">
            <a:extLst>
              <a:ext uri="{FF2B5EF4-FFF2-40B4-BE49-F238E27FC236}">
                <a16:creationId xmlns:a16="http://schemas.microsoft.com/office/drawing/2014/main" xmlns="" id="{EE483769-5DFB-494F-B10C-6CA9627905A1}"/>
              </a:ext>
            </a:extLst>
          </p:cNvPr>
          <p:cNvGrpSpPr/>
          <p:nvPr/>
        </p:nvGrpSpPr>
        <p:grpSpPr>
          <a:xfrm>
            <a:off x="347722" y="-419197"/>
            <a:ext cx="11473305" cy="6982043"/>
            <a:chOff x="-5011357" y="-419197"/>
            <a:chExt cx="11473305" cy="6982043"/>
          </a:xfrm>
        </p:grpSpPr>
        <p:pic>
          <p:nvPicPr>
            <p:cNvPr id="6" name="图片 5">
              <a:extLst>
                <a:ext uri="{FF2B5EF4-FFF2-40B4-BE49-F238E27FC236}">
                  <a16:creationId xmlns:a16="http://schemas.microsoft.com/office/drawing/2014/main" xmlns="" id="{A2D80F16-4894-426A-A70B-A4FD74D307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11357" y="445752"/>
              <a:ext cx="11473305" cy="6117094"/>
            </a:xfrm>
            <a:prstGeom prst="rect">
              <a:avLst/>
            </a:prstGeom>
          </p:spPr>
        </p:pic>
        <p:grpSp>
          <p:nvGrpSpPr>
            <p:cNvPr id="7" name="组合 6">
              <a:extLst>
                <a:ext uri="{FF2B5EF4-FFF2-40B4-BE49-F238E27FC236}">
                  <a16:creationId xmlns:a16="http://schemas.microsoft.com/office/drawing/2014/main" xmlns="" id="{AEBE588A-DD2B-4A4E-A999-A9D185B5A828}"/>
                </a:ext>
              </a:extLst>
            </p:cNvPr>
            <p:cNvGrpSpPr/>
            <p:nvPr/>
          </p:nvGrpSpPr>
          <p:grpSpPr>
            <a:xfrm>
              <a:off x="-4822857" y="-419197"/>
              <a:ext cx="1125745" cy="2130005"/>
              <a:chOff x="-5030286" y="-385762"/>
              <a:chExt cx="1323975" cy="2505074"/>
            </a:xfrm>
          </p:grpSpPr>
          <p:sp>
            <p:nvSpPr>
              <p:cNvPr id="11" name="矩形 10">
                <a:extLst>
                  <a:ext uri="{FF2B5EF4-FFF2-40B4-BE49-F238E27FC236}">
                    <a16:creationId xmlns:a16="http://schemas.microsoft.com/office/drawing/2014/main" xmlns="" id="{2630ECC6-CE7B-4B9C-9AD4-79797950F32C}"/>
                  </a:ext>
                </a:extLst>
              </p:cNvPr>
              <p:cNvSpPr/>
              <p:nvPr/>
            </p:nvSpPr>
            <p:spPr>
              <a:xfrm>
                <a:off x="-4459738" y="-385762"/>
                <a:ext cx="91440" cy="2204720"/>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xmlns="" id="{8384D7E6-30FE-4484-9BD7-AD162E01BE4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740408">
                <a:off x="-5030286" y="757237"/>
                <a:ext cx="1323975" cy="1362075"/>
              </a:xfrm>
              <a:prstGeom prst="rect">
                <a:avLst/>
              </a:prstGeom>
            </p:spPr>
          </p:pic>
        </p:grpSp>
        <p:grpSp>
          <p:nvGrpSpPr>
            <p:cNvPr id="8" name="组合 7">
              <a:extLst>
                <a:ext uri="{FF2B5EF4-FFF2-40B4-BE49-F238E27FC236}">
                  <a16:creationId xmlns:a16="http://schemas.microsoft.com/office/drawing/2014/main" xmlns="" id="{4CC26D8D-9AC4-40F2-9D51-1F7B2952F3B9}"/>
                </a:ext>
              </a:extLst>
            </p:cNvPr>
            <p:cNvGrpSpPr/>
            <p:nvPr/>
          </p:nvGrpSpPr>
          <p:grpSpPr>
            <a:xfrm>
              <a:off x="5248702" y="-419197"/>
              <a:ext cx="1125745" cy="2130005"/>
              <a:chOff x="1451292" y="-385762"/>
              <a:chExt cx="1323975" cy="2505074"/>
            </a:xfrm>
          </p:grpSpPr>
          <p:sp>
            <p:nvSpPr>
              <p:cNvPr id="9" name="矩形 8">
                <a:extLst>
                  <a:ext uri="{FF2B5EF4-FFF2-40B4-BE49-F238E27FC236}">
                    <a16:creationId xmlns:a16="http://schemas.microsoft.com/office/drawing/2014/main" xmlns="" id="{23498C44-2EC3-438E-8F59-C6177F5CED2E}"/>
                  </a:ext>
                </a:extLst>
              </p:cNvPr>
              <p:cNvSpPr/>
              <p:nvPr/>
            </p:nvSpPr>
            <p:spPr>
              <a:xfrm>
                <a:off x="2021840" y="-385762"/>
                <a:ext cx="91440" cy="2204720"/>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a:extLst>
                  <a:ext uri="{FF2B5EF4-FFF2-40B4-BE49-F238E27FC236}">
                    <a16:creationId xmlns:a16="http://schemas.microsoft.com/office/drawing/2014/main" xmlns="" id="{FFDA0AEA-167D-493A-8760-A33CD3D3CF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740408">
                <a:off x="1451292" y="757237"/>
                <a:ext cx="1323975" cy="1362075"/>
              </a:xfrm>
              <a:prstGeom prst="rect">
                <a:avLst/>
              </a:prstGeom>
            </p:spPr>
          </p:pic>
        </p:grpSp>
      </p:grpSp>
      <p:sp>
        <p:nvSpPr>
          <p:cNvPr id="25" name="Text Box 37"/>
          <p:cNvSpPr txBox="1">
            <a:spLocks noChangeArrowheads="1"/>
          </p:cNvSpPr>
          <p:nvPr/>
        </p:nvSpPr>
        <p:spPr bwMode="auto">
          <a:xfrm>
            <a:off x="2007149" y="1303994"/>
            <a:ext cx="8307031"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en-US" sz="2800">
                <a:solidFill>
                  <a:schemeClr val="accent6">
                    <a:lumMod val="10000"/>
                  </a:schemeClr>
                </a:solidFill>
                <a:latin typeface="Times New Roman" pitchFamily="18" charset="0"/>
                <a:cs typeface="Times New Roman" pitchFamily="18" charset="0"/>
              </a:rPr>
              <a:t>Kiểm tra sản phẩm của một nhà máy, người ta thấy trung bình cứ 100 sản phẩm thì có 95 sản phẩm đạt chuẩn. Hỏi số sản phẩm đạt chuẩn chiếm bao nhiêu phần trăm tổng số sản phẩm của nhà máy?</a:t>
            </a:r>
          </a:p>
        </p:txBody>
      </p:sp>
      <p:cxnSp>
        <p:nvCxnSpPr>
          <p:cNvPr id="26" name="Straight Connector 25"/>
          <p:cNvCxnSpPr/>
          <p:nvPr/>
        </p:nvCxnSpPr>
        <p:spPr bwMode="auto">
          <a:xfrm>
            <a:off x="3259104" y="2158564"/>
            <a:ext cx="1970622" cy="7831"/>
          </a:xfrm>
          <a:prstGeom prst="line">
            <a:avLst/>
          </a:prstGeom>
          <a:solidFill>
            <a:schemeClr val="accent1"/>
          </a:solidFill>
          <a:ln w="28575" cap="flat" cmpd="sng" algn="ctr">
            <a:solidFill>
              <a:srgbClr val="FF0000"/>
            </a:solidFill>
            <a:prstDash val="solid"/>
            <a:round/>
            <a:headEnd type="none" w="med" len="med"/>
            <a:tailEnd type="none" w="med" len="med"/>
          </a:ln>
          <a:effectLst/>
        </p:spPr>
      </p:cxnSp>
      <p:cxnSp>
        <p:nvCxnSpPr>
          <p:cNvPr id="27" name="Straight Connector 26"/>
          <p:cNvCxnSpPr/>
          <p:nvPr/>
        </p:nvCxnSpPr>
        <p:spPr bwMode="auto">
          <a:xfrm flipV="1">
            <a:off x="6192748" y="2166395"/>
            <a:ext cx="3320220" cy="10651"/>
          </a:xfrm>
          <a:prstGeom prst="line">
            <a:avLst/>
          </a:prstGeom>
          <a:solidFill>
            <a:schemeClr val="accent1"/>
          </a:solidFill>
          <a:ln w="28575" cap="flat" cmpd="sng" algn="ctr">
            <a:solidFill>
              <a:srgbClr val="FF0000"/>
            </a:solidFill>
            <a:prstDash val="solid"/>
            <a:round/>
            <a:headEnd type="none" w="med" len="med"/>
            <a:tailEnd type="none" w="med" len="med"/>
          </a:ln>
          <a:effectLst/>
        </p:spPr>
      </p:cxnSp>
      <p:cxnSp>
        <p:nvCxnSpPr>
          <p:cNvPr id="28" name="Straight Connector 27"/>
          <p:cNvCxnSpPr/>
          <p:nvPr/>
        </p:nvCxnSpPr>
        <p:spPr bwMode="auto">
          <a:xfrm>
            <a:off x="2127465" y="2631372"/>
            <a:ext cx="8011146" cy="5746"/>
          </a:xfrm>
          <a:prstGeom prst="line">
            <a:avLst/>
          </a:prstGeom>
          <a:solidFill>
            <a:schemeClr val="accent1"/>
          </a:solidFill>
          <a:ln w="28575" cap="flat" cmpd="sng" algn="ctr">
            <a:solidFill>
              <a:srgbClr val="FF0000"/>
            </a:solidFill>
            <a:prstDash val="solid"/>
            <a:round/>
            <a:headEnd type="none" w="med" len="med"/>
            <a:tailEnd type="none" w="med" len="med"/>
          </a:ln>
          <a:effectLst/>
        </p:spPr>
      </p:cxnSp>
      <p:sp>
        <p:nvSpPr>
          <p:cNvPr id="36" name="Title 3"/>
          <p:cNvSpPr txBox="1">
            <a:spLocks/>
          </p:cNvSpPr>
          <p:nvPr/>
        </p:nvSpPr>
        <p:spPr bwMode="auto">
          <a:xfrm>
            <a:off x="1701600" y="600507"/>
            <a:ext cx="1874967"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mj-lt"/>
                <a:ea typeface="+mj-ea"/>
                <a:cs typeface="+mj-cs"/>
              </a:defRPr>
            </a:lvl1pPr>
            <a:lvl2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2pPr>
            <a:lvl3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3pPr>
            <a:lvl4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4pPr>
            <a:lvl5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5pPr>
            <a:lvl6pPr marL="4572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6pPr>
            <a:lvl7pPr marL="9144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7pPr>
            <a:lvl8pPr marL="13716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8pPr>
            <a:lvl9pPr marL="18288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9pPr>
          </a:lstStyle>
          <a:p>
            <a:pPr algn="l" eaLnBrk="1" hangingPunct="1"/>
            <a:r>
              <a:rPr lang="en-US" sz="3600" b="1">
                <a:solidFill>
                  <a:srgbClr val="C00000"/>
                </a:solidFill>
                <a:effectLst/>
                <a:latin typeface="UTM Futura Extra" panose="02040603050506020204" pitchFamily="18" charset="0"/>
                <a:cs typeface="Times New Roman" pitchFamily="18" charset="0"/>
              </a:rPr>
              <a:t>Bài 2:</a:t>
            </a:r>
          </a:p>
        </p:txBody>
      </p:sp>
      <p:cxnSp>
        <p:nvCxnSpPr>
          <p:cNvPr id="46" name="Straight Connector 45"/>
          <p:cNvCxnSpPr/>
          <p:nvPr/>
        </p:nvCxnSpPr>
        <p:spPr bwMode="auto">
          <a:xfrm flipV="1">
            <a:off x="2111423" y="3024637"/>
            <a:ext cx="3615609" cy="6825"/>
          </a:xfrm>
          <a:prstGeom prst="line">
            <a:avLst/>
          </a:prstGeom>
          <a:solidFill>
            <a:schemeClr val="accent1"/>
          </a:solidFill>
          <a:ln w="28575" cap="flat" cmpd="sng" algn="ctr">
            <a:solidFill>
              <a:srgbClr val="FF0000"/>
            </a:solidFill>
            <a:prstDash val="solid"/>
            <a:round/>
            <a:headEnd type="none" w="med" len="med"/>
            <a:tailEnd type="none" w="med" len="med"/>
          </a:ln>
          <a:effectLst/>
        </p:spPr>
      </p:cxnSp>
      <p:sp>
        <p:nvSpPr>
          <p:cNvPr id="47" name="Text Box 72"/>
          <p:cNvSpPr txBox="1">
            <a:spLocks noChangeArrowheads="1"/>
          </p:cNvSpPr>
          <p:nvPr/>
        </p:nvSpPr>
        <p:spPr bwMode="auto">
          <a:xfrm>
            <a:off x="482161" y="2893350"/>
            <a:ext cx="284940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3200" b="1" u="sng">
                <a:solidFill>
                  <a:srgbClr val="9114B8"/>
                </a:solidFill>
                <a:latin typeface="Times New Roman" panose="02020603050405020304" pitchFamily="18" charset="0"/>
                <a:cs typeface="Times New Roman" panose="02020603050405020304" pitchFamily="18" charset="0"/>
              </a:rPr>
              <a:t>Tóm tắt </a:t>
            </a:r>
          </a:p>
        </p:txBody>
      </p:sp>
      <p:sp>
        <p:nvSpPr>
          <p:cNvPr id="48" name="Text Box 56"/>
          <p:cNvSpPr txBox="1">
            <a:spLocks noChangeArrowheads="1"/>
          </p:cNvSpPr>
          <p:nvPr/>
        </p:nvSpPr>
        <p:spPr bwMode="auto">
          <a:xfrm>
            <a:off x="397099" y="3415552"/>
            <a:ext cx="43497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r>
              <a:rPr lang="en-US" altLang="en-US" sz="2400" b="1">
                <a:latin typeface="Times New Roman" panose="02020603050405020304" pitchFamily="18" charset="0"/>
                <a:cs typeface="Times New Roman" panose="02020603050405020304" pitchFamily="18" charset="0"/>
              </a:rPr>
              <a:t>  Kiểm tra 100 sản phẩm </a:t>
            </a:r>
          </a:p>
          <a:p>
            <a:pPr eaLnBrk="0" hangingPunct="0"/>
            <a:r>
              <a:rPr lang="en-US" altLang="en-US" sz="2400" b="1">
                <a:latin typeface="Times New Roman" panose="02020603050405020304" pitchFamily="18" charset="0"/>
                <a:cs typeface="Times New Roman" panose="02020603050405020304" pitchFamily="18" charset="0"/>
              </a:rPr>
              <a:t>  có 95 sản phẩm đạt chuẩn. </a:t>
            </a:r>
          </a:p>
        </p:txBody>
      </p:sp>
      <p:grpSp>
        <p:nvGrpSpPr>
          <p:cNvPr id="49" name="Group 91"/>
          <p:cNvGrpSpPr>
            <a:grpSpLocks/>
          </p:cNvGrpSpPr>
          <p:nvPr/>
        </p:nvGrpSpPr>
        <p:grpSpPr bwMode="auto">
          <a:xfrm>
            <a:off x="662985" y="5075953"/>
            <a:ext cx="4641373" cy="908050"/>
            <a:chOff x="0" y="2405"/>
            <a:chExt cx="3037" cy="572"/>
          </a:xfrm>
        </p:grpSpPr>
        <p:sp>
          <p:nvSpPr>
            <p:cNvPr id="50" name="Text Box 73"/>
            <p:cNvSpPr txBox="1">
              <a:spLocks noChangeArrowheads="1"/>
            </p:cNvSpPr>
            <p:nvPr/>
          </p:nvSpPr>
          <p:spPr bwMode="auto">
            <a:xfrm>
              <a:off x="0" y="2405"/>
              <a:ext cx="1918"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400" b="1">
                  <a:solidFill>
                    <a:srgbClr val="C00000"/>
                  </a:solidFill>
                  <a:latin typeface="Times New Roman" panose="02020603050405020304" pitchFamily="18" charset="0"/>
                  <a:cs typeface="Times New Roman" panose="02020603050405020304" pitchFamily="18" charset="0"/>
                </a:rPr>
                <a:t>Sản phẩm đạt chuẩn </a:t>
              </a:r>
            </a:p>
          </p:txBody>
        </p:sp>
        <p:sp>
          <p:nvSpPr>
            <p:cNvPr id="51" name="Text Box 75"/>
            <p:cNvSpPr txBox="1">
              <a:spLocks noChangeArrowheads="1"/>
            </p:cNvSpPr>
            <p:nvPr/>
          </p:nvSpPr>
          <p:spPr bwMode="auto">
            <a:xfrm>
              <a:off x="0" y="2689"/>
              <a:ext cx="191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400" b="1">
                  <a:solidFill>
                    <a:srgbClr val="C00000"/>
                  </a:solidFill>
                  <a:latin typeface="Times New Roman" panose="02020603050405020304" pitchFamily="18" charset="0"/>
                  <a:cs typeface="Times New Roman" panose="02020603050405020304" pitchFamily="18" charset="0"/>
                </a:rPr>
                <a:t>Sản phẩm kiểm tra </a:t>
              </a:r>
            </a:p>
          </p:txBody>
        </p:sp>
        <p:sp>
          <p:nvSpPr>
            <p:cNvPr id="52" name="Line 76"/>
            <p:cNvSpPr>
              <a:spLocks noChangeShapeType="1"/>
            </p:cNvSpPr>
            <p:nvPr/>
          </p:nvSpPr>
          <p:spPr bwMode="auto">
            <a:xfrm>
              <a:off x="42" y="2683"/>
              <a:ext cx="1850" cy="0"/>
            </a:xfrm>
            <a:prstGeom prst="line">
              <a:avLst/>
            </a:prstGeom>
            <a:noFill/>
            <a:ln w="19050">
              <a:solidFill>
                <a:srgbClr val="0000CC"/>
              </a:solidFill>
              <a:round/>
              <a:headEnd/>
              <a:tailEnd/>
            </a:ln>
            <a:extLst>
              <a:ext uri="{909E8E84-426E-40DD-AFC4-6F175D3DCCD1}">
                <a14:hiddenFill xmlns:a14="http://schemas.microsoft.com/office/drawing/2010/main">
                  <a:noFill/>
                </a14:hiddenFill>
              </a:ext>
            </a:extLst>
          </p:spPr>
          <p:txBody>
            <a:bodyPr/>
            <a:lstStyle/>
            <a:p>
              <a:endParaRPr lang="en-US" b="1">
                <a:solidFill>
                  <a:srgbClr val="C00000"/>
                </a:solidFill>
                <a:latin typeface="Times New Roman" panose="02020603050405020304" pitchFamily="18" charset="0"/>
                <a:cs typeface="Times New Roman" panose="02020603050405020304" pitchFamily="18" charset="0"/>
              </a:endParaRPr>
            </a:p>
          </p:txBody>
        </p:sp>
        <p:sp>
          <p:nvSpPr>
            <p:cNvPr id="53" name="Text Box 87"/>
            <p:cNvSpPr txBox="1">
              <a:spLocks noChangeArrowheads="1"/>
            </p:cNvSpPr>
            <p:nvPr/>
          </p:nvSpPr>
          <p:spPr bwMode="auto">
            <a:xfrm>
              <a:off x="1961" y="2559"/>
              <a:ext cx="24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000" b="1">
                  <a:solidFill>
                    <a:srgbClr val="C00000"/>
                  </a:solidFill>
                  <a:latin typeface="Times New Roman" panose="02020603050405020304" pitchFamily="18" charset="0"/>
                  <a:cs typeface="Times New Roman" panose="02020603050405020304" pitchFamily="18" charset="0"/>
                </a:rPr>
                <a:t>=</a:t>
              </a:r>
            </a:p>
          </p:txBody>
        </p:sp>
        <p:sp>
          <p:nvSpPr>
            <p:cNvPr id="54" name="Text Box 89"/>
            <p:cNvSpPr txBox="1">
              <a:spLocks noChangeArrowheads="1"/>
            </p:cNvSpPr>
            <p:nvPr/>
          </p:nvSpPr>
          <p:spPr bwMode="auto">
            <a:xfrm>
              <a:off x="2169" y="2489"/>
              <a:ext cx="86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400" b="1">
                  <a:solidFill>
                    <a:srgbClr val="C00000"/>
                  </a:solidFill>
                  <a:latin typeface="Times New Roman" panose="02020603050405020304" pitchFamily="18" charset="0"/>
                  <a:cs typeface="Times New Roman" panose="02020603050405020304" pitchFamily="18" charset="0"/>
                </a:rPr>
                <a:t>….% ? </a:t>
              </a:r>
            </a:p>
          </p:txBody>
        </p:sp>
      </p:grpSp>
      <p:sp>
        <p:nvSpPr>
          <p:cNvPr id="55" name="Line 32"/>
          <p:cNvSpPr>
            <a:spLocks noChangeShapeType="1"/>
          </p:cNvSpPr>
          <p:nvPr/>
        </p:nvSpPr>
        <p:spPr bwMode="auto">
          <a:xfrm>
            <a:off x="5114279" y="3386969"/>
            <a:ext cx="9496" cy="2120570"/>
          </a:xfrm>
          <a:prstGeom prst="line">
            <a:avLst/>
          </a:prstGeom>
          <a:noFill/>
          <a:ln w="9525">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 name="Text Box 39"/>
          <p:cNvSpPr txBox="1">
            <a:spLocks noChangeArrowheads="1"/>
          </p:cNvSpPr>
          <p:nvPr/>
        </p:nvSpPr>
        <p:spPr bwMode="auto">
          <a:xfrm>
            <a:off x="5414834" y="3039447"/>
            <a:ext cx="62484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3200" b="1" i="1" u="sng">
                <a:solidFill>
                  <a:srgbClr val="9114B8"/>
                </a:solidFill>
                <a:latin typeface="Times New Roman" pitchFamily="18" charset="0"/>
                <a:cs typeface="Times New Roman" pitchFamily="18" charset="0"/>
              </a:rPr>
              <a:t>Bài giải</a:t>
            </a:r>
            <a:r>
              <a:rPr lang="en-US" sz="3200" b="1">
                <a:solidFill>
                  <a:srgbClr val="9114B8"/>
                </a:solidFill>
                <a:latin typeface="Times New Roman" pitchFamily="18" charset="0"/>
                <a:cs typeface="Times New Roman" pitchFamily="18" charset="0"/>
              </a:rPr>
              <a:t>.</a:t>
            </a:r>
          </a:p>
        </p:txBody>
      </p:sp>
      <p:sp>
        <p:nvSpPr>
          <p:cNvPr id="57" name="Text Box 41"/>
          <p:cNvSpPr txBox="1">
            <a:spLocks noChangeArrowheads="1"/>
          </p:cNvSpPr>
          <p:nvPr/>
        </p:nvSpPr>
        <p:spPr bwMode="auto">
          <a:xfrm>
            <a:off x="9273672" y="5342970"/>
            <a:ext cx="1905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u="sng">
                <a:solidFill>
                  <a:schemeClr val="accent6">
                    <a:lumMod val="10000"/>
                  </a:schemeClr>
                </a:solidFill>
                <a:latin typeface="Times New Roman" pitchFamily="18" charset="0"/>
                <a:cs typeface="Times New Roman" pitchFamily="18" charset="0"/>
              </a:rPr>
              <a:t>Đáp số</a:t>
            </a:r>
            <a:r>
              <a:rPr lang="en-US" sz="2400">
                <a:solidFill>
                  <a:schemeClr val="accent6">
                    <a:lumMod val="10000"/>
                  </a:schemeClr>
                </a:solidFill>
                <a:latin typeface="Times New Roman" pitchFamily="18" charset="0"/>
                <a:cs typeface="Times New Roman" pitchFamily="18" charset="0"/>
              </a:rPr>
              <a:t>: 95%.</a:t>
            </a:r>
          </a:p>
        </p:txBody>
      </p:sp>
      <p:sp>
        <p:nvSpPr>
          <p:cNvPr id="58" name="Text Box 42"/>
          <p:cNvSpPr txBox="1">
            <a:spLocks noChangeArrowheads="1"/>
          </p:cNvSpPr>
          <p:nvPr/>
        </p:nvSpPr>
        <p:spPr bwMode="auto">
          <a:xfrm>
            <a:off x="5293227" y="3555647"/>
            <a:ext cx="6405587"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800">
                <a:solidFill>
                  <a:schemeClr val="accent6">
                    <a:lumMod val="10000"/>
                  </a:schemeClr>
                </a:solidFill>
                <a:latin typeface="Times New Roman" pitchFamily="18" charset="0"/>
                <a:cs typeface="Times New Roman" pitchFamily="18" charset="0"/>
              </a:rPr>
              <a:t>Tỉ số phần trăm của số sản phẩm đạt chuẩn và tổng số sản phẩm là:</a:t>
            </a:r>
          </a:p>
          <a:p>
            <a:pPr>
              <a:spcBef>
                <a:spcPct val="50000"/>
              </a:spcBef>
            </a:pPr>
            <a:endParaRPr lang="en-US" sz="2800" i="1">
              <a:solidFill>
                <a:schemeClr val="accent6">
                  <a:lumMod val="10000"/>
                </a:schemeClr>
              </a:solidFill>
              <a:latin typeface="Times New Roman" pitchFamily="18" charset="0"/>
              <a:cs typeface="Times New Roman" pitchFamily="18" charset="0"/>
            </a:endParaRPr>
          </a:p>
        </p:txBody>
      </p:sp>
      <p:sp>
        <p:nvSpPr>
          <p:cNvPr id="59" name="Rectangle 58"/>
          <p:cNvSpPr/>
          <p:nvPr/>
        </p:nvSpPr>
        <p:spPr>
          <a:xfrm>
            <a:off x="6416171" y="4724781"/>
            <a:ext cx="2590800" cy="523220"/>
          </a:xfrm>
          <a:prstGeom prst="rect">
            <a:avLst/>
          </a:prstGeom>
        </p:spPr>
        <p:txBody>
          <a:bodyPr wrap="square">
            <a:spAutoFit/>
          </a:bodyPr>
          <a:lstStyle/>
          <a:p>
            <a:pPr algn="just">
              <a:spcBef>
                <a:spcPct val="20000"/>
              </a:spcBef>
              <a:buFont typeface="Arial" charset="0"/>
              <a:buNone/>
              <a:defRPr/>
            </a:pPr>
            <a:r>
              <a:rPr lang="en-US" sz="2800" dirty="0">
                <a:solidFill>
                  <a:schemeClr val="accent6">
                    <a:lumMod val="10000"/>
                  </a:schemeClr>
                </a:solidFill>
                <a:latin typeface="Times New Roman" pitchFamily="18" charset="0"/>
                <a:cs typeface="Times New Roman" pitchFamily="18" charset="0"/>
              </a:rPr>
              <a:t>95 : 100 =</a:t>
            </a:r>
          </a:p>
        </p:txBody>
      </p:sp>
      <p:graphicFrame>
        <p:nvGraphicFramePr>
          <p:cNvPr id="60" name="Object 2"/>
          <p:cNvGraphicFramePr>
            <a:graphicFrameLocks noChangeAspect="1"/>
          </p:cNvGraphicFramePr>
          <p:nvPr>
            <p:extLst>
              <p:ext uri="{D42A27DB-BD31-4B8C-83A1-F6EECF244321}">
                <p14:modId xmlns:p14="http://schemas.microsoft.com/office/powerpoint/2010/main" val="2065682942"/>
              </p:ext>
            </p:extLst>
          </p:nvPr>
        </p:nvGraphicFramePr>
        <p:xfrm>
          <a:off x="8171910" y="4629019"/>
          <a:ext cx="762000" cy="698500"/>
        </p:xfrm>
        <a:graphic>
          <a:graphicData uri="http://schemas.openxmlformats.org/presentationml/2006/ole">
            <mc:AlternateContent xmlns:mc="http://schemas.openxmlformats.org/markup-compatibility/2006">
              <mc:Choice xmlns:v="urn:schemas-microsoft-com:vml" Requires="v">
                <p:oleObj spid="_x0000_s2050" name="Equation" r:id="rId7" imgW="317225" imgH="393359" progId="Equation.3">
                  <p:embed/>
                </p:oleObj>
              </mc:Choice>
              <mc:Fallback>
                <p:oleObj name="Equation" r:id="rId7" imgW="317225" imgH="393359" progId="Equation.3">
                  <p:embed/>
                  <p:pic>
                    <p:nvPicPr>
                      <p:cNvPr id="25" name="Object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71910" y="4629019"/>
                        <a:ext cx="7620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1" name="Rectangle 60"/>
          <p:cNvSpPr/>
          <p:nvPr/>
        </p:nvSpPr>
        <p:spPr>
          <a:xfrm>
            <a:off x="9054050" y="4716659"/>
            <a:ext cx="1905000" cy="523220"/>
          </a:xfrm>
          <a:prstGeom prst="rect">
            <a:avLst/>
          </a:prstGeom>
        </p:spPr>
        <p:txBody>
          <a:bodyPr>
            <a:spAutoFit/>
          </a:bodyPr>
          <a:lstStyle/>
          <a:p>
            <a:pPr algn="just">
              <a:spcBef>
                <a:spcPct val="20000"/>
              </a:spcBef>
              <a:buFont typeface="Arial" charset="0"/>
              <a:buNone/>
              <a:defRPr/>
            </a:pPr>
            <a:r>
              <a:rPr lang="en-US" sz="2800" dirty="0">
                <a:solidFill>
                  <a:schemeClr val="accent6">
                    <a:lumMod val="10000"/>
                  </a:schemeClr>
                </a:solidFill>
                <a:latin typeface="Times New Roman" pitchFamily="18" charset="0"/>
                <a:cs typeface="Times New Roman" pitchFamily="18" charset="0"/>
              </a:rPr>
              <a:t>= 95%</a:t>
            </a:r>
          </a:p>
        </p:txBody>
      </p:sp>
      <p:sp>
        <p:nvSpPr>
          <p:cNvPr id="62" name="Text Box 34"/>
          <p:cNvSpPr txBox="1">
            <a:spLocks noChangeArrowheads="1"/>
          </p:cNvSpPr>
          <p:nvPr/>
        </p:nvSpPr>
        <p:spPr bwMode="auto">
          <a:xfrm>
            <a:off x="370951" y="4197176"/>
            <a:ext cx="449566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spcBef>
                <a:spcPct val="50000"/>
              </a:spcBef>
            </a:pPr>
            <a:r>
              <a:rPr lang="en-US" altLang="en-US" sz="2400" b="1">
                <a:latin typeface="Times New Roman" panose="02020603050405020304" pitchFamily="18" charset="0"/>
                <a:cs typeface="Times New Roman" panose="02020603050405020304" pitchFamily="18" charset="0"/>
              </a:rPr>
              <a:t>Hỏi: Sản phẩm đạt chuẩn chiếm ...%  tổng sản phẩm kiểm tra.</a:t>
            </a:r>
          </a:p>
        </p:txBody>
      </p:sp>
    </p:spTree>
    <p:extLst>
      <p:ext uri="{BB962C8B-B14F-4D97-AF65-F5344CB8AC3E}">
        <p14:creationId xmlns:p14="http://schemas.microsoft.com/office/powerpoint/2010/main" val="26967491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0-#ppt_w/2"/>
                                          </p:val>
                                        </p:tav>
                                        <p:tav tm="100000">
                                          <p:val>
                                            <p:strVal val="#ppt_x"/>
                                          </p:val>
                                        </p:tav>
                                      </p:tavLst>
                                    </p:anim>
                                    <p:anim calcmode="lin" valueType="num">
                                      <p:cBhvr additive="base">
                                        <p:cTn id="8" dur="500" fill="hold"/>
                                        <p:tgtEl>
                                          <p:spTgt spid="3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blinds(horizontal)">
                                      <p:cBhvr>
                                        <p:cTn id="13" dur="500"/>
                                        <p:tgtEl>
                                          <p:spTgt spid="2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6"/>
                                        </p:tgtEl>
                                        <p:attrNameLst>
                                          <p:attrName>style.visibility</p:attrName>
                                        </p:attrNameLst>
                                      </p:cBhvr>
                                      <p:to>
                                        <p:strVal val="visible"/>
                                      </p:to>
                                    </p:set>
                                    <p:anim calcmode="lin" valueType="num">
                                      <p:cBhvr additive="base">
                                        <p:cTn id="18" dur="500" fill="hold"/>
                                        <p:tgtEl>
                                          <p:spTgt spid="26"/>
                                        </p:tgtEl>
                                        <p:attrNameLst>
                                          <p:attrName>ppt_x</p:attrName>
                                        </p:attrNameLst>
                                      </p:cBhvr>
                                      <p:tavLst>
                                        <p:tav tm="0">
                                          <p:val>
                                            <p:strVal val="#ppt_x"/>
                                          </p:val>
                                        </p:tav>
                                        <p:tav tm="100000">
                                          <p:val>
                                            <p:strVal val="#ppt_x"/>
                                          </p:val>
                                        </p:tav>
                                      </p:tavLst>
                                    </p:anim>
                                    <p:anim calcmode="lin" valueType="num">
                                      <p:cBhvr additive="base">
                                        <p:cTn id="19"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7"/>
                                        </p:tgtEl>
                                        <p:attrNameLst>
                                          <p:attrName>style.visibility</p:attrName>
                                        </p:attrNameLst>
                                      </p:cBhvr>
                                      <p:to>
                                        <p:strVal val="visible"/>
                                      </p:to>
                                    </p:set>
                                    <p:anim calcmode="lin" valueType="num">
                                      <p:cBhvr additive="base">
                                        <p:cTn id="24" dur="500" fill="hold"/>
                                        <p:tgtEl>
                                          <p:spTgt spid="27"/>
                                        </p:tgtEl>
                                        <p:attrNameLst>
                                          <p:attrName>ppt_x</p:attrName>
                                        </p:attrNameLst>
                                      </p:cBhvr>
                                      <p:tavLst>
                                        <p:tav tm="0">
                                          <p:val>
                                            <p:strVal val="#ppt_x"/>
                                          </p:val>
                                        </p:tav>
                                        <p:tav tm="100000">
                                          <p:val>
                                            <p:strVal val="#ppt_x"/>
                                          </p:val>
                                        </p:tav>
                                      </p:tavLst>
                                    </p:anim>
                                    <p:anim calcmode="lin" valueType="num">
                                      <p:cBhvr additive="base">
                                        <p:cTn id="25"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28"/>
                                        </p:tgtEl>
                                        <p:attrNameLst>
                                          <p:attrName>style.visibility</p:attrName>
                                        </p:attrNameLst>
                                      </p:cBhvr>
                                      <p:to>
                                        <p:strVal val="visible"/>
                                      </p:to>
                                    </p:set>
                                    <p:anim calcmode="lin" valueType="num">
                                      <p:cBhvr additive="base">
                                        <p:cTn id="30" dur="500" fill="hold"/>
                                        <p:tgtEl>
                                          <p:spTgt spid="28"/>
                                        </p:tgtEl>
                                        <p:attrNameLst>
                                          <p:attrName>ppt_x</p:attrName>
                                        </p:attrNameLst>
                                      </p:cBhvr>
                                      <p:tavLst>
                                        <p:tav tm="0">
                                          <p:val>
                                            <p:strVal val="#ppt_x"/>
                                          </p:val>
                                        </p:tav>
                                        <p:tav tm="100000">
                                          <p:val>
                                            <p:strVal val="#ppt_x"/>
                                          </p:val>
                                        </p:tav>
                                      </p:tavLst>
                                    </p:anim>
                                    <p:anim calcmode="lin" valueType="num">
                                      <p:cBhvr additive="base">
                                        <p:cTn id="31" dur="500" fill="hold"/>
                                        <p:tgtEl>
                                          <p:spTgt spid="28"/>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46"/>
                                        </p:tgtEl>
                                        <p:attrNameLst>
                                          <p:attrName>style.visibility</p:attrName>
                                        </p:attrNameLst>
                                      </p:cBhvr>
                                      <p:to>
                                        <p:strVal val="visible"/>
                                      </p:to>
                                    </p:set>
                                    <p:anim calcmode="lin" valueType="num">
                                      <p:cBhvr additive="base">
                                        <p:cTn id="34" dur="500" fill="hold"/>
                                        <p:tgtEl>
                                          <p:spTgt spid="46"/>
                                        </p:tgtEl>
                                        <p:attrNameLst>
                                          <p:attrName>ppt_x</p:attrName>
                                        </p:attrNameLst>
                                      </p:cBhvr>
                                      <p:tavLst>
                                        <p:tav tm="0">
                                          <p:val>
                                            <p:strVal val="#ppt_x"/>
                                          </p:val>
                                        </p:tav>
                                        <p:tav tm="100000">
                                          <p:val>
                                            <p:strVal val="#ppt_x"/>
                                          </p:val>
                                        </p:tav>
                                      </p:tavLst>
                                    </p:anim>
                                    <p:anim calcmode="lin" valueType="num">
                                      <p:cBhvr additive="base">
                                        <p:cTn id="35"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53" presetClass="entr" presetSubtype="0" fill="hold" grpId="0" nodeType="clickEffect">
                                  <p:stCondLst>
                                    <p:cond delay="0"/>
                                  </p:stCondLst>
                                  <p:childTnLst>
                                    <p:set>
                                      <p:cBhvr>
                                        <p:cTn id="39" dur="1" fill="hold">
                                          <p:stCondLst>
                                            <p:cond delay="0"/>
                                          </p:stCondLst>
                                        </p:cTn>
                                        <p:tgtEl>
                                          <p:spTgt spid="47"/>
                                        </p:tgtEl>
                                        <p:attrNameLst>
                                          <p:attrName>style.visibility</p:attrName>
                                        </p:attrNameLst>
                                      </p:cBhvr>
                                      <p:to>
                                        <p:strVal val="visible"/>
                                      </p:to>
                                    </p:set>
                                    <p:anim calcmode="lin" valueType="num">
                                      <p:cBhvr>
                                        <p:cTn id="40" dur="500" fill="hold"/>
                                        <p:tgtEl>
                                          <p:spTgt spid="47"/>
                                        </p:tgtEl>
                                        <p:attrNameLst>
                                          <p:attrName>ppt_w</p:attrName>
                                        </p:attrNameLst>
                                      </p:cBhvr>
                                      <p:tavLst>
                                        <p:tav tm="0">
                                          <p:val>
                                            <p:fltVal val="0"/>
                                          </p:val>
                                        </p:tav>
                                        <p:tav tm="100000">
                                          <p:val>
                                            <p:strVal val="#ppt_w"/>
                                          </p:val>
                                        </p:tav>
                                      </p:tavLst>
                                    </p:anim>
                                    <p:anim calcmode="lin" valueType="num">
                                      <p:cBhvr>
                                        <p:cTn id="41" dur="500" fill="hold"/>
                                        <p:tgtEl>
                                          <p:spTgt spid="47"/>
                                        </p:tgtEl>
                                        <p:attrNameLst>
                                          <p:attrName>ppt_h</p:attrName>
                                        </p:attrNameLst>
                                      </p:cBhvr>
                                      <p:tavLst>
                                        <p:tav tm="0">
                                          <p:val>
                                            <p:fltVal val="0"/>
                                          </p:val>
                                        </p:tav>
                                        <p:tav tm="100000">
                                          <p:val>
                                            <p:strVal val="#ppt_h"/>
                                          </p:val>
                                        </p:tav>
                                      </p:tavLst>
                                    </p:anim>
                                    <p:animEffect transition="in" filter="fade">
                                      <p:cBhvr>
                                        <p:cTn id="42" dur="500"/>
                                        <p:tgtEl>
                                          <p:spTgt spid="47"/>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0" fill="hold" grpId="0" nodeType="clickEffect">
                                  <p:stCondLst>
                                    <p:cond delay="0"/>
                                  </p:stCondLst>
                                  <p:childTnLst>
                                    <p:set>
                                      <p:cBhvr>
                                        <p:cTn id="46" dur="1" fill="hold">
                                          <p:stCondLst>
                                            <p:cond delay="0"/>
                                          </p:stCondLst>
                                        </p:cTn>
                                        <p:tgtEl>
                                          <p:spTgt spid="48"/>
                                        </p:tgtEl>
                                        <p:attrNameLst>
                                          <p:attrName>style.visibility</p:attrName>
                                        </p:attrNameLst>
                                      </p:cBhvr>
                                      <p:to>
                                        <p:strVal val="visible"/>
                                      </p:to>
                                    </p:set>
                                    <p:anim calcmode="lin" valueType="num">
                                      <p:cBhvr>
                                        <p:cTn id="47" dur="500" fill="hold"/>
                                        <p:tgtEl>
                                          <p:spTgt spid="48"/>
                                        </p:tgtEl>
                                        <p:attrNameLst>
                                          <p:attrName>ppt_w</p:attrName>
                                        </p:attrNameLst>
                                      </p:cBhvr>
                                      <p:tavLst>
                                        <p:tav tm="0">
                                          <p:val>
                                            <p:fltVal val="0"/>
                                          </p:val>
                                        </p:tav>
                                        <p:tav tm="100000">
                                          <p:val>
                                            <p:strVal val="#ppt_w"/>
                                          </p:val>
                                        </p:tav>
                                      </p:tavLst>
                                    </p:anim>
                                    <p:anim calcmode="lin" valueType="num">
                                      <p:cBhvr>
                                        <p:cTn id="48" dur="500" fill="hold"/>
                                        <p:tgtEl>
                                          <p:spTgt spid="48"/>
                                        </p:tgtEl>
                                        <p:attrNameLst>
                                          <p:attrName>ppt_h</p:attrName>
                                        </p:attrNameLst>
                                      </p:cBhvr>
                                      <p:tavLst>
                                        <p:tav tm="0">
                                          <p:val>
                                            <p:fltVal val="0"/>
                                          </p:val>
                                        </p:tav>
                                        <p:tav tm="100000">
                                          <p:val>
                                            <p:strVal val="#ppt_h"/>
                                          </p:val>
                                        </p:tav>
                                      </p:tavLst>
                                    </p:anim>
                                    <p:animEffect transition="in" filter="fade">
                                      <p:cBhvr>
                                        <p:cTn id="49" dur="500"/>
                                        <p:tgtEl>
                                          <p:spTgt spid="48"/>
                                        </p:tgtEl>
                                      </p:cBhvr>
                                    </p:animEffect>
                                  </p:childTnLst>
                                </p:cTn>
                              </p:par>
                            </p:childTnLst>
                          </p:cTn>
                        </p:par>
                      </p:childTnLst>
                    </p:cTn>
                  </p:par>
                  <p:par>
                    <p:cTn id="50" fill="hold">
                      <p:stCondLst>
                        <p:cond delay="indefinite"/>
                      </p:stCondLst>
                      <p:childTnLst>
                        <p:par>
                          <p:cTn id="51" fill="hold">
                            <p:stCondLst>
                              <p:cond delay="0"/>
                            </p:stCondLst>
                            <p:childTnLst>
                              <p:par>
                                <p:cTn id="52" presetID="55" presetClass="entr" presetSubtype="0" fill="hold" grpId="0" nodeType="clickEffect">
                                  <p:stCondLst>
                                    <p:cond delay="0"/>
                                  </p:stCondLst>
                                  <p:childTnLst>
                                    <p:set>
                                      <p:cBhvr>
                                        <p:cTn id="53" dur="1" fill="hold">
                                          <p:stCondLst>
                                            <p:cond delay="0"/>
                                          </p:stCondLst>
                                        </p:cTn>
                                        <p:tgtEl>
                                          <p:spTgt spid="62"/>
                                        </p:tgtEl>
                                        <p:attrNameLst>
                                          <p:attrName>style.visibility</p:attrName>
                                        </p:attrNameLst>
                                      </p:cBhvr>
                                      <p:to>
                                        <p:strVal val="visible"/>
                                      </p:to>
                                    </p:set>
                                    <p:anim calcmode="lin" valueType="num">
                                      <p:cBhvr>
                                        <p:cTn id="54" dur="1000" fill="hold"/>
                                        <p:tgtEl>
                                          <p:spTgt spid="62"/>
                                        </p:tgtEl>
                                        <p:attrNameLst>
                                          <p:attrName>ppt_w</p:attrName>
                                        </p:attrNameLst>
                                      </p:cBhvr>
                                      <p:tavLst>
                                        <p:tav tm="0">
                                          <p:val>
                                            <p:strVal val="#ppt_w*0.70"/>
                                          </p:val>
                                        </p:tav>
                                        <p:tav tm="100000">
                                          <p:val>
                                            <p:strVal val="#ppt_w"/>
                                          </p:val>
                                        </p:tav>
                                      </p:tavLst>
                                    </p:anim>
                                    <p:anim calcmode="lin" valueType="num">
                                      <p:cBhvr>
                                        <p:cTn id="55" dur="1000" fill="hold"/>
                                        <p:tgtEl>
                                          <p:spTgt spid="62"/>
                                        </p:tgtEl>
                                        <p:attrNameLst>
                                          <p:attrName>ppt_h</p:attrName>
                                        </p:attrNameLst>
                                      </p:cBhvr>
                                      <p:tavLst>
                                        <p:tav tm="0">
                                          <p:val>
                                            <p:strVal val="#ppt_h"/>
                                          </p:val>
                                        </p:tav>
                                        <p:tav tm="100000">
                                          <p:val>
                                            <p:strVal val="#ppt_h"/>
                                          </p:val>
                                        </p:tav>
                                      </p:tavLst>
                                    </p:anim>
                                    <p:animEffect transition="in" filter="fade">
                                      <p:cBhvr>
                                        <p:cTn id="56" dur="1000"/>
                                        <p:tgtEl>
                                          <p:spTgt spid="62"/>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0" fill="hold" nodeType="clickEffect">
                                  <p:stCondLst>
                                    <p:cond delay="0"/>
                                  </p:stCondLst>
                                  <p:childTnLst>
                                    <p:set>
                                      <p:cBhvr>
                                        <p:cTn id="60" dur="1" fill="hold">
                                          <p:stCondLst>
                                            <p:cond delay="0"/>
                                          </p:stCondLst>
                                        </p:cTn>
                                        <p:tgtEl>
                                          <p:spTgt spid="49"/>
                                        </p:tgtEl>
                                        <p:attrNameLst>
                                          <p:attrName>style.visibility</p:attrName>
                                        </p:attrNameLst>
                                      </p:cBhvr>
                                      <p:to>
                                        <p:strVal val="visible"/>
                                      </p:to>
                                    </p:set>
                                    <p:anim calcmode="lin" valueType="num">
                                      <p:cBhvr>
                                        <p:cTn id="61" dur="500" fill="hold"/>
                                        <p:tgtEl>
                                          <p:spTgt spid="49"/>
                                        </p:tgtEl>
                                        <p:attrNameLst>
                                          <p:attrName>ppt_w</p:attrName>
                                        </p:attrNameLst>
                                      </p:cBhvr>
                                      <p:tavLst>
                                        <p:tav tm="0">
                                          <p:val>
                                            <p:fltVal val="0"/>
                                          </p:val>
                                        </p:tav>
                                        <p:tav tm="100000">
                                          <p:val>
                                            <p:strVal val="#ppt_w"/>
                                          </p:val>
                                        </p:tav>
                                      </p:tavLst>
                                    </p:anim>
                                    <p:anim calcmode="lin" valueType="num">
                                      <p:cBhvr>
                                        <p:cTn id="62" dur="500" fill="hold"/>
                                        <p:tgtEl>
                                          <p:spTgt spid="49"/>
                                        </p:tgtEl>
                                        <p:attrNameLst>
                                          <p:attrName>ppt_h</p:attrName>
                                        </p:attrNameLst>
                                      </p:cBhvr>
                                      <p:tavLst>
                                        <p:tav tm="0">
                                          <p:val>
                                            <p:fltVal val="0"/>
                                          </p:val>
                                        </p:tav>
                                        <p:tav tm="100000">
                                          <p:val>
                                            <p:strVal val="#ppt_h"/>
                                          </p:val>
                                        </p:tav>
                                      </p:tavLst>
                                    </p:anim>
                                    <p:animEffect transition="in" filter="fade">
                                      <p:cBhvr>
                                        <p:cTn id="63" dur="500"/>
                                        <p:tgtEl>
                                          <p:spTgt spid="49"/>
                                        </p:tgtEl>
                                      </p:cBhvr>
                                    </p:animEffect>
                                  </p:childTnLst>
                                </p:cTn>
                              </p:par>
                              <p:par>
                                <p:cTn id="64" presetID="53" presetClass="entr" presetSubtype="0" fill="hold" nodeType="withEffect">
                                  <p:stCondLst>
                                    <p:cond delay="0"/>
                                  </p:stCondLst>
                                  <p:childTnLst>
                                    <p:set>
                                      <p:cBhvr>
                                        <p:cTn id="65" dur="1" fill="hold">
                                          <p:stCondLst>
                                            <p:cond delay="0"/>
                                          </p:stCondLst>
                                        </p:cTn>
                                        <p:tgtEl>
                                          <p:spTgt spid="55"/>
                                        </p:tgtEl>
                                        <p:attrNameLst>
                                          <p:attrName>style.visibility</p:attrName>
                                        </p:attrNameLst>
                                      </p:cBhvr>
                                      <p:to>
                                        <p:strVal val="visible"/>
                                      </p:to>
                                    </p:set>
                                    <p:anim calcmode="lin" valueType="num">
                                      <p:cBhvr>
                                        <p:cTn id="66" dur="500" fill="hold"/>
                                        <p:tgtEl>
                                          <p:spTgt spid="55"/>
                                        </p:tgtEl>
                                        <p:attrNameLst>
                                          <p:attrName>ppt_w</p:attrName>
                                        </p:attrNameLst>
                                      </p:cBhvr>
                                      <p:tavLst>
                                        <p:tav tm="0">
                                          <p:val>
                                            <p:fltVal val="0"/>
                                          </p:val>
                                        </p:tav>
                                        <p:tav tm="100000">
                                          <p:val>
                                            <p:strVal val="#ppt_w"/>
                                          </p:val>
                                        </p:tav>
                                      </p:tavLst>
                                    </p:anim>
                                    <p:anim calcmode="lin" valueType="num">
                                      <p:cBhvr>
                                        <p:cTn id="67" dur="500" fill="hold"/>
                                        <p:tgtEl>
                                          <p:spTgt spid="55"/>
                                        </p:tgtEl>
                                        <p:attrNameLst>
                                          <p:attrName>ppt_h</p:attrName>
                                        </p:attrNameLst>
                                      </p:cBhvr>
                                      <p:tavLst>
                                        <p:tav tm="0">
                                          <p:val>
                                            <p:fltVal val="0"/>
                                          </p:val>
                                        </p:tav>
                                        <p:tav tm="100000">
                                          <p:val>
                                            <p:strVal val="#ppt_h"/>
                                          </p:val>
                                        </p:tav>
                                      </p:tavLst>
                                    </p:anim>
                                    <p:animEffect transition="in" filter="fade">
                                      <p:cBhvr>
                                        <p:cTn id="68" dur="500"/>
                                        <p:tgtEl>
                                          <p:spTgt spid="55"/>
                                        </p:tgtEl>
                                      </p:cBhvr>
                                    </p:animEffect>
                                  </p:childTnLst>
                                </p:cTn>
                              </p:par>
                            </p:childTnLst>
                          </p:cTn>
                        </p:par>
                      </p:childTnLst>
                    </p:cTn>
                  </p:par>
                  <p:par>
                    <p:cTn id="69" fill="hold">
                      <p:stCondLst>
                        <p:cond delay="indefinite"/>
                      </p:stCondLst>
                      <p:childTnLst>
                        <p:par>
                          <p:cTn id="70" fill="hold">
                            <p:stCondLst>
                              <p:cond delay="0"/>
                            </p:stCondLst>
                            <p:childTnLst>
                              <p:par>
                                <p:cTn id="71" presetID="3" presetClass="entr" presetSubtype="10" fill="hold" nodeType="clickEffect">
                                  <p:stCondLst>
                                    <p:cond delay="0"/>
                                  </p:stCondLst>
                                  <p:childTnLst>
                                    <p:set>
                                      <p:cBhvr>
                                        <p:cTn id="72" dur="1" fill="hold">
                                          <p:stCondLst>
                                            <p:cond delay="0"/>
                                          </p:stCondLst>
                                        </p:cTn>
                                        <p:tgtEl>
                                          <p:spTgt spid="56">
                                            <p:txEl>
                                              <p:pRg st="0" end="0"/>
                                            </p:txEl>
                                          </p:spTgt>
                                        </p:tgtEl>
                                        <p:attrNameLst>
                                          <p:attrName>style.visibility</p:attrName>
                                        </p:attrNameLst>
                                      </p:cBhvr>
                                      <p:to>
                                        <p:strVal val="visible"/>
                                      </p:to>
                                    </p:set>
                                    <p:animEffect transition="in" filter="blinds(horizontal)">
                                      <p:cBhvr>
                                        <p:cTn id="73" dur="500"/>
                                        <p:tgtEl>
                                          <p:spTgt spid="56">
                                            <p:txEl>
                                              <p:pRg st="0" end="0"/>
                                            </p:txEl>
                                          </p:spTgt>
                                        </p:tgtEl>
                                      </p:cBhvr>
                                    </p:animEffect>
                                  </p:childTnLst>
                                </p:cTn>
                              </p:par>
                              <p:par>
                                <p:cTn id="74" presetID="4" presetClass="entr" presetSubtype="16" fill="hold" grpId="0" nodeType="withEffect">
                                  <p:stCondLst>
                                    <p:cond delay="0"/>
                                  </p:stCondLst>
                                  <p:childTnLst>
                                    <p:set>
                                      <p:cBhvr>
                                        <p:cTn id="75" dur="1" fill="hold">
                                          <p:stCondLst>
                                            <p:cond delay="0"/>
                                          </p:stCondLst>
                                        </p:cTn>
                                        <p:tgtEl>
                                          <p:spTgt spid="58"/>
                                        </p:tgtEl>
                                        <p:attrNameLst>
                                          <p:attrName>style.visibility</p:attrName>
                                        </p:attrNameLst>
                                      </p:cBhvr>
                                      <p:to>
                                        <p:strVal val="visible"/>
                                      </p:to>
                                    </p:set>
                                    <p:animEffect transition="in" filter="box(in)">
                                      <p:cBhvr>
                                        <p:cTn id="76" dur="500"/>
                                        <p:tgtEl>
                                          <p:spTgt spid="58"/>
                                        </p:tgtEl>
                                      </p:cBhvr>
                                    </p:animEffect>
                                  </p:childTnLst>
                                </p:cTn>
                              </p:par>
                              <p:par>
                                <p:cTn id="77" presetID="4" presetClass="entr" presetSubtype="16" fill="hold" grpId="0" nodeType="withEffect">
                                  <p:stCondLst>
                                    <p:cond delay="0"/>
                                  </p:stCondLst>
                                  <p:childTnLst>
                                    <p:set>
                                      <p:cBhvr>
                                        <p:cTn id="78" dur="1" fill="hold">
                                          <p:stCondLst>
                                            <p:cond delay="0"/>
                                          </p:stCondLst>
                                        </p:cTn>
                                        <p:tgtEl>
                                          <p:spTgt spid="57"/>
                                        </p:tgtEl>
                                        <p:attrNameLst>
                                          <p:attrName>style.visibility</p:attrName>
                                        </p:attrNameLst>
                                      </p:cBhvr>
                                      <p:to>
                                        <p:strVal val="visible"/>
                                      </p:to>
                                    </p:set>
                                    <p:animEffect transition="in" filter="box(in)">
                                      <p:cBhvr>
                                        <p:cTn id="79" dur="500"/>
                                        <p:tgtEl>
                                          <p:spTgt spid="57"/>
                                        </p:tgtEl>
                                      </p:cBhvr>
                                    </p:animEffect>
                                  </p:childTnLst>
                                </p:cTn>
                              </p:par>
                              <p:par>
                                <p:cTn id="80" presetID="2" presetClass="entr" presetSubtype="4" fill="hold" grpId="0" nodeType="withEffect">
                                  <p:stCondLst>
                                    <p:cond delay="0"/>
                                  </p:stCondLst>
                                  <p:childTnLst>
                                    <p:set>
                                      <p:cBhvr>
                                        <p:cTn id="81" dur="1" fill="hold">
                                          <p:stCondLst>
                                            <p:cond delay="0"/>
                                          </p:stCondLst>
                                        </p:cTn>
                                        <p:tgtEl>
                                          <p:spTgt spid="59"/>
                                        </p:tgtEl>
                                        <p:attrNameLst>
                                          <p:attrName>style.visibility</p:attrName>
                                        </p:attrNameLst>
                                      </p:cBhvr>
                                      <p:to>
                                        <p:strVal val="visible"/>
                                      </p:to>
                                    </p:set>
                                    <p:anim calcmode="lin" valueType="num">
                                      <p:cBhvr additive="base">
                                        <p:cTn id="82" dur="500" fill="hold"/>
                                        <p:tgtEl>
                                          <p:spTgt spid="59"/>
                                        </p:tgtEl>
                                        <p:attrNameLst>
                                          <p:attrName>ppt_x</p:attrName>
                                        </p:attrNameLst>
                                      </p:cBhvr>
                                      <p:tavLst>
                                        <p:tav tm="0">
                                          <p:val>
                                            <p:strVal val="#ppt_x"/>
                                          </p:val>
                                        </p:tav>
                                        <p:tav tm="100000">
                                          <p:val>
                                            <p:strVal val="#ppt_x"/>
                                          </p:val>
                                        </p:tav>
                                      </p:tavLst>
                                    </p:anim>
                                    <p:anim calcmode="lin" valueType="num">
                                      <p:cBhvr additive="base">
                                        <p:cTn id="83" dur="500" fill="hold"/>
                                        <p:tgtEl>
                                          <p:spTgt spid="59"/>
                                        </p:tgtEl>
                                        <p:attrNameLst>
                                          <p:attrName>ppt_y</p:attrName>
                                        </p:attrNameLst>
                                      </p:cBhvr>
                                      <p:tavLst>
                                        <p:tav tm="0">
                                          <p:val>
                                            <p:strVal val="1+#ppt_h/2"/>
                                          </p:val>
                                        </p:tav>
                                        <p:tav tm="100000">
                                          <p:val>
                                            <p:strVal val="#ppt_y"/>
                                          </p:val>
                                        </p:tav>
                                      </p:tavLst>
                                    </p:anim>
                                  </p:childTnLst>
                                </p:cTn>
                              </p:par>
                              <p:par>
                                <p:cTn id="84" presetID="24" presetClass="entr" presetSubtype="0" fill="hold" nodeType="withEffect">
                                  <p:stCondLst>
                                    <p:cond delay="0"/>
                                  </p:stCondLst>
                                  <p:childTnLst>
                                    <p:set>
                                      <p:cBhvr>
                                        <p:cTn id="85" dur="1" fill="hold">
                                          <p:stCondLst>
                                            <p:cond delay="0"/>
                                          </p:stCondLst>
                                        </p:cTn>
                                        <p:tgtEl>
                                          <p:spTgt spid="60"/>
                                        </p:tgtEl>
                                        <p:attrNameLst>
                                          <p:attrName>style.visibility</p:attrName>
                                        </p:attrNameLst>
                                      </p:cBhvr>
                                      <p:to>
                                        <p:strVal val="visible"/>
                                      </p:to>
                                    </p:set>
                                    <p:anim to="" calcmode="lin" valueType="num">
                                      <p:cBhvr>
                                        <p:cTn id="86" dur="1" fill="hold"/>
                                        <p:tgtEl>
                                          <p:spTgt spid="60"/>
                                        </p:tgtEl>
                                        <p:attrNameLst>
                                          <p:attrName/>
                                        </p:attrNameLst>
                                      </p:cBhvr>
                                    </p:anim>
                                  </p:childTnLst>
                                </p:cTn>
                              </p:par>
                              <p:par>
                                <p:cTn id="87" presetID="4" presetClass="entr" presetSubtype="16" fill="hold" grpId="0" nodeType="withEffect">
                                  <p:stCondLst>
                                    <p:cond delay="0"/>
                                  </p:stCondLst>
                                  <p:childTnLst>
                                    <p:set>
                                      <p:cBhvr>
                                        <p:cTn id="88" dur="1" fill="hold">
                                          <p:stCondLst>
                                            <p:cond delay="0"/>
                                          </p:stCondLst>
                                        </p:cTn>
                                        <p:tgtEl>
                                          <p:spTgt spid="61"/>
                                        </p:tgtEl>
                                        <p:attrNameLst>
                                          <p:attrName>style.visibility</p:attrName>
                                        </p:attrNameLst>
                                      </p:cBhvr>
                                      <p:to>
                                        <p:strVal val="visible"/>
                                      </p:to>
                                    </p:set>
                                    <p:animEffect transition="in" filter="box(in)">
                                      <p:cBhvr>
                                        <p:cTn id="89"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36" grpId="0"/>
      <p:bldP spid="47" grpId="0"/>
      <p:bldP spid="48" grpId="0"/>
      <p:bldP spid="57" grpId="0"/>
      <p:bldP spid="58" grpId="0"/>
      <p:bldP spid="59" grpId="0"/>
      <p:bldP spid="61" grpId="0"/>
      <p:bldP spid="6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DEE975DF-ECF8-4484-AF24-3F92BA5DF725}"/>
              </a:ext>
            </a:extLst>
          </p:cNvPr>
          <p:cNvPicPr>
            <a:picLocks noChangeAspect="1"/>
          </p:cNvPicPr>
          <p:nvPr/>
        </p:nvPicPr>
        <p:blipFill rotWithShape="1">
          <a:blip r:embed="rId3">
            <a:extLst>
              <a:ext uri="{28A0092B-C50C-407E-A947-70E740481C1C}">
                <a14:useLocalDpi xmlns:a14="http://schemas.microsoft.com/office/drawing/2010/main" val="0"/>
              </a:ext>
            </a:extLst>
          </a:blip>
          <a:srcRect l="5390" t="3825" r="4298" b="38905"/>
          <a:stretch/>
        </p:blipFill>
        <p:spPr>
          <a:xfrm>
            <a:off x="-121920" y="-233362"/>
            <a:ext cx="12588240" cy="7091362"/>
          </a:xfrm>
          <a:prstGeom prst="rect">
            <a:avLst/>
          </a:prstGeom>
        </p:spPr>
      </p:pic>
      <p:grpSp>
        <p:nvGrpSpPr>
          <p:cNvPr id="5" name="组合 4">
            <a:extLst>
              <a:ext uri="{FF2B5EF4-FFF2-40B4-BE49-F238E27FC236}">
                <a16:creationId xmlns:a16="http://schemas.microsoft.com/office/drawing/2014/main" xmlns="" id="{EE483769-5DFB-494F-B10C-6CA9627905A1}"/>
              </a:ext>
            </a:extLst>
          </p:cNvPr>
          <p:cNvGrpSpPr/>
          <p:nvPr/>
        </p:nvGrpSpPr>
        <p:grpSpPr>
          <a:xfrm>
            <a:off x="347722" y="-419197"/>
            <a:ext cx="11473305" cy="6982043"/>
            <a:chOff x="-5011357" y="-419197"/>
            <a:chExt cx="11473305" cy="6982043"/>
          </a:xfrm>
        </p:grpSpPr>
        <p:pic>
          <p:nvPicPr>
            <p:cNvPr id="6" name="图片 5">
              <a:extLst>
                <a:ext uri="{FF2B5EF4-FFF2-40B4-BE49-F238E27FC236}">
                  <a16:creationId xmlns:a16="http://schemas.microsoft.com/office/drawing/2014/main" xmlns="" id="{A2D80F16-4894-426A-A70B-A4FD74D307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11357" y="445752"/>
              <a:ext cx="11473305" cy="6117094"/>
            </a:xfrm>
            <a:prstGeom prst="rect">
              <a:avLst/>
            </a:prstGeom>
          </p:spPr>
        </p:pic>
        <p:grpSp>
          <p:nvGrpSpPr>
            <p:cNvPr id="7" name="组合 6">
              <a:extLst>
                <a:ext uri="{FF2B5EF4-FFF2-40B4-BE49-F238E27FC236}">
                  <a16:creationId xmlns:a16="http://schemas.microsoft.com/office/drawing/2014/main" xmlns="" id="{AEBE588A-DD2B-4A4E-A999-A9D185B5A828}"/>
                </a:ext>
              </a:extLst>
            </p:cNvPr>
            <p:cNvGrpSpPr/>
            <p:nvPr/>
          </p:nvGrpSpPr>
          <p:grpSpPr>
            <a:xfrm>
              <a:off x="-4822857" y="-419197"/>
              <a:ext cx="1125745" cy="2130005"/>
              <a:chOff x="-5030286" y="-385762"/>
              <a:chExt cx="1323975" cy="2505074"/>
            </a:xfrm>
          </p:grpSpPr>
          <p:sp>
            <p:nvSpPr>
              <p:cNvPr id="11" name="矩形 10">
                <a:extLst>
                  <a:ext uri="{FF2B5EF4-FFF2-40B4-BE49-F238E27FC236}">
                    <a16:creationId xmlns:a16="http://schemas.microsoft.com/office/drawing/2014/main" xmlns="" id="{2630ECC6-CE7B-4B9C-9AD4-79797950F32C}"/>
                  </a:ext>
                </a:extLst>
              </p:cNvPr>
              <p:cNvSpPr/>
              <p:nvPr/>
            </p:nvSpPr>
            <p:spPr>
              <a:xfrm>
                <a:off x="-4459738" y="-385762"/>
                <a:ext cx="91440" cy="2204720"/>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xmlns="" id="{8384D7E6-30FE-4484-9BD7-AD162E01BE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40408">
                <a:off x="-5030286" y="757237"/>
                <a:ext cx="1323975" cy="1362075"/>
              </a:xfrm>
              <a:prstGeom prst="rect">
                <a:avLst/>
              </a:prstGeom>
            </p:spPr>
          </p:pic>
        </p:grpSp>
        <p:grpSp>
          <p:nvGrpSpPr>
            <p:cNvPr id="8" name="组合 7">
              <a:extLst>
                <a:ext uri="{FF2B5EF4-FFF2-40B4-BE49-F238E27FC236}">
                  <a16:creationId xmlns:a16="http://schemas.microsoft.com/office/drawing/2014/main" xmlns="" id="{4CC26D8D-9AC4-40F2-9D51-1F7B2952F3B9}"/>
                </a:ext>
              </a:extLst>
            </p:cNvPr>
            <p:cNvGrpSpPr/>
            <p:nvPr/>
          </p:nvGrpSpPr>
          <p:grpSpPr>
            <a:xfrm>
              <a:off x="5248702" y="-419197"/>
              <a:ext cx="1125745" cy="2130005"/>
              <a:chOff x="1451292" y="-385762"/>
              <a:chExt cx="1323975" cy="2505074"/>
            </a:xfrm>
          </p:grpSpPr>
          <p:sp>
            <p:nvSpPr>
              <p:cNvPr id="9" name="矩形 8">
                <a:extLst>
                  <a:ext uri="{FF2B5EF4-FFF2-40B4-BE49-F238E27FC236}">
                    <a16:creationId xmlns:a16="http://schemas.microsoft.com/office/drawing/2014/main" xmlns="" id="{23498C44-2EC3-438E-8F59-C6177F5CED2E}"/>
                  </a:ext>
                </a:extLst>
              </p:cNvPr>
              <p:cNvSpPr/>
              <p:nvPr/>
            </p:nvSpPr>
            <p:spPr>
              <a:xfrm>
                <a:off x="2021840" y="-385762"/>
                <a:ext cx="91440" cy="2204720"/>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a:extLst>
                  <a:ext uri="{FF2B5EF4-FFF2-40B4-BE49-F238E27FC236}">
                    <a16:creationId xmlns:a16="http://schemas.microsoft.com/office/drawing/2014/main" xmlns="" id="{FFDA0AEA-167D-493A-8760-A33CD3D3CF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40408">
                <a:off x="1451292" y="757237"/>
                <a:ext cx="1323975" cy="1362075"/>
              </a:xfrm>
              <a:prstGeom prst="rect">
                <a:avLst/>
              </a:prstGeom>
            </p:spPr>
          </p:pic>
        </p:grpSp>
      </p:grpSp>
      <p:sp>
        <p:nvSpPr>
          <p:cNvPr id="48" name="Title 3"/>
          <p:cNvSpPr txBox="1">
            <a:spLocks/>
          </p:cNvSpPr>
          <p:nvPr/>
        </p:nvSpPr>
        <p:spPr bwMode="auto">
          <a:xfrm>
            <a:off x="1701600" y="600507"/>
            <a:ext cx="1874967"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mj-lt"/>
                <a:ea typeface="+mj-ea"/>
                <a:cs typeface="+mj-cs"/>
              </a:defRPr>
            </a:lvl1pPr>
            <a:lvl2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2pPr>
            <a:lvl3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3pPr>
            <a:lvl4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4pPr>
            <a:lvl5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5pPr>
            <a:lvl6pPr marL="4572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6pPr>
            <a:lvl7pPr marL="9144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7pPr>
            <a:lvl8pPr marL="13716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8pPr>
            <a:lvl9pPr marL="18288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9pPr>
          </a:lstStyle>
          <a:p>
            <a:pPr algn="l" eaLnBrk="1" hangingPunct="1"/>
            <a:r>
              <a:rPr lang="en-US" sz="3600" b="1">
                <a:solidFill>
                  <a:srgbClr val="C00000"/>
                </a:solidFill>
                <a:effectLst/>
                <a:latin typeface="UTM Futura Extra" panose="02040603050506020204" pitchFamily="18" charset="0"/>
                <a:cs typeface="Times New Roman" pitchFamily="18" charset="0"/>
              </a:rPr>
              <a:t>Bài 3:</a:t>
            </a:r>
          </a:p>
        </p:txBody>
      </p:sp>
      <p:sp>
        <p:nvSpPr>
          <p:cNvPr id="2" name="TextBox 1"/>
          <p:cNvSpPr txBox="1"/>
          <p:nvPr/>
        </p:nvSpPr>
        <p:spPr>
          <a:xfrm>
            <a:off x="1213563" y="120687"/>
            <a:ext cx="2310064" cy="400110"/>
          </a:xfrm>
          <a:prstGeom prst="rect">
            <a:avLst/>
          </a:prstGeom>
          <a:noFill/>
        </p:spPr>
        <p:txBody>
          <a:bodyPr wrap="square" rtlCol="0">
            <a:spAutoFit/>
          </a:bodyPr>
          <a:lstStyle/>
          <a:p>
            <a:r>
              <a:rPr lang="en-US" sz="2000">
                <a:latin typeface="Times New Roman" panose="02020603050405020304" pitchFamily="18" charset="0"/>
                <a:cs typeface="Times New Roman" panose="02020603050405020304" pitchFamily="18" charset="0"/>
              </a:rPr>
              <a:t>(Ngoài chuẩn)</a:t>
            </a:r>
          </a:p>
        </p:txBody>
      </p:sp>
      <p:sp>
        <p:nvSpPr>
          <p:cNvPr id="49" name="Text Box 37"/>
          <p:cNvSpPr txBox="1">
            <a:spLocks noChangeArrowheads="1"/>
          </p:cNvSpPr>
          <p:nvPr/>
        </p:nvSpPr>
        <p:spPr bwMode="auto">
          <a:xfrm>
            <a:off x="1450116" y="1291515"/>
            <a:ext cx="929176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US" sz="2400">
                <a:solidFill>
                  <a:schemeClr val="accent6">
                    <a:lumMod val="10000"/>
                  </a:schemeClr>
                </a:solidFill>
                <a:latin typeface="Times New Roman" pitchFamily="18" charset="0"/>
                <a:cs typeface="Times New Roman" pitchFamily="18" charset="0"/>
              </a:rPr>
              <a:t>Một vườn cây có 1000 cây, trong đó có 540 cây lấy gỗ và còn lại là cây ăn quả.</a:t>
            </a:r>
          </a:p>
          <a:p>
            <a:pPr marL="514350" indent="-514350" algn="just">
              <a:buAutoNum type="alphaLcParenR"/>
            </a:pPr>
            <a:r>
              <a:rPr lang="en-US" sz="2400">
                <a:solidFill>
                  <a:schemeClr val="accent6">
                    <a:lumMod val="10000"/>
                  </a:schemeClr>
                </a:solidFill>
                <a:latin typeface="Times New Roman" pitchFamily="18" charset="0"/>
                <a:cs typeface="Times New Roman" pitchFamily="18" charset="0"/>
              </a:rPr>
              <a:t>Số cây lấy gỗ chiếm bao nhiêu phần trăm số cây trong vườn?</a:t>
            </a:r>
          </a:p>
          <a:p>
            <a:pPr marL="514350" indent="-514350" algn="just">
              <a:buAutoNum type="alphaLcParenR"/>
            </a:pPr>
            <a:r>
              <a:rPr lang="en-US" sz="2400">
                <a:solidFill>
                  <a:schemeClr val="accent6">
                    <a:lumMod val="10000"/>
                  </a:schemeClr>
                </a:solidFill>
                <a:latin typeface="Times New Roman" pitchFamily="18" charset="0"/>
                <a:cs typeface="Times New Roman" pitchFamily="18" charset="0"/>
              </a:rPr>
              <a:t>Tỉ số phần trăm của số cây ăn quả và số cây trong vườn là bao nhiêu?</a:t>
            </a:r>
          </a:p>
        </p:txBody>
      </p:sp>
      <p:sp>
        <p:nvSpPr>
          <p:cNvPr id="50" name="Text Box 72"/>
          <p:cNvSpPr txBox="1">
            <a:spLocks noChangeArrowheads="1"/>
          </p:cNvSpPr>
          <p:nvPr/>
        </p:nvSpPr>
        <p:spPr bwMode="auto">
          <a:xfrm>
            <a:off x="1213563" y="2916320"/>
            <a:ext cx="206967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800" b="1" u="sng">
                <a:solidFill>
                  <a:srgbClr val="9114B8"/>
                </a:solidFill>
                <a:latin typeface="Times New Roman" panose="02020603050405020304" pitchFamily="18" charset="0"/>
                <a:cs typeface="Times New Roman" panose="02020603050405020304" pitchFamily="18" charset="0"/>
              </a:rPr>
              <a:t>Tóm tắt:</a:t>
            </a:r>
            <a:r>
              <a:rPr lang="en-US" altLang="en-US" sz="2800" u="sng">
                <a:solidFill>
                  <a:srgbClr val="9114B8"/>
                </a:solidFill>
                <a:latin typeface="Times New Roman" panose="02020603050405020304" pitchFamily="18" charset="0"/>
                <a:cs typeface="Times New Roman" panose="02020603050405020304" pitchFamily="18" charset="0"/>
              </a:rPr>
              <a:t> </a:t>
            </a:r>
          </a:p>
        </p:txBody>
      </p:sp>
      <p:sp>
        <p:nvSpPr>
          <p:cNvPr id="51" name="Text Box 8"/>
          <p:cNvSpPr txBox="1">
            <a:spLocks noChangeArrowheads="1"/>
          </p:cNvSpPr>
          <p:nvPr/>
        </p:nvSpPr>
        <p:spPr bwMode="auto">
          <a:xfrm>
            <a:off x="2166339" y="3526434"/>
            <a:ext cx="39782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400" b="1">
                <a:latin typeface="Times New Roman" panose="02020603050405020304" pitchFamily="18" charset="0"/>
                <a:cs typeface="Times New Roman" panose="02020603050405020304" pitchFamily="18" charset="0"/>
              </a:rPr>
              <a:t>Cây trong vườn: 1000 cây.</a:t>
            </a:r>
          </a:p>
        </p:txBody>
      </p:sp>
      <p:sp>
        <p:nvSpPr>
          <p:cNvPr id="52" name="Text Box 9"/>
          <p:cNvSpPr txBox="1">
            <a:spLocks noChangeArrowheads="1"/>
          </p:cNvSpPr>
          <p:nvPr/>
        </p:nvSpPr>
        <p:spPr bwMode="auto">
          <a:xfrm>
            <a:off x="2150464" y="3947122"/>
            <a:ext cx="32146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400" b="1">
                <a:latin typeface="Times New Roman" panose="02020603050405020304" pitchFamily="18" charset="0"/>
                <a:cs typeface="Times New Roman" panose="02020603050405020304" pitchFamily="18" charset="0"/>
              </a:rPr>
              <a:t>Cây lấy gỗ: 540 cây.</a:t>
            </a:r>
          </a:p>
        </p:txBody>
      </p:sp>
      <p:sp>
        <p:nvSpPr>
          <p:cNvPr id="53" name="Text Box 12"/>
          <p:cNvSpPr txBox="1">
            <a:spLocks noChangeArrowheads="1"/>
          </p:cNvSpPr>
          <p:nvPr/>
        </p:nvSpPr>
        <p:spPr bwMode="auto">
          <a:xfrm>
            <a:off x="2210789" y="4359872"/>
            <a:ext cx="32353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400" b="1">
                <a:latin typeface="Times New Roman" panose="02020603050405020304" pitchFamily="18" charset="0"/>
                <a:cs typeface="Times New Roman" panose="02020603050405020304" pitchFamily="18" charset="0"/>
              </a:rPr>
              <a:t>Cây ăn quả: Còn lại</a:t>
            </a:r>
            <a:r>
              <a:rPr lang="en-US" altLang="en-US" sz="2400">
                <a:latin typeface="Times New Roman" panose="02020603050405020304" pitchFamily="18" charset="0"/>
                <a:cs typeface="Times New Roman" panose="02020603050405020304" pitchFamily="18" charset="0"/>
              </a:rPr>
              <a:t> </a:t>
            </a:r>
          </a:p>
        </p:txBody>
      </p:sp>
      <p:grpSp>
        <p:nvGrpSpPr>
          <p:cNvPr id="54" name="Group 30"/>
          <p:cNvGrpSpPr>
            <a:grpSpLocks/>
          </p:cNvGrpSpPr>
          <p:nvPr/>
        </p:nvGrpSpPr>
        <p:grpSpPr bwMode="auto">
          <a:xfrm>
            <a:off x="6406552" y="3354985"/>
            <a:ext cx="3759200" cy="817562"/>
            <a:chOff x="196" y="2970"/>
            <a:chExt cx="2407" cy="515"/>
          </a:xfrm>
        </p:grpSpPr>
        <p:sp>
          <p:nvSpPr>
            <p:cNvPr id="55" name="Text Box 16"/>
            <p:cNvSpPr txBox="1">
              <a:spLocks noChangeArrowheads="1"/>
            </p:cNvSpPr>
            <p:nvPr/>
          </p:nvSpPr>
          <p:spPr bwMode="auto">
            <a:xfrm>
              <a:off x="196" y="2970"/>
              <a:ext cx="191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000">
                  <a:latin typeface="Times New Roman" panose="02020603050405020304" pitchFamily="18" charset="0"/>
                  <a:cs typeface="Times New Roman" panose="02020603050405020304" pitchFamily="18" charset="0"/>
                </a:rPr>
                <a:t>     Số cây lấy gỗ </a:t>
              </a:r>
            </a:p>
          </p:txBody>
        </p:sp>
        <p:sp>
          <p:nvSpPr>
            <p:cNvPr id="56" name="Text Box 17"/>
            <p:cNvSpPr txBox="1">
              <a:spLocks noChangeArrowheads="1"/>
            </p:cNvSpPr>
            <p:nvPr/>
          </p:nvSpPr>
          <p:spPr bwMode="auto">
            <a:xfrm>
              <a:off x="196" y="3254"/>
              <a:ext cx="191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1800">
                  <a:latin typeface="Times New Roman" panose="02020603050405020304" pitchFamily="18" charset="0"/>
                  <a:cs typeface="Times New Roman" panose="02020603050405020304" pitchFamily="18" charset="0"/>
                </a:rPr>
                <a:t>  Số cây trong vườn </a:t>
              </a:r>
            </a:p>
          </p:txBody>
        </p:sp>
        <p:sp>
          <p:nvSpPr>
            <p:cNvPr id="57" name="Line 18"/>
            <p:cNvSpPr>
              <a:spLocks noChangeShapeType="1"/>
            </p:cNvSpPr>
            <p:nvPr/>
          </p:nvSpPr>
          <p:spPr bwMode="auto">
            <a:xfrm>
              <a:off x="238" y="3248"/>
              <a:ext cx="1294" cy="7"/>
            </a:xfrm>
            <a:prstGeom prst="line">
              <a:avLst/>
            </a:prstGeom>
            <a:ln w="28575">
              <a:headEnd/>
              <a:tailEnd/>
            </a:ln>
          </p:spPr>
          <p:style>
            <a:lnRef idx="1">
              <a:schemeClr val="dk1"/>
            </a:lnRef>
            <a:fillRef idx="0">
              <a:schemeClr val="dk1"/>
            </a:fillRef>
            <a:effectRef idx="0">
              <a:schemeClr val="dk1"/>
            </a:effectRef>
            <a:fontRef idx="minor">
              <a:schemeClr val="tx1"/>
            </a:fontRef>
          </p:style>
          <p:txBody>
            <a:bodyPr/>
            <a:lstStyle/>
            <a:p>
              <a:endParaRPr lang="en-US">
                <a:latin typeface="Times New Roman" panose="02020603050405020304" pitchFamily="18" charset="0"/>
                <a:cs typeface="Times New Roman" panose="02020603050405020304" pitchFamily="18" charset="0"/>
              </a:endParaRPr>
            </a:p>
          </p:txBody>
        </p:sp>
        <p:sp>
          <p:nvSpPr>
            <p:cNvPr id="58" name="Text Box 19"/>
            <p:cNvSpPr txBox="1">
              <a:spLocks noChangeArrowheads="1"/>
            </p:cNvSpPr>
            <p:nvPr/>
          </p:nvSpPr>
          <p:spPr bwMode="auto">
            <a:xfrm>
              <a:off x="1588" y="3117"/>
              <a:ext cx="24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000">
                  <a:latin typeface="Times New Roman" panose="02020603050405020304" pitchFamily="18" charset="0"/>
                  <a:cs typeface="Times New Roman" panose="02020603050405020304" pitchFamily="18" charset="0"/>
                </a:rPr>
                <a:t>=</a:t>
              </a:r>
            </a:p>
          </p:txBody>
        </p:sp>
        <p:sp>
          <p:nvSpPr>
            <p:cNvPr id="59" name="Text Box 20"/>
            <p:cNvSpPr txBox="1">
              <a:spLocks noChangeArrowheads="1"/>
            </p:cNvSpPr>
            <p:nvPr/>
          </p:nvSpPr>
          <p:spPr bwMode="auto">
            <a:xfrm>
              <a:off x="1735" y="3113"/>
              <a:ext cx="86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000">
                  <a:latin typeface="Times New Roman" panose="02020603050405020304" pitchFamily="18" charset="0"/>
                  <a:cs typeface="Times New Roman" panose="02020603050405020304" pitchFamily="18" charset="0"/>
                </a:rPr>
                <a:t>…. % ? </a:t>
              </a:r>
            </a:p>
          </p:txBody>
        </p:sp>
      </p:grpSp>
      <p:grpSp>
        <p:nvGrpSpPr>
          <p:cNvPr id="60" name="Group 31"/>
          <p:cNvGrpSpPr>
            <a:grpSpLocks/>
          </p:cNvGrpSpPr>
          <p:nvPr/>
        </p:nvGrpSpPr>
        <p:grpSpPr bwMode="auto">
          <a:xfrm>
            <a:off x="6441477" y="4132860"/>
            <a:ext cx="3821112" cy="817562"/>
            <a:chOff x="196" y="2970"/>
            <a:chExt cx="2407" cy="515"/>
          </a:xfrm>
        </p:grpSpPr>
        <p:sp>
          <p:nvSpPr>
            <p:cNvPr id="61" name="Text Box 32"/>
            <p:cNvSpPr txBox="1">
              <a:spLocks noChangeArrowheads="1"/>
            </p:cNvSpPr>
            <p:nvPr/>
          </p:nvSpPr>
          <p:spPr bwMode="auto">
            <a:xfrm>
              <a:off x="196" y="2970"/>
              <a:ext cx="191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000">
                  <a:latin typeface="Times New Roman" panose="02020603050405020304" pitchFamily="18" charset="0"/>
                  <a:cs typeface="Times New Roman" panose="02020603050405020304" pitchFamily="18" charset="0"/>
                </a:rPr>
                <a:t>     Số cây ăn quả </a:t>
              </a:r>
            </a:p>
          </p:txBody>
        </p:sp>
        <p:sp>
          <p:nvSpPr>
            <p:cNvPr id="62" name="Text Box 33"/>
            <p:cNvSpPr txBox="1">
              <a:spLocks noChangeArrowheads="1"/>
            </p:cNvSpPr>
            <p:nvPr/>
          </p:nvSpPr>
          <p:spPr bwMode="auto">
            <a:xfrm>
              <a:off x="196" y="3254"/>
              <a:ext cx="191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1800">
                  <a:latin typeface="Times New Roman" panose="02020603050405020304" pitchFamily="18" charset="0"/>
                  <a:cs typeface="Times New Roman" panose="02020603050405020304" pitchFamily="18" charset="0"/>
                </a:rPr>
                <a:t>  Số cây trong vườn </a:t>
              </a:r>
            </a:p>
          </p:txBody>
        </p:sp>
        <p:sp>
          <p:nvSpPr>
            <p:cNvPr id="63" name="Line 34"/>
            <p:cNvSpPr>
              <a:spLocks noChangeShapeType="1"/>
            </p:cNvSpPr>
            <p:nvPr/>
          </p:nvSpPr>
          <p:spPr bwMode="auto">
            <a:xfrm>
              <a:off x="238" y="3248"/>
              <a:ext cx="1294" cy="7"/>
            </a:xfrm>
            <a:prstGeom prst="line">
              <a:avLst/>
            </a:prstGeom>
            <a:ln w="28575">
              <a:headEnd/>
              <a:tailEnd/>
            </a:ln>
          </p:spPr>
          <p:style>
            <a:lnRef idx="1">
              <a:schemeClr val="dk1"/>
            </a:lnRef>
            <a:fillRef idx="0">
              <a:schemeClr val="dk1"/>
            </a:fillRef>
            <a:effectRef idx="0">
              <a:schemeClr val="dk1"/>
            </a:effectRef>
            <a:fontRef idx="minor">
              <a:schemeClr val="tx1"/>
            </a:fontRef>
          </p:style>
          <p:txBody>
            <a:bodyPr/>
            <a:lstStyle/>
            <a:p>
              <a:endParaRPr lang="en-US">
                <a:latin typeface="Times New Roman" panose="02020603050405020304" pitchFamily="18" charset="0"/>
                <a:cs typeface="Times New Roman" panose="02020603050405020304" pitchFamily="18" charset="0"/>
              </a:endParaRPr>
            </a:p>
          </p:txBody>
        </p:sp>
        <p:sp>
          <p:nvSpPr>
            <p:cNvPr id="64" name="Text Box 35"/>
            <p:cNvSpPr txBox="1">
              <a:spLocks noChangeArrowheads="1"/>
            </p:cNvSpPr>
            <p:nvPr/>
          </p:nvSpPr>
          <p:spPr bwMode="auto">
            <a:xfrm>
              <a:off x="1588" y="3117"/>
              <a:ext cx="24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000">
                  <a:latin typeface="Times New Roman" panose="02020603050405020304" pitchFamily="18" charset="0"/>
                  <a:cs typeface="Times New Roman" panose="02020603050405020304" pitchFamily="18" charset="0"/>
                </a:rPr>
                <a:t>=</a:t>
              </a:r>
            </a:p>
          </p:txBody>
        </p:sp>
        <p:sp>
          <p:nvSpPr>
            <p:cNvPr id="65" name="Text Box 36"/>
            <p:cNvSpPr txBox="1">
              <a:spLocks noChangeArrowheads="1"/>
            </p:cNvSpPr>
            <p:nvPr/>
          </p:nvSpPr>
          <p:spPr bwMode="auto">
            <a:xfrm>
              <a:off x="1735" y="3113"/>
              <a:ext cx="86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000">
                  <a:latin typeface="Times New Roman" panose="02020603050405020304" pitchFamily="18" charset="0"/>
                  <a:cs typeface="Times New Roman" panose="02020603050405020304" pitchFamily="18" charset="0"/>
                </a:rPr>
                <a:t>…. % ? </a:t>
              </a:r>
            </a:p>
          </p:txBody>
        </p:sp>
      </p:grpSp>
      <p:sp>
        <p:nvSpPr>
          <p:cNvPr id="66" name="Line 24"/>
          <p:cNvSpPr>
            <a:spLocks noChangeShapeType="1"/>
          </p:cNvSpPr>
          <p:nvPr/>
        </p:nvSpPr>
        <p:spPr bwMode="auto">
          <a:xfrm>
            <a:off x="5854102" y="3494685"/>
            <a:ext cx="39687" cy="1546225"/>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latin typeface="Times New Roman" panose="02020603050405020304" pitchFamily="18" charset="0"/>
              <a:cs typeface="Times New Roman" panose="02020603050405020304" pitchFamily="18" charset="0"/>
            </a:endParaRPr>
          </a:p>
        </p:txBody>
      </p:sp>
      <p:sp>
        <p:nvSpPr>
          <p:cNvPr id="67" name="Text Box 25"/>
          <p:cNvSpPr txBox="1">
            <a:spLocks noChangeArrowheads="1"/>
          </p:cNvSpPr>
          <p:nvPr/>
        </p:nvSpPr>
        <p:spPr bwMode="auto">
          <a:xfrm>
            <a:off x="6035077" y="3540722"/>
            <a:ext cx="4270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altLang="en-US" sz="2000" b="1">
                <a:latin typeface="Times New Roman" panose="02020603050405020304" pitchFamily="18" charset="0"/>
                <a:cs typeface="Times New Roman" panose="02020603050405020304" pitchFamily="18" charset="0"/>
              </a:rPr>
              <a:t>a)</a:t>
            </a:r>
          </a:p>
        </p:txBody>
      </p:sp>
      <p:sp>
        <p:nvSpPr>
          <p:cNvPr id="68" name="Text Box 26"/>
          <p:cNvSpPr txBox="1">
            <a:spLocks noChangeArrowheads="1"/>
          </p:cNvSpPr>
          <p:nvPr/>
        </p:nvSpPr>
        <p:spPr bwMode="auto">
          <a:xfrm>
            <a:off x="6074764" y="4270972"/>
            <a:ext cx="7318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altLang="en-US" sz="2400" b="1">
                <a:latin typeface="Times New Roman" panose="02020603050405020304" pitchFamily="18" charset="0"/>
                <a:cs typeface="Times New Roman" panose="02020603050405020304" pitchFamily="18" charset="0"/>
              </a:rPr>
              <a:t>b)</a:t>
            </a:r>
          </a:p>
        </p:txBody>
      </p:sp>
    </p:spTree>
    <p:extLst>
      <p:ext uri="{BB962C8B-B14F-4D97-AF65-F5344CB8AC3E}">
        <p14:creationId xmlns:p14="http://schemas.microsoft.com/office/powerpoint/2010/main" val="20132111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additive="base">
                                        <p:cTn id="7" dur="500" fill="hold"/>
                                        <p:tgtEl>
                                          <p:spTgt spid="48"/>
                                        </p:tgtEl>
                                        <p:attrNameLst>
                                          <p:attrName>ppt_x</p:attrName>
                                        </p:attrNameLst>
                                      </p:cBhvr>
                                      <p:tavLst>
                                        <p:tav tm="0">
                                          <p:val>
                                            <p:strVal val="0-#ppt_w/2"/>
                                          </p:val>
                                        </p:tav>
                                        <p:tav tm="100000">
                                          <p:val>
                                            <p:strVal val="#ppt_x"/>
                                          </p:val>
                                        </p:tav>
                                      </p:tavLst>
                                    </p:anim>
                                    <p:anim calcmode="lin" valueType="num">
                                      <p:cBhvr additive="base">
                                        <p:cTn id="8" dur="500" fill="hold"/>
                                        <p:tgtEl>
                                          <p:spTgt spid="4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49"/>
                                        </p:tgtEl>
                                        <p:attrNameLst>
                                          <p:attrName>style.visibility</p:attrName>
                                        </p:attrNameLst>
                                      </p:cBhvr>
                                      <p:to>
                                        <p:strVal val="visible"/>
                                      </p:to>
                                    </p:set>
                                    <p:animEffect transition="in" filter="blinds(horizontal)">
                                      <p:cBhvr>
                                        <p:cTn id="13" dur="500"/>
                                        <p:tgtEl>
                                          <p:spTgt spid="49"/>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50"/>
                                        </p:tgtEl>
                                        <p:attrNameLst>
                                          <p:attrName>style.visibility</p:attrName>
                                        </p:attrNameLst>
                                      </p:cBhvr>
                                      <p:to>
                                        <p:strVal val="visible"/>
                                      </p:to>
                                    </p:set>
                                    <p:animEffect transition="in" filter="checkerboard(across)">
                                      <p:cBhvr>
                                        <p:cTn id="18" dur="500"/>
                                        <p:tgtEl>
                                          <p:spTgt spid="50"/>
                                        </p:tgtEl>
                                      </p:cBhvr>
                                    </p:animEffect>
                                  </p:childTnLst>
                                </p:cTn>
                              </p:par>
                              <p:par>
                                <p:cTn id="19" presetID="53" presetClass="entr" presetSubtype="0" fill="hold" nodeType="withEffect">
                                  <p:stCondLst>
                                    <p:cond delay="0"/>
                                  </p:stCondLst>
                                  <p:childTnLst>
                                    <p:set>
                                      <p:cBhvr>
                                        <p:cTn id="20" dur="1" fill="hold">
                                          <p:stCondLst>
                                            <p:cond delay="0"/>
                                          </p:stCondLst>
                                        </p:cTn>
                                        <p:tgtEl>
                                          <p:spTgt spid="66"/>
                                        </p:tgtEl>
                                        <p:attrNameLst>
                                          <p:attrName>style.visibility</p:attrName>
                                        </p:attrNameLst>
                                      </p:cBhvr>
                                      <p:to>
                                        <p:strVal val="visible"/>
                                      </p:to>
                                    </p:set>
                                    <p:anim calcmode="lin" valueType="num">
                                      <p:cBhvr>
                                        <p:cTn id="21" dur="500" fill="hold"/>
                                        <p:tgtEl>
                                          <p:spTgt spid="66"/>
                                        </p:tgtEl>
                                        <p:attrNameLst>
                                          <p:attrName>ppt_w</p:attrName>
                                        </p:attrNameLst>
                                      </p:cBhvr>
                                      <p:tavLst>
                                        <p:tav tm="0">
                                          <p:val>
                                            <p:fltVal val="0"/>
                                          </p:val>
                                        </p:tav>
                                        <p:tav tm="100000">
                                          <p:val>
                                            <p:strVal val="#ppt_w"/>
                                          </p:val>
                                        </p:tav>
                                      </p:tavLst>
                                    </p:anim>
                                    <p:anim calcmode="lin" valueType="num">
                                      <p:cBhvr>
                                        <p:cTn id="22" dur="500" fill="hold"/>
                                        <p:tgtEl>
                                          <p:spTgt spid="66"/>
                                        </p:tgtEl>
                                        <p:attrNameLst>
                                          <p:attrName>ppt_h</p:attrName>
                                        </p:attrNameLst>
                                      </p:cBhvr>
                                      <p:tavLst>
                                        <p:tav tm="0">
                                          <p:val>
                                            <p:fltVal val="0"/>
                                          </p:val>
                                        </p:tav>
                                        <p:tav tm="100000">
                                          <p:val>
                                            <p:strVal val="#ppt_h"/>
                                          </p:val>
                                        </p:tav>
                                      </p:tavLst>
                                    </p:anim>
                                    <p:animEffect transition="in" filter="fade">
                                      <p:cBhvr>
                                        <p:cTn id="23" dur="500"/>
                                        <p:tgtEl>
                                          <p:spTgt spid="6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51"/>
                                        </p:tgtEl>
                                        <p:attrNameLst>
                                          <p:attrName>style.visibility</p:attrName>
                                        </p:attrNameLst>
                                      </p:cBhvr>
                                      <p:to>
                                        <p:strVal val="visible"/>
                                      </p:to>
                                    </p:set>
                                    <p:anim calcmode="lin" valueType="num">
                                      <p:cBhvr>
                                        <p:cTn id="28" dur="500" fill="hold"/>
                                        <p:tgtEl>
                                          <p:spTgt spid="51"/>
                                        </p:tgtEl>
                                        <p:attrNameLst>
                                          <p:attrName>ppt_w</p:attrName>
                                        </p:attrNameLst>
                                      </p:cBhvr>
                                      <p:tavLst>
                                        <p:tav tm="0">
                                          <p:val>
                                            <p:fltVal val="0"/>
                                          </p:val>
                                        </p:tav>
                                        <p:tav tm="100000">
                                          <p:val>
                                            <p:strVal val="#ppt_w"/>
                                          </p:val>
                                        </p:tav>
                                      </p:tavLst>
                                    </p:anim>
                                    <p:anim calcmode="lin" valueType="num">
                                      <p:cBhvr>
                                        <p:cTn id="29" dur="500" fill="hold"/>
                                        <p:tgtEl>
                                          <p:spTgt spid="51"/>
                                        </p:tgtEl>
                                        <p:attrNameLst>
                                          <p:attrName>ppt_h</p:attrName>
                                        </p:attrNameLst>
                                      </p:cBhvr>
                                      <p:tavLst>
                                        <p:tav tm="0">
                                          <p:val>
                                            <p:fltVal val="0"/>
                                          </p:val>
                                        </p:tav>
                                        <p:tav tm="100000">
                                          <p:val>
                                            <p:strVal val="#ppt_h"/>
                                          </p:val>
                                        </p:tav>
                                      </p:tavLst>
                                    </p:anim>
                                    <p:animEffect transition="in" filter="fade">
                                      <p:cBhvr>
                                        <p:cTn id="30" dur="500"/>
                                        <p:tgtEl>
                                          <p:spTgt spid="51"/>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52"/>
                                        </p:tgtEl>
                                        <p:attrNameLst>
                                          <p:attrName>style.visibility</p:attrName>
                                        </p:attrNameLst>
                                      </p:cBhvr>
                                      <p:to>
                                        <p:strVal val="visible"/>
                                      </p:to>
                                    </p:set>
                                    <p:anim calcmode="lin" valueType="num">
                                      <p:cBhvr>
                                        <p:cTn id="35" dur="500" fill="hold"/>
                                        <p:tgtEl>
                                          <p:spTgt spid="52"/>
                                        </p:tgtEl>
                                        <p:attrNameLst>
                                          <p:attrName>ppt_w</p:attrName>
                                        </p:attrNameLst>
                                      </p:cBhvr>
                                      <p:tavLst>
                                        <p:tav tm="0">
                                          <p:val>
                                            <p:fltVal val="0"/>
                                          </p:val>
                                        </p:tav>
                                        <p:tav tm="100000">
                                          <p:val>
                                            <p:strVal val="#ppt_w"/>
                                          </p:val>
                                        </p:tav>
                                      </p:tavLst>
                                    </p:anim>
                                    <p:anim calcmode="lin" valueType="num">
                                      <p:cBhvr>
                                        <p:cTn id="36" dur="500" fill="hold"/>
                                        <p:tgtEl>
                                          <p:spTgt spid="52"/>
                                        </p:tgtEl>
                                        <p:attrNameLst>
                                          <p:attrName>ppt_h</p:attrName>
                                        </p:attrNameLst>
                                      </p:cBhvr>
                                      <p:tavLst>
                                        <p:tav tm="0">
                                          <p:val>
                                            <p:fltVal val="0"/>
                                          </p:val>
                                        </p:tav>
                                        <p:tav tm="100000">
                                          <p:val>
                                            <p:strVal val="#ppt_h"/>
                                          </p:val>
                                        </p:tav>
                                      </p:tavLst>
                                    </p:anim>
                                    <p:animEffect transition="in" filter="fade">
                                      <p:cBhvr>
                                        <p:cTn id="37" dur="500"/>
                                        <p:tgtEl>
                                          <p:spTgt spid="52"/>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grpId="0" nodeType="clickEffect">
                                  <p:stCondLst>
                                    <p:cond delay="0"/>
                                  </p:stCondLst>
                                  <p:childTnLst>
                                    <p:set>
                                      <p:cBhvr>
                                        <p:cTn id="41" dur="1" fill="hold">
                                          <p:stCondLst>
                                            <p:cond delay="0"/>
                                          </p:stCondLst>
                                        </p:cTn>
                                        <p:tgtEl>
                                          <p:spTgt spid="53"/>
                                        </p:tgtEl>
                                        <p:attrNameLst>
                                          <p:attrName>style.visibility</p:attrName>
                                        </p:attrNameLst>
                                      </p:cBhvr>
                                      <p:to>
                                        <p:strVal val="visible"/>
                                      </p:to>
                                    </p:set>
                                    <p:anim calcmode="lin" valueType="num">
                                      <p:cBhvr>
                                        <p:cTn id="42" dur="500" fill="hold"/>
                                        <p:tgtEl>
                                          <p:spTgt spid="53"/>
                                        </p:tgtEl>
                                        <p:attrNameLst>
                                          <p:attrName>ppt_w</p:attrName>
                                        </p:attrNameLst>
                                      </p:cBhvr>
                                      <p:tavLst>
                                        <p:tav tm="0">
                                          <p:val>
                                            <p:fltVal val="0"/>
                                          </p:val>
                                        </p:tav>
                                        <p:tav tm="100000">
                                          <p:val>
                                            <p:strVal val="#ppt_w"/>
                                          </p:val>
                                        </p:tav>
                                      </p:tavLst>
                                    </p:anim>
                                    <p:anim calcmode="lin" valueType="num">
                                      <p:cBhvr>
                                        <p:cTn id="43" dur="500" fill="hold"/>
                                        <p:tgtEl>
                                          <p:spTgt spid="53"/>
                                        </p:tgtEl>
                                        <p:attrNameLst>
                                          <p:attrName>ppt_h</p:attrName>
                                        </p:attrNameLst>
                                      </p:cBhvr>
                                      <p:tavLst>
                                        <p:tav tm="0">
                                          <p:val>
                                            <p:fltVal val="0"/>
                                          </p:val>
                                        </p:tav>
                                        <p:tav tm="100000">
                                          <p:val>
                                            <p:strVal val="#ppt_h"/>
                                          </p:val>
                                        </p:tav>
                                      </p:tavLst>
                                    </p:anim>
                                    <p:animEffect transition="in" filter="fade">
                                      <p:cBhvr>
                                        <p:cTn id="44" dur="500"/>
                                        <p:tgtEl>
                                          <p:spTgt spid="53"/>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nodeType="clickEffect">
                                  <p:stCondLst>
                                    <p:cond delay="0"/>
                                  </p:stCondLst>
                                  <p:childTnLst>
                                    <p:set>
                                      <p:cBhvr>
                                        <p:cTn id="48" dur="1" fill="hold">
                                          <p:stCondLst>
                                            <p:cond delay="0"/>
                                          </p:stCondLst>
                                        </p:cTn>
                                        <p:tgtEl>
                                          <p:spTgt spid="54"/>
                                        </p:tgtEl>
                                        <p:attrNameLst>
                                          <p:attrName>style.visibility</p:attrName>
                                        </p:attrNameLst>
                                      </p:cBhvr>
                                      <p:to>
                                        <p:strVal val="visible"/>
                                      </p:to>
                                    </p:set>
                                    <p:anim calcmode="lin" valueType="num">
                                      <p:cBhvr>
                                        <p:cTn id="49" dur="1000" fill="hold"/>
                                        <p:tgtEl>
                                          <p:spTgt spid="54"/>
                                        </p:tgtEl>
                                        <p:attrNameLst>
                                          <p:attrName>ppt_w</p:attrName>
                                        </p:attrNameLst>
                                      </p:cBhvr>
                                      <p:tavLst>
                                        <p:tav tm="0">
                                          <p:val>
                                            <p:strVal val="#ppt_w*0.70"/>
                                          </p:val>
                                        </p:tav>
                                        <p:tav tm="100000">
                                          <p:val>
                                            <p:strVal val="#ppt_w"/>
                                          </p:val>
                                        </p:tav>
                                      </p:tavLst>
                                    </p:anim>
                                    <p:anim calcmode="lin" valueType="num">
                                      <p:cBhvr>
                                        <p:cTn id="50" dur="1000" fill="hold"/>
                                        <p:tgtEl>
                                          <p:spTgt spid="54"/>
                                        </p:tgtEl>
                                        <p:attrNameLst>
                                          <p:attrName>ppt_h</p:attrName>
                                        </p:attrNameLst>
                                      </p:cBhvr>
                                      <p:tavLst>
                                        <p:tav tm="0">
                                          <p:val>
                                            <p:strVal val="#ppt_h"/>
                                          </p:val>
                                        </p:tav>
                                        <p:tav tm="100000">
                                          <p:val>
                                            <p:strVal val="#ppt_h"/>
                                          </p:val>
                                        </p:tav>
                                      </p:tavLst>
                                    </p:anim>
                                    <p:animEffect transition="in" filter="fade">
                                      <p:cBhvr>
                                        <p:cTn id="51" dur="1000"/>
                                        <p:tgtEl>
                                          <p:spTgt spid="54"/>
                                        </p:tgtEl>
                                      </p:cBhvr>
                                    </p:animEffect>
                                  </p:childTnLst>
                                </p:cTn>
                              </p:par>
                              <p:par>
                                <p:cTn id="52" presetID="53" presetClass="entr" presetSubtype="0" fill="hold" grpId="0" nodeType="withEffect">
                                  <p:stCondLst>
                                    <p:cond delay="0"/>
                                  </p:stCondLst>
                                  <p:childTnLst>
                                    <p:set>
                                      <p:cBhvr>
                                        <p:cTn id="53" dur="1" fill="hold">
                                          <p:stCondLst>
                                            <p:cond delay="0"/>
                                          </p:stCondLst>
                                        </p:cTn>
                                        <p:tgtEl>
                                          <p:spTgt spid="67"/>
                                        </p:tgtEl>
                                        <p:attrNameLst>
                                          <p:attrName>style.visibility</p:attrName>
                                        </p:attrNameLst>
                                      </p:cBhvr>
                                      <p:to>
                                        <p:strVal val="visible"/>
                                      </p:to>
                                    </p:set>
                                    <p:anim calcmode="lin" valueType="num">
                                      <p:cBhvr>
                                        <p:cTn id="54" dur="500" fill="hold"/>
                                        <p:tgtEl>
                                          <p:spTgt spid="67"/>
                                        </p:tgtEl>
                                        <p:attrNameLst>
                                          <p:attrName>ppt_w</p:attrName>
                                        </p:attrNameLst>
                                      </p:cBhvr>
                                      <p:tavLst>
                                        <p:tav tm="0">
                                          <p:val>
                                            <p:fltVal val="0"/>
                                          </p:val>
                                        </p:tav>
                                        <p:tav tm="100000">
                                          <p:val>
                                            <p:strVal val="#ppt_w"/>
                                          </p:val>
                                        </p:tav>
                                      </p:tavLst>
                                    </p:anim>
                                    <p:anim calcmode="lin" valueType="num">
                                      <p:cBhvr>
                                        <p:cTn id="55" dur="500" fill="hold"/>
                                        <p:tgtEl>
                                          <p:spTgt spid="67"/>
                                        </p:tgtEl>
                                        <p:attrNameLst>
                                          <p:attrName>ppt_h</p:attrName>
                                        </p:attrNameLst>
                                      </p:cBhvr>
                                      <p:tavLst>
                                        <p:tav tm="0">
                                          <p:val>
                                            <p:fltVal val="0"/>
                                          </p:val>
                                        </p:tav>
                                        <p:tav tm="100000">
                                          <p:val>
                                            <p:strVal val="#ppt_h"/>
                                          </p:val>
                                        </p:tav>
                                      </p:tavLst>
                                    </p:anim>
                                    <p:animEffect transition="in" filter="fade">
                                      <p:cBhvr>
                                        <p:cTn id="56" dur="500"/>
                                        <p:tgtEl>
                                          <p:spTgt spid="67"/>
                                        </p:tgtEl>
                                      </p:cBhvr>
                                    </p:animEffect>
                                  </p:childTnLst>
                                </p:cTn>
                              </p:par>
                            </p:childTnLst>
                          </p:cTn>
                        </p:par>
                      </p:childTnLst>
                    </p:cTn>
                  </p:par>
                  <p:par>
                    <p:cTn id="57" fill="hold">
                      <p:stCondLst>
                        <p:cond delay="indefinite"/>
                      </p:stCondLst>
                      <p:childTnLst>
                        <p:par>
                          <p:cTn id="58" fill="hold">
                            <p:stCondLst>
                              <p:cond delay="0"/>
                            </p:stCondLst>
                            <p:childTnLst>
                              <p:par>
                                <p:cTn id="59" presetID="55" presetClass="entr" presetSubtype="0" fill="hold" nodeType="clickEffect">
                                  <p:stCondLst>
                                    <p:cond delay="0"/>
                                  </p:stCondLst>
                                  <p:childTnLst>
                                    <p:set>
                                      <p:cBhvr>
                                        <p:cTn id="60" dur="1" fill="hold">
                                          <p:stCondLst>
                                            <p:cond delay="0"/>
                                          </p:stCondLst>
                                        </p:cTn>
                                        <p:tgtEl>
                                          <p:spTgt spid="60"/>
                                        </p:tgtEl>
                                        <p:attrNameLst>
                                          <p:attrName>style.visibility</p:attrName>
                                        </p:attrNameLst>
                                      </p:cBhvr>
                                      <p:to>
                                        <p:strVal val="visible"/>
                                      </p:to>
                                    </p:set>
                                    <p:anim calcmode="lin" valueType="num">
                                      <p:cBhvr>
                                        <p:cTn id="61" dur="1000" fill="hold"/>
                                        <p:tgtEl>
                                          <p:spTgt spid="60"/>
                                        </p:tgtEl>
                                        <p:attrNameLst>
                                          <p:attrName>ppt_w</p:attrName>
                                        </p:attrNameLst>
                                      </p:cBhvr>
                                      <p:tavLst>
                                        <p:tav tm="0">
                                          <p:val>
                                            <p:strVal val="#ppt_w*0.70"/>
                                          </p:val>
                                        </p:tav>
                                        <p:tav tm="100000">
                                          <p:val>
                                            <p:strVal val="#ppt_w"/>
                                          </p:val>
                                        </p:tav>
                                      </p:tavLst>
                                    </p:anim>
                                    <p:anim calcmode="lin" valueType="num">
                                      <p:cBhvr>
                                        <p:cTn id="62" dur="1000" fill="hold"/>
                                        <p:tgtEl>
                                          <p:spTgt spid="60"/>
                                        </p:tgtEl>
                                        <p:attrNameLst>
                                          <p:attrName>ppt_h</p:attrName>
                                        </p:attrNameLst>
                                      </p:cBhvr>
                                      <p:tavLst>
                                        <p:tav tm="0">
                                          <p:val>
                                            <p:strVal val="#ppt_h"/>
                                          </p:val>
                                        </p:tav>
                                        <p:tav tm="100000">
                                          <p:val>
                                            <p:strVal val="#ppt_h"/>
                                          </p:val>
                                        </p:tav>
                                      </p:tavLst>
                                    </p:anim>
                                    <p:animEffect transition="in" filter="fade">
                                      <p:cBhvr>
                                        <p:cTn id="63" dur="1000"/>
                                        <p:tgtEl>
                                          <p:spTgt spid="60"/>
                                        </p:tgtEl>
                                      </p:cBhvr>
                                    </p:animEffect>
                                  </p:childTnLst>
                                </p:cTn>
                              </p:par>
                              <p:par>
                                <p:cTn id="64" presetID="53" presetClass="entr" presetSubtype="0" fill="hold" grpId="0" nodeType="withEffect">
                                  <p:stCondLst>
                                    <p:cond delay="0"/>
                                  </p:stCondLst>
                                  <p:childTnLst>
                                    <p:set>
                                      <p:cBhvr>
                                        <p:cTn id="65" dur="1" fill="hold">
                                          <p:stCondLst>
                                            <p:cond delay="0"/>
                                          </p:stCondLst>
                                        </p:cTn>
                                        <p:tgtEl>
                                          <p:spTgt spid="68"/>
                                        </p:tgtEl>
                                        <p:attrNameLst>
                                          <p:attrName>style.visibility</p:attrName>
                                        </p:attrNameLst>
                                      </p:cBhvr>
                                      <p:to>
                                        <p:strVal val="visible"/>
                                      </p:to>
                                    </p:set>
                                    <p:anim calcmode="lin" valueType="num">
                                      <p:cBhvr>
                                        <p:cTn id="66" dur="500" fill="hold"/>
                                        <p:tgtEl>
                                          <p:spTgt spid="68"/>
                                        </p:tgtEl>
                                        <p:attrNameLst>
                                          <p:attrName>ppt_w</p:attrName>
                                        </p:attrNameLst>
                                      </p:cBhvr>
                                      <p:tavLst>
                                        <p:tav tm="0">
                                          <p:val>
                                            <p:fltVal val="0"/>
                                          </p:val>
                                        </p:tav>
                                        <p:tav tm="100000">
                                          <p:val>
                                            <p:strVal val="#ppt_w"/>
                                          </p:val>
                                        </p:tav>
                                      </p:tavLst>
                                    </p:anim>
                                    <p:anim calcmode="lin" valueType="num">
                                      <p:cBhvr>
                                        <p:cTn id="67" dur="500" fill="hold"/>
                                        <p:tgtEl>
                                          <p:spTgt spid="68"/>
                                        </p:tgtEl>
                                        <p:attrNameLst>
                                          <p:attrName>ppt_h</p:attrName>
                                        </p:attrNameLst>
                                      </p:cBhvr>
                                      <p:tavLst>
                                        <p:tav tm="0">
                                          <p:val>
                                            <p:fltVal val="0"/>
                                          </p:val>
                                        </p:tav>
                                        <p:tav tm="100000">
                                          <p:val>
                                            <p:strVal val="#ppt_h"/>
                                          </p:val>
                                        </p:tav>
                                      </p:tavLst>
                                    </p:anim>
                                    <p:animEffect transition="in" filter="fade">
                                      <p:cBhvr>
                                        <p:cTn id="68"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9" grpId="0"/>
      <p:bldP spid="50" grpId="0"/>
      <p:bldP spid="51" grpId="0"/>
      <p:bldP spid="52" grpId="0"/>
      <p:bldP spid="53" grpId="0"/>
      <p:bldP spid="67" grpId="0"/>
      <p:bldP spid="6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DEE975DF-ECF8-4484-AF24-3F92BA5DF725}"/>
              </a:ext>
            </a:extLst>
          </p:cNvPr>
          <p:cNvPicPr>
            <a:picLocks noChangeAspect="1"/>
          </p:cNvPicPr>
          <p:nvPr/>
        </p:nvPicPr>
        <p:blipFill rotWithShape="1">
          <a:blip r:embed="rId3">
            <a:extLst>
              <a:ext uri="{28A0092B-C50C-407E-A947-70E740481C1C}">
                <a14:useLocalDpi xmlns:a14="http://schemas.microsoft.com/office/drawing/2010/main" val="0"/>
              </a:ext>
            </a:extLst>
          </a:blip>
          <a:srcRect l="5390" t="3825" r="4298" b="38905"/>
          <a:stretch/>
        </p:blipFill>
        <p:spPr>
          <a:xfrm>
            <a:off x="-121920" y="-233362"/>
            <a:ext cx="12588240" cy="7091362"/>
          </a:xfrm>
          <a:prstGeom prst="rect">
            <a:avLst/>
          </a:prstGeom>
        </p:spPr>
      </p:pic>
      <p:grpSp>
        <p:nvGrpSpPr>
          <p:cNvPr id="5" name="组合 4">
            <a:extLst>
              <a:ext uri="{FF2B5EF4-FFF2-40B4-BE49-F238E27FC236}">
                <a16:creationId xmlns:a16="http://schemas.microsoft.com/office/drawing/2014/main" xmlns="" id="{EE483769-5DFB-494F-B10C-6CA9627905A1}"/>
              </a:ext>
            </a:extLst>
          </p:cNvPr>
          <p:cNvGrpSpPr/>
          <p:nvPr/>
        </p:nvGrpSpPr>
        <p:grpSpPr>
          <a:xfrm>
            <a:off x="-121920" y="-683533"/>
            <a:ext cx="12588240" cy="7220572"/>
            <a:chOff x="-5011357" y="-419197"/>
            <a:chExt cx="11473305" cy="6982043"/>
          </a:xfrm>
        </p:grpSpPr>
        <p:pic>
          <p:nvPicPr>
            <p:cNvPr id="6" name="图片 5">
              <a:extLst>
                <a:ext uri="{FF2B5EF4-FFF2-40B4-BE49-F238E27FC236}">
                  <a16:creationId xmlns:a16="http://schemas.microsoft.com/office/drawing/2014/main" xmlns="" id="{A2D80F16-4894-426A-A70B-A4FD74D307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11357" y="445752"/>
              <a:ext cx="11473305" cy="6117094"/>
            </a:xfrm>
            <a:prstGeom prst="rect">
              <a:avLst/>
            </a:prstGeom>
          </p:spPr>
        </p:pic>
        <p:grpSp>
          <p:nvGrpSpPr>
            <p:cNvPr id="7" name="组合 6">
              <a:extLst>
                <a:ext uri="{FF2B5EF4-FFF2-40B4-BE49-F238E27FC236}">
                  <a16:creationId xmlns:a16="http://schemas.microsoft.com/office/drawing/2014/main" xmlns="" id="{AEBE588A-DD2B-4A4E-A999-A9D185B5A828}"/>
                </a:ext>
              </a:extLst>
            </p:cNvPr>
            <p:cNvGrpSpPr/>
            <p:nvPr/>
          </p:nvGrpSpPr>
          <p:grpSpPr>
            <a:xfrm>
              <a:off x="-4822857" y="-419197"/>
              <a:ext cx="1125745" cy="2130005"/>
              <a:chOff x="-5030286" y="-385762"/>
              <a:chExt cx="1323975" cy="2505074"/>
            </a:xfrm>
          </p:grpSpPr>
          <p:sp>
            <p:nvSpPr>
              <p:cNvPr id="11" name="矩形 10">
                <a:extLst>
                  <a:ext uri="{FF2B5EF4-FFF2-40B4-BE49-F238E27FC236}">
                    <a16:creationId xmlns:a16="http://schemas.microsoft.com/office/drawing/2014/main" xmlns="" id="{2630ECC6-CE7B-4B9C-9AD4-79797950F32C}"/>
                  </a:ext>
                </a:extLst>
              </p:cNvPr>
              <p:cNvSpPr/>
              <p:nvPr/>
            </p:nvSpPr>
            <p:spPr>
              <a:xfrm>
                <a:off x="-4459738" y="-385762"/>
                <a:ext cx="91440" cy="2204720"/>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xmlns="" id="{8384D7E6-30FE-4484-9BD7-AD162E01BE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40408">
                <a:off x="-5030286" y="757237"/>
                <a:ext cx="1323975" cy="1362075"/>
              </a:xfrm>
              <a:prstGeom prst="rect">
                <a:avLst/>
              </a:prstGeom>
            </p:spPr>
          </p:pic>
        </p:grpSp>
        <p:grpSp>
          <p:nvGrpSpPr>
            <p:cNvPr id="8" name="组合 7">
              <a:extLst>
                <a:ext uri="{FF2B5EF4-FFF2-40B4-BE49-F238E27FC236}">
                  <a16:creationId xmlns:a16="http://schemas.microsoft.com/office/drawing/2014/main" xmlns="" id="{4CC26D8D-9AC4-40F2-9D51-1F7B2952F3B9}"/>
                </a:ext>
              </a:extLst>
            </p:cNvPr>
            <p:cNvGrpSpPr/>
            <p:nvPr/>
          </p:nvGrpSpPr>
          <p:grpSpPr>
            <a:xfrm>
              <a:off x="5248702" y="-419197"/>
              <a:ext cx="1125745" cy="2130005"/>
              <a:chOff x="1451292" y="-385762"/>
              <a:chExt cx="1323975" cy="2505074"/>
            </a:xfrm>
          </p:grpSpPr>
          <p:sp>
            <p:nvSpPr>
              <p:cNvPr id="9" name="矩形 8">
                <a:extLst>
                  <a:ext uri="{FF2B5EF4-FFF2-40B4-BE49-F238E27FC236}">
                    <a16:creationId xmlns:a16="http://schemas.microsoft.com/office/drawing/2014/main" xmlns="" id="{23498C44-2EC3-438E-8F59-C6177F5CED2E}"/>
                  </a:ext>
                </a:extLst>
              </p:cNvPr>
              <p:cNvSpPr/>
              <p:nvPr/>
            </p:nvSpPr>
            <p:spPr>
              <a:xfrm>
                <a:off x="2021840" y="-385762"/>
                <a:ext cx="91440" cy="2204720"/>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a:extLst>
                  <a:ext uri="{FF2B5EF4-FFF2-40B4-BE49-F238E27FC236}">
                    <a16:creationId xmlns:a16="http://schemas.microsoft.com/office/drawing/2014/main" xmlns="" id="{FFDA0AEA-167D-493A-8760-A33CD3D3CF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40408">
                <a:off x="1451292" y="757237"/>
                <a:ext cx="1323975" cy="1362075"/>
              </a:xfrm>
              <a:prstGeom prst="rect">
                <a:avLst/>
              </a:prstGeom>
            </p:spPr>
          </p:pic>
        </p:grpSp>
      </p:grpSp>
      <p:sp>
        <p:nvSpPr>
          <p:cNvPr id="27" name="Text Box 39"/>
          <p:cNvSpPr txBox="1">
            <a:spLocks noChangeArrowheads="1"/>
          </p:cNvSpPr>
          <p:nvPr/>
        </p:nvSpPr>
        <p:spPr bwMode="auto">
          <a:xfrm>
            <a:off x="2404321" y="2369121"/>
            <a:ext cx="77057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400">
                <a:latin typeface="Times New Roman" panose="02020603050405020304" pitchFamily="18" charset="0"/>
                <a:cs typeface="Times New Roman" panose="02020603050405020304" pitchFamily="18" charset="0"/>
              </a:rPr>
              <a:t>a) Tỉ số phần trăm của số cây lấy gỗ và số cây trong vườn là : </a:t>
            </a:r>
          </a:p>
        </p:txBody>
      </p:sp>
      <p:sp>
        <p:nvSpPr>
          <p:cNvPr id="28" name="Text Box 3"/>
          <p:cNvSpPr txBox="1">
            <a:spLocks noChangeArrowheads="1"/>
          </p:cNvSpPr>
          <p:nvPr/>
        </p:nvSpPr>
        <p:spPr bwMode="auto">
          <a:xfrm>
            <a:off x="3655344" y="3861172"/>
            <a:ext cx="441007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altLang="en-US" sz="2400">
                <a:latin typeface="Times New Roman" panose="02020603050405020304" pitchFamily="18" charset="0"/>
                <a:cs typeface="Times New Roman" panose="02020603050405020304" pitchFamily="18" charset="0"/>
              </a:rPr>
              <a:t>1000 – 540 = 460 (cây)</a:t>
            </a:r>
          </a:p>
        </p:txBody>
      </p:sp>
      <p:sp>
        <p:nvSpPr>
          <p:cNvPr id="29" name="Text Box 43"/>
          <p:cNvSpPr txBox="1">
            <a:spLocks noChangeArrowheads="1"/>
          </p:cNvSpPr>
          <p:nvPr/>
        </p:nvSpPr>
        <p:spPr bwMode="auto">
          <a:xfrm>
            <a:off x="2639344" y="4245775"/>
            <a:ext cx="8051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400">
                <a:latin typeface="Times New Roman" panose="02020603050405020304" pitchFamily="18" charset="0"/>
                <a:cs typeface="Times New Roman" panose="02020603050405020304" pitchFamily="18" charset="0"/>
              </a:rPr>
              <a:t>Tỉ số phần trăm của số cây ăn quả và số cây trong vườn là : </a:t>
            </a:r>
          </a:p>
        </p:txBody>
      </p:sp>
      <p:sp>
        <p:nvSpPr>
          <p:cNvPr id="30" name="Text Box 5"/>
          <p:cNvSpPr txBox="1">
            <a:spLocks noChangeArrowheads="1"/>
          </p:cNvSpPr>
          <p:nvPr/>
        </p:nvSpPr>
        <p:spPr bwMode="auto">
          <a:xfrm>
            <a:off x="5407944" y="1983716"/>
            <a:ext cx="199390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spcBef>
                <a:spcPct val="50000"/>
              </a:spcBef>
            </a:pPr>
            <a:r>
              <a:rPr lang="en-US" altLang="en-US" sz="2400" b="1" u="sng">
                <a:solidFill>
                  <a:srgbClr val="9114B8"/>
                </a:solidFill>
                <a:latin typeface="Times New Roman" panose="02020603050405020304" pitchFamily="18" charset="0"/>
                <a:cs typeface="Times New Roman" panose="02020603050405020304" pitchFamily="18" charset="0"/>
              </a:rPr>
              <a:t>Bài giải</a:t>
            </a:r>
          </a:p>
        </p:txBody>
      </p:sp>
      <p:sp>
        <p:nvSpPr>
          <p:cNvPr id="31" name="Text Box 42"/>
          <p:cNvSpPr txBox="1">
            <a:spLocks noChangeArrowheads="1"/>
          </p:cNvSpPr>
          <p:nvPr/>
        </p:nvSpPr>
        <p:spPr bwMode="auto">
          <a:xfrm>
            <a:off x="2427872" y="3492254"/>
            <a:ext cx="4800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400">
                <a:latin typeface="Times New Roman" panose="02020603050405020304" pitchFamily="18" charset="0"/>
                <a:cs typeface="Times New Roman" panose="02020603050405020304" pitchFamily="18" charset="0"/>
              </a:rPr>
              <a:t>b) Số cây ăn quả trong vườn là : </a:t>
            </a:r>
          </a:p>
        </p:txBody>
      </p:sp>
      <p:grpSp>
        <p:nvGrpSpPr>
          <p:cNvPr id="32" name="Group 59"/>
          <p:cNvGrpSpPr>
            <a:grpSpLocks/>
          </p:cNvGrpSpPr>
          <p:nvPr/>
        </p:nvGrpSpPr>
        <p:grpSpPr bwMode="auto">
          <a:xfrm>
            <a:off x="3655344" y="4615555"/>
            <a:ext cx="4876800" cy="795338"/>
            <a:chOff x="2640" y="3440"/>
            <a:chExt cx="3072" cy="501"/>
          </a:xfrm>
        </p:grpSpPr>
        <p:grpSp>
          <p:nvGrpSpPr>
            <p:cNvPr id="33" name="Group 60"/>
            <p:cNvGrpSpPr>
              <a:grpSpLocks/>
            </p:cNvGrpSpPr>
            <p:nvPr/>
          </p:nvGrpSpPr>
          <p:grpSpPr bwMode="auto">
            <a:xfrm>
              <a:off x="3696" y="3450"/>
              <a:ext cx="624" cy="491"/>
              <a:chOff x="4224" y="2640"/>
              <a:chExt cx="480" cy="471"/>
            </a:xfrm>
          </p:grpSpPr>
          <p:sp>
            <p:nvSpPr>
              <p:cNvPr id="43" name="Text Box 61"/>
              <p:cNvSpPr txBox="1">
                <a:spLocks noChangeArrowheads="1"/>
              </p:cNvSpPr>
              <p:nvPr/>
            </p:nvSpPr>
            <p:spPr bwMode="auto">
              <a:xfrm>
                <a:off x="4272" y="2640"/>
                <a:ext cx="336" cy="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400">
                    <a:latin typeface="Times New Roman" panose="02020603050405020304" pitchFamily="18" charset="0"/>
                    <a:cs typeface="Times New Roman" panose="02020603050405020304" pitchFamily="18" charset="0"/>
                  </a:rPr>
                  <a:t>460</a:t>
                </a:r>
              </a:p>
            </p:txBody>
          </p:sp>
          <p:sp>
            <p:nvSpPr>
              <p:cNvPr id="44" name="Text Box 62"/>
              <p:cNvSpPr txBox="1">
                <a:spLocks noChangeArrowheads="1"/>
              </p:cNvSpPr>
              <p:nvPr/>
            </p:nvSpPr>
            <p:spPr bwMode="auto">
              <a:xfrm>
                <a:off x="4224" y="2832"/>
                <a:ext cx="480" cy="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400">
                    <a:latin typeface="Times New Roman" panose="02020603050405020304" pitchFamily="18" charset="0"/>
                    <a:cs typeface="Times New Roman" panose="02020603050405020304" pitchFamily="18" charset="0"/>
                  </a:rPr>
                  <a:t>1000</a:t>
                </a:r>
              </a:p>
            </p:txBody>
          </p:sp>
          <p:sp>
            <p:nvSpPr>
              <p:cNvPr id="45" name="Line 63"/>
              <p:cNvSpPr>
                <a:spLocks noChangeShapeType="1"/>
              </p:cNvSpPr>
              <p:nvPr/>
            </p:nvSpPr>
            <p:spPr bwMode="auto">
              <a:xfrm>
                <a:off x="4224" y="2880"/>
                <a:ext cx="480" cy="0"/>
              </a:xfrm>
              <a:prstGeom prst="line">
                <a:avLst/>
              </a:prstGeom>
              <a:ln w="19050">
                <a:headEnd/>
                <a:tailEnd/>
              </a:ln>
            </p:spPr>
            <p:style>
              <a:lnRef idx="1">
                <a:schemeClr val="dk1"/>
              </a:lnRef>
              <a:fillRef idx="0">
                <a:schemeClr val="dk1"/>
              </a:fillRef>
              <a:effectRef idx="0">
                <a:schemeClr val="dk1"/>
              </a:effectRef>
              <a:fontRef idx="minor">
                <a:schemeClr val="tx1"/>
              </a:fontRef>
            </p:style>
            <p:txBody>
              <a:bodyPr/>
              <a:lstStyle/>
              <a:p>
                <a:endParaRPr lang="en-US" sz="2400">
                  <a:latin typeface="Times New Roman" panose="02020603050405020304" pitchFamily="18" charset="0"/>
                  <a:cs typeface="Times New Roman" panose="02020603050405020304" pitchFamily="18" charset="0"/>
                </a:endParaRPr>
              </a:p>
            </p:txBody>
          </p:sp>
        </p:grpSp>
        <p:sp>
          <p:nvSpPr>
            <p:cNvPr id="34" name="Text Box 64"/>
            <p:cNvSpPr txBox="1">
              <a:spLocks noChangeArrowheads="1"/>
            </p:cNvSpPr>
            <p:nvPr/>
          </p:nvSpPr>
          <p:spPr bwMode="auto">
            <a:xfrm>
              <a:off x="3504" y="3550"/>
              <a:ext cx="2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400">
                  <a:latin typeface="Times New Roman" panose="02020603050405020304" pitchFamily="18" charset="0"/>
                  <a:cs typeface="Times New Roman" panose="02020603050405020304" pitchFamily="18" charset="0"/>
                </a:rPr>
                <a:t>=</a:t>
              </a:r>
            </a:p>
          </p:txBody>
        </p:sp>
        <p:sp>
          <p:nvSpPr>
            <p:cNvPr id="35" name="Text Box 65"/>
            <p:cNvSpPr txBox="1">
              <a:spLocks noChangeArrowheads="1"/>
            </p:cNvSpPr>
            <p:nvPr/>
          </p:nvSpPr>
          <p:spPr bwMode="auto">
            <a:xfrm>
              <a:off x="5136" y="3552"/>
              <a:ext cx="576"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400">
                  <a:latin typeface="Times New Roman" panose="02020603050405020304" pitchFamily="18" charset="0"/>
                  <a:cs typeface="Times New Roman" panose="02020603050405020304" pitchFamily="18" charset="0"/>
                </a:rPr>
                <a:t>46% </a:t>
              </a:r>
            </a:p>
          </p:txBody>
        </p:sp>
        <p:sp>
          <p:nvSpPr>
            <p:cNvPr id="36" name="Text Box 66"/>
            <p:cNvSpPr txBox="1">
              <a:spLocks noChangeArrowheads="1"/>
            </p:cNvSpPr>
            <p:nvPr/>
          </p:nvSpPr>
          <p:spPr bwMode="auto">
            <a:xfrm>
              <a:off x="4320" y="3542"/>
              <a:ext cx="240"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400">
                  <a:latin typeface="Times New Roman" panose="02020603050405020304" pitchFamily="18" charset="0"/>
                  <a:cs typeface="Times New Roman" panose="02020603050405020304" pitchFamily="18" charset="0"/>
                </a:rPr>
                <a:t>=</a:t>
              </a:r>
            </a:p>
          </p:txBody>
        </p:sp>
        <p:grpSp>
          <p:nvGrpSpPr>
            <p:cNvPr id="37" name="Group 67"/>
            <p:cNvGrpSpPr>
              <a:grpSpLocks/>
            </p:cNvGrpSpPr>
            <p:nvPr/>
          </p:nvGrpSpPr>
          <p:grpSpPr bwMode="auto">
            <a:xfrm>
              <a:off x="4512" y="3440"/>
              <a:ext cx="480" cy="491"/>
              <a:chOff x="4224" y="2640"/>
              <a:chExt cx="480" cy="471"/>
            </a:xfrm>
          </p:grpSpPr>
          <p:sp>
            <p:nvSpPr>
              <p:cNvPr id="40" name="Text Box 68"/>
              <p:cNvSpPr txBox="1">
                <a:spLocks noChangeArrowheads="1"/>
              </p:cNvSpPr>
              <p:nvPr/>
            </p:nvSpPr>
            <p:spPr bwMode="auto">
              <a:xfrm>
                <a:off x="4272" y="2640"/>
                <a:ext cx="336" cy="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400">
                    <a:latin typeface="Times New Roman" panose="02020603050405020304" pitchFamily="18" charset="0"/>
                    <a:cs typeface="Times New Roman" panose="02020603050405020304" pitchFamily="18" charset="0"/>
                  </a:rPr>
                  <a:t>46</a:t>
                </a:r>
              </a:p>
            </p:txBody>
          </p:sp>
          <p:sp>
            <p:nvSpPr>
              <p:cNvPr id="41" name="Text Box 69"/>
              <p:cNvSpPr txBox="1">
                <a:spLocks noChangeArrowheads="1"/>
              </p:cNvSpPr>
              <p:nvPr/>
            </p:nvSpPr>
            <p:spPr bwMode="auto">
              <a:xfrm>
                <a:off x="4224" y="2832"/>
                <a:ext cx="480" cy="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400">
                    <a:latin typeface="Times New Roman" panose="02020603050405020304" pitchFamily="18" charset="0"/>
                    <a:cs typeface="Times New Roman" panose="02020603050405020304" pitchFamily="18" charset="0"/>
                  </a:rPr>
                  <a:t>100</a:t>
                </a:r>
              </a:p>
            </p:txBody>
          </p:sp>
          <p:sp>
            <p:nvSpPr>
              <p:cNvPr id="42" name="Line 70"/>
              <p:cNvSpPr>
                <a:spLocks noChangeShapeType="1"/>
              </p:cNvSpPr>
              <p:nvPr/>
            </p:nvSpPr>
            <p:spPr bwMode="auto">
              <a:xfrm>
                <a:off x="4224" y="2880"/>
                <a:ext cx="480" cy="0"/>
              </a:xfrm>
              <a:prstGeom prst="line">
                <a:avLst/>
              </a:prstGeom>
              <a:ln w="19050">
                <a:headEnd/>
                <a:tailEnd/>
              </a:ln>
            </p:spPr>
            <p:style>
              <a:lnRef idx="1">
                <a:schemeClr val="dk1"/>
              </a:lnRef>
              <a:fillRef idx="0">
                <a:schemeClr val="dk1"/>
              </a:fillRef>
              <a:effectRef idx="0">
                <a:schemeClr val="dk1"/>
              </a:effectRef>
              <a:fontRef idx="minor">
                <a:schemeClr val="tx1"/>
              </a:fontRef>
            </p:style>
            <p:txBody>
              <a:bodyPr/>
              <a:lstStyle/>
              <a:p>
                <a:endParaRPr lang="en-US" sz="2400">
                  <a:latin typeface="Times New Roman" panose="02020603050405020304" pitchFamily="18" charset="0"/>
                  <a:cs typeface="Times New Roman" panose="02020603050405020304" pitchFamily="18" charset="0"/>
                </a:endParaRPr>
              </a:p>
            </p:txBody>
          </p:sp>
        </p:grpSp>
        <p:sp>
          <p:nvSpPr>
            <p:cNvPr id="38" name="Text Box 71"/>
            <p:cNvSpPr txBox="1">
              <a:spLocks noChangeArrowheads="1"/>
            </p:cNvSpPr>
            <p:nvPr/>
          </p:nvSpPr>
          <p:spPr bwMode="auto">
            <a:xfrm>
              <a:off x="4992" y="3552"/>
              <a:ext cx="240"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400">
                  <a:latin typeface="Times New Roman" panose="02020603050405020304" pitchFamily="18" charset="0"/>
                  <a:cs typeface="Times New Roman" panose="02020603050405020304" pitchFamily="18" charset="0"/>
                </a:rPr>
                <a:t>=</a:t>
              </a:r>
            </a:p>
          </p:txBody>
        </p:sp>
        <p:sp>
          <p:nvSpPr>
            <p:cNvPr id="39" name="Text Box 72"/>
            <p:cNvSpPr txBox="1">
              <a:spLocks noChangeArrowheads="1"/>
            </p:cNvSpPr>
            <p:nvPr/>
          </p:nvSpPr>
          <p:spPr bwMode="auto">
            <a:xfrm>
              <a:off x="2640" y="3552"/>
              <a:ext cx="1056"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400">
                  <a:latin typeface="Times New Roman" panose="02020603050405020304" pitchFamily="18" charset="0"/>
                  <a:cs typeface="Times New Roman" panose="02020603050405020304" pitchFamily="18" charset="0"/>
                </a:rPr>
                <a:t>460 : 1000</a:t>
              </a:r>
            </a:p>
          </p:txBody>
        </p:sp>
      </p:grpSp>
      <p:sp>
        <p:nvSpPr>
          <p:cNvPr id="46" name="Text Box 58"/>
          <p:cNvSpPr txBox="1">
            <a:spLocks noChangeArrowheads="1"/>
          </p:cNvSpPr>
          <p:nvPr/>
        </p:nvSpPr>
        <p:spPr bwMode="auto">
          <a:xfrm>
            <a:off x="6512844" y="5808487"/>
            <a:ext cx="38004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400" b="1" i="1" u="sng">
                <a:latin typeface="Times New Roman" panose="02020603050405020304" pitchFamily="18" charset="0"/>
                <a:cs typeface="Times New Roman" panose="02020603050405020304" pitchFamily="18" charset="0"/>
              </a:rPr>
              <a:t>Đáp số</a:t>
            </a:r>
            <a:r>
              <a:rPr lang="en-US" altLang="en-US" sz="2400" b="1">
                <a:latin typeface="Times New Roman" panose="02020603050405020304" pitchFamily="18" charset="0"/>
                <a:cs typeface="Times New Roman" panose="02020603050405020304" pitchFamily="18" charset="0"/>
              </a:rPr>
              <a:t> : a) 54% ; b) 46%</a:t>
            </a:r>
          </a:p>
        </p:txBody>
      </p:sp>
      <p:grpSp>
        <p:nvGrpSpPr>
          <p:cNvPr id="47" name="Group 44"/>
          <p:cNvGrpSpPr>
            <a:grpSpLocks/>
          </p:cNvGrpSpPr>
          <p:nvPr/>
        </p:nvGrpSpPr>
        <p:grpSpPr bwMode="auto">
          <a:xfrm>
            <a:off x="3655344" y="2758478"/>
            <a:ext cx="4876800" cy="782638"/>
            <a:chOff x="2544" y="2102"/>
            <a:chExt cx="3072" cy="493"/>
          </a:xfrm>
        </p:grpSpPr>
        <p:sp>
          <p:nvSpPr>
            <p:cNvPr id="48" name="Text Box 45"/>
            <p:cNvSpPr txBox="1">
              <a:spLocks noChangeArrowheads="1"/>
            </p:cNvSpPr>
            <p:nvPr/>
          </p:nvSpPr>
          <p:spPr bwMode="auto">
            <a:xfrm>
              <a:off x="2544" y="2208"/>
              <a:ext cx="1056"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400">
                  <a:latin typeface="Times New Roman" panose="02020603050405020304" pitchFamily="18" charset="0"/>
                  <a:cs typeface="Times New Roman" panose="02020603050405020304" pitchFamily="18" charset="0"/>
                </a:rPr>
                <a:t>540 : 1000</a:t>
              </a:r>
            </a:p>
          </p:txBody>
        </p:sp>
        <p:grpSp>
          <p:nvGrpSpPr>
            <p:cNvPr id="49" name="Group 46"/>
            <p:cNvGrpSpPr>
              <a:grpSpLocks/>
            </p:cNvGrpSpPr>
            <p:nvPr/>
          </p:nvGrpSpPr>
          <p:grpSpPr bwMode="auto">
            <a:xfrm>
              <a:off x="3600" y="2112"/>
              <a:ext cx="624" cy="483"/>
              <a:chOff x="4224" y="2640"/>
              <a:chExt cx="480" cy="483"/>
            </a:xfrm>
          </p:grpSpPr>
          <p:sp>
            <p:nvSpPr>
              <p:cNvPr id="58" name="Text Box 47"/>
              <p:cNvSpPr txBox="1">
                <a:spLocks noChangeArrowheads="1"/>
              </p:cNvSpPr>
              <p:nvPr/>
            </p:nvSpPr>
            <p:spPr bwMode="auto">
              <a:xfrm>
                <a:off x="4272" y="2640"/>
                <a:ext cx="336"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400">
                    <a:latin typeface="Times New Roman" panose="02020603050405020304" pitchFamily="18" charset="0"/>
                    <a:cs typeface="Times New Roman" panose="02020603050405020304" pitchFamily="18" charset="0"/>
                  </a:rPr>
                  <a:t>540</a:t>
                </a:r>
              </a:p>
            </p:txBody>
          </p:sp>
          <p:sp>
            <p:nvSpPr>
              <p:cNvPr id="59" name="Text Box 48"/>
              <p:cNvSpPr txBox="1">
                <a:spLocks noChangeArrowheads="1"/>
              </p:cNvSpPr>
              <p:nvPr/>
            </p:nvSpPr>
            <p:spPr bwMode="auto">
              <a:xfrm>
                <a:off x="4224" y="2832"/>
                <a:ext cx="480"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400">
                    <a:latin typeface="Times New Roman" panose="02020603050405020304" pitchFamily="18" charset="0"/>
                    <a:cs typeface="Times New Roman" panose="02020603050405020304" pitchFamily="18" charset="0"/>
                  </a:rPr>
                  <a:t>1000</a:t>
                </a:r>
              </a:p>
            </p:txBody>
          </p:sp>
          <p:sp>
            <p:nvSpPr>
              <p:cNvPr id="60" name="Line 49"/>
              <p:cNvSpPr>
                <a:spLocks noChangeShapeType="1"/>
              </p:cNvSpPr>
              <p:nvPr/>
            </p:nvSpPr>
            <p:spPr bwMode="auto">
              <a:xfrm flipV="1">
                <a:off x="4224" y="2866"/>
                <a:ext cx="384" cy="4"/>
              </a:xfrm>
              <a:prstGeom prst="line">
                <a:avLst/>
              </a:prstGeom>
              <a:ln w="12700">
                <a:headEnd/>
                <a:tailEnd/>
              </a:ln>
            </p:spPr>
            <p:style>
              <a:lnRef idx="1">
                <a:schemeClr val="dk1"/>
              </a:lnRef>
              <a:fillRef idx="0">
                <a:schemeClr val="dk1"/>
              </a:fillRef>
              <a:effectRef idx="0">
                <a:schemeClr val="dk1"/>
              </a:effectRef>
              <a:fontRef idx="minor">
                <a:schemeClr val="tx1"/>
              </a:fontRef>
            </p:style>
            <p:txBody>
              <a:bodyPr/>
              <a:lstStyle/>
              <a:p>
                <a:endParaRPr lang="en-US" sz="2400">
                  <a:latin typeface="Times New Roman" panose="02020603050405020304" pitchFamily="18" charset="0"/>
                  <a:cs typeface="Times New Roman" panose="02020603050405020304" pitchFamily="18" charset="0"/>
                </a:endParaRPr>
              </a:p>
            </p:txBody>
          </p:sp>
        </p:grpSp>
        <p:sp>
          <p:nvSpPr>
            <p:cNvPr id="50" name="Text Box 50"/>
            <p:cNvSpPr txBox="1">
              <a:spLocks noChangeArrowheads="1"/>
            </p:cNvSpPr>
            <p:nvPr/>
          </p:nvSpPr>
          <p:spPr bwMode="auto">
            <a:xfrm>
              <a:off x="3408" y="2208"/>
              <a:ext cx="2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400">
                  <a:latin typeface="Times New Roman" panose="02020603050405020304" pitchFamily="18" charset="0"/>
                  <a:cs typeface="Times New Roman" panose="02020603050405020304" pitchFamily="18" charset="0"/>
                </a:rPr>
                <a:t>=</a:t>
              </a:r>
            </a:p>
          </p:txBody>
        </p:sp>
        <p:sp>
          <p:nvSpPr>
            <p:cNvPr id="51" name="Text Box 51"/>
            <p:cNvSpPr txBox="1">
              <a:spLocks noChangeArrowheads="1"/>
            </p:cNvSpPr>
            <p:nvPr/>
          </p:nvSpPr>
          <p:spPr bwMode="auto">
            <a:xfrm>
              <a:off x="5040" y="2208"/>
              <a:ext cx="576"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400">
                  <a:latin typeface="Times New Roman" panose="02020603050405020304" pitchFamily="18" charset="0"/>
                  <a:cs typeface="Times New Roman" panose="02020603050405020304" pitchFamily="18" charset="0"/>
                </a:rPr>
                <a:t>54% </a:t>
              </a:r>
            </a:p>
          </p:txBody>
        </p:sp>
        <p:sp>
          <p:nvSpPr>
            <p:cNvPr id="52" name="Text Box 52"/>
            <p:cNvSpPr txBox="1">
              <a:spLocks noChangeArrowheads="1"/>
            </p:cNvSpPr>
            <p:nvPr/>
          </p:nvSpPr>
          <p:spPr bwMode="auto">
            <a:xfrm>
              <a:off x="4224" y="2198"/>
              <a:ext cx="240"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400">
                  <a:latin typeface="Times New Roman" panose="02020603050405020304" pitchFamily="18" charset="0"/>
                  <a:cs typeface="Times New Roman" panose="02020603050405020304" pitchFamily="18" charset="0"/>
                </a:rPr>
                <a:t>=</a:t>
              </a:r>
            </a:p>
          </p:txBody>
        </p:sp>
        <p:grpSp>
          <p:nvGrpSpPr>
            <p:cNvPr id="53" name="Group 53"/>
            <p:cNvGrpSpPr>
              <a:grpSpLocks/>
            </p:cNvGrpSpPr>
            <p:nvPr/>
          </p:nvGrpSpPr>
          <p:grpSpPr bwMode="auto">
            <a:xfrm>
              <a:off x="4416" y="2102"/>
              <a:ext cx="480" cy="483"/>
              <a:chOff x="4224" y="2640"/>
              <a:chExt cx="480" cy="483"/>
            </a:xfrm>
          </p:grpSpPr>
          <p:sp>
            <p:nvSpPr>
              <p:cNvPr id="55" name="Text Box 54"/>
              <p:cNvSpPr txBox="1">
                <a:spLocks noChangeArrowheads="1"/>
              </p:cNvSpPr>
              <p:nvPr/>
            </p:nvSpPr>
            <p:spPr bwMode="auto">
              <a:xfrm>
                <a:off x="4272" y="2640"/>
                <a:ext cx="336"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400">
                    <a:latin typeface="Times New Roman" panose="02020603050405020304" pitchFamily="18" charset="0"/>
                    <a:cs typeface="Times New Roman" panose="02020603050405020304" pitchFamily="18" charset="0"/>
                  </a:rPr>
                  <a:t>54</a:t>
                </a:r>
              </a:p>
            </p:txBody>
          </p:sp>
          <p:sp>
            <p:nvSpPr>
              <p:cNvPr id="56" name="Text Box 55"/>
              <p:cNvSpPr txBox="1">
                <a:spLocks noChangeArrowheads="1"/>
              </p:cNvSpPr>
              <p:nvPr/>
            </p:nvSpPr>
            <p:spPr bwMode="auto">
              <a:xfrm>
                <a:off x="4224" y="2832"/>
                <a:ext cx="480"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400">
                    <a:latin typeface="Times New Roman" panose="02020603050405020304" pitchFamily="18" charset="0"/>
                    <a:cs typeface="Times New Roman" panose="02020603050405020304" pitchFamily="18" charset="0"/>
                  </a:rPr>
                  <a:t>100</a:t>
                </a:r>
              </a:p>
            </p:txBody>
          </p:sp>
          <p:sp>
            <p:nvSpPr>
              <p:cNvPr id="57" name="Line 56"/>
              <p:cNvSpPr>
                <a:spLocks noChangeShapeType="1"/>
              </p:cNvSpPr>
              <p:nvPr/>
            </p:nvSpPr>
            <p:spPr bwMode="auto">
              <a:xfrm>
                <a:off x="4254" y="2868"/>
                <a:ext cx="384" cy="8"/>
              </a:xfrm>
              <a:prstGeom prst="line">
                <a:avLst/>
              </a:prstGeom>
              <a:ln w="19050">
                <a:headEnd/>
                <a:tailEnd/>
              </a:ln>
            </p:spPr>
            <p:style>
              <a:lnRef idx="1">
                <a:schemeClr val="dk1"/>
              </a:lnRef>
              <a:fillRef idx="0">
                <a:schemeClr val="dk1"/>
              </a:fillRef>
              <a:effectRef idx="0">
                <a:schemeClr val="dk1"/>
              </a:effectRef>
              <a:fontRef idx="minor">
                <a:schemeClr val="tx1"/>
              </a:fontRef>
            </p:style>
            <p:txBody>
              <a:bodyPr/>
              <a:lstStyle/>
              <a:p>
                <a:endParaRPr lang="en-US" sz="2400">
                  <a:latin typeface="Times New Roman" panose="02020603050405020304" pitchFamily="18" charset="0"/>
                  <a:cs typeface="Times New Roman" panose="02020603050405020304" pitchFamily="18" charset="0"/>
                </a:endParaRPr>
              </a:p>
            </p:txBody>
          </p:sp>
        </p:grpSp>
        <p:sp>
          <p:nvSpPr>
            <p:cNvPr id="54" name="Text Box 57"/>
            <p:cNvSpPr txBox="1">
              <a:spLocks noChangeArrowheads="1"/>
            </p:cNvSpPr>
            <p:nvPr/>
          </p:nvSpPr>
          <p:spPr bwMode="auto">
            <a:xfrm>
              <a:off x="4896" y="2208"/>
              <a:ext cx="240"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spcBef>
                  <a:spcPct val="50000"/>
                </a:spcBef>
              </a:pPr>
              <a:r>
                <a:rPr lang="en-US" altLang="en-US" sz="2400">
                  <a:latin typeface="Times New Roman" panose="02020603050405020304" pitchFamily="18" charset="0"/>
                  <a:cs typeface="Times New Roman" panose="02020603050405020304" pitchFamily="18" charset="0"/>
                </a:rPr>
                <a:t>=</a:t>
              </a:r>
            </a:p>
          </p:txBody>
        </p:sp>
      </p:grpSp>
      <p:sp>
        <p:nvSpPr>
          <p:cNvPr id="61" name="Text Box 42"/>
          <p:cNvSpPr txBox="1">
            <a:spLocks noChangeArrowheads="1"/>
          </p:cNvSpPr>
          <p:nvPr/>
        </p:nvSpPr>
        <p:spPr bwMode="auto">
          <a:xfrm>
            <a:off x="4206349" y="5364160"/>
            <a:ext cx="550703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altLang="en-US" sz="2400">
                <a:latin typeface="Times New Roman" panose="02020603050405020304" pitchFamily="18" charset="0"/>
                <a:cs typeface="Times New Roman" panose="02020603050405020304" pitchFamily="18" charset="0"/>
              </a:rPr>
              <a:t>(Hoặc: 100% - 54% = 46%)</a:t>
            </a:r>
          </a:p>
        </p:txBody>
      </p:sp>
      <p:sp>
        <p:nvSpPr>
          <p:cNvPr id="62" name="Title 3"/>
          <p:cNvSpPr txBox="1">
            <a:spLocks/>
          </p:cNvSpPr>
          <p:nvPr/>
        </p:nvSpPr>
        <p:spPr bwMode="auto">
          <a:xfrm>
            <a:off x="1176678" y="74839"/>
            <a:ext cx="1874967"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mj-lt"/>
                <a:ea typeface="+mj-ea"/>
                <a:cs typeface="+mj-cs"/>
              </a:defRPr>
            </a:lvl1pPr>
            <a:lvl2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2pPr>
            <a:lvl3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3pPr>
            <a:lvl4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4pPr>
            <a:lvl5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5pPr>
            <a:lvl6pPr marL="4572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6pPr>
            <a:lvl7pPr marL="9144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7pPr>
            <a:lvl8pPr marL="13716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8pPr>
            <a:lvl9pPr marL="18288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9pPr>
          </a:lstStyle>
          <a:p>
            <a:pPr algn="l" eaLnBrk="1" hangingPunct="1"/>
            <a:r>
              <a:rPr lang="en-US" sz="3600" b="1">
                <a:solidFill>
                  <a:srgbClr val="C00000"/>
                </a:solidFill>
                <a:effectLst/>
                <a:latin typeface="UTM Futura Extra" panose="02040603050506020204" pitchFamily="18" charset="0"/>
                <a:cs typeface="Times New Roman" pitchFamily="18" charset="0"/>
              </a:rPr>
              <a:t>Bài 3:</a:t>
            </a:r>
          </a:p>
        </p:txBody>
      </p:sp>
      <p:sp>
        <p:nvSpPr>
          <p:cNvPr id="63" name="Text Box 37"/>
          <p:cNvSpPr txBox="1">
            <a:spLocks noChangeArrowheads="1"/>
          </p:cNvSpPr>
          <p:nvPr/>
        </p:nvSpPr>
        <p:spPr bwMode="auto">
          <a:xfrm>
            <a:off x="1289773" y="778101"/>
            <a:ext cx="993482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US" sz="2400">
                <a:solidFill>
                  <a:schemeClr val="accent6">
                    <a:lumMod val="10000"/>
                  </a:schemeClr>
                </a:solidFill>
                <a:latin typeface="Times New Roman" pitchFamily="18" charset="0"/>
                <a:cs typeface="Times New Roman" pitchFamily="18" charset="0"/>
              </a:rPr>
              <a:t>Một vườn cây có 1000 cây, trong đó có 540 cây lấy gỗ và còn lại là cây ăn quả.</a:t>
            </a:r>
          </a:p>
          <a:p>
            <a:pPr marL="514350" indent="-514350" algn="just">
              <a:buAutoNum type="alphaLcParenR"/>
            </a:pPr>
            <a:r>
              <a:rPr lang="en-US" sz="2400">
                <a:solidFill>
                  <a:schemeClr val="accent6">
                    <a:lumMod val="10000"/>
                  </a:schemeClr>
                </a:solidFill>
                <a:latin typeface="Times New Roman" pitchFamily="18" charset="0"/>
                <a:cs typeface="Times New Roman" pitchFamily="18" charset="0"/>
              </a:rPr>
              <a:t>Số cây lấy gỗ chiếm bao nhiêu phần trăm số cây trong vườn?</a:t>
            </a:r>
          </a:p>
          <a:p>
            <a:pPr marL="514350" indent="-514350" algn="just">
              <a:buAutoNum type="alphaLcParenR"/>
            </a:pPr>
            <a:r>
              <a:rPr lang="en-US" sz="2400">
                <a:solidFill>
                  <a:schemeClr val="accent6">
                    <a:lumMod val="10000"/>
                  </a:schemeClr>
                </a:solidFill>
                <a:latin typeface="Times New Roman" pitchFamily="18" charset="0"/>
                <a:cs typeface="Times New Roman" pitchFamily="18" charset="0"/>
              </a:rPr>
              <a:t>Tỉ số phần trăm của số cây ăn quả và số cây trong vườn là bao nhiêu?</a:t>
            </a:r>
          </a:p>
        </p:txBody>
      </p:sp>
      <p:grpSp>
        <p:nvGrpSpPr>
          <p:cNvPr id="64" name="组合 14">
            <a:extLst>
              <a:ext uri="{FF2B5EF4-FFF2-40B4-BE49-F238E27FC236}">
                <a16:creationId xmlns:a16="http://schemas.microsoft.com/office/drawing/2014/main" xmlns="" id="{99A05DD0-5314-41EF-A736-053F3F08BE56}"/>
              </a:ext>
            </a:extLst>
          </p:cNvPr>
          <p:cNvGrpSpPr/>
          <p:nvPr/>
        </p:nvGrpSpPr>
        <p:grpSpPr>
          <a:xfrm>
            <a:off x="-380555" y="3383952"/>
            <a:ext cx="3553299" cy="3544449"/>
            <a:chOff x="3900976" y="1600724"/>
            <a:chExt cx="4450080" cy="4424572"/>
          </a:xfrm>
        </p:grpSpPr>
        <p:sp>
          <p:nvSpPr>
            <p:cNvPr id="65" name="椭圆 13">
              <a:extLst>
                <a:ext uri="{FF2B5EF4-FFF2-40B4-BE49-F238E27FC236}">
                  <a16:creationId xmlns:a16="http://schemas.microsoft.com/office/drawing/2014/main" xmlns="" id="{0520A03A-AEEF-47E6-A910-8EDE67CD6F86}"/>
                </a:ext>
              </a:extLst>
            </p:cNvPr>
            <p:cNvSpPr/>
            <p:nvPr/>
          </p:nvSpPr>
          <p:spPr>
            <a:xfrm>
              <a:off x="4561839" y="2417256"/>
              <a:ext cx="3270567" cy="3270567"/>
            </a:xfrm>
            <a:prstGeom prst="ellipse">
              <a:avLst/>
            </a:prstGeom>
            <a:solidFill>
              <a:srgbClr val="C3EA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6" name="图片 2">
              <a:extLst>
                <a:ext uri="{FF2B5EF4-FFF2-40B4-BE49-F238E27FC236}">
                  <a16:creationId xmlns:a16="http://schemas.microsoft.com/office/drawing/2014/main" xmlns="" id="{76D7E852-286D-4B1F-B67B-6FB9DC5EE599}"/>
                </a:ext>
              </a:extLst>
            </p:cNvPr>
            <p:cNvPicPr>
              <a:picLocks noChangeAspect="1"/>
            </p:cNvPicPr>
            <p:nvPr/>
          </p:nvPicPr>
          <p:blipFill rotWithShape="1">
            <a:blip r:embed="rId6">
              <a:extLst>
                <a:ext uri="{28A0092B-C50C-407E-A947-70E740481C1C}">
                  <a14:useLocalDpi xmlns:a14="http://schemas.microsoft.com/office/drawing/2010/main" val="0"/>
                </a:ext>
              </a:extLst>
            </a:blip>
            <a:srcRect l="50000" b="62815"/>
            <a:stretch/>
          </p:blipFill>
          <p:spPr>
            <a:xfrm>
              <a:off x="3900976" y="1600724"/>
              <a:ext cx="4450080" cy="4424572"/>
            </a:xfrm>
            <a:prstGeom prst="rect">
              <a:avLst/>
            </a:prstGeom>
          </p:spPr>
        </p:pic>
      </p:grpSp>
      <p:pic>
        <p:nvPicPr>
          <p:cNvPr id="67" name="图片 28">
            <a:extLst>
              <a:ext uri="{FF2B5EF4-FFF2-40B4-BE49-F238E27FC236}">
                <a16:creationId xmlns:a16="http://schemas.microsoft.com/office/drawing/2014/main" xmlns="" id="{46EB8439-EB86-4C2E-A1F9-2C63CA6462E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16126" y="5214323"/>
            <a:ext cx="1618958" cy="1648128"/>
          </a:xfrm>
          <a:prstGeom prst="rect">
            <a:avLst/>
          </a:prstGeom>
        </p:spPr>
      </p:pic>
    </p:spTree>
    <p:extLst>
      <p:ext uri="{BB962C8B-B14F-4D97-AF65-F5344CB8AC3E}">
        <p14:creationId xmlns:p14="http://schemas.microsoft.com/office/powerpoint/2010/main" val="32380634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additive="base">
                                        <p:cTn id="7" dur="500" fill="hold"/>
                                        <p:tgtEl>
                                          <p:spTgt spid="62"/>
                                        </p:tgtEl>
                                        <p:attrNameLst>
                                          <p:attrName>ppt_x</p:attrName>
                                        </p:attrNameLst>
                                      </p:cBhvr>
                                      <p:tavLst>
                                        <p:tav tm="0">
                                          <p:val>
                                            <p:strVal val="0-#ppt_w/2"/>
                                          </p:val>
                                        </p:tav>
                                        <p:tav tm="100000">
                                          <p:val>
                                            <p:strVal val="#ppt_x"/>
                                          </p:val>
                                        </p:tav>
                                      </p:tavLst>
                                    </p:anim>
                                    <p:anim calcmode="lin" valueType="num">
                                      <p:cBhvr additive="base">
                                        <p:cTn id="8" dur="500" fill="hold"/>
                                        <p:tgtEl>
                                          <p:spTgt spid="6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63"/>
                                        </p:tgtEl>
                                        <p:attrNameLst>
                                          <p:attrName>style.visibility</p:attrName>
                                        </p:attrNameLst>
                                      </p:cBhvr>
                                      <p:to>
                                        <p:strVal val="visible"/>
                                      </p:to>
                                    </p:set>
                                    <p:animEffect transition="in" filter="blinds(horizontal)">
                                      <p:cBhvr>
                                        <p:cTn id="13" dur="500"/>
                                        <p:tgtEl>
                                          <p:spTgt spid="6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barn(inVertical)">
                                      <p:cBhvr>
                                        <p:cTn id="18" dur="500"/>
                                        <p:tgtEl>
                                          <p:spTgt spid="30"/>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checkerboard(across)">
                                      <p:cBhvr>
                                        <p:cTn id="23" dur="500"/>
                                        <p:tgtEl>
                                          <p:spTgt spid="27"/>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nodeType="clickEffect">
                                  <p:stCondLst>
                                    <p:cond delay="0"/>
                                  </p:stCondLst>
                                  <p:childTnLst>
                                    <p:set>
                                      <p:cBhvr>
                                        <p:cTn id="27" dur="1" fill="hold">
                                          <p:stCondLst>
                                            <p:cond delay="0"/>
                                          </p:stCondLst>
                                        </p:cTn>
                                        <p:tgtEl>
                                          <p:spTgt spid="47"/>
                                        </p:tgtEl>
                                        <p:attrNameLst>
                                          <p:attrName>style.visibility</p:attrName>
                                        </p:attrNameLst>
                                      </p:cBhvr>
                                      <p:to>
                                        <p:strVal val="visible"/>
                                      </p:to>
                                    </p:set>
                                    <p:animEffect transition="in" filter="checkerboard(across)">
                                      <p:cBhvr>
                                        <p:cTn id="28" dur="500"/>
                                        <p:tgtEl>
                                          <p:spTgt spid="47"/>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grpId="0" nodeType="click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checkerboard(across)">
                                      <p:cBhvr>
                                        <p:cTn id="33" dur="500"/>
                                        <p:tgtEl>
                                          <p:spTgt spid="31"/>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0" fill="hold" grpId="0" nodeType="clickEffect">
                                  <p:stCondLst>
                                    <p:cond delay="0"/>
                                  </p:stCondLst>
                                  <p:childTnLst>
                                    <p:set>
                                      <p:cBhvr>
                                        <p:cTn id="37" dur="1" fill="hold">
                                          <p:stCondLst>
                                            <p:cond delay="0"/>
                                          </p:stCondLst>
                                        </p:cTn>
                                        <p:tgtEl>
                                          <p:spTgt spid="28"/>
                                        </p:tgtEl>
                                        <p:attrNameLst>
                                          <p:attrName>style.visibility</p:attrName>
                                        </p:attrNameLst>
                                      </p:cBhvr>
                                      <p:to>
                                        <p:strVal val="visible"/>
                                      </p:to>
                                    </p:set>
                                    <p:anim calcmode="lin" valueType="num">
                                      <p:cBhvr>
                                        <p:cTn id="38" dur="500" fill="hold"/>
                                        <p:tgtEl>
                                          <p:spTgt spid="28"/>
                                        </p:tgtEl>
                                        <p:attrNameLst>
                                          <p:attrName>ppt_w</p:attrName>
                                        </p:attrNameLst>
                                      </p:cBhvr>
                                      <p:tavLst>
                                        <p:tav tm="0">
                                          <p:val>
                                            <p:fltVal val="0"/>
                                          </p:val>
                                        </p:tav>
                                        <p:tav tm="100000">
                                          <p:val>
                                            <p:strVal val="#ppt_w"/>
                                          </p:val>
                                        </p:tav>
                                      </p:tavLst>
                                    </p:anim>
                                    <p:anim calcmode="lin" valueType="num">
                                      <p:cBhvr>
                                        <p:cTn id="39" dur="500" fill="hold"/>
                                        <p:tgtEl>
                                          <p:spTgt spid="28"/>
                                        </p:tgtEl>
                                        <p:attrNameLst>
                                          <p:attrName>ppt_h</p:attrName>
                                        </p:attrNameLst>
                                      </p:cBhvr>
                                      <p:tavLst>
                                        <p:tav tm="0">
                                          <p:val>
                                            <p:fltVal val="0"/>
                                          </p:val>
                                        </p:tav>
                                        <p:tav tm="100000">
                                          <p:val>
                                            <p:strVal val="#ppt_h"/>
                                          </p:val>
                                        </p:tav>
                                      </p:tavLst>
                                    </p:anim>
                                    <p:animEffect transition="in" filter="fade">
                                      <p:cBhvr>
                                        <p:cTn id="40" dur="500"/>
                                        <p:tgtEl>
                                          <p:spTgt spid="28"/>
                                        </p:tgtEl>
                                      </p:cBhvr>
                                    </p:animEffect>
                                  </p:childTnLst>
                                </p:cTn>
                              </p:par>
                            </p:childTnLst>
                          </p:cTn>
                        </p:par>
                      </p:childTnLst>
                    </p:cTn>
                  </p:par>
                  <p:par>
                    <p:cTn id="41" fill="hold">
                      <p:stCondLst>
                        <p:cond delay="indefinite"/>
                      </p:stCondLst>
                      <p:childTnLst>
                        <p:par>
                          <p:cTn id="42" fill="hold">
                            <p:stCondLst>
                              <p:cond delay="0"/>
                            </p:stCondLst>
                            <p:childTnLst>
                              <p:par>
                                <p:cTn id="43" presetID="5" presetClass="entr" presetSubtype="10" fill="hold" grpId="0" nodeType="click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checkerboard(across)">
                                      <p:cBhvr>
                                        <p:cTn id="45" dur="500"/>
                                        <p:tgtEl>
                                          <p:spTgt spid="29"/>
                                        </p:tgtEl>
                                      </p:cBhvr>
                                    </p:animEffect>
                                  </p:childTnLst>
                                </p:cTn>
                              </p:par>
                            </p:childTnLst>
                          </p:cTn>
                        </p:par>
                      </p:childTnLst>
                    </p:cTn>
                  </p:par>
                  <p:par>
                    <p:cTn id="46" fill="hold">
                      <p:stCondLst>
                        <p:cond delay="indefinite"/>
                      </p:stCondLst>
                      <p:childTnLst>
                        <p:par>
                          <p:cTn id="47" fill="hold">
                            <p:stCondLst>
                              <p:cond delay="0"/>
                            </p:stCondLst>
                            <p:childTnLst>
                              <p:par>
                                <p:cTn id="48" presetID="5" presetClass="entr" presetSubtype="10" fill="hold" nodeType="clickEffect">
                                  <p:stCondLst>
                                    <p:cond delay="0"/>
                                  </p:stCondLst>
                                  <p:childTnLst>
                                    <p:set>
                                      <p:cBhvr>
                                        <p:cTn id="49" dur="1" fill="hold">
                                          <p:stCondLst>
                                            <p:cond delay="0"/>
                                          </p:stCondLst>
                                        </p:cTn>
                                        <p:tgtEl>
                                          <p:spTgt spid="32"/>
                                        </p:tgtEl>
                                        <p:attrNameLst>
                                          <p:attrName>style.visibility</p:attrName>
                                        </p:attrNameLst>
                                      </p:cBhvr>
                                      <p:to>
                                        <p:strVal val="visible"/>
                                      </p:to>
                                    </p:set>
                                    <p:animEffect transition="in" filter="checkerboard(across)">
                                      <p:cBhvr>
                                        <p:cTn id="50" dur="500"/>
                                        <p:tgtEl>
                                          <p:spTgt spid="32"/>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0" fill="hold" grpId="0" nodeType="clickEffect">
                                  <p:stCondLst>
                                    <p:cond delay="0"/>
                                  </p:stCondLst>
                                  <p:childTnLst>
                                    <p:set>
                                      <p:cBhvr>
                                        <p:cTn id="54" dur="1" fill="hold">
                                          <p:stCondLst>
                                            <p:cond delay="0"/>
                                          </p:stCondLst>
                                        </p:cTn>
                                        <p:tgtEl>
                                          <p:spTgt spid="61"/>
                                        </p:tgtEl>
                                        <p:attrNameLst>
                                          <p:attrName>style.visibility</p:attrName>
                                        </p:attrNameLst>
                                      </p:cBhvr>
                                      <p:to>
                                        <p:strVal val="visible"/>
                                      </p:to>
                                    </p:set>
                                    <p:anim calcmode="lin" valueType="num">
                                      <p:cBhvr>
                                        <p:cTn id="55" dur="500" fill="hold"/>
                                        <p:tgtEl>
                                          <p:spTgt spid="61"/>
                                        </p:tgtEl>
                                        <p:attrNameLst>
                                          <p:attrName>ppt_w</p:attrName>
                                        </p:attrNameLst>
                                      </p:cBhvr>
                                      <p:tavLst>
                                        <p:tav tm="0">
                                          <p:val>
                                            <p:fltVal val="0"/>
                                          </p:val>
                                        </p:tav>
                                        <p:tav tm="100000">
                                          <p:val>
                                            <p:strVal val="#ppt_w"/>
                                          </p:val>
                                        </p:tav>
                                      </p:tavLst>
                                    </p:anim>
                                    <p:anim calcmode="lin" valueType="num">
                                      <p:cBhvr>
                                        <p:cTn id="56" dur="500" fill="hold"/>
                                        <p:tgtEl>
                                          <p:spTgt spid="61"/>
                                        </p:tgtEl>
                                        <p:attrNameLst>
                                          <p:attrName>ppt_h</p:attrName>
                                        </p:attrNameLst>
                                      </p:cBhvr>
                                      <p:tavLst>
                                        <p:tav tm="0">
                                          <p:val>
                                            <p:fltVal val="0"/>
                                          </p:val>
                                        </p:tav>
                                        <p:tav tm="100000">
                                          <p:val>
                                            <p:strVal val="#ppt_h"/>
                                          </p:val>
                                        </p:tav>
                                      </p:tavLst>
                                    </p:anim>
                                    <p:animEffect transition="in" filter="fade">
                                      <p:cBhvr>
                                        <p:cTn id="57" dur="500"/>
                                        <p:tgtEl>
                                          <p:spTgt spid="61"/>
                                        </p:tgtEl>
                                      </p:cBhvr>
                                    </p:animEffect>
                                  </p:childTnLst>
                                </p:cTn>
                              </p:par>
                            </p:childTnLst>
                          </p:cTn>
                        </p:par>
                      </p:childTnLst>
                    </p:cTn>
                  </p:par>
                  <p:par>
                    <p:cTn id="58" fill="hold">
                      <p:stCondLst>
                        <p:cond delay="indefinite"/>
                      </p:stCondLst>
                      <p:childTnLst>
                        <p:par>
                          <p:cTn id="59" fill="hold">
                            <p:stCondLst>
                              <p:cond delay="0"/>
                            </p:stCondLst>
                            <p:childTnLst>
                              <p:par>
                                <p:cTn id="60" presetID="5" presetClass="entr" presetSubtype="10" fill="hold" grpId="0" nodeType="clickEffect">
                                  <p:stCondLst>
                                    <p:cond delay="0"/>
                                  </p:stCondLst>
                                  <p:childTnLst>
                                    <p:set>
                                      <p:cBhvr>
                                        <p:cTn id="61" dur="1" fill="hold">
                                          <p:stCondLst>
                                            <p:cond delay="0"/>
                                          </p:stCondLst>
                                        </p:cTn>
                                        <p:tgtEl>
                                          <p:spTgt spid="46"/>
                                        </p:tgtEl>
                                        <p:attrNameLst>
                                          <p:attrName>style.visibility</p:attrName>
                                        </p:attrNameLst>
                                      </p:cBhvr>
                                      <p:to>
                                        <p:strVal val="visible"/>
                                      </p:to>
                                    </p:set>
                                    <p:animEffect transition="in" filter="checkerboard(across)">
                                      <p:cBhvr>
                                        <p:cTn id="62" dur="500"/>
                                        <p:tgtEl>
                                          <p:spTgt spid="46"/>
                                        </p:tgtEl>
                                      </p:cBhvr>
                                    </p:animEffect>
                                  </p:childTnLst>
                                </p:cTn>
                              </p:par>
                            </p:childTnLst>
                          </p:cTn>
                        </p:par>
                        <p:par>
                          <p:cTn id="63" fill="hold">
                            <p:stCondLst>
                              <p:cond delay="500"/>
                            </p:stCondLst>
                            <p:childTnLst>
                              <p:par>
                                <p:cTn id="64" presetID="2" presetClass="entr" presetSubtype="9" fill="hold" nodeType="afterEffect">
                                  <p:stCondLst>
                                    <p:cond delay="0"/>
                                  </p:stCondLst>
                                  <p:childTnLst>
                                    <p:set>
                                      <p:cBhvr>
                                        <p:cTn id="65" dur="1" fill="hold">
                                          <p:stCondLst>
                                            <p:cond delay="0"/>
                                          </p:stCondLst>
                                        </p:cTn>
                                        <p:tgtEl>
                                          <p:spTgt spid="64"/>
                                        </p:tgtEl>
                                        <p:attrNameLst>
                                          <p:attrName>style.visibility</p:attrName>
                                        </p:attrNameLst>
                                      </p:cBhvr>
                                      <p:to>
                                        <p:strVal val="visible"/>
                                      </p:to>
                                    </p:set>
                                    <p:anim calcmode="lin" valueType="num">
                                      <p:cBhvr additive="base">
                                        <p:cTn id="66" dur="500" fill="hold"/>
                                        <p:tgtEl>
                                          <p:spTgt spid="64"/>
                                        </p:tgtEl>
                                        <p:attrNameLst>
                                          <p:attrName>ppt_x</p:attrName>
                                        </p:attrNameLst>
                                      </p:cBhvr>
                                      <p:tavLst>
                                        <p:tav tm="0">
                                          <p:val>
                                            <p:strVal val="0-#ppt_w/2"/>
                                          </p:val>
                                        </p:tav>
                                        <p:tav tm="100000">
                                          <p:val>
                                            <p:strVal val="#ppt_x"/>
                                          </p:val>
                                        </p:tav>
                                      </p:tavLst>
                                    </p:anim>
                                    <p:anim calcmode="lin" valueType="num">
                                      <p:cBhvr additive="base">
                                        <p:cTn id="67" dur="500" fill="hold"/>
                                        <p:tgtEl>
                                          <p:spTgt spid="64"/>
                                        </p:tgtEl>
                                        <p:attrNameLst>
                                          <p:attrName>ppt_y</p:attrName>
                                        </p:attrNameLst>
                                      </p:cBhvr>
                                      <p:tavLst>
                                        <p:tav tm="0">
                                          <p:val>
                                            <p:strVal val="0-#ppt_h/2"/>
                                          </p:val>
                                        </p:tav>
                                        <p:tav tm="100000">
                                          <p:val>
                                            <p:strVal val="#ppt_y"/>
                                          </p:val>
                                        </p:tav>
                                      </p:tavLst>
                                    </p:anim>
                                  </p:childTnLst>
                                </p:cTn>
                              </p:par>
                            </p:childTnLst>
                          </p:cTn>
                        </p:par>
                        <p:par>
                          <p:cTn id="68" fill="hold">
                            <p:stCondLst>
                              <p:cond delay="1000"/>
                            </p:stCondLst>
                            <p:childTnLst>
                              <p:par>
                                <p:cTn id="69" presetID="2" presetClass="entr" presetSubtype="4" fill="hold" nodeType="afterEffect">
                                  <p:stCondLst>
                                    <p:cond delay="0"/>
                                  </p:stCondLst>
                                  <p:childTnLst>
                                    <p:set>
                                      <p:cBhvr>
                                        <p:cTn id="70" dur="1" fill="hold">
                                          <p:stCondLst>
                                            <p:cond delay="0"/>
                                          </p:stCondLst>
                                        </p:cTn>
                                        <p:tgtEl>
                                          <p:spTgt spid="67"/>
                                        </p:tgtEl>
                                        <p:attrNameLst>
                                          <p:attrName>style.visibility</p:attrName>
                                        </p:attrNameLst>
                                      </p:cBhvr>
                                      <p:to>
                                        <p:strVal val="visible"/>
                                      </p:to>
                                    </p:set>
                                    <p:anim calcmode="lin" valueType="num">
                                      <p:cBhvr additive="base">
                                        <p:cTn id="71" dur="500" fill="hold"/>
                                        <p:tgtEl>
                                          <p:spTgt spid="67"/>
                                        </p:tgtEl>
                                        <p:attrNameLst>
                                          <p:attrName>ppt_x</p:attrName>
                                        </p:attrNameLst>
                                      </p:cBhvr>
                                      <p:tavLst>
                                        <p:tav tm="0">
                                          <p:val>
                                            <p:strVal val="#ppt_x"/>
                                          </p:val>
                                        </p:tav>
                                        <p:tav tm="100000">
                                          <p:val>
                                            <p:strVal val="#ppt_x"/>
                                          </p:val>
                                        </p:tav>
                                      </p:tavLst>
                                    </p:anim>
                                    <p:anim calcmode="lin" valueType="num">
                                      <p:cBhvr additive="base">
                                        <p:cTn id="72"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P spid="30" grpId="0"/>
      <p:bldP spid="31" grpId="0"/>
      <p:bldP spid="46" grpId="0"/>
      <p:bldP spid="61" grpId="0"/>
      <p:bldP spid="62" grpId="0"/>
      <p:bldP spid="6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D030E287-0909-4E99-99DC-26F059595ADF}"/>
              </a:ext>
            </a:extLst>
          </p:cNvPr>
          <p:cNvPicPr>
            <a:picLocks noChangeAspect="1"/>
          </p:cNvPicPr>
          <p:nvPr/>
        </p:nvPicPr>
        <p:blipFill rotWithShape="1">
          <a:blip r:embed="rId3">
            <a:extLst>
              <a:ext uri="{28A0092B-C50C-407E-A947-70E740481C1C}">
                <a14:useLocalDpi xmlns:a14="http://schemas.microsoft.com/office/drawing/2010/main" val="0"/>
              </a:ext>
            </a:extLst>
          </a:blip>
          <a:srcRect l="5390" t="3825" r="4298" b="38905"/>
          <a:stretch/>
        </p:blipFill>
        <p:spPr>
          <a:xfrm>
            <a:off x="-121920" y="-233362"/>
            <a:ext cx="12588240" cy="7091362"/>
          </a:xfrm>
          <a:prstGeom prst="rect">
            <a:avLst/>
          </a:prstGeom>
        </p:spPr>
      </p:pic>
      <p:pic>
        <p:nvPicPr>
          <p:cNvPr id="9" name="图片 8">
            <a:extLst>
              <a:ext uri="{FF2B5EF4-FFF2-40B4-BE49-F238E27FC236}">
                <a16:creationId xmlns:a16="http://schemas.microsoft.com/office/drawing/2014/main" xmlns="" id="{47913E48-E3DA-4A5F-8D3C-045D2F7EAF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4082" y="684239"/>
            <a:ext cx="8785261" cy="4963970"/>
          </a:xfrm>
          <a:prstGeom prst="rect">
            <a:avLst/>
          </a:prstGeom>
        </p:spPr>
      </p:pic>
      <p:grpSp>
        <p:nvGrpSpPr>
          <p:cNvPr id="14" name="组合 13">
            <a:extLst>
              <a:ext uri="{FF2B5EF4-FFF2-40B4-BE49-F238E27FC236}">
                <a16:creationId xmlns:a16="http://schemas.microsoft.com/office/drawing/2014/main" xmlns="" id="{D43E4FA0-A778-46C1-9FE3-DCC8919EAE46}"/>
              </a:ext>
            </a:extLst>
          </p:cNvPr>
          <p:cNvGrpSpPr/>
          <p:nvPr/>
        </p:nvGrpSpPr>
        <p:grpSpPr>
          <a:xfrm>
            <a:off x="10034587" y="-902157"/>
            <a:ext cx="1323975" cy="2505074"/>
            <a:chOff x="1451292" y="-385762"/>
            <a:chExt cx="1323975" cy="2505074"/>
          </a:xfrm>
        </p:grpSpPr>
        <p:sp>
          <p:nvSpPr>
            <p:cNvPr id="15" name="矩形 14">
              <a:extLst>
                <a:ext uri="{FF2B5EF4-FFF2-40B4-BE49-F238E27FC236}">
                  <a16:creationId xmlns:a16="http://schemas.microsoft.com/office/drawing/2014/main" xmlns="" id="{94A9CAF2-088D-417F-BE5C-480334EB2BB7}"/>
                </a:ext>
              </a:extLst>
            </p:cNvPr>
            <p:cNvSpPr/>
            <p:nvPr/>
          </p:nvSpPr>
          <p:spPr>
            <a:xfrm>
              <a:off x="2021840" y="-385762"/>
              <a:ext cx="91440" cy="2204720"/>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 name="图片 15">
              <a:extLst>
                <a:ext uri="{FF2B5EF4-FFF2-40B4-BE49-F238E27FC236}">
                  <a16:creationId xmlns:a16="http://schemas.microsoft.com/office/drawing/2014/main" xmlns="" id="{54D0500B-B57D-4BB0-8B47-33A285C457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40408">
              <a:off x="1451292" y="757237"/>
              <a:ext cx="1323975" cy="1362075"/>
            </a:xfrm>
            <a:prstGeom prst="rect">
              <a:avLst/>
            </a:prstGeom>
          </p:spPr>
        </p:pic>
      </p:grpSp>
      <p:grpSp>
        <p:nvGrpSpPr>
          <p:cNvPr id="21" name="组合 20">
            <a:extLst>
              <a:ext uri="{FF2B5EF4-FFF2-40B4-BE49-F238E27FC236}">
                <a16:creationId xmlns:a16="http://schemas.microsoft.com/office/drawing/2014/main" xmlns="" id="{56D013FF-6EDB-4AA7-AD68-8E29039ED48B}"/>
              </a:ext>
            </a:extLst>
          </p:cNvPr>
          <p:cNvGrpSpPr/>
          <p:nvPr/>
        </p:nvGrpSpPr>
        <p:grpSpPr>
          <a:xfrm>
            <a:off x="3179087" y="-233362"/>
            <a:ext cx="1171575" cy="1826882"/>
            <a:chOff x="3087647" y="-233362"/>
            <a:chExt cx="1171575" cy="1826882"/>
          </a:xfrm>
        </p:grpSpPr>
        <p:sp>
          <p:nvSpPr>
            <p:cNvPr id="20" name="矩形 19">
              <a:extLst>
                <a:ext uri="{FF2B5EF4-FFF2-40B4-BE49-F238E27FC236}">
                  <a16:creationId xmlns:a16="http://schemas.microsoft.com/office/drawing/2014/main" xmlns="" id="{9ED3AA6C-DF5F-4379-9179-24AE85BA3CC6}"/>
                </a:ext>
              </a:extLst>
            </p:cNvPr>
            <p:cNvSpPr/>
            <p:nvPr/>
          </p:nvSpPr>
          <p:spPr>
            <a:xfrm>
              <a:off x="3606323" y="-233362"/>
              <a:ext cx="91440" cy="1222853"/>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 name="图片 18">
              <a:extLst>
                <a:ext uri="{FF2B5EF4-FFF2-40B4-BE49-F238E27FC236}">
                  <a16:creationId xmlns:a16="http://schemas.microsoft.com/office/drawing/2014/main" xmlns="" id="{40E48B49-5990-42B4-96AD-4C17D0260A5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87647" y="631495"/>
              <a:ext cx="1171575" cy="962025"/>
            </a:xfrm>
            <a:prstGeom prst="rect">
              <a:avLst/>
            </a:prstGeom>
          </p:spPr>
        </p:pic>
      </p:grpSp>
      <p:grpSp>
        <p:nvGrpSpPr>
          <p:cNvPr id="22" name="组合 21">
            <a:extLst>
              <a:ext uri="{FF2B5EF4-FFF2-40B4-BE49-F238E27FC236}">
                <a16:creationId xmlns:a16="http://schemas.microsoft.com/office/drawing/2014/main" xmlns="" id="{A079449E-246A-4247-A37F-6C28BAF58A03}"/>
              </a:ext>
            </a:extLst>
          </p:cNvPr>
          <p:cNvGrpSpPr/>
          <p:nvPr/>
        </p:nvGrpSpPr>
        <p:grpSpPr>
          <a:xfrm>
            <a:off x="7602335" y="-233362"/>
            <a:ext cx="1546304" cy="2274196"/>
            <a:chOff x="2741969" y="-395130"/>
            <a:chExt cx="1546304" cy="2274196"/>
          </a:xfrm>
        </p:grpSpPr>
        <p:sp>
          <p:nvSpPr>
            <p:cNvPr id="23" name="矩形 22">
              <a:extLst>
                <a:ext uri="{FF2B5EF4-FFF2-40B4-BE49-F238E27FC236}">
                  <a16:creationId xmlns:a16="http://schemas.microsoft.com/office/drawing/2014/main" xmlns="" id="{DDA3114B-1676-4832-8303-132985F8A960}"/>
                </a:ext>
              </a:extLst>
            </p:cNvPr>
            <p:cNvSpPr/>
            <p:nvPr/>
          </p:nvSpPr>
          <p:spPr>
            <a:xfrm>
              <a:off x="3606323" y="-395130"/>
              <a:ext cx="91440" cy="1384622"/>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4" name="图片 23">
              <a:extLst>
                <a:ext uri="{FF2B5EF4-FFF2-40B4-BE49-F238E27FC236}">
                  <a16:creationId xmlns:a16="http://schemas.microsoft.com/office/drawing/2014/main" xmlns="" id="{936C20CF-D540-41A0-9BE4-78CD761F0D46}"/>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741969" y="610089"/>
              <a:ext cx="1546304" cy="1268977"/>
            </a:xfrm>
            <a:prstGeom prst="rect">
              <a:avLst/>
            </a:prstGeom>
          </p:spPr>
        </p:pic>
      </p:grpSp>
      <p:grpSp>
        <p:nvGrpSpPr>
          <p:cNvPr id="25" name="组合 24">
            <a:extLst>
              <a:ext uri="{FF2B5EF4-FFF2-40B4-BE49-F238E27FC236}">
                <a16:creationId xmlns:a16="http://schemas.microsoft.com/office/drawing/2014/main" xmlns="" id="{D5BD7F22-5216-479D-8E62-6966CF5E5E20}"/>
              </a:ext>
            </a:extLst>
          </p:cNvPr>
          <p:cNvGrpSpPr/>
          <p:nvPr/>
        </p:nvGrpSpPr>
        <p:grpSpPr>
          <a:xfrm>
            <a:off x="5414803" y="-902157"/>
            <a:ext cx="1323975" cy="2505074"/>
            <a:chOff x="1451292" y="-385762"/>
            <a:chExt cx="1323975" cy="2505074"/>
          </a:xfrm>
        </p:grpSpPr>
        <p:sp>
          <p:nvSpPr>
            <p:cNvPr id="26" name="矩形 25">
              <a:extLst>
                <a:ext uri="{FF2B5EF4-FFF2-40B4-BE49-F238E27FC236}">
                  <a16:creationId xmlns:a16="http://schemas.microsoft.com/office/drawing/2014/main" xmlns="" id="{73C113BA-F268-4448-9A23-4059713AAF8E}"/>
                </a:ext>
              </a:extLst>
            </p:cNvPr>
            <p:cNvSpPr/>
            <p:nvPr/>
          </p:nvSpPr>
          <p:spPr>
            <a:xfrm>
              <a:off x="2021840" y="-385762"/>
              <a:ext cx="91440" cy="2204720"/>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7" name="图片 26">
              <a:extLst>
                <a:ext uri="{FF2B5EF4-FFF2-40B4-BE49-F238E27FC236}">
                  <a16:creationId xmlns:a16="http://schemas.microsoft.com/office/drawing/2014/main" xmlns="" id="{31B73741-1947-47E8-B772-C74A45EF89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40408">
              <a:off x="1451292" y="757237"/>
              <a:ext cx="1323975" cy="1362075"/>
            </a:xfrm>
            <a:prstGeom prst="rect">
              <a:avLst/>
            </a:prstGeom>
          </p:spPr>
        </p:pic>
      </p:grpSp>
      <p:pic>
        <p:nvPicPr>
          <p:cNvPr id="29" name="图片 28">
            <a:extLst>
              <a:ext uri="{FF2B5EF4-FFF2-40B4-BE49-F238E27FC236}">
                <a16:creationId xmlns:a16="http://schemas.microsoft.com/office/drawing/2014/main" xmlns="" id="{46EB8439-EB86-4C2E-A1F9-2C63CA6462E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151466" y="4639489"/>
            <a:ext cx="2183618" cy="2222962"/>
          </a:xfrm>
          <a:prstGeom prst="rect">
            <a:avLst/>
          </a:prstGeom>
        </p:spPr>
      </p:pic>
      <p:pic>
        <p:nvPicPr>
          <p:cNvPr id="32" name="图片 31">
            <a:extLst>
              <a:ext uri="{FF2B5EF4-FFF2-40B4-BE49-F238E27FC236}">
                <a16:creationId xmlns:a16="http://schemas.microsoft.com/office/drawing/2014/main" xmlns="" id="{C5574DA6-5153-4539-B5A2-508905C3D0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9536711">
            <a:off x="8592327" y="5190037"/>
            <a:ext cx="1090485" cy="1121866"/>
          </a:xfrm>
          <a:prstGeom prst="rect">
            <a:avLst/>
          </a:prstGeom>
        </p:spPr>
      </p:pic>
      <p:sp>
        <p:nvSpPr>
          <p:cNvPr id="43" name="文本框 42">
            <a:extLst>
              <a:ext uri="{FF2B5EF4-FFF2-40B4-BE49-F238E27FC236}">
                <a16:creationId xmlns:a16="http://schemas.microsoft.com/office/drawing/2014/main" xmlns="" id="{E5BCC414-18AD-408A-A5EA-31F3319AE785}"/>
              </a:ext>
            </a:extLst>
          </p:cNvPr>
          <p:cNvSpPr txBox="1"/>
          <p:nvPr/>
        </p:nvSpPr>
        <p:spPr>
          <a:xfrm>
            <a:off x="8827113" y="3676241"/>
            <a:ext cx="2661703" cy="523220"/>
          </a:xfrm>
          <a:prstGeom prst="rect">
            <a:avLst/>
          </a:prstGeom>
          <a:noFill/>
        </p:spPr>
        <p:txBody>
          <a:bodyPr wrap="square" rtlCol="0">
            <a:spAutoFit/>
          </a:bodyPr>
          <a:lstStyle/>
          <a:p>
            <a:r>
              <a:rPr lang="en-US" altLang="zh-CN" sz="2800" b="1">
                <a:solidFill>
                  <a:srgbClr val="9114B8"/>
                </a:solidFill>
                <a:latin typeface="UTM Futura Extra" panose="02040603050506020204" pitchFamily="18" charset="0"/>
                <a:ea typeface="字魂7号-温暖童稚体" panose="00000500000000000000" pitchFamily="2" charset="-122"/>
              </a:rPr>
              <a:t>Trang 73; 74</a:t>
            </a:r>
            <a:endParaRPr lang="en-US" altLang="zh-CN" sz="2800" b="1" dirty="0">
              <a:solidFill>
                <a:srgbClr val="9114B8"/>
              </a:solidFill>
              <a:latin typeface="UTM Futura Extra" panose="02040603050506020204" pitchFamily="18" charset="0"/>
              <a:ea typeface="字魂7号-温暖童稚体" panose="00000500000000000000" pitchFamily="2" charset="-122"/>
            </a:endParaRPr>
          </a:p>
        </p:txBody>
      </p:sp>
      <p:sp>
        <p:nvSpPr>
          <p:cNvPr id="45" name="文本框 44">
            <a:extLst>
              <a:ext uri="{FF2B5EF4-FFF2-40B4-BE49-F238E27FC236}">
                <a16:creationId xmlns:a16="http://schemas.microsoft.com/office/drawing/2014/main" xmlns="" id="{DE4D91EC-88E8-47A2-A885-C4C6480175FB}"/>
              </a:ext>
            </a:extLst>
          </p:cNvPr>
          <p:cNvSpPr txBox="1"/>
          <p:nvPr/>
        </p:nvSpPr>
        <p:spPr>
          <a:xfrm>
            <a:off x="6636478" y="1716408"/>
            <a:ext cx="2290351" cy="830997"/>
          </a:xfrm>
          <a:prstGeom prst="rect">
            <a:avLst/>
          </a:prstGeom>
          <a:noFill/>
        </p:spPr>
        <p:txBody>
          <a:bodyPr wrap="square" rtlCol="0">
            <a:spAutoFit/>
          </a:bodyPr>
          <a:lstStyle/>
          <a:p>
            <a:r>
              <a:rPr lang="en-US" altLang="zh-CN" sz="4800">
                <a:solidFill>
                  <a:srgbClr val="527C2C"/>
                </a:solidFill>
                <a:latin typeface="UTM Alberta Heavy" panose="02040603050506020204" pitchFamily="18" charset="0"/>
                <a:ea typeface="字魂7号-温暖童稚体" panose="00000500000000000000" pitchFamily="2" charset="-122"/>
              </a:rPr>
              <a:t>Toán</a:t>
            </a:r>
            <a:endParaRPr lang="en-US" altLang="zh-CN" sz="4800" dirty="0">
              <a:solidFill>
                <a:srgbClr val="527C2C"/>
              </a:solidFill>
              <a:latin typeface="UTM Alberta Heavy" panose="02040603050506020204" pitchFamily="18" charset="0"/>
              <a:ea typeface="字魂7号-温暖童稚体" panose="00000500000000000000" pitchFamily="2" charset="-122"/>
            </a:endParaRPr>
          </a:p>
        </p:txBody>
      </p:sp>
      <p:sp>
        <p:nvSpPr>
          <p:cNvPr id="2" name="TextBox 1"/>
          <p:cNvSpPr txBox="1"/>
          <p:nvPr/>
        </p:nvSpPr>
        <p:spPr>
          <a:xfrm>
            <a:off x="3179087" y="2299338"/>
            <a:ext cx="8298748" cy="1446550"/>
          </a:xfrm>
          <a:prstGeom prst="rect">
            <a:avLst/>
          </a:prstGeom>
          <a:noFill/>
        </p:spPr>
        <p:txBody>
          <a:bodyPr wrap="square" rtlCol="0">
            <a:spAutoFit/>
          </a:bodyPr>
          <a:lstStyle/>
          <a:p>
            <a:r>
              <a:rPr lang="en-US" sz="8800" b="1">
                <a:solidFill>
                  <a:srgbClr val="0082FF"/>
                </a:solidFill>
                <a:latin typeface="UTM Eremitage" panose="02040603050506020204" pitchFamily="18" charset="0"/>
              </a:rPr>
              <a:t>Tỉ số phần trăm</a:t>
            </a:r>
          </a:p>
        </p:txBody>
      </p:sp>
      <p:sp>
        <p:nvSpPr>
          <p:cNvPr id="33" name="文本框 42">
            <a:extLst>
              <a:ext uri="{FF2B5EF4-FFF2-40B4-BE49-F238E27FC236}">
                <a16:creationId xmlns:a16="http://schemas.microsoft.com/office/drawing/2014/main" xmlns="" id="{E5BCC414-18AD-408A-A5EA-31F3319AE785}"/>
              </a:ext>
            </a:extLst>
          </p:cNvPr>
          <p:cNvSpPr txBox="1"/>
          <p:nvPr/>
        </p:nvSpPr>
        <p:spPr>
          <a:xfrm>
            <a:off x="5726196" y="4749287"/>
            <a:ext cx="3752278" cy="461665"/>
          </a:xfrm>
          <a:prstGeom prst="rect">
            <a:avLst/>
          </a:prstGeom>
          <a:noFill/>
        </p:spPr>
        <p:txBody>
          <a:bodyPr wrap="square" rtlCol="0">
            <a:spAutoFit/>
          </a:bodyPr>
          <a:lstStyle/>
          <a:p>
            <a:r>
              <a:rPr lang="en-US" altLang="zh-CN" sz="2400">
                <a:solidFill>
                  <a:srgbClr val="9114B8"/>
                </a:solidFill>
                <a:latin typeface="UTM Futura Extra" panose="02040603050506020204" pitchFamily="18" charset="0"/>
                <a:ea typeface="字魂7号-温暖童稚体" panose="00000500000000000000" pitchFamily="2" charset="-122"/>
              </a:rPr>
              <a:t>Thực hiện: EduFive</a:t>
            </a:r>
            <a:endParaRPr lang="en-US" altLang="zh-CN" sz="2400" dirty="0">
              <a:solidFill>
                <a:srgbClr val="9114B8"/>
              </a:solidFill>
              <a:latin typeface="UTM Futura Extra" panose="02040603050506020204" pitchFamily="18" charset="0"/>
              <a:ea typeface="字魂7号-温暖童稚体" panose="00000500000000000000" pitchFamily="2" charset="-122"/>
            </a:endParaRPr>
          </a:p>
        </p:txBody>
      </p:sp>
      <p:pic>
        <p:nvPicPr>
          <p:cNvPr id="34" name="图片 21">
            <a:extLst>
              <a:ext uri="{FF2B5EF4-FFF2-40B4-BE49-F238E27FC236}">
                <a16:creationId xmlns:a16="http://schemas.microsoft.com/office/drawing/2014/main" xmlns="" id="{46A79986-B78E-451D-91EC-58DAD902200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981" y="2959692"/>
            <a:ext cx="3643357" cy="3900534"/>
          </a:xfrm>
          <a:prstGeom prst="rect">
            <a:avLst/>
          </a:prstGeom>
        </p:spPr>
      </p:pic>
    </p:spTree>
    <p:extLst>
      <p:ext uri="{BB962C8B-B14F-4D97-AF65-F5344CB8AC3E}">
        <p14:creationId xmlns:p14="http://schemas.microsoft.com/office/powerpoint/2010/main" val="246546020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500" fill="hold"/>
                                        <p:tgtEl>
                                          <p:spTgt spid="22"/>
                                        </p:tgtEl>
                                        <p:attrNameLst>
                                          <p:attrName>ppt_x</p:attrName>
                                        </p:attrNameLst>
                                      </p:cBhvr>
                                      <p:tavLst>
                                        <p:tav tm="0">
                                          <p:val>
                                            <p:strVal val="#ppt_x"/>
                                          </p:val>
                                        </p:tav>
                                        <p:tav tm="100000">
                                          <p:val>
                                            <p:strVal val="#ppt_x"/>
                                          </p:val>
                                        </p:tav>
                                      </p:tavLst>
                                    </p:anim>
                                    <p:anim calcmode="lin" valueType="num">
                                      <p:cBhvr additive="base">
                                        <p:cTn id="16" dur="500" fill="hold"/>
                                        <p:tgtEl>
                                          <p:spTgt spid="22"/>
                                        </p:tgtEl>
                                        <p:attrNameLst>
                                          <p:attrName>ppt_y</p:attrName>
                                        </p:attrNameLst>
                                      </p:cBhvr>
                                      <p:tavLst>
                                        <p:tav tm="0">
                                          <p:val>
                                            <p:strVal val="0-#ppt_h/2"/>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37"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arn(outVertical)">
                                      <p:cBhvr>
                                        <p:cTn id="25" dur="500"/>
                                        <p:tgtEl>
                                          <p:spTgt spid="9"/>
                                        </p:tgtEl>
                                      </p:cBhvr>
                                    </p:animEffect>
                                  </p:childTnLst>
                                </p:cTn>
                              </p:par>
                            </p:childTnLst>
                          </p:cTn>
                        </p:par>
                        <p:par>
                          <p:cTn id="26" fill="hold">
                            <p:stCondLst>
                              <p:cond delay="500"/>
                            </p:stCondLst>
                            <p:childTnLst>
                              <p:par>
                                <p:cTn id="27" presetID="22" presetClass="entr" presetSubtype="1" fill="hold" nodeType="after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wipe(up)">
                                      <p:cBhvr>
                                        <p:cTn id="29" dur="500"/>
                                        <p:tgtEl>
                                          <p:spTgt spid="34"/>
                                        </p:tgtEl>
                                      </p:cBhvr>
                                    </p:animEffect>
                                  </p:childTnLst>
                                </p:cTn>
                              </p:par>
                            </p:childTnLst>
                          </p:cTn>
                        </p:par>
                        <p:par>
                          <p:cTn id="30" fill="hold">
                            <p:stCondLst>
                              <p:cond delay="1000"/>
                            </p:stCondLst>
                            <p:childTnLst>
                              <p:par>
                                <p:cTn id="31" presetID="2" presetClass="entr" presetSubtype="4" fill="hold" nodeType="afterEffect">
                                  <p:stCondLst>
                                    <p:cond delay="0"/>
                                  </p:stCondLst>
                                  <p:childTnLst>
                                    <p:set>
                                      <p:cBhvr>
                                        <p:cTn id="32" dur="1" fill="hold">
                                          <p:stCondLst>
                                            <p:cond delay="0"/>
                                          </p:stCondLst>
                                        </p:cTn>
                                        <p:tgtEl>
                                          <p:spTgt spid="29"/>
                                        </p:tgtEl>
                                        <p:attrNameLst>
                                          <p:attrName>style.visibility</p:attrName>
                                        </p:attrNameLst>
                                      </p:cBhvr>
                                      <p:to>
                                        <p:strVal val="visible"/>
                                      </p:to>
                                    </p:set>
                                    <p:anim calcmode="lin" valueType="num">
                                      <p:cBhvr additive="base">
                                        <p:cTn id="33" dur="500" fill="hold"/>
                                        <p:tgtEl>
                                          <p:spTgt spid="29"/>
                                        </p:tgtEl>
                                        <p:attrNameLst>
                                          <p:attrName>ppt_x</p:attrName>
                                        </p:attrNameLst>
                                      </p:cBhvr>
                                      <p:tavLst>
                                        <p:tav tm="0">
                                          <p:val>
                                            <p:strVal val="#ppt_x"/>
                                          </p:val>
                                        </p:tav>
                                        <p:tav tm="100000">
                                          <p:val>
                                            <p:strVal val="#ppt_x"/>
                                          </p:val>
                                        </p:tav>
                                      </p:tavLst>
                                    </p:anim>
                                    <p:anim calcmode="lin" valueType="num">
                                      <p:cBhvr additive="base">
                                        <p:cTn id="34" dur="500" fill="hold"/>
                                        <p:tgtEl>
                                          <p:spTgt spid="29"/>
                                        </p:tgtEl>
                                        <p:attrNameLst>
                                          <p:attrName>ppt_y</p:attrName>
                                        </p:attrNameLst>
                                      </p:cBhvr>
                                      <p:tavLst>
                                        <p:tav tm="0">
                                          <p:val>
                                            <p:strVal val="1+#ppt_h/2"/>
                                          </p:val>
                                        </p:tav>
                                        <p:tav tm="100000">
                                          <p:val>
                                            <p:strVal val="#ppt_y"/>
                                          </p:val>
                                        </p:tav>
                                      </p:tavLst>
                                    </p:anim>
                                  </p:childTnLst>
                                </p:cTn>
                              </p:par>
                            </p:childTnLst>
                          </p:cTn>
                        </p:par>
                        <p:par>
                          <p:cTn id="35" fill="hold">
                            <p:stCondLst>
                              <p:cond delay="1500"/>
                            </p:stCondLst>
                            <p:childTnLst>
                              <p:par>
                                <p:cTn id="36" presetID="2" presetClass="entr" presetSubtype="1" fill="hold" grpId="0" nodeType="afterEffect">
                                  <p:stCondLst>
                                    <p:cond delay="0"/>
                                  </p:stCondLst>
                                  <p:childTnLst>
                                    <p:set>
                                      <p:cBhvr>
                                        <p:cTn id="37" dur="1" fill="hold">
                                          <p:stCondLst>
                                            <p:cond delay="0"/>
                                          </p:stCondLst>
                                        </p:cTn>
                                        <p:tgtEl>
                                          <p:spTgt spid="45"/>
                                        </p:tgtEl>
                                        <p:attrNameLst>
                                          <p:attrName>style.visibility</p:attrName>
                                        </p:attrNameLst>
                                      </p:cBhvr>
                                      <p:to>
                                        <p:strVal val="visible"/>
                                      </p:to>
                                    </p:set>
                                    <p:anim calcmode="lin" valueType="num">
                                      <p:cBhvr additive="base">
                                        <p:cTn id="38" dur="500" fill="hold"/>
                                        <p:tgtEl>
                                          <p:spTgt spid="45"/>
                                        </p:tgtEl>
                                        <p:attrNameLst>
                                          <p:attrName>ppt_x</p:attrName>
                                        </p:attrNameLst>
                                      </p:cBhvr>
                                      <p:tavLst>
                                        <p:tav tm="0">
                                          <p:val>
                                            <p:strVal val="#ppt_x"/>
                                          </p:val>
                                        </p:tav>
                                        <p:tav tm="100000">
                                          <p:val>
                                            <p:strVal val="#ppt_x"/>
                                          </p:val>
                                        </p:tav>
                                      </p:tavLst>
                                    </p:anim>
                                    <p:anim calcmode="lin" valueType="num">
                                      <p:cBhvr additive="base">
                                        <p:cTn id="39" dur="500" fill="hold"/>
                                        <p:tgtEl>
                                          <p:spTgt spid="45"/>
                                        </p:tgtEl>
                                        <p:attrNameLst>
                                          <p:attrName>ppt_y</p:attrName>
                                        </p:attrNameLst>
                                      </p:cBhvr>
                                      <p:tavLst>
                                        <p:tav tm="0">
                                          <p:val>
                                            <p:strVal val="0-#ppt_h/2"/>
                                          </p:val>
                                        </p:tav>
                                        <p:tav tm="100000">
                                          <p:val>
                                            <p:strVal val="#ppt_y"/>
                                          </p:val>
                                        </p:tav>
                                      </p:tavLst>
                                    </p:anim>
                                  </p:childTnLst>
                                </p:cTn>
                              </p:par>
                            </p:childTnLst>
                          </p:cTn>
                        </p:par>
                        <p:par>
                          <p:cTn id="40" fill="hold">
                            <p:stCondLst>
                              <p:cond delay="2000"/>
                            </p:stCondLst>
                            <p:childTnLst>
                              <p:par>
                                <p:cTn id="41" presetID="26" presetClass="entr" presetSubtype="0" fill="hold" grpId="0" nodeType="after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wipe(down)">
                                      <p:cBhvr>
                                        <p:cTn id="43" dur="580">
                                          <p:stCondLst>
                                            <p:cond delay="0"/>
                                          </p:stCondLst>
                                        </p:cTn>
                                        <p:tgtEl>
                                          <p:spTgt spid="2"/>
                                        </p:tgtEl>
                                      </p:cBhvr>
                                    </p:animEffect>
                                    <p:anim calcmode="lin" valueType="num">
                                      <p:cBhvr>
                                        <p:cTn id="44"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49" dur="26">
                                          <p:stCondLst>
                                            <p:cond delay="650"/>
                                          </p:stCondLst>
                                        </p:cTn>
                                        <p:tgtEl>
                                          <p:spTgt spid="2"/>
                                        </p:tgtEl>
                                      </p:cBhvr>
                                      <p:to x="100000" y="60000"/>
                                    </p:animScale>
                                    <p:animScale>
                                      <p:cBhvr>
                                        <p:cTn id="50" dur="166" decel="50000">
                                          <p:stCondLst>
                                            <p:cond delay="676"/>
                                          </p:stCondLst>
                                        </p:cTn>
                                        <p:tgtEl>
                                          <p:spTgt spid="2"/>
                                        </p:tgtEl>
                                      </p:cBhvr>
                                      <p:to x="100000" y="100000"/>
                                    </p:animScale>
                                    <p:animScale>
                                      <p:cBhvr>
                                        <p:cTn id="51" dur="26">
                                          <p:stCondLst>
                                            <p:cond delay="1312"/>
                                          </p:stCondLst>
                                        </p:cTn>
                                        <p:tgtEl>
                                          <p:spTgt spid="2"/>
                                        </p:tgtEl>
                                      </p:cBhvr>
                                      <p:to x="100000" y="80000"/>
                                    </p:animScale>
                                    <p:animScale>
                                      <p:cBhvr>
                                        <p:cTn id="52" dur="166" decel="50000">
                                          <p:stCondLst>
                                            <p:cond delay="1338"/>
                                          </p:stCondLst>
                                        </p:cTn>
                                        <p:tgtEl>
                                          <p:spTgt spid="2"/>
                                        </p:tgtEl>
                                      </p:cBhvr>
                                      <p:to x="100000" y="100000"/>
                                    </p:animScale>
                                    <p:animScale>
                                      <p:cBhvr>
                                        <p:cTn id="53" dur="26">
                                          <p:stCondLst>
                                            <p:cond delay="1642"/>
                                          </p:stCondLst>
                                        </p:cTn>
                                        <p:tgtEl>
                                          <p:spTgt spid="2"/>
                                        </p:tgtEl>
                                      </p:cBhvr>
                                      <p:to x="100000" y="90000"/>
                                    </p:animScale>
                                    <p:animScale>
                                      <p:cBhvr>
                                        <p:cTn id="54" dur="166" decel="50000">
                                          <p:stCondLst>
                                            <p:cond delay="1668"/>
                                          </p:stCondLst>
                                        </p:cTn>
                                        <p:tgtEl>
                                          <p:spTgt spid="2"/>
                                        </p:tgtEl>
                                      </p:cBhvr>
                                      <p:to x="100000" y="100000"/>
                                    </p:animScale>
                                    <p:animScale>
                                      <p:cBhvr>
                                        <p:cTn id="55" dur="26">
                                          <p:stCondLst>
                                            <p:cond delay="1808"/>
                                          </p:stCondLst>
                                        </p:cTn>
                                        <p:tgtEl>
                                          <p:spTgt spid="2"/>
                                        </p:tgtEl>
                                      </p:cBhvr>
                                      <p:to x="100000" y="95000"/>
                                    </p:animScale>
                                    <p:animScale>
                                      <p:cBhvr>
                                        <p:cTn id="56" dur="166" decel="50000">
                                          <p:stCondLst>
                                            <p:cond delay="1834"/>
                                          </p:stCondLst>
                                        </p:cTn>
                                        <p:tgtEl>
                                          <p:spTgt spid="2"/>
                                        </p:tgtEl>
                                      </p:cBhvr>
                                      <p:to x="100000" y="100000"/>
                                    </p:animScale>
                                  </p:childTnLst>
                                </p:cTn>
                              </p:par>
                            </p:childTnLst>
                          </p:cTn>
                        </p:par>
                        <p:par>
                          <p:cTn id="57" fill="hold">
                            <p:stCondLst>
                              <p:cond delay="4000"/>
                            </p:stCondLst>
                            <p:childTnLst>
                              <p:par>
                                <p:cTn id="58" presetID="2" presetClass="entr" presetSubtype="2" fill="hold" grpId="0" nodeType="afterEffect">
                                  <p:stCondLst>
                                    <p:cond delay="0"/>
                                  </p:stCondLst>
                                  <p:childTnLst>
                                    <p:set>
                                      <p:cBhvr>
                                        <p:cTn id="59" dur="1" fill="hold">
                                          <p:stCondLst>
                                            <p:cond delay="0"/>
                                          </p:stCondLst>
                                        </p:cTn>
                                        <p:tgtEl>
                                          <p:spTgt spid="43"/>
                                        </p:tgtEl>
                                        <p:attrNameLst>
                                          <p:attrName>style.visibility</p:attrName>
                                        </p:attrNameLst>
                                      </p:cBhvr>
                                      <p:to>
                                        <p:strVal val="visible"/>
                                      </p:to>
                                    </p:set>
                                    <p:anim calcmode="lin" valueType="num">
                                      <p:cBhvr additive="base">
                                        <p:cTn id="60" dur="500" fill="hold"/>
                                        <p:tgtEl>
                                          <p:spTgt spid="43"/>
                                        </p:tgtEl>
                                        <p:attrNameLst>
                                          <p:attrName>ppt_x</p:attrName>
                                        </p:attrNameLst>
                                      </p:cBhvr>
                                      <p:tavLst>
                                        <p:tav tm="0">
                                          <p:val>
                                            <p:strVal val="1+#ppt_w/2"/>
                                          </p:val>
                                        </p:tav>
                                        <p:tav tm="100000">
                                          <p:val>
                                            <p:strVal val="#ppt_x"/>
                                          </p:val>
                                        </p:tav>
                                      </p:tavLst>
                                    </p:anim>
                                    <p:anim calcmode="lin" valueType="num">
                                      <p:cBhvr additive="base">
                                        <p:cTn id="61" dur="500" fill="hold"/>
                                        <p:tgtEl>
                                          <p:spTgt spid="43"/>
                                        </p:tgtEl>
                                        <p:attrNameLst>
                                          <p:attrName>ppt_y</p:attrName>
                                        </p:attrNameLst>
                                      </p:cBhvr>
                                      <p:tavLst>
                                        <p:tav tm="0">
                                          <p:val>
                                            <p:strVal val="#ppt_y"/>
                                          </p:val>
                                        </p:tav>
                                        <p:tav tm="100000">
                                          <p:val>
                                            <p:strVal val="#ppt_y"/>
                                          </p:val>
                                        </p:tav>
                                      </p:tavLst>
                                    </p:anim>
                                  </p:childTnLst>
                                </p:cTn>
                              </p:par>
                            </p:childTnLst>
                          </p:cTn>
                        </p:par>
                        <p:par>
                          <p:cTn id="62" fill="hold">
                            <p:stCondLst>
                              <p:cond delay="4500"/>
                            </p:stCondLst>
                            <p:childTnLst>
                              <p:par>
                                <p:cTn id="63" presetID="2" presetClass="entr" presetSubtype="8" fill="hold" grpId="0" nodeType="afterEffect">
                                  <p:stCondLst>
                                    <p:cond delay="0"/>
                                  </p:stCondLst>
                                  <p:childTnLst>
                                    <p:set>
                                      <p:cBhvr>
                                        <p:cTn id="64" dur="1" fill="hold">
                                          <p:stCondLst>
                                            <p:cond delay="0"/>
                                          </p:stCondLst>
                                        </p:cTn>
                                        <p:tgtEl>
                                          <p:spTgt spid="33"/>
                                        </p:tgtEl>
                                        <p:attrNameLst>
                                          <p:attrName>style.visibility</p:attrName>
                                        </p:attrNameLst>
                                      </p:cBhvr>
                                      <p:to>
                                        <p:strVal val="visible"/>
                                      </p:to>
                                    </p:set>
                                    <p:anim calcmode="lin" valueType="num">
                                      <p:cBhvr additive="base">
                                        <p:cTn id="65" dur="500" fill="hold"/>
                                        <p:tgtEl>
                                          <p:spTgt spid="33"/>
                                        </p:tgtEl>
                                        <p:attrNameLst>
                                          <p:attrName>ppt_x</p:attrName>
                                        </p:attrNameLst>
                                      </p:cBhvr>
                                      <p:tavLst>
                                        <p:tav tm="0">
                                          <p:val>
                                            <p:strVal val="0-#ppt_w/2"/>
                                          </p:val>
                                        </p:tav>
                                        <p:tav tm="100000">
                                          <p:val>
                                            <p:strVal val="#ppt_x"/>
                                          </p:val>
                                        </p:tav>
                                      </p:tavLst>
                                    </p:anim>
                                    <p:anim calcmode="lin" valueType="num">
                                      <p:cBhvr additive="base">
                                        <p:cTn id="66" dur="500" fill="hold"/>
                                        <p:tgtEl>
                                          <p:spTgt spid="33"/>
                                        </p:tgtEl>
                                        <p:attrNameLst>
                                          <p:attrName>ppt_y</p:attrName>
                                        </p:attrNameLst>
                                      </p:cBhvr>
                                      <p:tavLst>
                                        <p:tav tm="0">
                                          <p:val>
                                            <p:strVal val="#ppt_y"/>
                                          </p:val>
                                        </p:tav>
                                        <p:tav tm="100000">
                                          <p:val>
                                            <p:strVal val="#ppt_y"/>
                                          </p:val>
                                        </p:tav>
                                      </p:tavLst>
                                    </p:anim>
                                  </p:childTnLst>
                                </p:cTn>
                              </p:par>
                              <p:par>
                                <p:cTn id="67" presetID="53" presetClass="entr" presetSubtype="16" fill="hold" nodeType="withEffect">
                                  <p:stCondLst>
                                    <p:cond delay="0"/>
                                  </p:stCondLst>
                                  <p:childTnLst>
                                    <p:set>
                                      <p:cBhvr>
                                        <p:cTn id="68" dur="1" fill="hold">
                                          <p:stCondLst>
                                            <p:cond delay="0"/>
                                          </p:stCondLst>
                                        </p:cTn>
                                        <p:tgtEl>
                                          <p:spTgt spid="32"/>
                                        </p:tgtEl>
                                        <p:attrNameLst>
                                          <p:attrName>style.visibility</p:attrName>
                                        </p:attrNameLst>
                                      </p:cBhvr>
                                      <p:to>
                                        <p:strVal val="visible"/>
                                      </p:to>
                                    </p:set>
                                    <p:anim calcmode="lin" valueType="num">
                                      <p:cBhvr>
                                        <p:cTn id="69" dur="500" fill="hold"/>
                                        <p:tgtEl>
                                          <p:spTgt spid="32"/>
                                        </p:tgtEl>
                                        <p:attrNameLst>
                                          <p:attrName>ppt_w</p:attrName>
                                        </p:attrNameLst>
                                      </p:cBhvr>
                                      <p:tavLst>
                                        <p:tav tm="0">
                                          <p:val>
                                            <p:fltVal val="0"/>
                                          </p:val>
                                        </p:tav>
                                        <p:tav tm="100000">
                                          <p:val>
                                            <p:strVal val="#ppt_w"/>
                                          </p:val>
                                        </p:tav>
                                      </p:tavLst>
                                    </p:anim>
                                    <p:anim calcmode="lin" valueType="num">
                                      <p:cBhvr>
                                        <p:cTn id="70" dur="500" fill="hold"/>
                                        <p:tgtEl>
                                          <p:spTgt spid="32"/>
                                        </p:tgtEl>
                                        <p:attrNameLst>
                                          <p:attrName>ppt_h</p:attrName>
                                        </p:attrNameLst>
                                      </p:cBhvr>
                                      <p:tavLst>
                                        <p:tav tm="0">
                                          <p:val>
                                            <p:fltVal val="0"/>
                                          </p:val>
                                        </p:tav>
                                        <p:tav tm="100000">
                                          <p:val>
                                            <p:strVal val="#ppt_h"/>
                                          </p:val>
                                        </p:tav>
                                      </p:tavLst>
                                    </p:anim>
                                    <p:animEffect transition="in" filter="fade">
                                      <p:cBhvr>
                                        <p:cTn id="7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5" grpId="0"/>
      <p:bldP spid="2" grpId="0"/>
      <p:bldP spid="3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8560DC1F-5244-47F0-9D61-FB106A3939C0}"/>
              </a:ext>
            </a:extLst>
          </p:cNvPr>
          <p:cNvPicPr>
            <a:picLocks noChangeAspect="1"/>
          </p:cNvPicPr>
          <p:nvPr/>
        </p:nvPicPr>
        <p:blipFill rotWithShape="1">
          <a:blip r:embed="rId3">
            <a:extLst>
              <a:ext uri="{28A0092B-C50C-407E-A947-70E740481C1C}">
                <a14:useLocalDpi xmlns:a14="http://schemas.microsoft.com/office/drawing/2010/main" val="0"/>
              </a:ext>
            </a:extLst>
          </a:blip>
          <a:srcRect l="5390" t="3825" r="4298" b="38905"/>
          <a:stretch/>
        </p:blipFill>
        <p:spPr>
          <a:xfrm>
            <a:off x="-121920" y="-233362"/>
            <a:ext cx="12588240" cy="7091362"/>
          </a:xfrm>
          <a:prstGeom prst="rect">
            <a:avLst/>
          </a:prstGeom>
        </p:spPr>
      </p:pic>
      <p:grpSp>
        <p:nvGrpSpPr>
          <p:cNvPr id="16" name="组合 15">
            <a:extLst>
              <a:ext uri="{FF2B5EF4-FFF2-40B4-BE49-F238E27FC236}">
                <a16:creationId xmlns:a16="http://schemas.microsoft.com/office/drawing/2014/main" xmlns="" id="{AEC5CC52-024B-418A-9CF4-31AEC1806A65}"/>
              </a:ext>
            </a:extLst>
          </p:cNvPr>
          <p:cNvGrpSpPr/>
          <p:nvPr/>
        </p:nvGrpSpPr>
        <p:grpSpPr>
          <a:xfrm>
            <a:off x="5814769" y="-419197"/>
            <a:ext cx="6006258" cy="6681101"/>
            <a:chOff x="455690" y="-419197"/>
            <a:chExt cx="6006258" cy="6681101"/>
          </a:xfrm>
        </p:grpSpPr>
        <p:pic>
          <p:nvPicPr>
            <p:cNvPr id="9" name="图片 8">
              <a:extLst>
                <a:ext uri="{FF2B5EF4-FFF2-40B4-BE49-F238E27FC236}">
                  <a16:creationId xmlns:a16="http://schemas.microsoft.com/office/drawing/2014/main" xmlns="" id="{7F7BBEAF-550B-4E38-99D8-BE852BE646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5690" y="645806"/>
              <a:ext cx="6006258" cy="5616098"/>
            </a:xfrm>
            <a:prstGeom prst="rect">
              <a:avLst/>
            </a:prstGeom>
          </p:spPr>
        </p:pic>
        <p:grpSp>
          <p:nvGrpSpPr>
            <p:cNvPr id="10" name="组合 9">
              <a:extLst>
                <a:ext uri="{FF2B5EF4-FFF2-40B4-BE49-F238E27FC236}">
                  <a16:creationId xmlns:a16="http://schemas.microsoft.com/office/drawing/2014/main" xmlns="" id="{7E994CB7-A5C6-409E-8404-1808E85D557C}"/>
                </a:ext>
              </a:extLst>
            </p:cNvPr>
            <p:cNvGrpSpPr/>
            <p:nvPr/>
          </p:nvGrpSpPr>
          <p:grpSpPr>
            <a:xfrm>
              <a:off x="688277" y="-419197"/>
              <a:ext cx="1125745" cy="2130005"/>
              <a:chOff x="1451292" y="-385762"/>
              <a:chExt cx="1323975" cy="2505074"/>
            </a:xfrm>
          </p:grpSpPr>
          <p:sp>
            <p:nvSpPr>
              <p:cNvPr id="11" name="矩形 10">
                <a:extLst>
                  <a:ext uri="{FF2B5EF4-FFF2-40B4-BE49-F238E27FC236}">
                    <a16:creationId xmlns:a16="http://schemas.microsoft.com/office/drawing/2014/main" xmlns="" id="{7A96DA5D-E4C8-4B46-8A26-53C1082F4C14}"/>
                  </a:ext>
                </a:extLst>
              </p:cNvPr>
              <p:cNvSpPr/>
              <p:nvPr/>
            </p:nvSpPr>
            <p:spPr>
              <a:xfrm>
                <a:off x="2021840" y="-385762"/>
                <a:ext cx="91440" cy="2204720"/>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xmlns="" id="{CAC14E6B-2F47-4A4E-AA13-040D12293D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40408">
                <a:off x="1451292" y="757237"/>
                <a:ext cx="1323975" cy="1362075"/>
              </a:xfrm>
              <a:prstGeom prst="rect">
                <a:avLst/>
              </a:prstGeom>
            </p:spPr>
          </p:pic>
        </p:grpSp>
        <p:grpSp>
          <p:nvGrpSpPr>
            <p:cNvPr id="13" name="组合 12">
              <a:extLst>
                <a:ext uri="{FF2B5EF4-FFF2-40B4-BE49-F238E27FC236}">
                  <a16:creationId xmlns:a16="http://schemas.microsoft.com/office/drawing/2014/main" xmlns="" id="{A6512D76-A73F-410D-A784-90340BA4C94B}"/>
                </a:ext>
              </a:extLst>
            </p:cNvPr>
            <p:cNvGrpSpPr/>
            <p:nvPr/>
          </p:nvGrpSpPr>
          <p:grpSpPr>
            <a:xfrm>
              <a:off x="5248702" y="-419197"/>
              <a:ext cx="1125745" cy="2130005"/>
              <a:chOff x="1451292" y="-385762"/>
              <a:chExt cx="1323975" cy="2505074"/>
            </a:xfrm>
          </p:grpSpPr>
          <p:sp>
            <p:nvSpPr>
              <p:cNvPr id="14" name="矩形 13">
                <a:extLst>
                  <a:ext uri="{FF2B5EF4-FFF2-40B4-BE49-F238E27FC236}">
                    <a16:creationId xmlns:a16="http://schemas.microsoft.com/office/drawing/2014/main" xmlns="" id="{338325F4-0D6B-4090-955B-CD202A5B8805}"/>
                  </a:ext>
                </a:extLst>
              </p:cNvPr>
              <p:cNvSpPr/>
              <p:nvPr/>
            </p:nvSpPr>
            <p:spPr>
              <a:xfrm>
                <a:off x="2021840" y="-385762"/>
                <a:ext cx="91440" cy="2204720"/>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 name="图片 14">
                <a:extLst>
                  <a:ext uri="{FF2B5EF4-FFF2-40B4-BE49-F238E27FC236}">
                    <a16:creationId xmlns:a16="http://schemas.microsoft.com/office/drawing/2014/main" xmlns="" id="{BC65DE6E-4B78-4D21-A5A2-5C66DC789C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40408">
                <a:off x="1451292" y="757237"/>
                <a:ext cx="1323975" cy="1362075"/>
              </a:xfrm>
              <a:prstGeom prst="rect">
                <a:avLst/>
              </a:prstGeom>
            </p:spPr>
          </p:pic>
        </p:grpSp>
      </p:grpSp>
      <p:pic>
        <p:nvPicPr>
          <p:cNvPr id="7" name="图片 6">
            <a:extLst>
              <a:ext uri="{FF2B5EF4-FFF2-40B4-BE49-F238E27FC236}">
                <a16:creationId xmlns:a16="http://schemas.microsoft.com/office/drawing/2014/main" xmlns="" id="{7F1DF9BF-4565-4FBD-BEE5-26B20D39EA2F}"/>
              </a:ext>
            </a:extLst>
          </p:cNvPr>
          <p:cNvPicPr>
            <a:picLocks noChangeAspect="1"/>
          </p:cNvPicPr>
          <p:nvPr/>
        </p:nvPicPr>
        <p:blipFill rotWithShape="1">
          <a:blip r:embed="rId6">
            <a:extLst>
              <a:ext uri="{28A0092B-C50C-407E-A947-70E740481C1C}">
                <a14:useLocalDpi xmlns:a14="http://schemas.microsoft.com/office/drawing/2010/main" val="0"/>
              </a:ext>
            </a:extLst>
          </a:blip>
          <a:srcRect l="8008" t="35025" r="59440" b="34782"/>
          <a:stretch/>
        </p:blipFill>
        <p:spPr>
          <a:xfrm>
            <a:off x="-591423" y="1545292"/>
            <a:ext cx="4429760" cy="5492902"/>
          </a:xfrm>
          <a:prstGeom prst="rect">
            <a:avLst/>
          </a:prstGeom>
        </p:spPr>
      </p:pic>
      <p:pic>
        <p:nvPicPr>
          <p:cNvPr id="8" name="图片 7">
            <a:extLst>
              <a:ext uri="{FF2B5EF4-FFF2-40B4-BE49-F238E27FC236}">
                <a16:creationId xmlns:a16="http://schemas.microsoft.com/office/drawing/2014/main" xmlns="" id="{92F7326D-B83E-40BE-AF7C-4CE97DA821EF}"/>
              </a:ext>
            </a:extLst>
          </p:cNvPr>
          <p:cNvPicPr>
            <a:picLocks noChangeAspect="1"/>
          </p:cNvPicPr>
          <p:nvPr/>
        </p:nvPicPr>
        <p:blipFill rotWithShape="1">
          <a:blip r:embed="rId6">
            <a:extLst>
              <a:ext uri="{28A0092B-C50C-407E-A947-70E740481C1C}">
                <a14:useLocalDpi xmlns:a14="http://schemas.microsoft.com/office/drawing/2010/main" val="0"/>
              </a:ext>
            </a:extLst>
          </a:blip>
          <a:srcRect l="56471" t="36973" r="10977" b="32834"/>
          <a:stretch/>
        </p:blipFill>
        <p:spPr>
          <a:xfrm>
            <a:off x="2621901" y="1839475"/>
            <a:ext cx="4466358" cy="5492902"/>
          </a:xfrm>
          <a:prstGeom prst="rect">
            <a:avLst/>
          </a:prstGeom>
        </p:spPr>
      </p:pic>
      <p:pic>
        <p:nvPicPr>
          <p:cNvPr id="25" name="图片 24">
            <a:extLst>
              <a:ext uri="{FF2B5EF4-FFF2-40B4-BE49-F238E27FC236}">
                <a16:creationId xmlns:a16="http://schemas.microsoft.com/office/drawing/2014/main" xmlns="" id="{BE9AFC93-4FA9-4164-A6E5-7E7AA1F7F3E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374652">
            <a:off x="344685" y="1136253"/>
            <a:ext cx="419196" cy="1232181"/>
          </a:xfrm>
          <a:prstGeom prst="rect">
            <a:avLst/>
          </a:prstGeom>
        </p:spPr>
      </p:pic>
      <p:pic>
        <p:nvPicPr>
          <p:cNvPr id="26" name="图片 25">
            <a:extLst>
              <a:ext uri="{FF2B5EF4-FFF2-40B4-BE49-F238E27FC236}">
                <a16:creationId xmlns:a16="http://schemas.microsoft.com/office/drawing/2014/main" xmlns="" id="{B3A0A347-1556-49F6-884A-E15D6D70E93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17713" y="1370083"/>
            <a:ext cx="644623" cy="686893"/>
          </a:xfrm>
          <a:prstGeom prst="rect">
            <a:avLst/>
          </a:prstGeom>
        </p:spPr>
      </p:pic>
      <p:pic>
        <p:nvPicPr>
          <p:cNvPr id="27" name="图片 26">
            <a:extLst>
              <a:ext uri="{FF2B5EF4-FFF2-40B4-BE49-F238E27FC236}">
                <a16:creationId xmlns:a16="http://schemas.microsoft.com/office/drawing/2014/main" xmlns="" id="{9B03E0D9-2218-422F-8F3C-191F34C9D9E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827701">
            <a:off x="2922796" y="875003"/>
            <a:ext cx="391538" cy="645313"/>
          </a:xfrm>
          <a:prstGeom prst="rect">
            <a:avLst/>
          </a:prstGeom>
        </p:spPr>
      </p:pic>
      <p:pic>
        <p:nvPicPr>
          <p:cNvPr id="28" name="图片 27">
            <a:extLst>
              <a:ext uri="{FF2B5EF4-FFF2-40B4-BE49-F238E27FC236}">
                <a16:creationId xmlns:a16="http://schemas.microsoft.com/office/drawing/2014/main" xmlns="" id="{29F98C34-0EB1-4A52-8928-5F11E00DB24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89236" y="1638201"/>
            <a:ext cx="1054340" cy="1181369"/>
          </a:xfrm>
          <a:prstGeom prst="rect">
            <a:avLst/>
          </a:prstGeom>
        </p:spPr>
      </p:pic>
      <p:sp>
        <p:nvSpPr>
          <p:cNvPr id="23" name="TextBox 22"/>
          <p:cNvSpPr txBox="1"/>
          <p:nvPr/>
        </p:nvSpPr>
        <p:spPr>
          <a:xfrm>
            <a:off x="6926204" y="1411263"/>
            <a:ext cx="4276974" cy="1200329"/>
          </a:xfrm>
          <a:prstGeom prst="rect">
            <a:avLst/>
          </a:prstGeom>
          <a:noFill/>
        </p:spPr>
        <p:txBody>
          <a:bodyPr wrap="square" rtlCol="0">
            <a:spAutoFit/>
          </a:bodyPr>
          <a:lstStyle/>
          <a:p>
            <a:r>
              <a:rPr lang="en-US" sz="7200" b="1">
                <a:solidFill>
                  <a:srgbClr val="0082FF"/>
                </a:solidFill>
                <a:latin typeface="UTM Eremitage" panose="02040603050506020204" pitchFamily="18" charset="0"/>
              </a:rPr>
              <a:t>Dặn dò</a:t>
            </a:r>
          </a:p>
        </p:txBody>
      </p:sp>
      <p:sp>
        <p:nvSpPr>
          <p:cNvPr id="2" name="TextBox 1"/>
          <p:cNvSpPr txBox="1"/>
          <p:nvPr/>
        </p:nvSpPr>
        <p:spPr>
          <a:xfrm>
            <a:off x="6283108" y="3011393"/>
            <a:ext cx="5069580" cy="954107"/>
          </a:xfrm>
          <a:prstGeom prst="rect">
            <a:avLst/>
          </a:prstGeom>
          <a:noFill/>
        </p:spPr>
        <p:txBody>
          <a:bodyPr wrap="square" rtlCol="0">
            <a:spAutoFit/>
          </a:bodyPr>
          <a:lstStyle/>
          <a:p>
            <a:pPr marL="223838" indent="-223838">
              <a:buFont typeface="Arial" panose="020B0604020202020204" pitchFamily="34" charset="0"/>
              <a:buChar char="•"/>
            </a:pPr>
            <a:r>
              <a:rPr lang="en-US" sz="2800" b="1">
                <a:solidFill>
                  <a:srgbClr val="9114B8"/>
                </a:solidFill>
                <a:latin typeface="Times New Roman" panose="02020603050405020304" pitchFamily="18" charset="0"/>
                <a:cs typeface="Times New Roman" panose="02020603050405020304" pitchFamily="18" charset="0"/>
              </a:rPr>
              <a:t>Xem lại các bài tập trong sách giáo khoa trang 73; 74</a:t>
            </a:r>
          </a:p>
        </p:txBody>
      </p:sp>
      <p:sp>
        <p:nvSpPr>
          <p:cNvPr id="29" name="TextBox 28"/>
          <p:cNvSpPr txBox="1"/>
          <p:nvPr/>
        </p:nvSpPr>
        <p:spPr>
          <a:xfrm>
            <a:off x="6259857" y="3965500"/>
            <a:ext cx="5069580" cy="954107"/>
          </a:xfrm>
          <a:prstGeom prst="rect">
            <a:avLst/>
          </a:prstGeom>
          <a:noFill/>
        </p:spPr>
        <p:txBody>
          <a:bodyPr wrap="square" rtlCol="0">
            <a:spAutoFit/>
          </a:bodyPr>
          <a:lstStyle/>
          <a:p>
            <a:pPr marL="223838" indent="-223838">
              <a:buFont typeface="Arial" panose="020B0604020202020204" pitchFamily="34" charset="0"/>
              <a:buChar char="•"/>
            </a:pPr>
            <a:r>
              <a:rPr lang="en-US" sz="2800" b="1">
                <a:solidFill>
                  <a:srgbClr val="9114B8"/>
                </a:solidFill>
                <a:latin typeface="Times New Roman" panose="02020603050405020304" pitchFamily="18" charset="0"/>
                <a:cs typeface="Times New Roman" panose="02020603050405020304" pitchFamily="18" charset="0"/>
              </a:rPr>
              <a:t>Chuẩn bị bài mới: Giải toán về tỉ số phần trăm</a:t>
            </a:r>
          </a:p>
        </p:txBody>
      </p:sp>
    </p:spTree>
    <p:extLst>
      <p:ext uri="{BB962C8B-B14F-4D97-AF65-F5344CB8AC3E}">
        <p14:creationId xmlns:p14="http://schemas.microsoft.com/office/powerpoint/2010/main" val="26928286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up)">
                                      <p:cBhvr>
                                        <p:cTn id="14" dur="500"/>
                                        <p:tgtEl>
                                          <p:spTgt spid="8"/>
                                        </p:tgtEl>
                                      </p:cBhvr>
                                    </p:animEffect>
                                  </p:childTnLst>
                                </p:cTn>
                              </p:par>
                              <p:par>
                                <p:cTn id="15" presetID="22" presetClass="entr" presetSubtype="1"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up)">
                                      <p:cBhvr>
                                        <p:cTn id="17" dur="500"/>
                                        <p:tgtEl>
                                          <p:spTgt spid="7"/>
                                        </p:tgtEl>
                                      </p:cBhvr>
                                    </p:animEffect>
                                  </p:childTnLst>
                                </p:cTn>
                              </p:par>
                            </p:childTnLst>
                          </p:cTn>
                        </p:par>
                        <p:par>
                          <p:cTn id="18" fill="hold">
                            <p:stCondLst>
                              <p:cond delay="500"/>
                            </p:stCondLst>
                            <p:childTnLst>
                              <p:par>
                                <p:cTn id="19" presetID="26" presetClass="entr" presetSubtype="0" fill="hold" grpId="0" nodeType="after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wipe(down)">
                                      <p:cBhvr>
                                        <p:cTn id="21" dur="580">
                                          <p:stCondLst>
                                            <p:cond delay="0"/>
                                          </p:stCondLst>
                                        </p:cTn>
                                        <p:tgtEl>
                                          <p:spTgt spid="23"/>
                                        </p:tgtEl>
                                      </p:cBhvr>
                                    </p:animEffect>
                                    <p:anim calcmode="lin" valueType="num">
                                      <p:cBhvr>
                                        <p:cTn id="22"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27" dur="26">
                                          <p:stCondLst>
                                            <p:cond delay="650"/>
                                          </p:stCondLst>
                                        </p:cTn>
                                        <p:tgtEl>
                                          <p:spTgt spid="23"/>
                                        </p:tgtEl>
                                      </p:cBhvr>
                                      <p:to x="100000" y="60000"/>
                                    </p:animScale>
                                    <p:animScale>
                                      <p:cBhvr>
                                        <p:cTn id="28" dur="166" decel="50000">
                                          <p:stCondLst>
                                            <p:cond delay="676"/>
                                          </p:stCondLst>
                                        </p:cTn>
                                        <p:tgtEl>
                                          <p:spTgt spid="23"/>
                                        </p:tgtEl>
                                      </p:cBhvr>
                                      <p:to x="100000" y="100000"/>
                                    </p:animScale>
                                    <p:animScale>
                                      <p:cBhvr>
                                        <p:cTn id="29" dur="26">
                                          <p:stCondLst>
                                            <p:cond delay="1312"/>
                                          </p:stCondLst>
                                        </p:cTn>
                                        <p:tgtEl>
                                          <p:spTgt spid="23"/>
                                        </p:tgtEl>
                                      </p:cBhvr>
                                      <p:to x="100000" y="80000"/>
                                    </p:animScale>
                                    <p:animScale>
                                      <p:cBhvr>
                                        <p:cTn id="30" dur="166" decel="50000">
                                          <p:stCondLst>
                                            <p:cond delay="1338"/>
                                          </p:stCondLst>
                                        </p:cTn>
                                        <p:tgtEl>
                                          <p:spTgt spid="23"/>
                                        </p:tgtEl>
                                      </p:cBhvr>
                                      <p:to x="100000" y="100000"/>
                                    </p:animScale>
                                    <p:animScale>
                                      <p:cBhvr>
                                        <p:cTn id="31" dur="26">
                                          <p:stCondLst>
                                            <p:cond delay="1642"/>
                                          </p:stCondLst>
                                        </p:cTn>
                                        <p:tgtEl>
                                          <p:spTgt spid="23"/>
                                        </p:tgtEl>
                                      </p:cBhvr>
                                      <p:to x="100000" y="90000"/>
                                    </p:animScale>
                                    <p:animScale>
                                      <p:cBhvr>
                                        <p:cTn id="32" dur="166" decel="50000">
                                          <p:stCondLst>
                                            <p:cond delay="1668"/>
                                          </p:stCondLst>
                                        </p:cTn>
                                        <p:tgtEl>
                                          <p:spTgt spid="23"/>
                                        </p:tgtEl>
                                      </p:cBhvr>
                                      <p:to x="100000" y="100000"/>
                                    </p:animScale>
                                    <p:animScale>
                                      <p:cBhvr>
                                        <p:cTn id="33" dur="26">
                                          <p:stCondLst>
                                            <p:cond delay="1808"/>
                                          </p:stCondLst>
                                        </p:cTn>
                                        <p:tgtEl>
                                          <p:spTgt spid="23"/>
                                        </p:tgtEl>
                                      </p:cBhvr>
                                      <p:to x="100000" y="95000"/>
                                    </p:animScale>
                                    <p:animScale>
                                      <p:cBhvr>
                                        <p:cTn id="34" dur="166" decel="50000">
                                          <p:stCondLst>
                                            <p:cond delay="1834"/>
                                          </p:stCondLst>
                                        </p:cTn>
                                        <p:tgtEl>
                                          <p:spTgt spid="23"/>
                                        </p:tgtEl>
                                      </p:cBhvr>
                                      <p:to x="100000" y="100000"/>
                                    </p:animScale>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wipe(left)">
                                      <p:cBhvr>
                                        <p:cTn id="39" dur="500"/>
                                        <p:tgtEl>
                                          <p:spTgt spid="2"/>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2" fill="hold" nodeType="clickEffect">
                                  <p:stCondLst>
                                    <p:cond delay="0"/>
                                  </p:stCondLst>
                                  <p:childTnLst>
                                    <p:set>
                                      <p:cBhvr>
                                        <p:cTn id="43" dur="1" fill="hold">
                                          <p:stCondLst>
                                            <p:cond delay="0"/>
                                          </p:stCondLst>
                                        </p:cTn>
                                        <p:tgtEl>
                                          <p:spTgt spid="29">
                                            <p:txEl>
                                              <p:pRg st="0" end="0"/>
                                            </p:txEl>
                                          </p:spTgt>
                                        </p:tgtEl>
                                        <p:attrNameLst>
                                          <p:attrName>style.visibility</p:attrName>
                                        </p:attrNameLst>
                                      </p:cBhvr>
                                      <p:to>
                                        <p:strVal val="visible"/>
                                      </p:to>
                                    </p:set>
                                    <p:animEffect transition="in" filter="wipe(right)">
                                      <p:cBhvr>
                                        <p:cTn id="44"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DB9078AC-6E3A-4633-B33E-0B8EEE7CC9F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7206" b="99412" l="556" r="97667">
                        <a14:foregroundMark x1="556" y1="13529" x2="12222" y2="18676"/>
                        <a14:foregroundMark x1="12222" y1="18676" x2="13889" y2="22206"/>
                        <a14:foregroundMark x1="62444" y1="10735" x2="67556" y2="8529"/>
                        <a14:foregroundMark x1="67556" y1="8529" x2="64667" y2="13971"/>
                        <a14:foregroundMark x1="64667" y1="13971" x2="64667" y2="13971"/>
                        <a14:foregroundMark x1="83889" y1="12353" x2="90333" y2="18088"/>
                        <a14:foregroundMark x1="90333" y1="18088" x2="91778" y2="26765"/>
                        <a14:foregroundMark x1="91778" y1="26765" x2="91778" y2="26912"/>
                        <a14:foregroundMark x1="94444" y1="12647" x2="97778" y2="26471"/>
                        <a14:foregroundMark x1="97778" y1="26471" x2="97667" y2="34853"/>
                        <a14:foregroundMark x1="97667" y1="34853" x2="97556" y2="35441"/>
                        <a14:foregroundMark x1="38667" y1="8382" x2="41222" y2="7206"/>
                        <a14:foregroundMark x1="4778" y1="42353" x2="5556" y2="99265"/>
                        <a14:foregroundMark x1="5556" y1="99265" x2="5667" y2="99412"/>
                        <a14:foregroundMark x1="10778" y1="49853" x2="20778" y2="65588"/>
                        <a14:foregroundMark x1="85111" y1="15294" x2="70667" y2="37353"/>
                        <a14:foregroundMark x1="74222" y1="19706" x2="82778" y2="33382"/>
                        <a14:foregroundMark x1="47111" y1="13676" x2="48000" y2="14118"/>
                      </a14:backgroundRemoval>
                    </a14:imgEffect>
                  </a14:imgLayer>
                </a14:imgProps>
              </a:ext>
              <a:ext uri="{28A0092B-C50C-407E-A947-70E740481C1C}">
                <a14:useLocalDpi xmlns:a14="http://schemas.microsoft.com/office/drawing/2010/main" val="0"/>
              </a:ext>
            </a:extLst>
          </a:blip>
          <a:stretch>
            <a:fillRect/>
          </a:stretch>
        </p:blipFill>
        <p:spPr>
          <a:xfrm>
            <a:off x="0" y="-748360"/>
            <a:ext cx="12192000" cy="7653975"/>
          </a:xfrm>
          <a:prstGeom prst="rect">
            <a:avLst/>
          </a:prstGeom>
        </p:spPr>
      </p:pic>
      <p:pic>
        <p:nvPicPr>
          <p:cNvPr id="14" name="Picture 13">
            <a:extLst>
              <a:ext uri="{FF2B5EF4-FFF2-40B4-BE49-F238E27FC236}">
                <a16:creationId xmlns:a16="http://schemas.microsoft.com/office/drawing/2014/main" xmlns="" id="{D3322923-36E3-4E3D-9515-4AB67B8B0101}"/>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6412" b="62670" l="33174" r="72963">
                        <a14:foregroundMark x1="35091" y1="36224" x2="36002" y2="47109"/>
                        <a14:foregroundMark x1="36002" y1="47109" x2="36146" y2="47449"/>
                        <a14:foregroundMark x1="43720" y1="26190" x2="45158" y2="42687"/>
                        <a14:foregroundMark x1="45158" y1="42687" x2="45398" y2="43367"/>
                        <a14:foregroundMark x1="45062" y1="26531" x2="47555" y2="31888"/>
                        <a14:foregroundMark x1="47555" y1="31888" x2="45158" y2="36224"/>
                        <a14:foregroundMark x1="52013" y1="39881" x2="55753" y2="52891"/>
                        <a14:foregroundMark x1="55753" y1="52891" x2="55849" y2="53061"/>
                        <a14:foregroundMark x1="62567" y1="29592" x2="63423" y2="33078"/>
                        <a14:foregroundMark x1="59684" y1="17857" x2="62567" y2="29592"/>
                        <a14:foregroundMark x1="67881" y1="37500" x2="71285" y2="50000"/>
                        <a14:foregroundMark x1="71285" y1="50000" x2="71285" y2="50340"/>
                        <a14:foregroundMark x1="72963" y1="37330" x2="72771" y2="37330"/>
                        <a14:foregroundMark x1="72675" y1="51956" x2="71285" y2="56207"/>
                        <a14:foregroundMark x1="69559" y1="59694" x2="72052" y2="58929"/>
                        <a14:foregroundMark x1="33461" y1="34949" x2="33461" y2="34949"/>
                        <a14:foregroundMark x1="33221" y1="42432" x2="33221" y2="42432"/>
                        <a14:foregroundMark x1="52205" y1="59099" x2="55753" y2="59524"/>
                        <a14:foregroundMark x1="55753" y1="59524" x2="55753" y2="59184"/>
                        <a14:foregroundMark x1="51918" y1="62245" x2="56184" y2="62670"/>
                        <a14:foregroundMark x1="56184" y1="62670" x2="56376" y2="62415"/>
                        <a14:backgroundMark x1="59588" y1="60969" x2="59588" y2="60969"/>
                        <a14:backgroundMark x1="59156" y1="56803" x2="59156" y2="56803"/>
                        <a14:backgroundMark x1="59300" y1="48129" x2="61889" y2="63520"/>
                        <a14:backgroundMark x1="40508" y1="46173" x2="44151" y2="57823"/>
                        <a14:backgroundMark x1="62081" y1="29592" x2="62081" y2="29592"/>
                      </a14:backgroundRemoval>
                    </a14:imgEffect>
                  </a14:imgLayer>
                </a14:imgProps>
              </a:ext>
            </a:extLst>
          </a:blip>
          <a:srcRect l="40805" t="21789" r="50067" b="49851"/>
          <a:stretch/>
        </p:blipFill>
        <p:spPr>
          <a:xfrm>
            <a:off x="2820256" y="2135077"/>
            <a:ext cx="700916" cy="1223902"/>
          </a:xfrm>
          <a:prstGeom prst="rect">
            <a:avLst/>
          </a:prstGeom>
        </p:spPr>
      </p:pic>
      <p:pic>
        <p:nvPicPr>
          <p:cNvPr id="15" name="Picture 14">
            <a:extLst>
              <a:ext uri="{FF2B5EF4-FFF2-40B4-BE49-F238E27FC236}">
                <a16:creationId xmlns:a16="http://schemas.microsoft.com/office/drawing/2014/main" xmlns="" id="{F74D616A-7326-4841-B730-C054A34F50A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6412" b="62670" l="33174" r="72963">
                        <a14:foregroundMark x1="35091" y1="36224" x2="36002" y2="47109"/>
                        <a14:foregroundMark x1="36002" y1="47109" x2="36146" y2="47449"/>
                        <a14:foregroundMark x1="43720" y1="26190" x2="45158" y2="42687"/>
                        <a14:foregroundMark x1="45158" y1="42687" x2="45398" y2="43367"/>
                        <a14:foregroundMark x1="45062" y1="26531" x2="47555" y2="31888"/>
                        <a14:foregroundMark x1="47555" y1="31888" x2="45158" y2="36224"/>
                        <a14:foregroundMark x1="52013" y1="39881" x2="55753" y2="52891"/>
                        <a14:foregroundMark x1="55753" y1="52891" x2="55849" y2="53061"/>
                        <a14:foregroundMark x1="62567" y1="29592" x2="63423" y2="33078"/>
                        <a14:foregroundMark x1="59684" y1="17857" x2="62567" y2="29592"/>
                        <a14:foregroundMark x1="67881" y1="37500" x2="71285" y2="50000"/>
                        <a14:foregroundMark x1="71285" y1="50000" x2="71285" y2="50340"/>
                        <a14:foregroundMark x1="72963" y1="37330" x2="72771" y2="37330"/>
                        <a14:foregroundMark x1="72675" y1="51956" x2="71285" y2="56207"/>
                        <a14:foregroundMark x1="69559" y1="59694" x2="72052" y2="58929"/>
                        <a14:foregroundMark x1="33461" y1="34949" x2="33461" y2="34949"/>
                        <a14:foregroundMark x1="33221" y1="42432" x2="33221" y2="42432"/>
                        <a14:foregroundMark x1="52205" y1="59099" x2="55753" y2="59524"/>
                        <a14:foregroundMark x1="55753" y1="59524" x2="55753" y2="59184"/>
                        <a14:foregroundMark x1="51918" y1="62245" x2="56184" y2="62670"/>
                        <a14:foregroundMark x1="56184" y1="62670" x2="56376" y2="62415"/>
                        <a14:backgroundMark x1="59588" y1="60969" x2="59588" y2="60969"/>
                        <a14:backgroundMark x1="59156" y1="56803" x2="59156" y2="56803"/>
                        <a14:backgroundMark x1="59300" y1="48129" x2="61889" y2="63520"/>
                        <a14:backgroundMark x1="40508" y1="46173" x2="44151" y2="57823"/>
                        <a14:backgroundMark x1="62081" y1="29592" x2="62081" y2="29592"/>
                      </a14:backgroundRemoval>
                    </a14:imgEffect>
                  </a14:imgLayer>
                </a14:imgProps>
              </a:ext>
            </a:extLst>
          </a:blip>
          <a:srcRect l="29993" t="30764" r="59135" b="39673"/>
          <a:stretch/>
        </p:blipFill>
        <p:spPr>
          <a:xfrm>
            <a:off x="3493123" y="2006340"/>
            <a:ext cx="834860" cy="1275834"/>
          </a:xfrm>
          <a:prstGeom prst="rect">
            <a:avLst/>
          </a:prstGeom>
        </p:spPr>
      </p:pic>
      <p:pic>
        <p:nvPicPr>
          <p:cNvPr id="16" name="Picture 15">
            <a:extLst>
              <a:ext uri="{FF2B5EF4-FFF2-40B4-BE49-F238E27FC236}">
                <a16:creationId xmlns:a16="http://schemas.microsoft.com/office/drawing/2014/main" xmlns="" id="{871E2A07-F030-4732-BDDE-9FBEF2BF028D}"/>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6412" b="62670" l="33174" r="72963">
                        <a14:foregroundMark x1="35091" y1="36224" x2="36002" y2="47109"/>
                        <a14:foregroundMark x1="36002" y1="47109" x2="36146" y2="47449"/>
                        <a14:foregroundMark x1="43720" y1="26190" x2="45158" y2="42687"/>
                        <a14:foregroundMark x1="45158" y1="42687" x2="45398" y2="43367"/>
                        <a14:foregroundMark x1="45062" y1="26531" x2="47555" y2="31888"/>
                        <a14:foregroundMark x1="47555" y1="31888" x2="45158" y2="36224"/>
                        <a14:foregroundMark x1="52013" y1="39881" x2="55753" y2="52891"/>
                        <a14:foregroundMark x1="55753" y1="52891" x2="55849" y2="53061"/>
                        <a14:foregroundMark x1="62567" y1="29592" x2="63423" y2="33078"/>
                        <a14:foregroundMark x1="59684" y1="17857" x2="62567" y2="29592"/>
                        <a14:foregroundMark x1="67881" y1="37500" x2="71285" y2="50000"/>
                        <a14:foregroundMark x1="71285" y1="50000" x2="71285" y2="50340"/>
                        <a14:foregroundMark x1="72963" y1="37330" x2="72771" y2="37330"/>
                        <a14:foregroundMark x1="72675" y1="51956" x2="71285" y2="56207"/>
                        <a14:foregroundMark x1="69559" y1="59694" x2="72052" y2="58929"/>
                        <a14:foregroundMark x1="33461" y1="34949" x2="33461" y2="34949"/>
                        <a14:foregroundMark x1="33221" y1="42432" x2="33221" y2="42432"/>
                        <a14:foregroundMark x1="52205" y1="59099" x2="55753" y2="59524"/>
                        <a14:foregroundMark x1="55753" y1="59524" x2="55753" y2="59184"/>
                        <a14:foregroundMark x1="51918" y1="62245" x2="56184" y2="62670"/>
                        <a14:foregroundMark x1="56184" y1="62670" x2="56376" y2="62415"/>
                        <a14:backgroundMark x1="59588" y1="60969" x2="59588" y2="60969"/>
                        <a14:backgroundMark x1="59156" y1="56803" x2="59156" y2="56803"/>
                        <a14:backgroundMark x1="59300" y1="48129" x2="61889" y2="63520"/>
                        <a14:backgroundMark x1="40508" y1="46173" x2="44151" y2="57823"/>
                        <a14:backgroundMark x1="62081" y1="29592" x2="62081" y2="29592"/>
                      </a14:backgroundRemoval>
                    </a14:imgEffect>
                  </a14:imgLayer>
                </a14:imgProps>
              </a:ext>
            </a:extLst>
          </a:blip>
          <a:srcRect l="40805" t="21789" r="50067" b="49851"/>
          <a:stretch/>
        </p:blipFill>
        <p:spPr>
          <a:xfrm>
            <a:off x="4568561" y="1810898"/>
            <a:ext cx="700916" cy="1223902"/>
          </a:xfrm>
          <a:prstGeom prst="rect">
            <a:avLst/>
          </a:prstGeom>
        </p:spPr>
      </p:pic>
      <p:pic>
        <p:nvPicPr>
          <p:cNvPr id="38" name="Picture 37">
            <a:extLst>
              <a:ext uri="{FF2B5EF4-FFF2-40B4-BE49-F238E27FC236}">
                <a16:creationId xmlns:a16="http://schemas.microsoft.com/office/drawing/2014/main" xmlns="" id="{D203B8E0-DD21-4002-B526-AEA320F71188}"/>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6412" b="62670" l="33174" r="72963">
                        <a14:foregroundMark x1="35091" y1="36224" x2="36002" y2="47109"/>
                        <a14:foregroundMark x1="36002" y1="47109" x2="36146" y2="47449"/>
                        <a14:foregroundMark x1="43720" y1="26190" x2="45158" y2="42687"/>
                        <a14:foregroundMark x1="45158" y1="42687" x2="45398" y2="43367"/>
                        <a14:foregroundMark x1="45062" y1="26531" x2="47555" y2="31888"/>
                        <a14:foregroundMark x1="47555" y1="31888" x2="45158" y2="36224"/>
                        <a14:foregroundMark x1="52013" y1="39881" x2="55753" y2="52891"/>
                        <a14:foregroundMark x1="55753" y1="52891" x2="55849" y2="53061"/>
                        <a14:foregroundMark x1="62567" y1="29592" x2="63423" y2="33078"/>
                        <a14:foregroundMark x1="59684" y1="17857" x2="62567" y2="29592"/>
                        <a14:foregroundMark x1="67881" y1="37500" x2="71285" y2="50000"/>
                        <a14:foregroundMark x1="71285" y1="50000" x2="71285" y2="50340"/>
                        <a14:foregroundMark x1="72963" y1="37330" x2="72771" y2="37330"/>
                        <a14:foregroundMark x1="72675" y1="51956" x2="71285" y2="56207"/>
                        <a14:foregroundMark x1="69559" y1="59694" x2="72052" y2="58929"/>
                        <a14:foregroundMark x1="33461" y1="34949" x2="33461" y2="34949"/>
                        <a14:foregroundMark x1="33221" y1="42432" x2="33221" y2="42432"/>
                        <a14:foregroundMark x1="52205" y1="59099" x2="55753" y2="59524"/>
                        <a14:foregroundMark x1="55753" y1="59524" x2="55753" y2="59184"/>
                        <a14:foregroundMark x1="51918" y1="62245" x2="56184" y2="62670"/>
                        <a14:foregroundMark x1="56184" y1="62670" x2="56376" y2="62415"/>
                        <a14:backgroundMark x1="59588" y1="60969" x2="59588" y2="60969"/>
                        <a14:backgroundMark x1="59156" y1="56803" x2="59156" y2="56803"/>
                        <a14:backgroundMark x1="59300" y1="48129" x2="61889" y2="63520"/>
                        <a14:backgroundMark x1="40508" y1="46173" x2="44151" y2="57823"/>
                        <a14:backgroundMark x1="62081" y1="29592" x2="62081" y2="29592"/>
                      </a14:backgroundRemoval>
                    </a14:imgEffect>
                  </a14:imgLayer>
                </a14:imgProps>
              </a:ext>
            </a:extLst>
          </a:blip>
          <a:srcRect l="40805" t="21789" r="50067" b="49851"/>
          <a:stretch/>
        </p:blipFill>
        <p:spPr>
          <a:xfrm>
            <a:off x="3765934" y="2328129"/>
            <a:ext cx="856210" cy="1495072"/>
          </a:xfrm>
          <a:prstGeom prst="rect">
            <a:avLst/>
          </a:prstGeom>
        </p:spPr>
      </p:pic>
      <p:pic>
        <p:nvPicPr>
          <p:cNvPr id="40" name="Picture 39">
            <a:extLst>
              <a:ext uri="{FF2B5EF4-FFF2-40B4-BE49-F238E27FC236}">
                <a16:creationId xmlns:a16="http://schemas.microsoft.com/office/drawing/2014/main" xmlns="" id="{D25FA8BF-E8B1-44FE-842B-181DD6686361}"/>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0000" b="90349" l="32209" r="94535">
                        <a14:foregroundMark x1="94535" y1="44070" x2="94535" y2="44070"/>
                        <a14:foregroundMark x1="94651" y1="86163" x2="94651" y2="86163"/>
                        <a14:foregroundMark x1="87558" y1="90349" x2="87558" y2="90349"/>
                        <a14:foregroundMark x1="41744" y1="62326" x2="32209" y2="69651"/>
                        <a14:foregroundMark x1="62442" y1="24884" x2="62442" y2="24884"/>
                        <a14:foregroundMark x1="59884" y1="33721" x2="59884" y2="33721"/>
                      </a14:backgroundRemoval>
                    </a14:imgEffect>
                  </a14:imgLayer>
                </a14:imgProps>
              </a:ext>
              <a:ext uri="{28A0092B-C50C-407E-A947-70E740481C1C}">
                <a14:useLocalDpi xmlns:a14="http://schemas.microsoft.com/office/drawing/2010/main" val="0"/>
              </a:ext>
            </a:extLst>
          </a:blip>
          <a:srcRect l="28135"/>
          <a:stretch/>
        </p:blipFill>
        <p:spPr>
          <a:xfrm flipH="1">
            <a:off x="-2321950" y="445317"/>
            <a:ext cx="2423549" cy="4837144"/>
          </a:xfrm>
          <a:prstGeom prst="rect">
            <a:avLst/>
          </a:prstGeom>
        </p:spPr>
      </p:pic>
      <p:sp>
        <p:nvSpPr>
          <p:cNvPr id="2" name="Rectangle 1">
            <a:extLst>
              <a:ext uri="{FF2B5EF4-FFF2-40B4-BE49-F238E27FC236}">
                <a16:creationId xmlns:a16="http://schemas.microsoft.com/office/drawing/2014/main" xmlns="" id="{6DAEFE82-5482-4FC2-90F0-F16B59807821}"/>
              </a:ext>
            </a:extLst>
          </p:cNvPr>
          <p:cNvSpPr/>
          <p:nvPr/>
        </p:nvSpPr>
        <p:spPr>
          <a:xfrm>
            <a:off x="1522781" y="0"/>
            <a:ext cx="9146439" cy="1035844"/>
          </a:xfrm>
          <a:prstGeom prst="rect">
            <a:avLst/>
          </a:prstGeom>
          <a:solidFill>
            <a:srgbClr val="EFF9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srgbClr val="00B0F0"/>
                </a:solidFill>
                <a:effectLst/>
                <a:uLnTx/>
                <a:uFillTx/>
                <a:latin typeface="UTM Showcard" panose="02040603050506020204" pitchFamily="18" charset="0"/>
                <a:cs typeface="#9Slide03 Arima Madurai ExtraBo" panose="00000900000000000000" pitchFamily="2" charset="0"/>
              </a:rPr>
              <a:t>Khu vườn may mắn</a:t>
            </a:r>
          </a:p>
        </p:txBody>
      </p:sp>
      <p:pic>
        <p:nvPicPr>
          <p:cNvPr id="11" name="Picture 10">
            <a:extLst>
              <a:ext uri="{FF2B5EF4-FFF2-40B4-BE49-F238E27FC236}">
                <a16:creationId xmlns:a16="http://schemas.microsoft.com/office/drawing/2014/main" xmlns="" id="{676E8BD3-A778-41E8-8C11-71D3C56D8786}"/>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6412" b="62670" l="33174" r="72963">
                        <a14:foregroundMark x1="35091" y1="36224" x2="36002" y2="47109"/>
                        <a14:foregroundMark x1="36002" y1="47109" x2="36146" y2="47449"/>
                        <a14:foregroundMark x1="43720" y1="26190" x2="45158" y2="42687"/>
                        <a14:foregroundMark x1="45158" y1="42687" x2="45398" y2="43367"/>
                        <a14:foregroundMark x1="45062" y1="26531" x2="47555" y2="31888"/>
                        <a14:foregroundMark x1="47555" y1="31888" x2="45158" y2="36224"/>
                        <a14:foregroundMark x1="52013" y1="39881" x2="55753" y2="52891"/>
                        <a14:foregroundMark x1="55753" y1="52891" x2="55849" y2="53061"/>
                        <a14:foregroundMark x1="62567" y1="29592" x2="63423" y2="33078"/>
                        <a14:foregroundMark x1="59684" y1="17857" x2="62567" y2="29592"/>
                        <a14:foregroundMark x1="67881" y1="37500" x2="71285" y2="50000"/>
                        <a14:foregroundMark x1="71285" y1="50000" x2="71285" y2="50340"/>
                        <a14:foregroundMark x1="72963" y1="37330" x2="72771" y2="37330"/>
                        <a14:foregroundMark x1="72675" y1="51956" x2="71285" y2="56207"/>
                        <a14:foregroundMark x1="69559" y1="59694" x2="72052" y2="58929"/>
                        <a14:foregroundMark x1="33461" y1="34949" x2="33461" y2="34949"/>
                        <a14:foregroundMark x1="33221" y1="42432" x2="33221" y2="42432"/>
                        <a14:foregroundMark x1="52205" y1="59099" x2="55753" y2="59524"/>
                        <a14:foregroundMark x1="55753" y1="59524" x2="55753" y2="59184"/>
                        <a14:foregroundMark x1="51918" y1="62245" x2="56184" y2="62670"/>
                        <a14:foregroundMark x1="56184" y1="62670" x2="56376" y2="62415"/>
                        <a14:backgroundMark x1="59588" y1="60969" x2="59588" y2="60969"/>
                        <a14:backgroundMark x1="59156" y1="56803" x2="59156" y2="56803"/>
                        <a14:backgroundMark x1="59300" y1="48129" x2="61889" y2="63520"/>
                        <a14:backgroundMark x1="40508" y1="46173" x2="44151" y2="57823"/>
                        <a14:backgroundMark x1="62081" y1="29592" x2="62081" y2="29592"/>
                      </a14:backgroundRemoval>
                    </a14:imgEffect>
                  </a14:imgLayer>
                </a14:imgProps>
              </a:ext>
            </a:extLst>
          </a:blip>
          <a:srcRect l="29993" t="30764" r="59135" b="39673"/>
          <a:stretch/>
        </p:blipFill>
        <p:spPr>
          <a:xfrm>
            <a:off x="4423962" y="2193640"/>
            <a:ext cx="1019832" cy="1558508"/>
          </a:xfrm>
          <a:prstGeom prst="rect">
            <a:avLst/>
          </a:prstGeom>
        </p:spPr>
      </p:pic>
      <p:pic>
        <p:nvPicPr>
          <p:cNvPr id="12" name="Picture 11">
            <a:extLst>
              <a:ext uri="{FF2B5EF4-FFF2-40B4-BE49-F238E27FC236}">
                <a16:creationId xmlns:a16="http://schemas.microsoft.com/office/drawing/2014/main" xmlns="" id="{9A5D5042-009B-4982-84C0-50D0EB915DBA}"/>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6412" b="62670" l="33174" r="72963">
                        <a14:foregroundMark x1="35091" y1="36224" x2="36002" y2="47109"/>
                        <a14:foregroundMark x1="36002" y1="47109" x2="36146" y2="47449"/>
                        <a14:foregroundMark x1="43720" y1="26190" x2="45158" y2="42687"/>
                        <a14:foregroundMark x1="45158" y1="42687" x2="45398" y2="43367"/>
                        <a14:foregroundMark x1="45062" y1="26531" x2="47555" y2="31888"/>
                        <a14:foregroundMark x1="47555" y1="31888" x2="45158" y2="36224"/>
                        <a14:foregroundMark x1="52013" y1="39881" x2="55753" y2="52891"/>
                        <a14:foregroundMark x1="55753" y1="52891" x2="55849" y2="53061"/>
                        <a14:foregroundMark x1="62567" y1="29592" x2="63423" y2="33078"/>
                        <a14:foregroundMark x1="59684" y1="17857" x2="62567" y2="29592"/>
                        <a14:foregroundMark x1="67881" y1="37500" x2="71285" y2="50000"/>
                        <a14:foregroundMark x1="71285" y1="50000" x2="71285" y2="50340"/>
                        <a14:foregroundMark x1="72963" y1="37330" x2="72771" y2="37330"/>
                        <a14:foregroundMark x1="72675" y1="51956" x2="71285" y2="56207"/>
                        <a14:foregroundMark x1="69559" y1="59694" x2="72052" y2="58929"/>
                        <a14:foregroundMark x1="33461" y1="34949" x2="33461" y2="34949"/>
                        <a14:foregroundMark x1="33221" y1="42432" x2="33221" y2="42432"/>
                        <a14:foregroundMark x1="52205" y1="59099" x2="55753" y2="59524"/>
                        <a14:foregroundMark x1="55753" y1="59524" x2="55753" y2="59184"/>
                        <a14:foregroundMark x1="51918" y1="62245" x2="56184" y2="62670"/>
                        <a14:foregroundMark x1="56184" y1="62670" x2="56376" y2="62415"/>
                        <a14:backgroundMark x1="59588" y1="60969" x2="59588" y2="60969"/>
                        <a14:backgroundMark x1="59156" y1="56803" x2="59156" y2="56803"/>
                        <a14:backgroundMark x1="59300" y1="48129" x2="61889" y2="63520"/>
                        <a14:backgroundMark x1="40508" y1="46173" x2="44151" y2="57823"/>
                        <a14:backgroundMark x1="62081" y1="29592" x2="62081" y2="29592"/>
                      </a14:backgroundRemoval>
                    </a14:imgEffect>
                  </a14:imgLayer>
                </a14:imgProps>
              </a:ext>
            </a:extLst>
          </a:blip>
          <a:srcRect l="40805" t="21789" r="50067" b="49851"/>
          <a:stretch/>
        </p:blipFill>
        <p:spPr>
          <a:xfrm>
            <a:off x="5514239" y="2003950"/>
            <a:ext cx="856210" cy="1495072"/>
          </a:xfrm>
          <a:prstGeom prst="rect">
            <a:avLst/>
          </a:prstGeom>
        </p:spPr>
      </p:pic>
      <p:pic>
        <p:nvPicPr>
          <p:cNvPr id="13" name="Picture 12">
            <a:extLst>
              <a:ext uri="{FF2B5EF4-FFF2-40B4-BE49-F238E27FC236}">
                <a16:creationId xmlns:a16="http://schemas.microsoft.com/office/drawing/2014/main" xmlns="" id="{3FA55532-7CAD-45FE-AF5F-F0479E02C53F}"/>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6412" b="62670" l="33174" r="72963">
                        <a14:foregroundMark x1="35091" y1="36224" x2="36002" y2="47109"/>
                        <a14:foregroundMark x1="36002" y1="47109" x2="36146" y2="47449"/>
                        <a14:foregroundMark x1="43720" y1="26190" x2="45158" y2="42687"/>
                        <a14:foregroundMark x1="45158" y1="42687" x2="45398" y2="43367"/>
                        <a14:foregroundMark x1="45062" y1="26531" x2="47555" y2="31888"/>
                        <a14:foregroundMark x1="47555" y1="31888" x2="45158" y2="36224"/>
                        <a14:foregroundMark x1="52013" y1="39881" x2="55753" y2="52891"/>
                        <a14:foregroundMark x1="55753" y1="52891" x2="55849" y2="53061"/>
                        <a14:foregroundMark x1="62567" y1="29592" x2="63423" y2="33078"/>
                        <a14:foregroundMark x1="59684" y1="17857" x2="62567" y2="29592"/>
                        <a14:foregroundMark x1="67881" y1="37500" x2="71285" y2="50000"/>
                        <a14:foregroundMark x1="71285" y1="50000" x2="71285" y2="50340"/>
                        <a14:foregroundMark x1="72963" y1="37330" x2="72771" y2="37330"/>
                        <a14:foregroundMark x1="72675" y1="51956" x2="71285" y2="56207"/>
                        <a14:foregroundMark x1="69559" y1="59694" x2="72052" y2="58929"/>
                        <a14:foregroundMark x1="33461" y1="34949" x2="33461" y2="34949"/>
                        <a14:foregroundMark x1="33221" y1="42432" x2="33221" y2="42432"/>
                        <a14:foregroundMark x1="52205" y1="59099" x2="55753" y2="59524"/>
                        <a14:foregroundMark x1="55753" y1="59524" x2="55753" y2="59184"/>
                        <a14:foregroundMark x1="51918" y1="62245" x2="56184" y2="62670"/>
                        <a14:foregroundMark x1="56184" y1="62670" x2="56376" y2="62415"/>
                        <a14:backgroundMark x1="59588" y1="60969" x2="59588" y2="60969"/>
                        <a14:backgroundMark x1="59156" y1="56803" x2="59156" y2="56803"/>
                        <a14:backgroundMark x1="59300" y1="48129" x2="61889" y2="63520"/>
                        <a14:backgroundMark x1="40508" y1="46173" x2="44151" y2="57823"/>
                        <a14:backgroundMark x1="62081" y1="29592" x2="62081" y2="29592"/>
                      </a14:backgroundRemoval>
                    </a14:imgEffect>
                  </a14:imgLayer>
                </a14:imgProps>
              </a:ext>
            </a:extLst>
          </a:blip>
          <a:srcRect l="29993" t="30764" r="59135" b="39673"/>
          <a:stretch/>
        </p:blipFill>
        <p:spPr>
          <a:xfrm>
            <a:off x="6172267" y="1869461"/>
            <a:ext cx="1019832" cy="1558508"/>
          </a:xfrm>
          <a:prstGeom prst="rect">
            <a:avLst/>
          </a:prstGeom>
        </p:spPr>
      </p:pic>
    </p:spTree>
    <p:extLst>
      <p:ext uri="{BB962C8B-B14F-4D97-AF65-F5344CB8AC3E}">
        <p14:creationId xmlns:p14="http://schemas.microsoft.com/office/powerpoint/2010/main" val="213651236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path" presetSubtype="0" accel="50000" decel="50000" fill="hold" nodeType="clickEffect">
                                  <p:stCondLst>
                                    <p:cond delay="0"/>
                                  </p:stCondLst>
                                  <p:childTnLst>
                                    <p:animMotion origin="layout" path="M -4.375E-6 -2.59259E-6 L 0.3254 -0.07083 " pathEditMode="relative" rAng="0" ptsTypes="AA">
                                      <p:cBhvr>
                                        <p:cTn id="13" dur="2000" fill="hold"/>
                                        <p:tgtEl>
                                          <p:spTgt spid="40"/>
                                        </p:tgtEl>
                                        <p:attrNameLst>
                                          <p:attrName>ppt_x</p:attrName>
                                          <p:attrName>ppt_y</p:attrName>
                                        </p:attrNameLst>
                                      </p:cBhvr>
                                      <p:rCtr x="16263" y="-354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xmlns="" id="{B07D42D2-B7CA-470A-A7F1-C8B84B45F431}"/>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7206" b="99412" l="556" r="97667">
                        <a14:foregroundMark x1="556" y1="13529" x2="12222" y2="18676"/>
                        <a14:foregroundMark x1="12222" y1="18676" x2="13889" y2="22206"/>
                        <a14:foregroundMark x1="62444" y1="10735" x2="67556" y2="8529"/>
                        <a14:foregroundMark x1="67556" y1="8529" x2="64667" y2="13971"/>
                        <a14:foregroundMark x1="64667" y1="13971" x2="64667" y2="13971"/>
                        <a14:foregroundMark x1="83889" y1="12353" x2="90333" y2="18088"/>
                        <a14:foregroundMark x1="90333" y1="18088" x2="91778" y2="26765"/>
                        <a14:foregroundMark x1="91778" y1="26765" x2="91778" y2="26912"/>
                        <a14:foregroundMark x1="94444" y1="12647" x2="97778" y2="26471"/>
                        <a14:foregroundMark x1="97778" y1="26471" x2="97667" y2="34853"/>
                        <a14:foregroundMark x1="97667" y1="34853" x2="97556" y2="35441"/>
                        <a14:foregroundMark x1="38667" y1="8382" x2="41222" y2="7206"/>
                        <a14:foregroundMark x1="4778" y1="42353" x2="5556" y2="99265"/>
                        <a14:foregroundMark x1="5556" y1="99265" x2="5667" y2="99412"/>
                        <a14:foregroundMark x1="10778" y1="49853" x2="20778" y2="65588"/>
                        <a14:foregroundMark x1="85111" y1="15294" x2="70667" y2="37353"/>
                        <a14:foregroundMark x1="74222" y1="19706" x2="82778" y2="33382"/>
                        <a14:foregroundMark x1="47111" y1="13676" x2="48000" y2="14118"/>
                      </a14:backgroundRemoval>
                    </a14:imgEffect>
                  </a14:imgLayer>
                </a14:imgProps>
              </a:ext>
              <a:ext uri="{28A0092B-C50C-407E-A947-70E740481C1C}">
                <a14:useLocalDpi xmlns:a14="http://schemas.microsoft.com/office/drawing/2010/main" val="0"/>
              </a:ext>
            </a:extLst>
          </a:blip>
          <a:stretch>
            <a:fillRect/>
          </a:stretch>
        </p:blipFill>
        <p:spPr>
          <a:xfrm>
            <a:off x="0" y="-748360"/>
            <a:ext cx="12192000" cy="7653975"/>
          </a:xfrm>
          <a:prstGeom prst="rect">
            <a:avLst/>
          </a:prstGeom>
        </p:spPr>
      </p:pic>
      <p:pic>
        <p:nvPicPr>
          <p:cNvPr id="19" name="Picture 18">
            <a:extLst>
              <a:ext uri="{FF2B5EF4-FFF2-40B4-BE49-F238E27FC236}">
                <a16:creationId xmlns:a16="http://schemas.microsoft.com/office/drawing/2014/main" xmlns="" id="{2E7ECF17-D265-4514-A6F8-10F070588D2A}"/>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0000" b="90000" l="31628" r="93721">
                        <a14:foregroundMark x1="42326" y1="62209" x2="32558" y2="74419"/>
                        <a14:foregroundMark x1="93837" y1="40116" x2="92907" y2="51977"/>
                        <a14:foregroundMark x1="93256" y1="77907" x2="93837" y2="87209"/>
                        <a14:foregroundMark x1="90349" y1="89651" x2="85000" y2="89767"/>
                        <a14:foregroundMark x1="88372" y1="89302" x2="88372" y2="89302"/>
                        <a14:foregroundMark x1="87558" y1="90000" x2="87558" y2="90000"/>
                        <a14:foregroundMark x1="63721" y1="24186" x2="63721" y2="24186"/>
                        <a14:foregroundMark x1="59767" y1="33605" x2="59767" y2="33605"/>
                        <a14:foregroundMark x1="40116" y1="61279" x2="31628" y2="67326"/>
                        <a14:foregroundMark x1="63953" y1="25465" x2="63953" y2="25465"/>
                        <a14:foregroundMark x1="65233" y1="33953" x2="79186" y2="45698"/>
                      </a14:backgroundRemoval>
                    </a14:imgEffect>
                  </a14:imgLayer>
                </a14:imgProps>
              </a:ext>
              <a:ext uri="{28A0092B-C50C-407E-A947-70E740481C1C}">
                <a14:useLocalDpi xmlns:a14="http://schemas.microsoft.com/office/drawing/2010/main" val="0"/>
              </a:ext>
            </a:extLst>
          </a:blip>
          <a:srcRect l="29079"/>
          <a:stretch/>
        </p:blipFill>
        <p:spPr>
          <a:xfrm flipH="1">
            <a:off x="1762708" y="406235"/>
            <a:ext cx="2166390" cy="3700420"/>
          </a:xfrm>
          <a:prstGeom prst="rect">
            <a:avLst/>
          </a:prstGeom>
        </p:spPr>
      </p:pic>
      <p:pic>
        <p:nvPicPr>
          <p:cNvPr id="18" name="Picture 17">
            <a:hlinkClick r:id="rId9" action="ppaction://hlinksldjump"/>
            <a:extLst>
              <a:ext uri="{FF2B5EF4-FFF2-40B4-BE49-F238E27FC236}">
                <a16:creationId xmlns:a16="http://schemas.microsoft.com/office/drawing/2014/main" xmlns="" id="{84566E9C-166E-49C5-8F08-DD9197871A77}"/>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0545" t="28035" r="29874" b="25638"/>
          <a:stretch/>
        </p:blipFill>
        <p:spPr>
          <a:xfrm>
            <a:off x="3626047" y="2938548"/>
            <a:ext cx="838054" cy="980903"/>
          </a:xfrm>
          <a:prstGeom prst="rect">
            <a:avLst/>
          </a:prstGeom>
        </p:spPr>
      </p:pic>
      <p:pic>
        <p:nvPicPr>
          <p:cNvPr id="20" name="Picture 19">
            <a:extLst>
              <a:ext uri="{FF2B5EF4-FFF2-40B4-BE49-F238E27FC236}">
                <a16:creationId xmlns:a16="http://schemas.microsoft.com/office/drawing/2014/main" xmlns="" id="{109CA866-405A-470A-A37A-DC85B0813D76}"/>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49227" t="39858"/>
          <a:stretch/>
        </p:blipFill>
        <p:spPr>
          <a:xfrm>
            <a:off x="3327606" y="1622300"/>
            <a:ext cx="1505792" cy="1783674"/>
          </a:xfrm>
          <a:prstGeom prst="rect">
            <a:avLst/>
          </a:prstGeom>
        </p:spPr>
      </p:pic>
      <p:pic>
        <p:nvPicPr>
          <p:cNvPr id="43" name="Picture 42">
            <a:hlinkClick r:id="rId12" action="ppaction://hlinksldjump"/>
            <a:extLst>
              <a:ext uri="{FF2B5EF4-FFF2-40B4-BE49-F238E27FC236}">
                <a16:creationId xmlns:a16="http://schemas.microsoft.com/office/drawing/2014/main" xmlns="" id="{65803571-5AB7-401F-B0EB-5ACCBEE965EB}"/>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0545" t="28035" r="29874" b="25638"/>
          <a:stretch/>
        </p:blipFill>
        <p:spPr>
          <a:xfrm>
            <a:off x="5622121" y="2448097"/>
            <a:ext cx="838054" cy="980903"/>
          </a:xfrm>
          <a:prstGeom prst="rect">
            <a:avLst/>
          </a:prstGeom>
        </p:spPr>
      </p:pic>
      <p:pic>
        <p:nvPicPr>
          <p:cNvPr id="44" name="Picture 43">
            <a:extLst>
              <a:ext uri="{FF2B5EF4-FFF2-40B4-BE49-F238E27FC236}">
                <a16:creationId xmlns:a16="http://schemas.microsoft.com/office/drawing/2014/main" xmlns="" id="{879C8987-1B0C-428E-A553-58E02DE2BD0F}"/>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49227" t="39858"/>
          <a:stretch/>
        </p:blipFill>
        <p:spPr>
          <a:xfrm>
            <a:off x="5323680" y="1131849"/>
            <a:ext cx="1505792" cy="1783674"/>
          </a:xfrm>
          <a:prstGeom prst="rect">
            <a:avLst/>
          </a:prstGeom>
        </p:spPr>
      </p:pic>
      <p:pic>
        <p:nvPicPr>
          <p:cNvPr id="3" name="Picture 2">
            <a:extLst>
              <a:ext uri="{FF2B5EF4-FFF2-40B4-BE49-F238E27FC236}">
                <a16:creationId xmlns:a16="http://schemas.microsoft.com/office/drawing/2014/main" xmlns="" id="{D17D9D05-DF7E-4400-AC28-7B23198EC58A}"/>
              </a:ext>
            </a:extLst>
          </p:cNvPr>
          <p:cNvPicPr>
            <a:picLocks noChangeAspect="1"/>
          </p:cNvPicPr>
          <p:nvPr/>
        </p:nvPicPr>
        <p:blipFill>
          <a:blip r:embed="rId13">
            <a:clrChange>
              <a:clrFrom>
                <a:srgbClr val="FFFFFF"/>
              </a:clrFrom>
              <a:clrTo>
                <a:srgbClr val="FFFFFF">
                  <a:alpha val="0"/>
                </a:srgbClr>
              </a:clrTo>
            </a:clrChange>
            <a:alphaModFix/>
            <a:extLst>
              <a:ext uri="{28A0092B-C50C-407E-A947-70E740481C1C}">
                <a14:useLocalDpi xmlns:a14="http://schemas.microsoft.com/office/drawing/2010/main" val="0"/>
              </a:ext>
            </a:extLst>
          </a:blip>
          <a:stretch>
            <a:fillRect/>
          </a:stretch>
        </p:blipFill>
        <p:spPr>
          <a:xfrm>
            <a:off x="3123414" y="231823"/>
            <a:ext cx="5945172" cy="5945172"/>
          </a:xfrm>
          <a:prstGeom prst="rect">
            <a:avLst/>
          </a:prstGeom>
          <a:noFill/>
        </p:spPr>
      </p:pic>
      <p:sp>
        <p:nvSpPr>
          <p:cNvPr id="2" name="Action Button: Go Forward or Next 1">
            <a:hlinkClick r:id="rId14" action="ppaction://hlinksldjump" highlightClick="1"/>
            <a:extLst>
              <a:ext uri="{FF2B5EF4-FFF2-40B4-BE49-F238E27FC236}">
                <a16:creationId xmlns:a16="http://schemas.microsoft.com/office/drawing/2014/main" xmlns="" id="{EA4AEB61-803E-487C-8FF8-40DB07D44CF1}"/>
              </a:ext>
            </a:extLst>
          </p:cNvPr>
          <p:cNvSpPr/>
          <p:nvPr/>
        </p:nvSpPr>
        <p:spPr>
          <a:xfrm>
            <a:off x="11335657" y="6401586"/>
            <a:ext cx="856343" cy="456414"/>
          </a:xfrm>
          <a:prstGeom prst="actionButtonForwardNext">
            <a:avLst/>
          </a:prstGeom>
          <a:solidFill>
            <a:srgbClr val="C88C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692988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childTnLst>
                                  <p:subTnLst>
                                    <p:audio>
                                      <p:cMediaNode>
                                        <p:cTn display="0" masterRel="sameClick">
                                          <p:stCondLst>
                                            <p:cond evt="begin" delay="0">
                                              <p:tn val="5"/>
                                            </p:cond>
                                          </p:stCondLst>
                                          <p:endCondLst>
                                            <p:cond evt="onStopAudio" delay="0">
                                              <p:tgtEl>
                                                <p:sldTgt/>
                                              </p:tgtEl>
                                            </p:cond>
                                          </p:endCondLst>
                                        </p:cTn>
                                        <p:tgtEl>
                                          <p:sndTgt r:embed="rId3" name="Am-thanh-phep-thuat-www_nhacchuongvui_com.wav"/>
                                        </p:tgtEl>
                                      </p:cMediaNode>
                                    </p:audio>
                                  </p:subTnLst>
                                </p:cTn>
                              </p:par>
                            </p:childTnLst>
                          </p:cTn>
                        </p:par>
                        <p:par>
                          <p:cTn id="8" fill="hold">
                            <p:stCondLst>
                              <p:cond delay="1500"/>
                            </p:stCondLst>
                            <p:childTnLst>
                              <p:par>
                                <p:cTn id="9" presetID="32" presetClass="emph" presetSubtype="0" repeatCount="indefinite" fill="hold" nodeType="afterEffect">
                                  <p:stCondLst>
                                    <p:cond delay="0"/>
                                  </p:stCondLst>
                                  <p:childTnLst>
                                    <p:animRot by="120000">
                                      <p:cBhvr>
                                        <p:cTn id="10" dur="100" fill="hold">
                                          <p:stCondLst>
                                            <p:cond delay="0"/>
                                          </p:stCondLst>
                                        </p:cTn>
                                        <p:tgtEl>
                                          <p:spTgt spid="20"/>
                                        </p:tgtEl>
                                        <p:attrNameLst>
                                          <p:attrName>r</p:attrName>
                                        </p:attrNameLst>
                                      </p:cBhvr>
                                    </p:animRot>
                                    <p:animRot by="-240000">
                                      <p:cBhvr>
                                        <p:cTn id="11" dur="200" fill="hold">
                                          <p:stCondLst>
                                            <p:cond delay="200"/>
                                          </p:stCondLst>
                                        </p:cTn>
                                        <p:tgtEl>
                                          <p:spTgt spid="20"/>
                                        </p:tgtEl>
                                        <p:attrNameLst>
                                          <p:attrName>r</p:attrName>
                                        </p:attrNameLst>
                                      </p:cBhvr>
                                    </p:animRot>
                                    <p:animRot by="240000">
                                      <p:cBhvr>
                                        <p:cTn id="12" dur="200" fill="hold">
                                          <p:stCondLst>
                                            <p:cond delay="400"/>
                                          </p:stCondLst>
                                        </p:cTn>
                                        <p:tgtEl>
                                          <p:spTgt spid="20"/>
                                        </p:tgtEl>
                                        <p:attrNameLst>
                                          <p:attrName>r</p:attrName>
                                        </p:attrNameLst>
                                      </p:cBhvr>
                                    </p:animRot>
                                    <p:animRot by="-240000">
                                      <p:cBhvr>
                                        <p:cTn id="13" dur="200" fill="hold">
                                          <p:stCondLst>
                                            <p:cond delay="600"/>
                                          </p:stCondLst>
                                        </p:cTn>
                                        <p:tgtEl>
                                          <p:spTgt spid="20"/>
                                        </p:tgtEl>
                                        <p:attrNameLst>
                                          <p:attrName>r</p:attrName>
                                        </p:attrNameLst>
                                      </p:cBhvr>
                                    </p:animRot>
                                    <p:animRot by="120000">
                                      <p:cBhvr>
                                        <p:cTn id="14" dur="200" fill="hold">
                                          <p:stCondLst>
                                            <p:cond delay="800"/>
                                          </p:stCondLst>
                                        </p:cTn>
                                        <p:tgtEl>
                                          <p:spTgt spid="20"/>
                                        </p:tgtEl>
                                        <p:attrNameLst>
                                          <p:attrName>r</p:attrName>
                                        </p:attrNameLst>
                                      </p:cBhvr>
                                    </p:animRot>
                                  </p:childTnLst>
                                </p:cTn>
                              </p:par>
                            </p:childTnLst>
                          </p:cTn>
                        </p:par>
                      </p:childTnLst>
                    </p:cTn>
                  </p:par>
                </p:childTnLst>
              </p:cTn>
              <p:nextCondLst>
                <p:cond evt="onClick" delay="0">
                  <p:tgtEl>
                    <p:spTgt spid="18"/>
                  </p:tgtEl>
                </p:cond>
              </p:nextCondLst>
            </p:seq>
            <p:seq concurrent="1" nextAc="seek">
              <p:cTn id="15" restart="whenNotActive" fill="hold" evtFilter="cancelBubble" nodeType="interactiveSeq">
                <p:stCondLst>
                  <p:cond evt="onClick" delay="0">
                    <p:tgtEl>
                      <p:spTgt spid="43"/>
                    </p:tgtEl>
                  </p:cond>
                </p:stCondLst>
                <p:endSync evt="end" delay="0">
                  <p:rtn val="all"/>
                </p:endSync>
                <p:childTnLst>
                  <p:par>
                    <p:cTn id="16" fill="hold">
                      <p:stCondLst>
                        <p:cond delay="0"/>
                      </p:stCondLst>
                      <p:childTnLst>
                        <p:par>
                          <p:cTn id="17" fill="hold">
                            <p:stCondLst>
                              <p:cond delay="0"/>
                            </p:stCondLst>
                            <p:childTnLst>
                              <p:par>
                                <p:cTn id="18" presetID="10" presetClass="entr" presetSubtype="0" fill="hold" nodeType="withEffect">
                                  <p:stCondLst>
                                    <p:cond delay="500"/>
                                  </p:stCondLst>
                                  <p:childTnLst>
                                    <p:set>
                                      <p:cBhvr>
                                        <p:cTn id="19" dur="1" fill="hold">
                                          <p:stCondLst>
                                            <p:cond delay="0"/>
                                          </p:stCondLst>
                                        </p:cTn>
                                        <p:tgtEl>
                                          <p:spTgt spid="44"/>
                                        </p:tgtEl>
                                        <p:attrNameLst>
                                          <p:attrName>style.visibility</p:attrName>
                                        </p:attrNameLst>
                                      </p:cBhvr>
                                      <p:to>
                                        <p:strVal val="visible"/>
                                      </p:to>
                                    </p:set>
                                    <p:animEffect transition="in" filter="fade">
                                      <p:cBhvr>
                                        <p:cTn id="20" dur="1000"/>
                                        <p:tgtEl>
                                          <p:spTgt spid="44"/>
                                        </p:tgtEl>
                                      </p:cBhvr>
                                    </p:animEffect>
                                  </p:childTnLst>
                                  <p:subTnLst>
                                    <p:audio>
                                      <p:cMediaNode>
                                        <p:cTn display="0" masterRel="sameClick">
                                          <p:stCondLst>
                                            <p:cond evt="begin" delay="0">
                                              <p:tn val="18"/>
                                            </p:cond>
                                          </p:stCondLst>
                                          <p:endCondLst>
                                            <p:cond evt="onStopAudio" delay="0">
                                              <p:tgtEl>
                                                <p:sldTgt/>
                                              </p:tgtEl>
                                            </p:cond>
                                          </p:endCondLst>
                                        </p:cTn>
                                        <p:tgtEl>
                                          <p:sndTgt r:embed="rId3" name="Am-thanh-phep-thuat-www_nhacchuongvui_com.wav"/>
                                        </p:tgtEl>
                                      </p:cMediaNode>
                                    </p:audio>
                                  </p:subTnLst>
                                </p:cTn>
                              </p:par>
                            </p:childTnLst>
                          </p:cTn>
                        </p:par>
                        <p:par>
                          <p:cTn id="21" fill="hold">
                            <p:stCondLst>
                              <p:cond delay="1500"/>
                            </p:stCondLst>
                            <p:childTnLst>
                              <p:par>
                                <p:cTn id="22" presetID="32" presetClass="emph" presetSubtype="0" repeatCount="indefinite" fill="hold" nodeType="afterEffect">
                                  <p:stCondLst>
                                    <p:cond delay="0"/>
                                  </p:stCondLst>
                                  <p:childTnLst>
                                    <p:animRot by="120000">
                                      <p:cBhvr>
                                        <p:cTn id="23" dur="100" fill="hold">
                                          <p:stCondLst>
                                            <p:cond delay="0"/>
                                          </p:stCondLst>
                                        </p:cTn>
                                        <p:tgtEl>
                                          <p:spTgt spid="44"/>
                                        </p:tgtEl>
                                        <p:attrNameLst>
                                          <p:attrName>r</p:attrName>
                                        </p:attrNameLst>
                                      </p:cBhvr>
                                    </p:animRot>
                                    <p:animRot by="-240000">
                                      <p:cBhvr>
                                        <p:cTn id="24" dur="200" fill="hold">
                                          <p:stCondLst>
                                            <p:cond delay="200"/>
                                          </p:stCondLst>
                                        </p:cTn>
                                        <p:tgtEl>
                                          <p:spTgt spid="44"/>
                                        </p:tgtEl>
                                        <p:attrNameLst>
                                          <p:attrName>r</p:attrName>
                                        </p:attrNameLst>
                                      </p:cBhvr>
                                    </p:animRot>
                                    <p:animRot by="240000">
                                      <p:cBhvr>
                                        <p:cTn id="25" dur="200" fill="hold">
                                          <p:stCondLst>
                                            <p:cond delay="400"/>
                                          </p:stCondLst>
                                        </p:cTn>
                                        <p:tgtEl>
                                          <p:spTgt spid="44"/>
                                        </p:tgtEl>
                                        <p:attrNameLst>
                                          <p:attrName>r</p:attrName>
                                        </p:attrNameLst>
                                      </p:cBhvr>
                                    </p:animRot>
                                    <p:animRot by="-240000">
                                      <p:cBhvr>
                                        <p:cTn id="26" dur="200" fill="hold">
                                          <p:stCondLst>
                                            <p:cond delay="600"/>
                                          </p:stCondLst>
                                        </p:cTn>
                                        <p:tgtEl>
                                          <p:spTgt spid="44"/>
                                        </p:tgtEl>
                                        <p:attrNameLst>
                                          <p:attrName>r</p:attrName>
                                        </p:attrNameLst>
                                      </p:cBhvr>
                                    </p:animRot>
                                    <p:animRot by="120000">
                                      <p:cBhvr>
                                        <p:cTn id="27" dur="200" fill="hold">
                                          <p:stCondLst>
                                            <p:cond delay="800"/>
                                          </p:stCondLst>
                                        </p:cTn>
                                        <p:tgtEl>
                                          <p:spTgt spid="44"/>
                                        </p:tgtEl>
                                        <p:attrNameLst>
                                          <p:attrName>r</p:attrName>
                                        </p:attrNameLst>
                                      </p:cBhvr>
                                    </p:animRot>
                                  </p:childTnLst>
                                </p:cTn>
                              </p:par>
                            </p:childTnLst>
                          </p:cTn>
                        </p:par>
                      </p:childTnLst>
                    </p:cTn>
                  </p:par>
                </p:childTnLst>
              </p:cTn>
              <p:nextCondLst>
                <p:cond evt="onClick" delay="0">
                  <p:tgtEl>
                    <p:spTgt spid="43"/>
                  </p:tgtEl>
                </p:cond>
              </p:nextCondLst>
            </p:seq>
            <p:seq concurrent="1" nextAc="seek">
              <p:cTn id="28" restart="whenNotActive" fill="hold" evtFilter="cancelBubble" nodeType="interactiveSeq">
                <p:stCondLst>
                  <p:cond evt="onClick" delay="0">
                    <p:tgtEl>
                      <p:spTgt spid="19"/>
                    </p:tgtEl>
                  </p:cond>
                </p:stCondLst>
                <p:endSync evt="end" delay="0">
                  <p:rtn val="all"/>
                </p:endSync>
                <p:childTnLst>
                  <p:par>
                    <p:cTn id="29" fill="hold">
                      <p:stCondLst>
                        <p:cond delay="0"/>
                      </p:stCondLst>
                      <p:childTnLst>
                        <p:par>
                          <p:cTn id="30" fill="hold">
                            <p:stCondLst>
                              <p:cond delay="0"/>
                            </p:stCondLst>
                            <p:childTnLst>
                              <p:par>
                                <p:cTn id="31" presetID="0" presetClass="path" presetSubtype="0" accel="50000" decel="50000" fill="hold" nodeType="clickEffect">
                                  <p:stCondLst>
                                    <p:cond delay="0"/>
                                  </p:stCondLst>
                                  <p:childTnLst>
                                    <p:animMotion origin="layout" path="M -0.03437 0.0625 L -0.03437 0.06388 C -0.0207 0.04444 -0.00703 0.03541 0.00664 0.01087 C 0.01797 -0.00973 0.02904 -0.04352 0.04076 -0.05116 C 0.06224 -0.06667 0.05065 -0.06019 0.07618 -0.07176 C 0.07904 -0.07963 0.08203 -0.09237 0.08529 -0.09237 C 0.09922 -0.09237 0.11328 -0.08079 0.12735 -0.07176 C 0.13151 -0.07061 0.13568 -0.06274 0.13998 -0.06158 C 0.15091 -0.06019 0.16185 -0.06158 0.17305 -0.06158 L 0.17305 -0.06019 L 0.17305 -0.06158 " pathEditMode="relative" rAng="0" ptsTypes="AAAAAAAAAAA">
                                      <p:cBhvr>
                                        <p:cTn id="32" dur="2000" fill="hold"/>
                                        <p:tgtEl>
                                          <p:spTgt spid="19"/>
                                        </p:tgtEl>
                                        <p:attrNameLst>
                                          <p:attrName>ppt_x</p:attrName>
                                          <p:attrName>ppt_y</p:attrName>
                                        </p:attrNameLst>
                                      </p:cBhvr>
                                      <p:rCtr x="10365" y="-7685"/>
                                    </p:animMotion>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p:cTn id="37" dur="500" fill="hold"/>
                                        <p:tgtEl>
                                          <p:spTgt spid="3"/>
                                        </p:tgtEl>
                                        <p:attrNameLst>
                                          <p:attrName>ppt_w</p:attrName>
                                        </p:attrNameLst>
                                      </p:cBhvr>
                                      <p:tavLst>
                                        <p:tav tm="0">
                                          <p:val>
                                            <p:fltVal val="0"/>
                                          </p:val>
                                        </p:tav>
                                        <p:tav tm="100000">
                                          <p:val>
                                            <p:strVal val="#ppt_w"/>
                                          </p:val>
                                        </p:tav>
                                      </p:tavLst>
                                    </p:anim>
                                    <p:anim calcmode="lin" valueType="num">
                                      <p:cBhvr>
                                        <p:cTn id="38" dur="500" fill="hold"/>
                                        <p:tgtEl>
                                          <p:spTgt spid="3"/>
                                        </p:tgtEl>
                                        <p:attrNameLst>
                                          <p:attrName>ppt_h</p:attrName>
                                        </p:attrNameLst>
                                      </p:cBhvr>
                                      <p:tavLst>
                                        <p:tav tm="0">
                                          <p:val>
                                            <p:fltVal val="0"/>
                                          </p:val>
                                        </p:tav>
                                        <p:tav tm="100000">
                                          <p:val>
                                            <p:strVal val="#ppt_h"/>
                                          </p:val>
                                        </p:tav>
                                      </p:tavLst>
                                    </p:anim>
                                    <p:animEffect transition="in" filter="fade">
                                      <p:cBhvr>
                                        <p:cTn id="39" dur="500"/>
                                        <p:tgtEl>
                                          <p:spTgt spid="3"/>
                                        </p:tgtEl>
                                      </p:cBhvr>
                                    </p:animEffect>
                                  </p:childTnLst>
                                  <p:subTnLst>
                                    <p:audio>
                                      <p:cMediaNode>
                                        <p:cTn display="0" masterRel="sameClick">
                                          <p:stCondLst>
                                            <p:cond evt="begin" delay="0">
                                              <p:tn val="35"/>
                                            </p:cond>
                                          </p:stCondLst>
                                          <p:endCondLst>
                                            <p:cond evt="onStopAudio" delay="0">
                                              <p:tgtEl>
                                                <p:sldTgt/>
                                              </p:tgtEl>
                                            </p:cond>
                                          </p:endCondLst>
                                        </p:cTn>
                                        <p:tgtEl>
                                          <p:sndTgt r:embed="rId4" name="Am-thanh-tra-loi-dung-www_nhacchuongvui_com.wav"/>
                                        </p:tgtEl>
                                      </p:cMediaNode>
                                    </p:audio>
                                  </p:subTnLst>
                                </p:cTn>
                              </p:par>
                            </p:childTnLst>
                          </p:cTn>
                        </p:par>
                      </p:childTnLst>
                    </p:cTn>
                  </p:par>
                </p:childTnLst>
              </p:cTn>
              <p:nextCondLst>
                <p:cond evt="onClick" delay="0">
                  <p:tgtEl>
                    <p:spTgt spid="19"/>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8A2ABC14-7A1F-4ECD-B82D-A5FC1B6B28A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7206" b="99412" l="556" r="97667">
                        <a14:foregroundMark x1="556" y1="13529" x2="12222" y2="18676"/>
                        <a14:foregroundMark x1="12222" y1="18676" x2="13889" y2="22206"/>
                        <a14:foregroundMark x1="62444" y1="10735" x2="67556" y2="8529"/>
                        <a14:foregroundMark x1="67556" y1="8529" x2="64667" y2="13971"/>
                        <a14:foregroundMark x1="64667" y1="13971" x2="64667" y2="13971"/>
                        <a14:foregroundMark x1="83889" y1="12353" x2="90333" y2="18088"/>
                        <a14:foregroundMark x1="90333" y1="18088" x2="91778" y2="26765"/>
                        <a14:foregroundMark x1="91778" y1="26765" x2="91778" y2="26912"/>
                        <a14:foregroundMark x1="94444" y1="12647" x2="97778" y2="26471"/>
                        <a14:foregroundMark x1="97778" y1="26471" x2="97667" y2="34853"/>
                        <a14:foregroundMark x1="97667" y1="34853" x2="97556" y2="35441"/>
                        <a14:foregroundMark x1="38667" y1="8382" x2="41222" y2="7206"/>
                        <a14:foregroundMark x1="4778" y1="42353" x2="5556" y2="99265"/>
                        <a14:foregroundMark x1="5556" y1="99265" x2="5667" y2="99412"/>
                        <a14:foregroundMark x1="10778" y1="49853" x2="20778" y2="65588"/>
                        <a14:foregroundMark x1="85111" y1="15294" x2="70667" y2="37353"/>
                        <a14:foregroundMark x1="74222" y1="19706" x2="82778" y2="33382"/>
                        <a14:foregroundMark x1="47111" y1="13676" x2="48000" y2="14118"/>
                      </a14:backgroundRemoval>
                    </a14:imgEffect>
                  </a14:imgLayer>
                </a14:imgProps>
              </a:ext>
              <a:ext uri="{28A0092B-C50C-407E-A947-70E740481C1C}">
                <a14:useLocalDpi xmlns:a14="http://schemas.microsoft.com/office/drawing/2010/main" val="0"/>
              </a:ext>
            </a:extLst>
          </a:blip>
          <a:stretch>
            <a:fillRect/>
          </a:stretch>
        </p:blipFill>
        <p:spPr>
          <a:xfrm>
            <a:off x="0" y="-748360"/>
            <a:ext cx="12192000" cy="7653975"/>
          </a:xfrm>
          <a:prstGeom prst="rect">
            <a:avLst/>
          </a:prstGeom>
        </p:spPr>
      </p:pic>
      <p:sp>
        <p:nvSpPr>
          <p:cNvPr id="2" name="Rectangle 1">
            <a:extLst>
              <a:ext uri="{FF2B5EF4-FFF2-40B4-BE49-F238E27FC236}">
                <a16:creationId xmlns:a16="http://schemas.microsoft.com/office/drawing/2014/main" xmlns="" id="{D20B2BF6-830C-4116-B20A-A11D2343221B}"/>
              </a:ext>
            </a:extLst>
          </p:cNvPr>
          <p:cNvSpPr/>
          <p:nvPr/>
        </p:nvSpPr>
        <p:spPr>
          <a:xfrm>
            <a:off x="114300" y="591321"/>
            <a:ext cx="10740570" cy="1526278"/>
          </a:xfrm>
          <a:prstGeom prst="rect">
            <a:avLst/>
          </a:prstGeom>
          <a:solidFill>
            <a:srgbClr val="FFFFFD"/>
          </a:solidFill>
          <a:ln>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lvl="0" algn="ctr" eaLnBrk="1" hangingPunct="1">
              <a:defRPr/>
            </a:pPr>
            <a:endParaRPr lang="en-US" sz="6600" dirty="0">
              <a:solidFill>
                <a:srgbClr val="FF0000"/>
              </a:solidFill>
              <a:latin typeface="UTM Habano" panose="02040603050506020204" pitchFamily="18" charset="0"/>
            </a:endParaRPr>
          </a:p>
        </p:txBody>
      </p:sp>
      <p:sp>
        <p:nvSpPr>
          <p:cNvPr id="3" name="Rectangle: Rounded Corners 2">
            <a:extLst>
              <a:ext uri="{FF2B5EF4-FFF2-40B4-BE49-F238E27FC236}">
                <a16:creationId xmlns:a16="http://schemas.microsoft.com/office/drawing/2014/main" xmlns="" id="{0094D2C1-7CAD-4D15-8C6B-36FCFC71A3AA}"/>
              </a:ext>
            </a:extLst>
          </p:cNvPr>
          <p:cNvSpPr/>
          <p:nvPr/>
        </p:nvSpPr>
        <p:spPr>
          <a:xfrm>
            <a:off x="2384011" y="3034255"/>
            <a:ext cx="8969750" cy="2916602"/>
          </a:xfrm>
          <a:prstGeom prst="roundRect">
            <a:avLst/>
          </a:prstGeom>
          <a:solidFill>
            <a:srgbClr val="FAF9F7"/>
          </a:solidFill>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US" sz="4800" b="0" i="1" u="sng" strike="noStrike" kern="1200" cap="none" spc="0" normalizeH="0" baseline="0" noProof="0">
              <a:ln>
                <a:noFill/>
              </a:ln>
              <a:solidFill>
                <a:srgbClr val="FF0000"/>
              </a:solidFill>
              <a:effectLst/>
              <a:uLnTx/>
              <a:uFillTx/>
              <a:latin typeface="UTM Habano" panose="02040603050506020204" pitchFamily="18" charset="0"/>
            </a:endParaRPr>
          </a:p>
        </p:txBody>
      </p:sp>
      <p:sp>
        <p:nvSpPr>
          <p:cNvPr id="4" name="Arrow: Left 3">
            <a:hlinkClick r:id="rId5" action="ppaction://hlinksldjump"/>
            <a:extLst>
              <a:ext uri="{FF2B5EF4-FFF2-40B4-BE49-F238E27FC236}">
                <a16:creationId xmlns:a16="http://schemas.microsoft.com/office/drawing/2014/main" xmlns="" id="{B98CEA90-515B-4C26-98FB-067A3319267A}"/>
              </a:ext>
            </a:extLst>
          </p:cNvPr>
          <p:cNvSpPr/>
          <p:nvPr/>
        </p:nvSpPr>
        <p:spPr>
          <a:xfrm>
            <a:off x="10810673" y="5768502"/>
            <a:ext cx="1381327" cy="1089498"/>
          </a:xfrm>
          <a:prstGeom prst="leftArrow">
            <a:avLst/>
          </a:prstGeom>
          <a:solidFill>
            <a:srgbClr val="C88C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2905989" y="708129"/>
            <a:ext cx="5157191" cy="1200329"/>
          </a:xfrm>
          <a:prstGeom prst="rect">
            <a:avLst/>
          </a:prstGeom>
          <a:noFill/>
        </p:spPr>
        <p:txBody>
          <a:bodyPr wrap="square" rtlCol="0">
            <a:spAutoFit/>
          </a:bodyPr>
          <a:lstStyle/>
          <a:p>
            <a:pPr marL="742950" indent="-742950">
              <a:buAutoNum type="arabicPeriod"/>
            </a:pPr>
            <a:r>
              <a:rPr lang="en-US" sz="3600" b="1">
                <a:solidFill>
                  <a:schemeClr val="accent6">
                    <a:lumMod val="10000"/>
                  </a:schemeClr>
                </a:solidFill>
                <a:latin typeface="Times New Roman" pitchFamily="18" charset="0"/>
                <a:cs typeface="Times New Roman" pitchFamily="18" charset="0"/>
              </a:rPr>
              <a:t>Đặt tính rồi tính:</a:t>
            </a:r>
          </a:p>
          <a:p>
            <a:r>
              <a:rPr lang="en-US" sz="3600" b="1">
                <a:solidFill>
                  <a:schemeClr val="accent6">
                    <a:lumMod val="10000"/>
                  </a:schemeClr>
                </a:solidFill>
                <a:latin typeface="Times New Roman" pitchFamily="18" charset="0"/>
                <a:cs typeface="Times New Roman" pitchFamily="18" charset="0"/>
              </a:rPr>
              <a:t>          216,72 : 0,42</a:t>
            </a:r>
          </a:p>
        </p:txBody>
      </p:sp>
      <p:sp>
        <p:nvSpPr>
          <p:cNvPr id="23" name="Rectangle 10"/>
          <p:cNvSpPr>
            <a:spLocks noChangeArrowheads="1"/>
          </p:cNvSpPr>
          <p:nvPr/>
        </p:nvSpPr>
        <p:spPr bwMode="auto">
          <a:xfrm>
            <a:off x="4506686" y="3253902"/>
            <a:ext cx="17208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4400">
                <a:solidFill>
                  <a:srgbClr val="0000CC"/>
                </a:solidFill>
                <a:latin typeface="Times New Roman" panose="02020603050405020304" pitchFamily="18" charset="0"/>
              </a:rPr>
              <a:t>216,72</a:t>
            </a:r>
          </a:p>
        </p:txBody>
      </p:sp>
      <p:sp>
        <p:nvSpPr>
          <p:cNvPr id="24" name="Line 11"/>
          <p:cNvSpPr>
            <a:spLocks noChangeShapeType="1"/>
          </p:cNvSpPr>
          <p:nvPr/>
        </p:nvSpPr>
        <p:spPr bwMode="auto">
          <a:xfrm>
            <a:off x="6317323" y="3260233"/>
            <a:ext cx="0" cy="1219200"/>
          </a:xfrm>
          <a:prstGeom prst="line">
            <a:avLst/>
          </a:prstGeom>
          <a:noFill/>
          <a:ln w="9525">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4400">
              <a:solidFill>
                <a:srgbClr val="FFFFFF"/>
              </a:solidFill>
              <a:latin typeface="Times New Roman" panose="02020603050405020304" pitchFamily="18" charset="0"/>
            </a:endParaRPr>
          </a:p>
        </p:txBody>
      </p:sp>
      <p:sp>
        <p:nvSpPr>
          <p:cNvPr id="25" name="Line 12"/>
          <p:cNvSpPr>
            <a:spLocks noChangeShapeType="1"/>
          </p:cNvSpPr>
          <p:nvPr/>
        </p:nvSpPr>
        <p:spPr bwMode="auto">
          <a:xfrm>
            <a:off x="6317323" y="3869833"/>
            <a:ext cx="1752600" cy="0"/>
          </a:xfrm>
          <a:prstGeom prst="line">
            <a:avLst/>
          </a:prstGeom>
          <a:noFill/>
          <a:ln w="9525">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4400">
              <a:solidFill>
                <a:srgbClr val="FFFFFF"/>
              </a:solidFill>
              <a:latin typeface="Times New Roman" panose="02020603050405020304" pitchFamily="18" charset="0"/>
            </a:endParaRPr>
          </a:p>
        </p:txBody>
      </p:sp>
      <p:sp>
        <p:nvSpPr>
          <p:cNvPr id="26" name="Rectangle 13"/>
          <p:cNvSpPr>
            <a:spLocks noChangeArrowheads="1"/>
          </p:cNvSpPr>
          <p:nvPr/>
        </p:nvSpPr>
        <p:spPr bwMode="auto">
          <a:xfrm>
            <a:off x="6469723" y="3184033"/>
            <a:ext cx="11620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4400">
                <a:solidFill>
                  <a:srgbClr val="0000CC"/>
                </a:solidFill>
                <a:latin typeface="Times New Roman" panose="02020603050405020304" pitchFamily="18" charset="0"/>
              </a:rPr>
              <a:t>0,42</a:t>
            </a:r>
          </a:p>
        </p:txBody>
      </p:sp>
      <p:sp>
        <p:nvSpPr>
          <p:cNvPr id="27" name="Line 14"/>
          <p:cNvSpPr>
            <a:spLocks noChangeShapeType="1"/>
          </p:cNvSpPr>
          <p:nvPr/>
        </p:nvSpPr>
        <p:spPr bwMode="auto">
          <a:xfrm flipV="1">
            <a:off x="6850723" y="3717433"/>
            <a:ext cx="228600" cy="152400"/>
          </a:xfrm>
          <a:prstGeom prst="line">
            <a:avLst/>
          </a:prstGeom>
          <a:noFill/>
          <a:ln w="9525">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4400">
              <a:solidFill>
                <a:srgbClr val="FFFFFF"/>
              </a:solidFill>
              <a:latin typeface="Times New Roman" panose="02020603050405020304" pitchFamily="18" charset="0"/>
            </a:endParaRPr>
          </a:p>
        </p:txBody>
      </p:sp>
      <p:sp>
        <p:nvSpPr>
          <p:cNvPr id="28" name="Text Box 16"/>
          <p:cNvSpPr txBox="1">
            <a:spLocks noChangeArrowheads="1"/>
          </p:cNvSpPr>
          <p:nvPr/>
        </p:nvSpPr>
        <p:spPr bwMode="auto">
          <a:xfrm>
            <a:off x="6469723" y="3869833"/>
            <a:ext cx="3048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z="4400">
                <a:solidFill>
                  <a:srgbClr val="0000CC"/>
                </a:solidFill>
                <a:latin typeface="Times New Roman" panose="02020603050405020304" pitchFamily="18" charset="0"/>
              </a:rPr>
              <a:t>5</a:t>
            </a:r>
          </a:p>
        </p:txBody>
      </p:sp>
      <p:sp>
        <p:nvSpPr>
          <p:cNvPr id="29" name="Text Box 17"/>
          <p:cNvSpPr txBox="1">
            <a:spLocks noChangeArrowheads="1"/>
          </p:cNvSpPr>
          <p:nvPr/>
        </p:nvSpPr>
        <p:spPr bwMode="auto">
          <a:xfrm>
            <a:off x="4811486" y="3863502"/>
            <a:ext cx="762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z="4400">
                <a:solidFill>
                  <a:srgbClr val="0000CC"/>
                </a:solidFill>
                <a:latin typeface="Times New Roman" panose="02020603050405020304" pitchFamily="18" charset="0"/>
              </a:rPr>
              <a:t>06</a:t>
            </a:r>
          </a:p>
        </p:txBody>
      </p:sp>
      <p:sp>
        <p:nvSpPr>
          <p:cNvPr id="30" name="Text Box 18"/>
          <p:cNvSpPr txBox="1">
            <a:spLocks noChangeArrowheads="1"/>
          </p:cNvSpPr>
          <p:nvPr/>
        </p:nvSpPr>
        <p:spPr bwMode="auto">
          <a:xfrm>
            <a:off x="5497286" y="3863502"/>
            <a:ext cx="381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z="4400">
                <a:solidFill>
                  <a:srgbClr val="0000CC"/>
                </a:solidFill>
                <a:latin typeface="Times New Roman" panose="02020603050405020304" pitchFamily="18" charset="0"/>
              </a:rPr>
              <a:t>7</a:t>
            </a:r>
          </a:p>
        </p:txBody>
      </p:sp>
      <p:sp>
        <p:nvSpPr>
          <p:cNvPr id="31" name="Text Box 19"/>
          <p:cNvSpPr txBox="1">
            <a:spLocks noChangeArrowheads="1"/>
          </p:cNvSpPr>
          <p:nvPr/>
        </p:nvSpPr>
        <p:spPr bwMode="auto">
          <a:xfrm>
            <a:off x="7231723" y="3869833"/>
            <a:ext cx="533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z="4400">
                <a:solidFill>
                  <a:srgbClr val="0000CC"/>
                </a:solidFill>
                <a:latin typeface="Times New Roman" panose="02020603050405020304" pitchFamily="18" charset="0"/>
              </a:rPr>
              <a:t>6</a:t>
            </a:r>
          </a:p>
        </p:txBody>
      </p:sp>
      <p:sp>
        <p:nvSpPr>
          <p:cNvPr id="32" name="Text Box 20"/>
          <p:cNvSpPr txBox="1">
            <a:spLocks noChangeArrowheads="1"/>
          </p:cNvSpPr>
          <p:nvPr/>
        </p:nvSpPr>
        <p:spPr bwMode="auto">
          <a:xfrm>
            <a:off x="5116286" y="4473102"/>
            <a:ext cx="762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z="4400">
                <a:solidFill>
                  <a:srgbClr val="0000CC"/>
                </a:solidFill>
                <a:latin typeface="Times New Roman" panose="02020603050405020304" pitchFamily="18" charset="0"/>
              </a:rPr>
              <a:t>25</a:t>
            </a:r>
          </a:p>
        </p:txBody>
      </p:sp>
      <p:sp>
        <p:nvSpPr>
          <p:cNvPr id="33" name="Text Box 21"/>
          <p:cNvSpPr txBox="1">
            <a:spLocks noChangeArrowheads="1"/>
          </p:cNvSpPr>
          <p:nvPr/>
        </p:nvSpPr>
        <p:spPr bwMode="auto">
          <a:xfrm>
            <a:off x="5725886" y="4473102"/>
            <a:ext cx="457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z="4400">
                <a:solidFill>
                  <a:srgbClr val="0000CC"/>
                </a:solidFill>
                <a:latin typeface="Times New Roman" panose="02020603050405020304" pitchFamily="18" charset="0"/>
              </a:rPr>
              <a:t>2</a:t>
            </a:r>
          </a:p>
        </p:txBody>
      </p:sp>
      <p:sp>
        <p:nvSpPr>
          <p:cNvPr id="34" name="Text Box 22"/>
          <p:cNvSpPr txBox="1">
            <a:spLocks noChangeArrowheads="1"/>
          </p:cNvSpPr>
          <p:nvPr/>
        </p:nvSpPr>
        <p:spPr bwMode="auto">
          <a:xfrm>
            <a:off x="6850723" y="3869833"/>
            <a:ext cx="457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z="4400">
                <a:solidFill>
                  <a:srgbClr val="0000CC"/>
                </a:solidFill>
                <a:latin typeface="Times New Roman" panose="02020603050405020304" pitchFamily="18" charset="0"/>
              </a:rPr>
              <a:t>1</a:t>
            </a:r>
          </a:p>
        </p:txBody>
      </p:sp>
      <p:sp>
        <p:nvSpPr>
          <p:cNvPr id="35" name="Text Box 23"/>
          <p:cNvSpPr txBox="1">
            <a:spLocks noChangeArrowheads="1"/>
          </p:cNvSpPr>
          <p:nvPr/>
        </p:nvSpPr>
        <p:spPr bwMode="auto">
          <a:xfrm>
            <a:off x="5725886" y="5006502"/>
            <a:ext cx="457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z="4400">
                <a:solidFill>
                  <a:srgbClr val="0000CC"/>
                </a:solidFill>
                <a:latin typeface="Times New Roman" panose="02020603050405020304" pitchFamily="18" charset="0"/>
              </a:rPr>
              <a:t>0</a:t>
            </a:r>
          </a:p>
        </p:txBody>
      </p:sp>
      <p:sp>
        <p:nvSpPr>
          <p:cNvPr id="36" name="Line 26"/>
          <p:cNvSpPr>
            <a:spLocks noChangeShapeType="1"/>
          </p:cNvSpPr>
          <p:nvPr/>
        </p:nvSpPr>
        <p:spPr bwMode="auto">
          <a:xfrm flipV="1">
            <a:off x="5421086" y="3787302"/>
            <a:ext cx="228600" cy="152400"/>
          </a:xfrm>
          <a:prstGeom prst="line">
            <a:avLst/>
          </a:prstGeom>
          <a:noFill/>
          <a:ln w="9525">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4400">
              <a:solidFill>
                <a:srgbClr val="FFFFFF"/>
              </a:solidFill>
              <a:latin typeface="Times New Roman" panose="02020603050405020304" pitchFamily="18" charset="0"/>
            </a:endParaRPr>
          </a:p>
        </p:txBody>
      </p:sp>
    </p:spTree>
    <p:extLst>
      <p:ext uri="{BB962C8B-B14F-4D97-AF65-F5344CB8AC3E}">
        <p14:creationId xmlns:p14="http://schemas.microsoft.com/office/powerpoint/2010/main" val="25931057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grpId="0"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subTnLst>
                                    <p:audio>
                                      <p:cMediaNode>
                                        <p:cTn display="0" masterRel="sameClick">
                                          <p:stCondLst>
                                            <p:cond evt="begin" delay="0">
                                              <p:tn val="21"/>
                                            </p:cond>
                                          </p:stCondLst>
                                          <p:endCondLst>
                                            <p:cond evt="onStopAudio" delay="0">
                                              <p:tgtEl>
                                                <p:sldTgt/>
                                              </p:tgtEl>
                                            </p:cond>
                                          </p:endCondLst>
                                        </p:cTn>
                                        <p:tgtEl>
                                          <p:sndTgt r:embed="rId2" name="Am-thanh-tra-loi-dung-www_nhacchuongvui_com.wav"/>
                                        </p:tgtEl>
                                      </p:cMediaNode>
                                    </p:audio>
                                  </p:sub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p:cTn id="28" dur="500" fill="hold"/>
                                        <p:tgtEl>
                                          <p:spTgt spid="23"/>
                                        </p:tgtEl>
                                        <p:attrNameLst>
                                          <p:attrName>ppt_w</p:attrName>
                                        </p:attrNameLst>
                                      </p:cBhvr>
                                      <p:tavLst>
                                        <p:tav tm="0">
                                          <p:val>
                                            <p:fltVal val="0"/>
                                          </p:val>
                                        </p:tav>
                                        <p:tav tm="100000">
                                          <p:val>
                                            <p:strVal val="#ppt_w"/>
                                          </p:val>
                                        </p:tav>
                                      </p:tavLst>
                                    </p:anim>
                                    <p:anim calcmode="lin" valueType="num">
                                      <p:cBhvr>
                                        <p:cTn id="29" dur="500" fill="hold"/>
                                        <p:tgtEl>
                                          <p:spTgt spid="23"/>
                                        </p:tgtEl>
                                        <p:attrNameLst>
                                          <p:attrName>ppt_h</p:attrName>
                                        </p:attrNameLst>
                                      </p:cBhvr>
                                      <p:tavLst>
                                        <p:tav tm="0">
                                          <p:val>
                                            <p:fltVal val="0"/>
                                          </p:val>
                                        </p:tav>
                                        <p:tav tm="100000">
                                          <p:val>
                                            <p:strVal val="#ppt_h"/>
                                          </p:val>
                                        </p:tav>
                                      </p:tavLst>
                                    </p:anim>
                                    <p:animEffect transition="in" filter="fade">
                                      <p:cBhvr>
                                        <p:cTn id="30" dur="5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nodeType="clickEffect">
                                  <p:stCondLst>
                                    <p:cond delay="0"/>
                                  </p:stCondLst>
                                  <p:childTnLst>
                                    <p:set>
                                      <p:cBhvr>
                                        <p:cTn id="34" dur="1" fill="hold">
                                          <p:stCondLst>
                                            <p:cond delay="0"/>
                                          </p:stCondLst>
                                        </p:cTn>
                                        <p:tgtEl>
                                          <p:spTgt spid="24"/>
                                        </p:tgtEl>
                                        <p:attrNameLst>
                                          <p:attrName>style.visibility</p:attrName>
                                        </p:attrNameLst>
                                      </p:cBhvr>
                                      <p:to>
                                        <p:strVal val="visible"/>
                                      </p:to>
                                    </p:set>
                                    <p:anim calcmode="lin" valueType="num">
                                      <p:cBhvr>
                                        <p:cTn id="35" dur="500" fill="hold"/>
                                        <p:tgtEl>
                                          <p:spTgt spid="24"/>
                                        </p:tgtEl>
                                        <p:attrNameLst>
                                          <p:attrName>ppt_w</p:attrName>
                                        </p:attrNameLst>
                                      </p:cBhvr>
                                      <p:tavLst>
                                        <p:tav tm="0">
                                          <p:val>
                                            <p:fltVal val="0"/>
                                          </p:val>
                                        </p:tav>
                                        <p:tav tm="100000">
                                          <p:val>
                                            <p:strVal val="#ppt_w"/>
                                          </p:val>
                                        </p:tav>
                                      </p:tavLst>
                                    </p:anim>
                                    <p:anim calcmode="lin" valueType="num">
                                      <p:cBhvr>
                                        <p:cTn id="36" dur="500" fill="hold"/>
                                        <p:tgtEl>
                                          <p:spTgt spid="24"/>
                                        </p:tgtEl>
                                        <p:attrNameLst>
                                          <p:attrName>ppt_h</p:attrName>
                                        </p:attrNameLst>
                                      </p:cBhvr>
                                      <p:tavLst>
                                        <p:tav tm="0">
                                          <p:val>
                                            <p:fltVal val="0"/>
                                          </p:val>
                                        </p:tav>
                                        <p:tav tm="100000">
                                          <p:val>
                                            <p:strVal val="#ppt_h"/>
                                          </p:val>
                                        </p:tav>
                                      </p:tavLst>
                                    </p:anim>
                                    <p:animEffect transition="in" filter="fade">
                                      <p:cBhvr>
                                        <p:cTn id="37" dur="500"/>
                                        <p:tgtEl>
                                          <p:spTgt spid="24"/>
                                        </p:tgtEl>
                                      </p:cBhvr>
                                    </p:animEffect>
                                  </p:childTnLst>
                                </p:cTn>
                              </p:par>
                              <p:par>
                                <p:cTn id="38" presetID="53" presetClass="entr" presetSubtype="0" fill="hold" nodeType="withEffect">
                                  <p:stCondLst>
                                    <p:cond delay="0"/>
                                  </p:stCondLst>
                                  <p:childTnLst>
                                    <p:set>
                                      <p:cBhvr>
                                        <p:cTn id="39" dur="1" fill="hold">
                                          <p:stCondLst>
                                            <p:cond delay="0"/>
                                          </p:stCondLst>
                                        </p:cTn>
                                        <p:tgtEl>
                                          <p:spTgt spid="25"/>
                                        </p:tgtEl>
                                        <p:attrNameLst>
                                          <p:attrName>style.visibility</p:attrName>
                                        </p:attrNameLst>
                                      </p:cBhvr>
                                      <p:to>
                                        <p:strVal val="visible"/>
                                      </p:to>
                                    </p:set>
                                    <p:anim calcmode="lin" valueType="num">
                                      <p:cBhvr>
                                        <p:cTn id="40" dur="500" fill="hold"/>
                                        <p:tgtEl>
                                          <p:spTgt spid="25"/>
                                        </p:tgtEl>
                                        <p:attrNameLst>
                                          <p:attrName>ppt_w</p:attrName>
                                        </p:attrNameLst>
                                      </p:cBhvr>
                                      <p:tavLst>
                                        <p:tav tm="0">
                                          <p:val>
                                            <p:fltVal val="0"/>
                                          </p:val>
                                        </p:tav>
                                        <p:tav tm="100000">
                                          <p:val>
                                            <p:strVal val="#ppt_w"/>
                                          </p:val>
                                        </p:tav>
                                      </p:tavLst>
                                    </p:anim>
                                    <p:anim calcmode="lin" valueType="num">
                                      <p:cBhvr>
                                        <p:cTn id="41" dur="500" fill="hold"/>
                                        <p:tgtEl>
                                          <p:spTgt spid="25"/>
                                        </p:tgtEl>
                                        <p:attrNameLst>
                                          <p:attrName>ppt_h</p:attrName>
                                        </p:attrNameLst>
                                      </p:cBhvr>
                                      <p:tavLst>
                                        <p:tav tm="0">
                                          <p:val>
                                            <p:fltVal val="0"/>
                                          </p:val>
                                        </p:tav>
                                        <p:tav tm="100000">
                                          <p:val>
                                            <p:strVal val="#ppt_h"/>
                                          </p:val>
                                        </p:tav>
                                      </p:tavLst>
                                    </p:anim>
                                    <p:animEffect transition="in" filter="fade">
                                      <p:cBhvr>
                                        <p:cTn id="42" dur="5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0" fill="hold" grpId="0" nodeType="clickEffect">
                                  <p:stCondLst>
                                    <p:cond delay="0"/>
                                  </p:stCondLst>
                                  <p:childTnLst>
                                    <p:set>
                                      <p:cBhvr>
                                        <p:cTn id="46" dur="1" fill="hold">
                                          <p:stCondLst>
                                            <p:cond delay="0"/>
                                          </p:stCondLst>
                                        </p:cTn>
                                        <p:tgtEl>
                                          <p:spTgt spid="26"/>
                                        </p:tgtEl>
                                        <p:attrNameLst>
                                          <p:attrName>style.visibility</p:attrName>
                                        </p:attrNameLst>
                                      </p:cBhvr>
                                      <p:to>
                                        <p:strVal val="visible"/>
                                      </p:to>
                                    </p:set>
                                    <p:anim calcmode="lin" valueType="num">
                                      <p:cBhvr>
                                        <p:cTn id="47" dur="500" fill="hold"/>
                                        <p:tgtEl>
                                          <p:spTgt spid="26"/>
                                        </p:tgtEl>
                                        <p:attrNameLst>
                                          <p:attrName>ppt_w</p:attrName>
                                        </p:attrNameLst>
                                      </p:cBhvr>
                                      <p:tavLst>
                                        <p:tav tm="0">
                                          <p:val>
                                            <p:fltVal val="0"/>
                                          </p:val>
                                        </p:tav>
                                        <p:tav tm="100000">
                                          <p:val>
                                            <p:strVal val="#ppt_w"/>
                                          </p:val>
                                        </p:tav>
                                      </p:tavLst>
                                    </p:anim>
                                    <p:anim calcmode="lin" valueType="num">
                                      <p:cBhvr>
                                        <p:cTn id="48" dur="500" fill="hold"/>
                                        <p:tgtEl>
                                          <p:spTgt spid="26"/>
                                        </p:tgtEl>
                                        <p:attrNameLst>
                                          <p:attrName>ppt_h</p:attrName>
                                        </p:attrNameLst>
                                      </p:cBhvr>
                                      <p:tavLst>
                                        <p:tav tm="0">
                                          <p:val>
                                            <p:fltVal val="0"/>
                                          </p:val>
                                        </p:tav>
                                        <p:tav tm="100000">
                                          <p:val>
                                            <p:strVal val="#ppt_h"/>
                                          </p:val>
                                        </p:tav>
                                      </p:tavLst>
                                    </p:anim>
                                    <p:animEffect transition="in" filter="fade">
                                      <p:cBhvr>
                                        <p:cTn id="49" dur="500"/>
                                        <p:tgtEl>
                                          <p:spTgt spid="26"/>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0" fill="hold" nodeType="clickEffect">
                                  <p:stCondLst>
                                    <p:cond delay="0"/>
                                  </p:stCondLst>
                                  <p:childTnLst>
                                    <p:set>
                                      <p:cBhvr>
                                        <p:cTn id="53" dur="1" fill="hold">
                                          <p:stCondLst>
                                            <p:cond delay="0"/>
                                          </p:stCondLst>
                                        </p:cTn>
                                        <p:tgtEl>
                                          <p:spTgt spid="36"/>
                                        </p:tgtEl>
                                        <p:attrNameLst>
                                          <p:attrName>style.visibility</p:attrName>
                                        </p:attrNameLst>
                                      </p:cBhvr>
                                      <p:to>
                                        <p:strVal val="visible"/>
                                      </p:to>
                                    </p:set>
                                    <p:anim calcmode="lin" valueType="num">
                                      <p:cBhvr>
                                        <p:cTn id="54" dur="500" fill="hold"/>
                                        <p:tgtEl>
                                          <p:spTgt spid="36"/>
                                        </p:tgtEl>
                                        <p:attrNameLst>
                                          <p:attrName>ppt_w</p:attrName>
                                        </p:attrNameLst>
                                      </p:cBhvr>
                                      <p:tavLst>
                                        <p:tav tm="0">
                                          <p:val>
                                            <p:fltVal val="0"/>
                                          </p:val>
                                        </p:tav>
                                        <p:tav tm="100000">
                                          <p:val>
                                            <p:strVal val="#ppt_w"/>
                                          </p:val>
                                        </p:tav>
                                      </p:tavLst>
                                    </p:anim>
                                    <p:anim calcmode="lin" valueType="num">
                                      <p:cBhvr>
                                        <p:cTn id="55" dur="500" fill="hold"/>
                                        <p:tgtEl>
                                          <p:spTgt spid="36"/>
                                        </p:tgtEl>
                                        <p:attrNameLst>
                                          <p:attrName>ppt_h</p:attrName>
                                        </p:attrNameLst>
                                      </p:cBhvr>
                                      <p:tavLst>
                                        <p:tav tm="0">
                                          <p:val>
                                            <p:fltVal val="0"/>
                                          </p:val>
                                        </p:tav>
                                        <p:tav tm="100000">
                                          <p:val>
                                            <p:strVal val="#ppt_h"/>
                                          </p:val>
                                        </p:tav>
                                      </p:tavLst>
                                    </p:anim>
                                    <p:animEffect transition="in" filter="fade">
                                      <p:cBhvr>
                                        <p:cTn id="56" dur="500"/>
                                        <p:tgtEl>
                                          <p:spTgt spid="36"/>
                                        </p:tgtEl>
                                      </p:cBhvr>
                                    </p:animEffect>
                                  </p:childTnLst>
                                </p:cTn>
                              </p:par>
                              <p:par>
                                <p:cTn id="57" presetID="53" presetClass="entr" presetSubtype="0" fill="hold" nodeType="withEffect">
                                  <p:stCondLst>
                                    <p:cond delay="0"/>
                                  </p:stCondLst>
                                  <p:childTnLst>
                                    <p:set>
                                      <p:cBhvr>
                                        <p:cTn id="58" dur="1" fill="hold">
                                          <p:stCondLst>
                                            <p:cond delay="0"/>
                                          </p:stCondLst>
                                        </p:cTn>
                                        <p:tgtEl>
                                          <p:spTgt spid="27"/>
                                        </p:tgtEl>
                                        <p:attrNameLst>
                                          <p:attrName>style.visibility</p:attrName>
                                        </p:attrNameLst>
                                      </p:cBhvr>
                                      <p:to>
                                        <p:strVal val="visible"/>
                                      </p:to>
                                    </p:set>
                                    <p:anim calcmode="lin" valueType="num">
                                      <p:cBhvr>
                                        <p:cTn id="59" dur="500" fill="hold"/>
                                        <p:tgtEl>
                                          <p:spTgt spid="27"/>
                                        </p:tgtEl>
                                        <p:attrNameLst>
                                          <p:attrName>ppt_w</p:attrName>
                                        </p:attrNameLst>
                                      </p:cBhvr>
                                      <p:tavLst>
                                        <p:tav tm="0">
                                          <p:val>
                                            <p:fltVal val="0"/>
                                          </p:val>
                                        </p:tav>
                                        <p:tav tm="100000">
                                          <p:val>
                                            <p:strVal val="#ppt_w"/>
                                          </p:val>
                                        </p:tav>
                                      </p:tavLst>
                                    </p:anim>
                                    <p:anim calcmode="lin" valueType="num">
                                      <p:cBhvr>
                                        <p:cTn id="60" dur="500" fill="hold"/>
                                        <p:tgtEl>
                                          <p:spTgt spid="27"/>
                                        </p:tgtEl>
                                        <p:attrNameLst>
                                          <p:attrName>ppt_h</p:attrName>
                                        </p:attrNameLst>
                                      </p:cBhvr>
                                      <p:tavLst>
                                        <p:tav tm="0">
                                          <p:val>
                                            <p:fltVal val="0"/>
                                          </p:val>
                                        </p:tav>
                                        <p:tav tm="100000">
                                          <p:val>
                                            <p:strVal val="#ppt_h"/>
                                          </p:val>
                                        </p:tav>
                                      </p:tavLst>
                                    </p:anim>
                                    <p:animEffect transition="in" filter="fade">
                                      <p:cBhvr>
                                        <p:cTn id="61" dur="500"/>
                                        <p:tgtEl>
                                          <p:spTgt spid="27"/>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0" fill="hold" grpId="0" nodeType="clickEffect">
                                  <p:stCondLst>
                                    <p:cond delay="0"/>
                                  </p:stCondLst>
                                  <p:childTnLst>
                                    <p:set>
                                      <p:cBhvr>
                                        <p:cTn id="65" dur="1" fill="hold">
                                          <p:stCondLst>
                                            <p:cond delay="0"/>
                                          </p:stCondLst>
                                        </p:cTn>
                                        <p:tgtEl>
                                          <p:spTgt spid="28"/>
                                        </p:tgtEl>
                                        <p:attrNameLst>
                                          <p:attrName>style.visibility</p:attrName>
                                        </p:attrNameLst>
                                      </p:cBhvr>
                                      <p:to>
                                        <p:strVal val="visible"/>
                                      </p:to>
                                    </p:set>
                                    <p:anim calcmode="lin" valueType="num">
                                      <p:cBhvr>
                                        <p:cTn id="66" dur="500" fill="hold"/>
                                        <p:tgtEl>
                                          <p:spTgt spid="28"/>
                                        </p:tgtEl>
                                        <p:attrNameLst>
                                          <p:attrName>ppt_w</p:attrName>
                                        </p:attrNameLst>
                                      </p:cBhvr>
                                      <p:tavLst>
                                        <p:tav tm="0">
                                          <p:val>
                                            <p:fltVal val="0"/>
                                          </p:val>
                                        </p:tav>
                                        <p:tav tm="100000">
                                          <p:val>
                                            <p:strVal val="#ppt_w"/>
                                          </p:val>
                                        </p:tav>
                                      </p:tavLst>
                                    </p:anim>
                                    <p:anim calcmode="lin" valueType="num">
                                      <p:cBhvr>
                                        <p:cTn id="67" dur="500" fill="hold"/>
                                        <p:tgtEl>
                                          <p:spTgt spid="28"/>
                                        </p:tgtEl>
                                        <p:attrNameLst>
                                          <p:attrName>ppt_h</p:attrName>
                                        </p:attrNameLst>
                                      </p:cBhvr>
                                      <p:tavLst>
                                        <p:tav tm="0">
                                          <p:val>
                                            <p:fltVal val="0"/>
                                          </p:val>
                                        </p:tav>
                                        <p:tav tm="100000">
                                          <p:val>
                                            <p:strVal val="#ppt_h"/>
                                          </p:val>
                                        </p:tav>
                                      </p:tavLst>
                                    </p:anim>
                                    <p:animEffect transition="in" filter="fade">
                                      <p:cBhvr>
                                        <p:cTn id="68" dur="500"/>
                                        <p:tgtEl>
                                          <p:spTgt spid="28"/>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0" fill="hold" grpId="0" nodeType="clickEffect">
                                  <p:stCondLst>
                                    <p:cond delay="0"/>
                                  </p:stCondLst>
                                  <p:childTnLst>
                                    <p:set>
                                      <p:cBhvr>
                                        <p:cTn id="72" dur="1" fill="hold">
                                          <p:stCondLst>
                                            <p:cond delay="0"/>
                                          </p:stCondLst>
                                        </p:cTn>
                                        <p:tgtEl>
                                          <p:spTgt spid="29"/>
                                        </p:tgtEl>
                                        <p:attrNameLst>
                                          <p:attrName>style.visibility</p:attrName>
                                        </p:attrNameLst>
                                      </p:cBhvr>
                                      <p:to>
                                        <p:strVal val="visible"/>
                                      </p:to>
                                    </p:set>
                                    <p:anim calcmode="lin" valueType="num">
                                      <p:cBhvr>
                                        <p:cTn id="73" dur="500" fill="hold"/>
                                        <p:tgtEl>
                                          <p:spTgt spid="29"/>
                                        </p:tgtEl>
                                        <p:attrNameLst>
                                          <p:attrName>ppt_w</p:attrName>
                                        </p:attrNameLst>
                                      </p:cBhvr>
                                      <p:tavLst>
                                        <p:tav tm="0">
                                          <p:val>
                                            <p:fltVal val="0"/>
                                          </p:val>
                                        </p:tav>
                                        <p:tav tm="100000">
                                          <p:val>
                                            <p:strVal val="#ppt_w"/>
                                          </p:val>
                                        </p:tav>
                                      </p:tavLst>
                                    </p:anim>
                                    <p:anim calcmode="lin" valueType="num">
                                      <p:cBhvr>
                                        <p:cTn id="74" dur="500" fill="hold"/>
                                        <p:tgtEl>
                                          <p:spTgt spid="29"/>
                                        </p:tgtEl>
                                        <p:attrNameLst>
                                          <p:attrName>ppt_h</p:attrName>
                                        </p:attrNameLst>
                                      </p:cBhvr>
                                      <p:tavLst>
                                        <p:tav tm="0">
                                          <p:val>
                                            <p:fltVal val="0"/>
                                          </p:val>
                                        </p:tav>
                                        <p:tav tm="100000">
                                          <p:val>
                                            <p:strVal val="#ppt_h"/>
                                          </p:val>
                                        </p:tav>
                                      </p:tavLst>
                                    </p:anim>
                                    <p:animEffect transition="in" filter="fade">
                                      <p:cBhvr>
                                        <p:cTn id="75" dur="500"/>
                                        <p:tgtEl>
                                          <p:spTgt spid="29"/>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0" fill="hold" grpId="0" nodeType="clickEffect">
                                  <p:stCondLst>
                                    <p:cond delay="0"/>
                                  </p:stCondLst>
                                  <p:childTnLst>
                                    <p:set>
                                      <p:cBhvr>
                                        <p:cTn id="79" dur="1" fill="hold">
                                          <p:stCondLst>
                                            <p:cond delay="0"/>
                                          </p:stCondLst>
                                        </p:cTn>
                                        <p:tgtEl>
                                          <p:spTgt spid="30"/>
                                        </p:tgtEl>
                                        <p:attrNameLst>
                                          <p:attrName>style.visibility</p:attrName>
                                        </p:attrNameLst>
                                      </p:cBhvr>
                                      <p:to>
                                        <p:strVal val="visible"/>
                                      </p:to>
                                    </p:set>
                                    <p:anim calcmode="lin" valueType="num">
                                      <p:cBhvr>
                                        <p:cTn id="80" dur="500" fill="hold"/>
                                        <p:tgtEl>
                                          <p:spTgt spid="30"/>
                                        </p:tgtEl>
                                        <p:attrNameLst>
                                          <p:attrName>ppt_w</p:attrName>
                                        </p:attrNameLst>
                                      </p:cBhvr>
                                      <p:tavLst>
                                        <p:tav tm="0">
                                          <p:val>
                                            <p:fltVal val="0"/>
                                          </p:val>
                                        </p:tav>
                                        <p:tav tm="100000">
                                          <p:val>
                                            <p:strVal val="#ppt_w"/>
                                          </p:val>
                                        </p:tav>
                                      </p:tavLst>
                                    </p:anim>
                                    <p:anim calcmode="lin" valueType="num">
                                      <p:cBhvr>
                                        <p:cTn id="81" dur="500" fill="hold"/>
                                        <p:tgtEl>
                                          <p:spTgt spid="30"/>
                                        </p:tgtEl>
                                        <p:attrNameLst>
                                          <p:attrName>ppt_h</p:attrName>
                                        </p:attrNameLst>
                                      </p:cBhvr>
                                      <p:tavLst>
                                        <p:tav tm="0">
                                          <p:val>
                                            <p:fltVal val="0"/>
                                          </p:val>
                                        </p:tav>
                                        <p:tav tm="100000">
                                          <p:val>
                                            <p:strVal val="#ppt_h"/>
                                          </p:val>
                                        </p:tav>
                                      </p:tavLst>
                                    </p:anim>
                                    <p:animEffect transition="in" filter="fade">
                                      <p:cBhvr>
                                        <p:cTn id="82" dur="500"/>
                                        <p:tgtEl>
                                          <p:spTgt spid="30"/>
                                        </p:tgtEl>
                                      </p:cBhvr>
                                    </p:animEffect>
                                  </p:childTnLst>
                                </p:cTn>
                              </p:par>
                            </p:childTnLst>
                          </p:cTn>
                        </p:par>
                      </p:childTnLst>
                    </p:cTn>
                  </p:par>
                  <p:par>
                    <p:cTn id="83" fill="hold">
                      <p:stCondLst>
                        <p:cond delay="indefinite"/>
                      </p:stCondLst>
                      <p:childTnLst>
                        <p:par>
                          <p:cTn id="84" fill="hold">
                            <p:stCondLst>
                              <p:cond delay="0"/>
                            </p:stCondLst>
                            <p:childTnLst>
                              <p:par>
                                <p:cTn id="85" presetID="53" presetClass="entr" presetSubtype="0" fill="hold" grpId="0" nodeType="clickEffect">
                                  <p:stCondLst>
                                    <p:cond delay="0"/>
                                  </p:stCondLst>
                                  <p:childTnLst>
                                    <p:set>
                                      <p:cBhvr>
                                        <p:cTn id="86" dur="1" fill="hold">
                                          <p:stCondLst>
                                            <p:cond delay="0"/>
                                          </p:stCondLst>
                                        </p:cTn>
                                        <p:tgtEl>
                                          <p:spTgt spid="34"/>
                                        </p:tgtEl>
                                        <p:attrNameLst>
                                          <p:attrName>style.visibility</p:attrName>
                                        </p:attrNameLst>
                                      </p:cBhvr>
                                      <p:to>
                                        <p:strVal val="visible"/>
                                      </p:to>
                                    </p:set>
                                    <p:anim calcmode="lin" valueType="num">
                                      <p:cBhvr>
                                        <p:cTn id="87" dur="500" fill="hold"/>
                                        <p:tgtEl>
                                          <p:spTgt spid="34"/>
                                        </p:tgtEl>
                                        <p:attrNameLst>
                                          <p:attrName>ppt_w</p:attrName>
                                        </p:attrNameLst>
                                      </p:cBhvr>
                                      <p:tavLst>
                                        <p:tav tm="0">
                                          <p:val>
                                            <p:fltVal val="0"/>
                                          </p:val>
                                        </p:tav>
                                        <p:tav tm="100000">
                                          <p:val>
                                            <p:strVal val="#ppt_w"/>
                                          </p:val>
                                        </p:tav>
                                      </p:tavLst>
                                    </p:anim>
                                    <p:anim calcmode="lin" valueType="num">
                                      <p:cBhvr>
                                        <p:cTn id="88" dur="500" fill="hold"/>
                                        <p:tgtEl>
                                          <p:spTgt spid="34"/>
                                        </p:tgtEl>
                                        <p:attrNameLst>
                                          <p:attrName>ppt_h</p:attrName>
                                        </p:attrNameLst>
                                      </p:cBhvr>
                                      <p:tavLst>
                                        <p:tav tm="0">
                                          <p:val>
                                            <p:fltVal val="0"/>
                                          </p:val>
                                        </p:tav>
                                        <p:tav tm="100000">
                                          <p:val>
                                            <p:strVal val="#ppt_h"/>
                                          </p:val>
                                        </p:tav>
                                      </p:tavLst>
                                    </p:anim>
                                    <p:animEffect transition="in" filter="fade">
                                      <p:cBhvr>
                                        <p:cTn id="89" dur="500"/>
                                        <p:tgtEl>
                                          <p:spTgt spid="34"/>
                                        </p:tgtEl>
                                      </p:cBhvr>
                                    </p:animEffect>
                                  </p:childTnLst>
                                </p:cTn>
                              </p:par>
                            </p:childTnLst>
                          </p:cTn>
                        </p:par>
                      </p:childTnLst>
                    </p:cTn>
                  </p:par>
                  <p:par>
                    <p:cTn id="90" fill="hold">
                      <p:stCondLst>
                        <p:cond delay="indefinite"/>
                      </p:stCondLst>
                      <p:childTnLst>
                        <p:par>
                          <p:cTn id="91" fill="hold">
                            <p:stCondLst>
                              <p:cond delay="0"/>
                            </p:stCondLst>
                            <p:childTnLst>
                              <p:par>
                                <p:cTn id="92" presetID="53" presetClass="entr" presetSubtype="0" fill="hold" grpId="0" nodeType="clickEffect">
                                  <p:stCondLst>
                                    <p:cond delay="0"/>
                                  </p:stCondLst>
                                  <p:childTnLst>
                                    <p:set>
                                      <p:cBhvr>
                                        <p:cTn id="93" dur="1" fill="hold">
                                          <p:stCondLst>
                                            <p:cond delay="0"/>
                                          </p:stCondLst>
                                        </p:cTn>
                                        <p:tgtEl>
                                          <p:spTgt spid="32"/>
                                        </p:tgtEl>
                                        <p:attrNameLst>
                                          <p:attrName>style.visibility</p:attrName>
                                        </p:attrNameLst>
                                      </p:cBhvr>
                                      <p:to>
                                        <p:strVal val="visible"/>
                                      </p:to>
                                    </p:set>
                                    <p:anim calcmode="lin" valueType="num">
                                      <p:cBhvr>
                                        <p:cTn id="94" dur="500" fill="hold"/>
                                        <p:tgtEl>
                                          <p:spTgt spid="32"/>
                                        </p:tgtEl>
                                        <p:attrNameLst>
                                          <p:attrName>ppt_w</p:attrName>
                                        </p:attrNameLst>
                                      </p:cBhvr>
                                      <p:tavLst>
                                        <p:tav tm="0">
                                          <p:val>
                                            <p:fltVal val="0"/>
                                          </p:val>
                                        </p:tav>
                                        <p:tav tm="100000">
                                          <p:val>
                                            <p:strVal val="#ppt_w"/>
                                          </p:val>
                                        </p:tav>
                                      </p:tavLst>
                                    </p:anim>
                                    <p:anim calcmode="lin" valueType="num">
                                      <p:cBhvr>
                                        <p:cTn id="95" dur="500" fill="hold"/>
                                        <p:tgtEl>
                                          <p:spTgt spid="32"/>
                                        </p:tgtEl>
                                        <p:attrNameLst>
                                          <p:attrName>ppt_h</p:attrName>
                                        </p:attrNameLst>
                                      </p:cBhvr>
                                      <p:tavLst>
                                        <p:tav tm="0">
                                          <p:val>
                                            <p:fltVal val="0"/>
                                          </p:val>
                                        </p:tav>
                                        <p:tav tm="100000">
                                          <p:val>
                                            <p:strVal val="#ppt_h"/>
                                          </p:val>
                                        </p:tav>
                                      </p:tavLst>
                                    </p:anim>
                                    <p:animEffect transition="in" filter="fade">
                                      <p:cBhvr>
                                        <p:cTn id="96" dur="500"/>
                                        <p:tgtEl>
                                          <p:spTgt spid="32"/>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0" fill="hold" grpId="0" nodeType="clickEffect">
                                  <p:stCondLst>
                                    <p:cond delay="0"/>
                                  </p:stCondLst>
                                  <p:childTnLst>
                                    <p:set>
                                      <p:cBhvr>
                                        <p:cTn id="100" dur="1" fill="hold">
                                          <p:stCondLst>
                                            <p:cond delay="0"/>
                                          </p:stCondLst>
                                        </p:cTn>
                                        <p:tgtEl>
                                          <p:spTgt spid="33"/>
                                        </p:tgtEl>
                                        <p:attrNameLst>
                                          <p:attrName>style.visibility</p:attrName>
                                        </p:attrNameLst>
                                      </p:cBhvr>
                                      <p:to>
                                        <p:strVal val="visible"/>
                                      </p:to>
                                    </p:set>
                                    <p:anim calcmode="lin" valueType="num">
                                      <p:cBhvr>
                                        <p:cTn id="101" dur="500" fill="hold"/>
                                        <p:tgtEl>
                                          <p:spTgt spid="33"/>
                                        </p:tgtEl>
                                        <p:attrNameLst>
                                          <p:attrName>ppt_w</p:attrName>
                                        </p:attrNameLst>
                                      </p:cBhvr>
                                      <p:tavLst>
                                        <p:tav tm="0">
                                          <p:val>
                                            <p:fltVal val="0"/>
                                          </p:val>
                                        </p:tav>
                                        <p:tav tm="100000">
                                          <p:val>
                                            <p:strVal val="#ppt_w"/>
                                          </p:val>
                                        </p:tav>
                                      </p:tavLst>
                                    </p:anim>
                                    <p:anim calcmode="lin" valueType="num">
                                      <p:cBhvr>
                                        <p:cTn id="102" dur="500" fill="hold"/>
                                        <p:tgtEl>
                                          <p:spTgt spid="33"/>
                                        </p:tgtEl>
                                        <p:attrNameLst>
                                          <p:attrName>ppt_h</p:attrName>
                                        </p:attrNameLst>
                                      </p:cBhvr>
                                      <p:tavLst>
                                        <p:tav tm="0">
                                          <p:val>
                                            <p:fltVal val="0"/>
                                          </p:val>
                                        </p:tav>
                                        <p:tav tm="100000">
                                          <p:val>
                                            <p:strVal val="#ppt_h"/>
                                          </p:val>
                                        </p:tav>
                                      </p:tavLst>
                                    </p:anim>
                                    <p:animEffect transition="in" filter="fade">
                                      <p:cBhvr>
                                        <p:cTn id="103" dur="500"/>
                                        <p:tgtEl>
                                          <p:spTgt spid="33"/>
                                        </p:tgtEl>
                                      </p:cBhvr>
                                    </p:animEffect>
                                  </p:childTnLst>
                                </p:cTn>
                              </p:par>
                            </p:childTnLst>
                          </p:cTn>
                        </p:par>
                      </p:childTnLst>
                    </p:cTn>
                  </p:par>
                  <p:par>
                    <p:cTn id="104" fill="hold">
                      <p:stCondLst>
                        <p:cond delay="indefinite"/>
                      </p:stCondLst>
                      <p:childTnLst>
                        <p:par>
                          <p:cTn id="105" fill="hold">
                            <p:stCondLst>
                              <p:cond delay="0"/>
                            </p:stCondLst>
                            <p:childTnLst>
                              <p:par>
                                <p:cTn id="106" presetID="53" presetClass="entr" presetSubtype="0" fill="hold" grpId="0" nodeType="clickEffect">
                                  <p:stCondLst>
                                    <p:cond delay="0"/>
                                  </p:stCondLst>
                                  <p:childTnLst>
                                    <p:set>
                                      <p:cBhvr>
                                        <p:cTn id="107" dur="1" fill="hold">
                                          <p:stCondLst>
                                            <p:cond delay="0"/>
                                          </p:stCondLst>
                                        </p:cTn>
                                        <p:tgtEl>
                                          <p:spTgt spid="31"/>
                                        </p:tgtEl>
                                        <p:attrNameLst>
                                          <p:attrName>style.visibility</p:attrName>
                                        </p:attrNameLst>
                                      </p:cBhvr>
                                      <p:to>
                                        <p:strVal val="visible"/>
                                      </p:to>
                                    </p:set>
                                    <p:anim calcmode="lin" valueType="num">
                                      <p:cBhvr>
                                        <p:cTn id="108" dur="500" fill="hold"/>
                                        <p:tgtEl>
                                          <p:spTgt spid="31"/>
                                        </p:tgtEl>
                                        <p:attrNameLst>
                                          <p:attrName>ppt_w</p:attrName>
                                        </p:attrNameLst>
                                      </p:cBhvr>
                                      <p:tavLst>
                                        <p:tav tm="0">
                                          <p:val>
                                            <p:fltVal val="0"/>
                                          </p:val>
                                        </p:tav>
                                        <p:tav tm="100000">
                                          <p:val>
                                            <p:strVal val="#ppt_w"/>
                                          </p:val>
                                        </p:tav>
                                      </p:tavLst>
                                    </p:anim>
                                    <p:anim calcmode="lin" valueType="num">
                                      <p:cBhvr>
                                        <p:cTn id="109" dur="500" fill="hold"/>
                                        <p:tgtEl>
                                          <p:spTgt spid="31"/>
                                        </p:tgtEl>
                                        <p:attrNameLst>
                                          <p:attrName>ppt_h</p:attrName>
                                        </p:attrNameLst>
                                      </p:cBhvr>
                                      <p:tavLst>
                                        <p:tav tm="0">
                                          <p:val>
                                            <p:fltVal val="0"/>
                                          </p:val>
                                        </p:tav>
                                        <p:tav tm="100000">
                                          <p:val>
                                            <p:strVal val="#ppt_h"/>
                                          </p:val>
                                        </p:tav>
                                      </p:tavLst>
                                    </p:anim>
                                    <p:animEffect transition="in" filter="fade">
                                      <p:cBhvr>
                                        <p:cTn id="110" dur="500"/>
                                        <p:tgtEl>
                                          <p:spTgt spid="31"/>
                                        </p:tgtEl>
                                      </p:cBhvr>
                                    </p:animEffect>
                                  </p:childTnLst>
                                </p:cTn>
                              </p:par>
                            </p:childTnLst>
                          </p:cTn>
                        </p:par>
                      </p:childTnLst>
                    </p:cTn>
                  </p:par>
                  <p:par>
                    <p:cTn id="111" fill="hold">
                      <p:stCondLst>
                        <p:cond delay="indefinite"/>
                      </p:stCondLst>
                      <p:childTnLst>
                        <p:par>
                          <p:cTn id="112" fill="hold">
                            <p:stCondLst>
                              <p:cond delay="0"/>
                            </p:stCondLst>
                            <p:childTnLst>
                              <p:par>
                                <p:cTn id="113" presetID="53" presetClass="entr" presetSubtype="0" fill="hold" grpId="0" nodeType="clickEffect">
                                  <p:stCondLst>
                                    <p:cond delay="0"/>
                                  </p:stCondLst>
                                  <p:childTnLst>
                                    <p:set>
                                      <p:cBhvr>
                                        <p:cTn id="114" dur="1" fill="hold">
                                          <p:stCondLst>
                                            <p:cond delay="0"/>
                                          </p:stCondLst>
                                        </p:cTn>
                                        <p:tgtEl>
                                          <p:spTgt spid="35"/>
                                        </p:tgtEl>
                                        <p:attrNameLst>
                                          <p:attrName>style.visibility</p:attrName>
                                        </p:attrNameLst>
                                      </p:cBhvr>
                                      <p:to>
                                        <p:strVal val="visible"/>
                                      </p:to>
                                    </p:set>
                                    <p:anim calcmode="lin" valueType="num">
                                      <p:cBhvr>
                                        <p:cTn id="115" dur="500" fill="hold"/>
                                        <p:tgtEl>
                                          <p:spTgt spid="35"/>
                                        </p:tgtEl>
                                        <p:attrNameLst>
                                          <p:attrName>ppt_w</p:attrName>
                                        </p:attrNameLst>
                                      </p:cBhvr>
                                      <p:tavLst>
                                        <p:tav tm="0">
                                          <p:val>
                                            <p:fltVal val="0"/>
                                          </p:val>
                                        </p:tav>
                                        <p:tav tm="100000">
                                          <p:val>
                                            <p:strVal val="#ppt_w"/>
                                          </p:val>
                                        </p:tav>
                                      </p:tavLst>
                                    </p:anim>
                                    <p:anim calcmode="lin" valueType="num">
                                      <p:cBhvr>
                                        <p:cTn id="116" dur="500" fill="hold"/>
                                        <p:tgtEl>
                                          <p:spTgt spid="35"/>
                                        </p:tgtEl>
                                        <p:attrNameLst>
                                          <p:attrName>ppt_h</p:attrName>
                                        </p:attrNameLst>
                                      </p:cBhvr>
                                      <p:tavLst>
                                        <p:tav tm="0">
                                          <p:val>
                                            <p:fltVal val="0"/>
                                          </p:val>
                                        </p:tav>
                                        <p:tav tm="100000">
                                          <p:val>
                                            <p:strVal val="#ppt_h"/>
                                          </p:val>
                                        </p:tav>
                                      </p:tavLst>
                                    </p:anim>
                                    <p:animEffect transition="in" filter="fade">
                                      <p:cBhvr>
                                        <p:cTn id="11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6" grpId="0"/>
      <p:bldP spid="23" grpId="0"/>
      <p:bldP spid="26" grpId="0"/>
      <p:bldP spid="28" grpId="0"/>
      <p:bldP spid="29" grpId="0"/>
      <p:bldP spid="30" grpId="0"/>
      <p:bldP spid="31" grpId="0"/>
      <p:bldP spid="32" grpId="0"/>
      <p:bldP spid="33" grpId="0"/>
      <p:bldP spid="34" grpId="0"/>
      <p:bldP spid="3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E965B671-EE07-4FBE-BBEC-3667C127440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7206" b="99412" l="556" r="97667">
                        <a14:foregroundMark x1="556" y1="13529" x2="12222" y2="18676"/>
                        <a14:foregroundMark x1="12222" y1="18676" x2="13889" y2="22206"/>
                        <a14:foregroundMark x1="62444" y1="10735" x2="67556" y2="8529"/>
                        <a14:foregroundMark x1="67556" y1="8529" x2="64667" y2="13971"/>
                        <a14:foregroundMark x1="64667" y1="13971" x2="64667" y2="13971"/>
                        <a14:foregroundMark x1="83889" y1="12353" x2="90333" y2="18088"/>
                        <a14:foregroundMark x1="90333" y1="18088" x2="91778" y2="26765"/>
                        <a14:foregroundMark x1="91778" y1="26765" x2="91778" y2="26912"/>
                        <a14:foregroundMark x1="94444" y1="12647" x2="97778" y2="26471"/>
                        <a14:foregroundMark x1="97778" y1="26471" x2="97667" y2="34853"/>
                        <a14:foregroundMark x1="97667" y1="34853" x2="97556" y2="35441"/>
                        <a14:foregroundMark x1="38667" y1="8382" x2="41222" y2="7206"/>
                        <a14:foregroundMark x1="4778" y1="42353" x2="5556" y2="99265"/>
                        <a14:foregroundMark x1="5556" y1="99265" x2="5667" y2="99412"/>
                        <a14:foregroundMark x1="10778" y1="49853" x2="20778" y2="65588"/>
                        <a14:foregroundMark x1="85111" y1="15294" x2="70667" y2="37353"/>
                        <a14:foregroundMark x1="74222" y1="19706" x2="82778" y2="33382"/>
                        <a14:foregroundMark x1="47111" y1="13676" x2="48000" y2="14118"/>
                      </a14:backgroundRemoval>
                    </a14:imgEffect>
                  </a14:imgLayer>
                </a14:imgProps>
              </a:ext>
              <a:ext uri="{28A0092B-C50C-407E-A947-70E740481C1C}">
                <a14:useLocalDpi xmlns:a14="http://schemas.microsoft.com/office/drawing/2010/main" val="0"/>
              </a:ext>
            </a:extLst>
          </a:blip>
          <a:stretch>
            <a:fillRect/>
          </a:stretch>
        </p:blipFill>
        <p:spPr>
          <a:xfrm>
            <a:off x="0" y="-748360"/>
            <a:ext cx="12192000" cy="7653975"/>
          </a:xfrm>
          <a:prstGeom prst="rect">
            <a:avLst/>
          </a:prstGeom>
        </p:spPr>
      </p:pic>
      <p:sp>
        <p:nvSpPr>
          <p:cNvPr id="3" name="Rectangle 2">
            <a:extLst>
              <a:ext uri="{FF2B5EF4-FFF2-40B4-BE49-F238E27FC236}">
                <a16:creationId xmlns:a16="http://schemas.microsoft.com/office/drawing/2014/main" xmlns="" id="{3C852C89-7D54-4547-B628-594E41C66954}"/>
              </a:ext>
            </a:extLst>
          </p:cNvPr>
          <p:cNvSpPr/>
          <p:nvPr/>
        </p:nvSpPr>
        <p:spPr>
          <a:xfrm>
            <a:off x="395593" y="712551"/>
            <a:ext cx="9241276" cy="1720406"/>
          </a:xfrm>
          <a:prstGeom prst="rect">
            <a:avLst/>
          </a:prstGeom>
          <a:solidFill>
            <a:srgbClr val="FFFFFD"/>
          </a:solidFill>
          <a:ln>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800" b="0" i="0" u="none" strike="noStrike" kern="1200" cap="none" spc="0" normalizeH="0" baseline="0" noProof="0" dirty="0">
              <a:ln>
                <a:noFill/>
              </a:ln>
              <a:solidFill>
                <a:srgbClr val="FF0000"/>
              </a:solidFill>
              <a:effectLst/>
              <a:uLnTx/>
              <a:uFillTx/>
              <a:latin typeface="UTM Habano" panose="02040603050506020204" pitchFamily="18" charset="0"/>
            </a:endParaRPr>
          </a:p>
        </p:txBody>
      </p:sp>
      <p:sp>
        <p:nvSpPr>
          <p:cNvPr id="4" name="Rectangle: Rounded Corners 3">
            <a:extLst>
              <a:ext uri="{FF2B5EF4-FFF2-40B4-BE49-F238E27FC236}">
                <a16:creationId xmlns:a16="http://schemas.microsoft.com/office/drawing/2014/main" xmlns="" id="{733B3330-D4B2-4AB3-AB1F-4DBAC641DC12}"/>
              </a:ext>
            </a:extLst>
          </p:cNvPr>
          <p:cNvSpPr/>
          <p:nvPr/>
        </p:nvSpPr>
        <p:spPr>
          <a:xfrm>
            <a:off x="3276600" y="3428999"/>
            <a:ext cx="7412477" cy="3044371"/>
          </a:xfrm>
          <a:prstGeom prst="roundRect">
            <a:avLst/>
          </a:prstGeom>
          <a:solidFill>
            <a:srgbClr val="FFFFFD"/>
          </a:solidFill>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1" u="sng" strike="noStrike" kern="1200" cap="none" spc="0" normalizeH="0" baseline="0" noProof="0" dirty="0">
              <a:ln>
                <a:noFill/>
              </a:ln>
              <a:solidFill>
                <a:srgbClr val="FF0000"/>
              </a:solidFill>
              <a:effectLst/>
              <a:uLnTx/>
              <a:uFillTx/>
              <a:latin typeface="UTM Habano" panose="02040603050506020204" pitchFamily="18" charset="0"/>
            </a:endParaRPr>
          </a:p>
        </p:txBody>
      </p:sp>
      <p:sp>
        <p:nvSpPr>
          <p:cNvPr id="7" name="Arrow: Left 6">
            <a:hlinkClick r:id="rId5" action="ppaction://hlinksldjump"/>
            <a:extLst>
              <a:ext uri="{FF2B5EF4-FFF2-40B4-BE49-F238E27FC236}">
                <a16:creationId xmlns:a16="http://schemas.microsoft.com/office/drawing/2014/main" xmlns="" id="{F39962FF-3145-4126-B363-D06BCEA89F2E}"/>
              </a:ext>
            </a:extLst>
          </p:cNvPr>
          <p:cNvSpPr/>
          <p:nvPr/>
        </p:nvSpPr>
        <p:spPr>
          <a:xfrm>
            <a:off x="10418323" y="5768502"/>
            <a:ext cx="1381327" cy="1089498"/>
          </a:xfrm>
          <a:prstGeom prst="leftArrow">
            <a:avLst/>
          </a:prstGeom>
          <a:solidFill>
            <a:srgbClr val="C88C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2925986" y="972589"/>
            <a:ext cx="5157191" cy="1200329"/>
          </a:xfrm>
          <a:prstGeom prst="rect">
            <a:avLst/>
          </a:prstGeom>
          <a:noFill/>
        </p:spPr>
        <p:txBody>
          <a:bodyPr wrap="square" rtlCol="0">
            <a:spAutoFit/>
          </a:bodyPr>
          <a:lstStyle/>
          <a:p>
            <a:r>
              <a:rPr lang="en-US" sz="3600" b="1">
                <a:solidFill>
                  <a:schemeClr val="accent6">
                    <a:lumMod val="10000"/>
                  </a:schemeClr>
                </a:solidFill>
                <a:latin typeface="Times New Roman" pitchFamily="18" charset="0"/>
                <a:cs typeface="Times New Roman" pitchFamily="18" charset="0"/>
              </a:rPr>
              <a:t>2. Tìm x:</a:t>
            </a:r>
          </a:p>
          <a:p>
            <a:r>
              <a:rPr lang="en-US" sz="3600" b="1">
                <a:solidFill>
                  <a:schemeClr val="accent6">
                    <a:lumMod val="10000"/>
                  </a:schemeClr>
                </a:solidFill>
                <a:latin typeface="Times New Roman" pitchFamily="18" charset="0"/>
                <a:cs typeface="Times New Roman" pitchFamily="18" charset="0"/>
              </a:rPr>
              <a:t>x – 1,27 = 13,5 :4,5</a:t>
            </a:r>
          </a:p>
        </p:txBody>
      </p:sp>
      <p:sp>
        <p:nvSpPr>
          <p:cNvPr id="9" name="TextBox 8"/>
          <p:cNvSpPr txBox="1"/>
          <p:nvPr/>
        </p:nvSpPr>
        <p:spPr>
          <a:xfrm>
            <a:off x="5016231" y="3893868"/>
            <a:ext cx="4090391" cy="2308324"/>
          </a:xfrm>
          <a:prstGeom prst="rect">
            <a:avLst/>
          </a:prstGeom>
          <a:noFill/>
        </p:spPr>
        <p:txBody>
          <a:bodyPr wrap="square" rtlCol="0">
            <a:spAutoFit/>
          </a:bodyPr>
          <a:lstStyle/>
          <a:p>
            <a:r>
              <a:rPr lang="en-US" sz="3600" b="1">
                <a:solidFill>
                  <a:srgbClr val="C00000"/>
                </a:solidFill>
                <a:latin typeface="Times New Roman" pitchFamily="18" charset="0"/>
                <a:cs typeface="Times New Roman" pitchFamily="18" charset="0"/>
              </a:rPr>
              <a:t>x – 1,27 = 13,5 : 4,5</a:t>
            </a:r>
          </a:p>
          <a:p>
            <a:r>
              <a:rPr lang="en-US" sz="3600" b="1">
                <a:solidFill>
                  <a:srgbClr val="C00000"/>
                </a:solidFill>
                <a:latin typeface="Times New Roman" pitchFamily="18" charset="0"/>
                <a:cs typeface="Times New Roman" pitchFamily="18" charset="0"/>
              </a:rPr>
              <a:t>x – 1,27 = 3</a:t>
            </a:r>
          </a:p>
          <a:p>
            <a:r>
              <a:rPr lang="en-US" sz="3600" b="1">
                <a:solidFill>
                  <a:srgbClr val="C00000"/>
                </a:solidFill>
                <a:latin typeface="Times New Roman" pitchFamily="18" charset="0"/>
                <a:cs typeface="Times New Roman" pitchFamily="18" charset="0"/>
              </a:rPr>
              <a:t>x            = 3 +1,27</a:t>
            </a:r>
          </a:p>
          <a:p>
            <a:r>
              <a:rPr lang="en-US" sz="3600" b="1">
                <a:solidFill>
                  <a:srgbClr val="C00000"/>
                </a:solidFill>
                <a:latin typeface="Times New Roman" pitchFamily="18" charset="0"/>
                <a:cs typeface="Times New Roman" pitchFamily="18" charset="0"/>
              </a:rPr>
              <a:t>x            = 4,27</a:t>
            </a:r>
          </a:p>
        </p:txBody>
      </p:sp>
    </p:spTree>
    <p:extLst>
      <p:ext uri="{BB962C8B-B14F-4D97-AF65-F5344CB8AC3E}">
        <p14:creationId xmlns:p14="http://schemas.microsoft.com/office/powerpoint/2010/main" val="41389007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subTnLst>
                                    <p:audio>
                                      <p:cMediaNode>
                                        <p:cTn display="0" masterRel="sameClick">
                                          <p:stCondLst>
                                            <p:cond evt="begin" delay="0">
                                              <p:tn val="15"/>
                                            </p:cond>
                                          </p:stCondLst>
                                          <p:endCondLst>
                                            <p:cond evt="onStopAudio" delay="0">
                                              <p:tgtEl>
                                                <p:sldTgt/>
                                              </p:tgtEl>
                                            </p:cond>
                                          </p:endCondLst>
                                        </p:cTn>
                                        <p:tgtEl>
                                          <p:sndTgt r:embed="rId2" name="Am-thanh-tra-loi-dung-www_nhacchuongvui_com.wav"/>
                                        </p:tgtEl>
                                      </p:cMediaNode>
                                    </p:audio>
                                  </p:sub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par>
                                <p:cTn id="25" presetID="32" presetClass="emph" presetSubtype="0" repeatCount="indefinite" fill="hold" grpId="0" nodeType="withEffect">
                                  <p:stCondLst>
                                    <p:cond delay="0"/>
                                  </p:stCondLst>
                                  <p:childTnLst>
                                    <p:animRot by="120000">
                                      <p:cBhvr>
                                        <p:cTn id="26" dur="100" fill="hold">
                                          <p:stCondLst>
                                            <p:cond delay="0"/>
                                          </p:stCondLst>
                                        </p:cTn>
                                        <p:tgtEl>
                                          <p:spTgt spid="7"/>
                                        </p:tgtEl>
                                        <p:attrNameLst>
                                          <p:attrName>r</p:attrName>
                                        </p:attrNameLst>
                                      </p:cBhvr>
                                    </p:animRot>
                                    <p:animRot by="-240000">
                                      <p:cBhvr>
                                        <p:cTn id="27" dur="200" fill="hold">
                                          <p:stCondLst>
                                            <p:cond delay="200"/>
                                          </p:stCondLst>
                                        </p:cTn>
                                        <p:tgtEl>
                                          <p:spTgt spid="7"/>
                                        </p:tgtEl>
                                        <p:attrNameLst>
                                          <p:attrName>r</p:attrName>
                                        </p:attrNameLst>
                                      </p:cBhvr>
                                    </p:animRot>
                                    <p:animRot by="240000">
                                      <p:cBhvr>
                                        <p:cTn id="28" dur="200" fill="hold">
                                          <p:stCondLst>
                                            <p:cond delay="400"/>
                                          </p:stCondLst>
                                        </p:cTn>
                                        <p:tgtEl>
                                          <p:spTgt spid="7"/>
                                        </p:tgtEl>
                                        <p:attrNameLst>
                                          <p:attrName>r</p:attrName>
                                        </p:attrNameLst>
                                      </p:cBhvr>
                                    </p:animRot>
                                    <p:animRot by="-240000">
                                      <p:cBhvr>
                                        <p:cTn id="29" dur="200" fill="hold">
                                          <p:stCondLst>
                                            <p:cond delay="600"/>
                                          </p:stCondLst>
                                        </p:cTn>
                                        <p:tgtEl>
                                          <p:spTgt spid="7"/>
                                        </p:tgtEl>
                                        <p:attrNameLst>
                                          <p:attrName>r</p:attrName>
                                        </p:attrNameLst>
                                      </p:cBhvr>
                                    </p:animRot>
                                    <p:animRot by="120000">
                                      <p:cBhvr>
                                        <p:cTn id="30"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6"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D030E287-0909-4E99-99DC-26F059595ADF}"/>
              </a:ext>
            </a:extLst>
          </p:cNvPr>
          <p:cNvPicPr>
            <a:picLocks noChangeAspect="1"/>
          </p:cNvPicPr>
          <p:nvPr/>
        </p:nvPicPr>
        <p:blipFill rotWithShape="1">
          <a:blip r:embed="rId3">
            <a:extLst>
              <a:ext uri="{28A0092B-C50C-407E-A947-70E740481C1C}">
                <a14:useLocalDpi xmlns:a14="http://schemas.microsoft.com/office/drawing/2010/main" val="0"/>
              </a:ext>
            </a:extLst>
          </a:blip>
          <a:srcRect l="5390" t="3825" r="4298" b="38905"/>
          <a:stretch/>
        </p:blipFill>
        <p:spPr>
          <a:xfrm>
            <a:off x="-121920" y="-233362"/>
            <a:ext cx="12588240" cy="7091362"/>
          </a:xfrm>
          <a:prstGeom prst="rect">
            <a:avLst/>
          </a:prstGeom>
        </p:spPr>
      </p:pic>
      <p:pic>
        <p:nvPicPr>
          <p:cNvPr id="9" name="图片 8">
            <a:extLst>
              <a:ext uri="{FF2B5EF4-FFF2-40B4-BE49-F238E27FC236}">
                <a16:creationId xmlns:a16="http://schemas.microsoft.com/office/drawing/2014/main" xmlns="" id="{47913E48-E3DA-4A5F-8D3C-045D2F7EAF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4082" y="684239"/>
            <a:ext cx="8785261" cy="4963970"/>
          </a:xfrm>
          <a:prstGeom prst="rect">
            <a:avLst/>
          </a:prstGeom>
        </p:spPr>
      </p:pic>
      <p:grpSp>
        <p:nvGrpSpPr>
          <p:cNvPr id="14" name="组合 13">
            <a:extLst>
              <a:ext uri="{FF2B5EF4-FFF2-40B4-BE49-F238E27FC236}">
                <a16:creationId xmlns:a16="http://schemas.microsoft.com/office/drawing/2014/main" xmlns="" id="{D43E4FA0-A778-46C1-9FE3-DCC8919EAE46}"/>
              </a:ext>
            </a:extLst>
          </p:cNvPr>
          <p:cNvGrpSpPr/>
          <p:nvPr/>
        </p:nvGrpSpPr>
        <p:grpSpPr>
          <a:xfrm>
            <a:off x="10034587" y="-902157"/>
            <a:ext cx="1323975" cy="2505074"/>
            <a:chOff x="1451292" y="-385762"/>
            <a:chExt cx="1323975" cy="2505074"/>
          </a:xfrm>
        </p:grpSpPr>
        <p:sp>
          <p:nvSpPr>
            <p:cNvPr id="15" name="矩形 14">
              <a:extLst>
                <a:ext uri="{FF2B5EF4-FFF2-40B4-BE49-F238E27FC236}">
                  <a16:creationId xmlns:a16="http://schemas.microsoft.com/office/drawing/2014/main" xmlns="" id="{94A9CAF2-088D-417F-BE5C-480334EB2BB7}"/>
                </a:ext>
              </a:extLst>
            </p:cNvPr>
            <p:cNvSpPr/>
            <p:nvPr/>
          </p:nvSpPr>
          <p:spPr>
            <a:xfrm>
              <a:off x="2021840" y="-385762"/>
              <a:ext cx="91440" cy="2204720"/>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 name="图片 15">
              <a:extLst>
                <a:ext uri="{FF2B5EF4-FFF2-40B4-BE49-F238E27FC236}">
                  <a16:creationId xmlns:a16="http://schemas.microsoft.com/office/drawing/2014/main" xmlns="" id="{54D0500B-B57D-4BB0-8B47-33A285C457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40408">
              <a:off x="1451292" y="757237"/>
              <a:ext cx="1323975" cy="1362075"/>
            </a:xfrm>
            <a:prstGeom prst="rect">
              <a:avLst/>
            </a:prstGeom>
          </p:spPr>
        </p:pic>
      </p:grpSp>
      <p:grpSp>
        <p:nvGrpSpPr>
          <p:cNvPr id="21" name="组合 20">
            <a:extLst>
              <a:ext uri="{FF2B5EF4-FFF2-40B4-BE49-F238E27FC236}">
                <a16:creationId xmlns:a16="http://schemas.microsoft.com/office/drawing/2014/main" xmlns="" id="{56D013FF-6EDB-4AA7-AD68-8E29039ED48B}"/>
              </a:ext>
            </a:extLst>
          </p:cNvPr>
          <p:cNvGrpSpPr/>
          <p:nvPr/>
        </p:nvGrpSpPr>
        <p:grpSpPr>
          <a:xfrm>
            <a:off x="3179087" y="-233362"/>
            <a:ext cx="1171575" cy="1826882"/>
            <a:chOff x="3087647" y="-233362"/>
            <a:chExt cx="1171575" cy="1826882"/>
          </a:xfrm>
        </p:grpSpPr>
        <p:sp>
          <p:nvSpPr>
            <p:cNvPr id="20" name="矩形 19">
              <a:extLst>
                <a:ext uri="{FF2B5EF4-FFF2-40B4-BE49-F238E27FC236}">
                  <a16:creationId xmlns:a16="http://schemas.microsoft.com/office/drawing/2014/main" xmlns="" id="{9ED3AA6C-DF5F-4379-9179-24AE85BA3CC6}"/>
                </a:ext>
              </a:extLst>
            </p:cNvPr>
            <p:cNvSpPr/>
            <p:nvPr/>
          </p:nvSpPr>
          <p:spPr>
            <a:xfrm>
              <a:off x="3606323" y="-233362"/>
              <a:ext cx="91440" cy="1222853"/>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 name="图片 18">
              <a:extLst>
                <a:ext uri="{FF2B5EF4-FFF2-40B4-BE49-F238E27FC236}">
                  <a16:creationId xmlns:a16="http://schemas.microsoft.com/office/drawing/2014/main" xmlns="" id="{40E48B49-5990-42B4-96AD-4C17D0260A5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87647" y="631495"/>
              <a:ext cx="1171575" cy="962025"/>
            </a:xfrm>
            <a:prstGeom prst="rect">
              <a:avLst/>
            </a:prstGeom>
          </p:spPr>
        </p:pic>
      </p:grpSp>
      <p:grpSp>
        <p:nvGrpSpPr>
          <p:cNvPr id="22" name="组合 21">
            <a:extLst>
              <a:ext uri="{FF2B5EF4-FFF2-40B4-BE49-F238E27FC236}">
                <a16:creationId xmlns:a16="http://schemas.microsoft.com/office/drawing/2014/main" xmlns="" id="{A079449E-246A-4247-A37F-6C28BAF58A03}"/>
              </a:ext>
            </a:extLst>
          </p:cNvPr>
          <p:cNvGrpSpPr/>
          <p:nvPr/>
        </p:nvGrpSpPr>
        <p:grpSpPr>
          <a:xfrm>
            <a:off x="7602335" y="-233362"/>
            <a:ext cx="1546304" cy="2274196"/>
            <a:chOff x="2741969" y="-395130"/>
            <a:chExt cx="1546304" cy="2274196"/>
          </a:xfrm>
        </p:grpSpPr>
        <p:sp>
          <p:nvSpPr>
            <p:cNvPr id="23" name="矩形 22">
              <a:extLst>
                <a:ext uri="{FF2B5EF4-FFF2-40B4-BE49-F238E27FC236}">
                  <a16:creationId xmlns:a16="http://schemas.microsoft.com/office/drawing/2014/main" xmlns="" id="{DDA3114B-1676-4832-8303-132985F8A960}"/>
                </a:ext>
              </a:extLst>
            </p:cNvPr>
            <p:cNvSpPr/>
            <p:nvPr/>
          </p:nvSpPr>
          <p:spPr>
            <a:xfrm>
              <a:off x="3606323" y="-395130"/>
              <a:ext cx="91440" cy="1384622"/>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4" name="图片 23">
              <a:extLst>
                <a:ext uri="{FF2B5EF4-FFF2-40B4-BE49-F238E27FC236}">
                  <a16:creationId xmlns:a16="http://schemas.microsoft.com/office/drawing/2014/main" xmlns="" id="{936C20CF-D540-41A0-9BE4-78CD761F0D46}"/>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741969" y="610089"/>
              <a:ext cx="1546304" cy="1268977"/>
            </a:xfrm>
            <a:prstGeom prst="rect">
              <a:avLst/>
            </a:prstGeom>
          </p:spPr>
        </p:pic>
      </p:grpSp>
      <p:grpSp>
        <p:nvGrpSpPr>
          <p:cNvPr id="25" name="组合 24">
            <a:extLst>
              <a:ext uri="{FF2B5EF4-FFF2-40B4-BE49-F238E27FC236}">
                <a16:creationId xmlns:a16="http://schemas.microsoft.com/office/drawing/2014/main" xmlns="" id="{D5BD7F22-5216-479D-8E62-6966CF5E5E20}"/>
              </a:ext>
            </a:extLst>
          </p:cNvPr>
          <p:cNvGrpSpPr/>
          <p:nvPr/>
        </p:nvGrpSpPr>
        <p:grpSpPr>
          <a:xfrm>
            <a:off x="5414803" y="-902157"/>
            <a:ext cx="1323975" cy="2505074"/>
            <a:chOff x="1451292" y="-385762"/>
            <a:chExt cx="1323975" cy="2505074"/>
          </a:xfrm>
        </p:grpSpPr>
        <p:sp>
          <p:nvSpPr>
            <p:cNvPr id="26" name="矩形 25">
              <a:extLst>
                <a:ext uri="{FF2B5EF4-FFF2-40B4-BE49-F238E27FC236}">
                  <a16:creationId xmlns:a16="http://schemas.microsoft.com/office/drawing/2014/main" xmlns="" id="{73C113BA-F268-4448-9A23-4059713AAF8E}"/>
                </a:ext>
              </a:extLst>
            </p:cNvPr>
            <p:cNvSpPr/>
            <p:nvPr/>
          </p:nvSpPr>
          <p:spPr>
            <a:xfrm>
              <a:off x="2021840" y="-385762"/>
              <a:ext cx="91440" cy="2204720"/>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7" name="图片 26">
              <a:extLst>
                <a:ext uri="{FF2B5EF4-FFF2-40B4-BE49-F238E27FC236}">
                  <a16:creationId xmlns:a16="http://schemas.microsoft.com/office/drawing/2014/main" xmlns="" id="{31B73741-1947-47E8-B772-C74A45EF89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40408">
              <a:off x="1451292" y="757237"/>
              <a:ext cx="1323975" cy="1362075"/>
            </a:xfrm>
            <a:prstGeom prst="rect">
              <a:avLst/>
            </a:prstGeom>
          </p:spPr>
        </p:pic>
      </p:grpSp>
      <p:pic>
        <p:nvPicPr>
          <p:cNvPr id="29" name="图片 28">
            <a:extLst>
              <a:ext uri="{FF2B5EF4-FFF2-40B4-BE49-F238E27FC236}">
                <a16:creationId xmlns:a16="http://schemas.microsoft.com/office/drawing/2014/main" xmlns="" id="{46EB8439-EB86-4C2E-A1F9-2C63CA6462E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151466" y="4639489"/>
            <a:ext cx="2183618" cy="2222962"/>
          </a:xfrm>
          <a:prstGeom prst="rect">
            <a:avLst/>
          </a:prstGeom>
        </p:spPr>
      </p:pic>
      <p:pic>
        <p:nvPicPr>
          <p:cNvPr id="32" name="图片 31">
            <a:extLst>
              <a:ext uri="{FF2B5EF4-FFF2-40B4-BE49-F238E27FC236}">
                <a16:creationId xmlns:a16="http://schemas.microsoft.com/office/drawing/2014/main" xmlns="" id="{C5574DA6-5153-4539-B5A2-508905C3D0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9536711">
            <a:off x="8592327" y="5190037"/>
            <a:ext cx="1090485" cy="1121866"/>
          </a:xfrm>
          <a:prstGeom prst="rect">
            <a:avLst/>
          </a:prstGeom>
        </p:spPr>
      </p:pic>
      <p:sp>
        <p:nvSpPr>
          <p:cNvPr id="43" name="文本框 42">
            <a:extLst>
              <a:ext uri="{FF2B5EF4-FFF2-40B4-BE49-F238E27FC236}">
                <a16:creationId xmlns:a16="http://schemas.microsoft.com/office/drawing/2014/main" xmlns="" id="{E5BCC414-18AD-408A-A5EA-31F3319AE785}"/>
              </a:ext>
            </a:extLst>
          </p:cNvPr>
          <p:cNvSpPr txBox="1"/>
          <p:nvPr/>
        </p:nvSpPr>
        <p:spPr>
          <a:xfrm>
            <a:off x="7681011" y="3748128"/>
            <a:ext cx="3807805" cy="523220"/>
          </a:xfrm>
          <a:prstGeom prst="rect">
            <a:avLst/>
          </a:prstGeom>
          <a:noFill/>
        </p:spPr>
        <p:txBody>
          <a:bodyPr wrap="square" rtlCol="0">
            <a:spAutoFit/>
          </a:bodyPr>
          <a:lstStyle/>
          <a:p>
            <a:r>
              <a:rPr lang="en-US" altLang="zh-CN" sz="2800" b="1">
                <a:solidFill>
                  <a:srgbClr val="9114B8"/>
                </a:solidFill>
                <a:latin typeface="UTM Futura Extra" panose="02040603050506020204" pitchFamily="18" charset="0"/>
                <a:ea typeface="字魂7号-温暖童稚体" panose="00000500000000000000" pitchFamily="2" charset="-122"/>
              </a:rPr>
              <a:t>Trang 73; 74</a:t>
            </a:r>
            <a:endParaRPr lang="en-US" altLang="zh-CN" sz="2800" b="1" dirty="0">
              <a:solidFill>
                <a:srgbClr val="9114B8"/>
              </a:solidFill>
              <a:latin typeface="UTM Futura Extra" panose="02040603050506020204" pitchFamily="18" charset="0"/>
              <a:ea typeface="字魂7号-温暖童稚体" panose="00000500000000000000" pitchFamily="2" charset="-122"/>
            </a:endParaRPr>
          </a:p>
        </p:txBody>
      </p:sp>
      <p:sp>
        <p:nvSpPr>
          <p:cNvPr id="45" name="文本框 44">
            <a:extLst>
              <a:ext uri="{FF2B5EF4-FFF2-40B4-BE49-F238E27FC236}">
                <a16:creationId xmlns:a16="http://schemas.microsoft.com/office/drawing/2014/main" xmlns="" id="{DE4D91EC-88E8-47A2-A885-C4C6480175FB}"/>
              </a:ext>
            </a:extLst>
          </p:cNvPr>
          <p:cNvSpPr txBox="1"/>
          <p:nvPr/>
        </p:nvSpPr>
        <p:spPr>
          <a:xfrm>
            <a:off x="6535836" y="1471993"/>
            <a:ext cx="2290351" cy="830997"/>
          </a:xfrm>
          <a:prstGeom prst="rect">
            <a:avLst/>
          </a:prstGeom>
          <a:noFill/>
        </p:spPr>
        <p:txBody>
          <a:bodyPr wrap="square" rtlCol="0">
            <a:spAutoFit/>
          </a:bodyPr>
          <a:lstStyle/>
          <a:p>
            <a:r>
              <a:rPr lang="en-US" altLang="zh-CN" sz="4800">
                <a:solidFill>
                  <a:srgbClr val="527C2C"/>
                </a:solidFill>
                <a:latin typeface="UTM Alberta Heavy" panose="02040603050506020204" pitchFamily="18" charset="0"/>
                <a:ea typeface="字魂7号-温暖童稚体" panose="00000500000000000000" pitchFamily="2" charset="-122"/>
              </a:rPr>
              <a:t>Toán</a:t>
            </a:r>
            <a:endParaRPr lang="en-US" altLang="zh-CN" sz="4800" dirty="0">
              <a:solidFill>
                <a:srgbClr val="527C2C"/>
              </a:solidFill>
              <a:latin typeface="UTM Alberta Heavy" panose="02040603050506020204" pitchFamily="18" charset="0"/>
              <a:ea typeface="字魂7号-温暖童稚体" panose="00000500000000000000" pitchFamily="2" charset="-122"/>
            </a:endParaRPr>
          </a:p>
        </p:txBody>
      </p:sp>
      <p:sp>
        <p:nvSpPr>
          <p:cNvPr id="2" name="TextBox 1"/>
          <p:cNvSpPr txBox="1"/>
          <p:nvPr/>
        </p:nvSpPr>
        <p:spPr>
          <a:xfrm>
            <a:off x="3179087" y="2299338"/>
            <a:ext cx="8298748" cy="1015663"/>
          </a:xfrm>
          <a:prstGeom prst="rect">
            <a:avLst/>
          </a:prstGeom>
          <a:noFill/>
        </p:spPr>
        <p:txBody>
          <a:bodyPr wrap="square" rtlCol="0">
            <a:spAutoFit/>
          </a:bodyPr>
          <a:lstStyle/>
          <a:p>
            <a:r>
              <a:rPr lang="en-US" sz="6000" b="1">
                <a:solidFill>
                  <a:srgbClr val="0082FF"/>
                </a:solidFill>
                <a:latin typeface="UTM Eremitage" panose="02040603050506020204" pitchFamily="18" charset="0"/>
              </a:rPr>
              <a:t>Tỉ số phần trăm</a:t>
            </a:r>
          </a:p>
        </p:txBody>
      </p:sp>
      <p:pic>
        <p:nvPicPr>
          <p:cNvPr id="34" name="图片 21">
            <a:extLst>
              <a:ext uri="{FF2B5EF4-FFF2-40B4-BE49-F238E27FC236}">
                <a16:creationId xmlns:a16="http://schemas.microsoft.com/office/drawing/2014/main" xmlns="" id="{46A79986-B78E-451D-91EC-58DAD902200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981" y="2959692"/>
            <a:ext cx="3643357" cy="3900534"/>
          </a:xfrm>
          <a:prstGeom prst="rect">
            <a:avLst/>
          </a:prstGeom>
        </p:spPr>
      </p:pic>
    </p:spTree>
    <p:extLst>
      <p:ext uri="{BB962C8B-B14F-4D97-AF65-F5344CB8AC3E}">
        <p14:creationId xmlns:p14="http://schemas.microsoft.com/office/powerpoint/2010/main" val="12072401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500" fill="hold"/>
                                        <p:tgtEl>
                                          <p:spTgt spid="22"/>
                                        </p:tgtEl>
                                        <p:attrNameLst>
                                          <p:attrName>ppt_x</p:attrName>
                                        </p:attrNameLst>
                                      </p:cBhvr>
                                      <p:tavLst>
                                        <p:tav tm="0">
                                          <p:val>
                                            <p:strVal val="#ppt_x"/>
                                          </p:val>
                                        </p:tav>
                                        <p:tav tm="100000">
                                          <p:val>
                                            <p:strVal val="#ppt_x"/>
                                          </p:val>
                                        </p:tav>
                                      </p:tavLst>
                                    </p:anim>
                                    <p:anim calcmode="lin" valueType="num">
                                      <p:cBhvr additive="base">
                                        <p:cTn id="16" dur="500" fill="hold"/>
                                        <p:tgtEl>
                                          <p:spTgt spid="22"/>
                                        </p:tgtEl>
                                        <p:attrNameLst>
                                          <p:attrName>ppt_y</p:attrName>
                                        </p:attrNameLst>
                                      </p:cBhvr>
                                      <p:tavLst>
                                        <p:tav tm="0">
                                          <p:val>
                                            <p:strVal val="0-#ppt_h/2"/>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37"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arn(outVertical)">
                                      <p:cBhvr>
                                        <p:cTn id="25" dur="500"/>
                                        <p:tgtEl>
                                          <p:spTgt spid="9"/>
                                        </p:tgtEl>
                                      </p:cBhvr>
                                    </p:animEffect>
                                  </p:childTnLst>
                                </p:cTn>
                              </p:par>
                            </p:childTnLst>
                          </p:cTn>
                        </p:par>
                        <p:par>
                          <p:cTn id="26" fill="hold">
                            <p:stCondLst>
                              <p:cond delay="500"/>
                            </p:stCondLst>
                            <p:childTnLst>
                              <p:par>
                                <p:cTn id="27" presetID="22" presetClass="entr" presetSubtype="1" fill="hold" nodeType="after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wipe(up)">
                                      <p:cBhvr>
                                        <p:cTn id="29" dur="500"/>
                                        <p:tgtEl>
                                          <p:spTgt spid="34"/>
                                        </p:tgtEl>
                                      </p:cBhvr>
                                    </p:animEffect>
                                  </p:childTnLst>
                                </p:cTn>
                              </p:par>
                            </p:childTnLst>
                          </p:cTn>
                        </p:par>
                        <p:par>
                          <p:cTn id="30" fill="hold">
                            <p:stCondLst>
                              <p:cond delay="1000"/>
                            </p:stCondLst>
                            <p:childTnLst>
                              <p:par>
                                <p:cTn id="31" presetID="2" presetClass="entr" presetSubtype="4" fill="hold" nodeType="afterEffect">
                                  <p:stCondLst>
                                    <p:cond delay="0"/>
                                  </p:stCondLst>
                                  <p:childTnLst>
                                    <p:set>
                                      <p:cBhvr>
                                        <p:cTn id="32" dur="1" fill="hold">
                                          <p:stCondLst>
                                            <p:cond delay="0"/>
                                          </p:stCondLst>
                                        </p:cTn>
                                        <p:tgtEl>
                                          <p:spTgt spid="29"/>
                                        </p:tgtEl>
                                        <p:attrNameLst>
                                          <p:attrName>style.visibility</p:attrName>
                                        </p:attrNameLst>
                                      </p:cBhvr>
                                      <p:to>
                                        <p:strVal val="visible"/>
                                      </p:to>
                                    </p:set>
                                    <p:anim calcmode="lin" valueType="num">
                                      <p:cBhvr additive="base">
                                        <p:cTn id="33" dur="500" fill="hold"/>
                                        <p:tgtEl>
                                          <p:spTgt spid="29"/>
                                        </p:tgtEl>
                                        <p:attrNameLst>
                                          <p:attrName>ppt_x</p:attrName>
                                        </p:attrNameLst>
                                      </p:cBhvr>
                                      <p:tavLst>
                                        <p:tav tm="0">
                                          <p:val>
                                            <p:strVal val="#ppt_x"/>
                                          </p:val>
                                        </p:tav>
                                        <p:tav tm="100000">
                                          <p:val>
                                            <p:strVal val="#ppt_x"/>
                                          </p:val>
                                        </p:tav>
                                      </p:tavLst>
                                    </p:anim>
                                    <p:anim calcmode="lin" valueType="num">
                                      <p:cBhvr additive="base">
                                        <p:cTn id="34" dur="500" fill="hold"/>
                                        <p:tgtEl>
                                          <p:spTgt spid="29"/>
                                        </p:tgtEl>
                                        <p:attrNameLst>
                                          <p:attrName>ppt_y</p:attrName>
                                        </p:attrNameLst>
                                      </p:cBhvr>
                                      <p:tavLst>
                                        <p:tav tm="0">
                                          <p:val>
                                            <p:strVal val="1+#ppt_h/2"/>
                                          </p:val>
                                        </p:tav>
                                        <p:tav tm="100000">
                                          <p:val>
                                            <p:strVal val="#ppt_y"/>
                                          </p:val>
                                        </p:tav>
                                      </p:tavLst>
                                    </p:anim>
                                  </p:childTnLst>
                                </p:cTn>
                              </p:par>
                            </p:childTnLst>
                          </p:cTn>
                        </p:par>
                        <p:par>
                          <p:cTn id="35" fill="hold">
                            <p:stCondLst>
                              <p:cond delay="1500"/>
                            </p:stCondLst>
                            <p:childTnLst>
                              <p:par>
                                <p:cTn id="36" presetID="2" presetClass="entr" presetSubtype="1" fill="hold" grpId="0" nodeType="afterEffect">
                                  <p:stCondLst>
                                    <p:cond delay="0"/>
                                  </p:stCondLst>
                                  <p:childTnLst>
                                    <p:set>
                                      <p:cBhvr>
                                        <p:cTn id="37" dur="1" fill="hold">
                                          <p:stCondLst>
                                            <p:cond delay="0"/>
                                          </p:stCondLst>
                                        </p:cTn>
                                        <p:tgtEl>
                                          <p:spTgt spid="45"/>
                                        </p:tgtEl>
                                        <p:attrNameLst>
                                          <p:attrName>style.visibility</p:attrName>
                                        </p:attrNameLst>
                                      </p:cBhvr>
                                      <p:to>
                                        <p:strVal val="visible"/>
                                      </p:to>
                                    </p:set>
                                    <p:anim calcmode="lin" valueType="num">
                                      <p:cBhvr additive="base">
                                        <p:cTn id="38" dur="500" fill="hold"/>
                                        <p:tgtEl>
                                          <p:spTgt spid="45"/>
                                        </p:tgtEl>
                                        <p:attrNameLst>
                                          <p:attrName>ppt_x</p:attrName>
                                        </p:attrNameLst>
                                      </p:cBhvr>
                                      <p:tavLst>
                                        <p:tav tm="0">
                                          <p:val>
                                            <p:strVal val="#ppt_x"/>
                                          </p:val>
                                        </p:tav>
                                        <p:tav tm="100000">
                                          <p:val>
                                            <p:strVal val="#ppt_x"/>
                                          </p:val>
                                        </p:tav>
                                      </p:tavLst>
                                    </p:anim>
                                    <p:anim calcmode="lin" valueType="num">
                                      <p:cBhvr additive="base">
                                        <p:cTn id="39" dur="500" fill="hold"/>
                                        <p:tgtEl>
                                          <p:spTgt spid="45"/>
                                        </p:tgtEl>
                                        <p:attrNameLst>
                                          <p:attrName>ppt_y</p:attrName>
                                        </p:attrNameLst>
                                      </p:cBhvr>
                                      <p:tavLst>
                                        <p:tav tm="0">
                                          <p:val>
                                            <p:strVal val="0-#ppt_h/2"/>
                                          </p:val>
                                        </p:tav>
                                        <p:tav tm="100000">
                                          <p:val>
                                            <p:strVal val="#ppt_y"/>
                                          </p:val>
                                        </p:tav>
                                      </p:tavLst>
                                    </p:anim>
                                  </p:childTnLst>
                                </p:cTn>
                              </p:par>
                            </p:childTnLst>
                          </p:cTn>
                        </p:par>
                        <p:par>
                          <p:cTn id="40" fill="hold">
                            <p:stCondLst>
                              <p:cond delay="2000"/>
                            </p:stCondLst>
                            <p:childTnLst>
                              <p:par>
                                <p:cTn id="41" presetID="26" presetClass="entr" presetSubtype="0" fill="hold" grpId="0" nodeType="after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wipe(down)">
                                      <p:cBhvr>
                                        <p:cTn id="43" dur="580">
                                          <p:stCondLst>
                                            <p:cond delay="0"/>
                                          </p:stCondLst>
                                        </p:cTn>
                                        <p:tgtEl>
                                          <p:spTgt spid="2"/>
                                        </p:tgtEl>
                                      </p:cBhvr>
                                    </p:animEffect>
                                    <p:anim calcmode="lin" valueType="num">
                                      <p:cBhvr>
                                        <p:cTn id="44"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49" dur="26">
                                          <p:stCondLst>
                                            <p:cond delay="650"/>
                                          </p:stCondLst>
                                        </p:cTn>
                                        <p:tgtEl>
                                          <p:spTgt spid="2"/>
                                        </p:tgtEl>
                                      </p:cBhvr>
                                      <p:to x="100000" y="60000"/>
                                    </p:animScale>
                                    <p:animScale>
                                      <p:cBhvr>
                                        <p:cTn id="50" dur="166" decel="50000">
                                          <p:stCondLst>
                                            <p:cond delay="676"/>
                                          </p:stCondLst>
                                        </p:cTn>
                                        <p:tgtEl>
                                          <p:spTgt spid="2"/>
                                        </p:tgtEl>
                                      </p:cBhvr>
                                      <p:to x="100000" y="100000"/>
                                    </p:animScale>
                                    <p:animScale>
                                      <p:cBhvr>
                                        <p:cTn id="51" dur="26">
                                          <p:stCondLst>
                                            <p:cond delay="1312"/>
                                          </p:stCondLst>
                                        </p:cTn>
                                        <p:tgtEl>
                                          <p:spTgt spid="2"/>
                                        </p:tgtEl>
                                      </p:cBhvr>
                                      <p:to x="100000" y="80000"/>
                                    </p:animScale>
                                    <p:animScale>
                                      <p:cBhvr>
                                        <p:cTn id="52" dur="166" decel="50000">
                                          <p:stCondLst>
                                            <p:cond delay="1338"/>
                                          </p:stCondLst>
                                        </p:cTn>
                                        <p:tgtEl>
                                          <p:spTgt spid="2"/>
                                        </p:tgtEl>
                                      </p:cBhvr>
                                      <p:to x="100000" y="100000"/>
                                    </p:animScale>
                                    <p:animScale>
                                      <p:cBhvr>
                                        <p:cTn id="53" dur="26">
                                          <p:stCondLst>
                                            <p:cond delay="1642"/>
                                          </p:stCondLst>
                                        </p:cTn>
                                        <p:tgtEl>
                                          <p:spTgt spid="2"/>
                                        </p:tgtEl>
                                      </p:cBhvr>
                                      <p:to x="100000" y="90000"/>
                                    </p:animScale>
                                    <p:animScale>
                                      <p:cBhvr>
                                        <p:cTn id="54" dur="166" decel="50000">
                                          <p:stCondLst>
                                            <p:cond delay="1668"/>
                                          </p:stCondLst>
                                        </p:cTn>
                                        <p:tgtEl>
                                          <p:spTgt spid="2"/>
                                        </p:tgtEl>
                                      </p:cBhvr>
                                      <p:to x="100000" y="100000"/>
                                    </p:animScale>
                                    <p:animScale>
                                      <p:cBhvr>
                                        <p:cTn id="55" dur="26">
                                          <p:stCondLst>
                                            <p:cond delay="1808"/>
                                          </p:stCondLst>
                                        </p:cTn>
                                        <p:tgtEl>
                                          <p:spTgt spid="2"/>
                                        </p:tgtEl>
                                      </p:cBhvr>
                                      <p:to x="100000" y="95000"/>
                                    </p:animScale>
                                    <p:animScale>
                                      <p:cBhvr>
                                        <p:cTn id="56" dur="166" decel="50000">
                                          <p:stCondLst>
                                            <p:cond delay="1834"/>
                                          </p:stCondLst>
                                        </p:cTn>
                                        <p:tgtEl>
                                          <p:spTgt spid="2"/>
                                        </p:tgtEl>
                                      </p:cBhvr>
                                      <p:to x="100000" y="100000"/>
                                    </p:animScale>
                                  </p:childTnLst>
                                </p:cTn>
                              </p:par>
                            </p:childTnLst>
                          </p:cTn>
                        </p:par>
                        <p:par>
                          <p:cTn id="57" fill="hold">
                            <p:stCondLst>
                              <p:cond delay="4000"/>
                            </p:stCondLst>
                            <p:childTnLst>
                              <p:par>
                                <p:cTn id="58" presetID="2" presetClass="entr" presetSubtype="2" fill="hold" grpId="0" nodeType="afterEffect">
                                  <p:stCondLst>
                                    <p:cond delay="0"/>
                                  </p:stCondLst>
                                  <p:childTnLst>
                                    <p:set>
                                      <p:cBhvr>
                                        <p:cTn id="59" dur="1" fill="hold">
                                          <p:stCondLst>
                                            <p:cond delay="0"/>
                                          </p:stCondLst>
                                        </p:cTn>
                                        <p:tgtEl>
                                          <p:spTgt spid="43"/>
                                        </p:tgtEl>
                                        <p:attrNameLst>
                                          <p:attrName>style.visibility</p:attrName>
                                        </p:attrNameLst>
                                      </p:cBhvr>
                                      <p:to>
                                        <p:strVal val="visible"/>
                                      </p:to>
                                    </p:set>
                                    <p:anim calcmode="lin" valueType="num">
                                      <p:cBhvr additive="base">
                                        <p:cTn id="60" dur="500" fill="hold"/>
                                        <p:tgtEl>
                                          <p:spTgt spid="43"/>
                                        </p:tgtEl>
                                        <p:attrNameLst>
                                          <p:attrName>ppt_x</p:attrName>
                                        </p:attrNameLst>
                                      </p:cBhvr>
                                      <p:tavLst>
                                        <p:tav tm="0">
                                          <p:val>
                                            <p:strVal val="1+#ppt_w/2"/>
                                          </p:val>
                                        </p:tav>
                                        <p:tav tm="100000">
                                          <p:val>
                                            <p:strVal val="#ppt_x"/>
                                          </p:val>
                                        </p:tav>
                                      </p:tavLst>
                                    </p:anim>
                                    <p:anim calcmode="lin" valueType="num">
                                      <p:cBhvr additive="base">
                                        <p:cTn id="61" dur="500" fill="hold"/>
                                        <p:tgtEl>
                                          <p:spTgt spid="43"/>
                                        </p:tgtEl>
                                        <p:attrNameLst>
                                          <p:attrName>ppt_y</p:attrName>
                                        </p:attrNameLst>
                                      </p:cBhvr>
                                      <p:tavLst>
                                        <p:tav tm="0">
                                          <p:val>
                                            <p:strVal val="#ppt_y"/>
                                          </p:val>
                                        </p:tav>
                                        <p:tav tm="100000">
                                          <p:val>
                                            <p:strVal val="#ppt_y"/>
                                          </p:val>
                                        </p:tav>
                                      </p:tavLst>
                                    </p:anim>
                                  </p:childTnLst>
                                </p:cTn>
                              </p:par>
                              <p:par>
                                <p:cTn id="62" presetID="53" presetClass="entr" presetSubtype="16" fill="hold" nodeType="withEffect">
                                  <p:stCondLst>
                                    <p:cond delay="0"/>
                                  </p:stCondLst>
                                  <p:childTnLst>
                                    <p:set>
                                      <p:cBhvr>
                                        <p:cTn id="63" dur="1" fill="hold">
                                          <p:stCondLst>
                                            <p:cond delay="0"/>
                                          </p:stCondLst>
                                        </p:cTn>
                                        <p:tgtEl>
                                          <p:spTgt spid="32"/>
                                        </p:tgtEl>
                                        <p:attrNameLst>
                                          <p:attrName>style.visibility</p:attrName>
                                        </p:attrNameLst>
                                      </p:cBhvr>
                                      <p:to>
                                        <p:strVal val="visible"/>
                                      </p:to>
                                    </p:set>
                                    <p:anim calcmode="lin" valueType="num">
                                      <p:cBhvr>
                                        <p:cTn id="64" dur="500" fill="hold"/>
                                        <p:tgtEl>
                                          <p:spTgt spid="32"/>
                                        </p:tgtEl>
                                        <p:attrNameLst>
                                          <p:attrName>ppt_w</p:attrName>
                                        </p:attrNameLst>
                                      </p:cBhvr>
                                      <p:tavLst>
                                        <p:tav tm="0">
                                          <p:val>
                                            <p:fltVal val="0"/>
                                          </p:val>
                                        </p:tav>
                                        <p:tav tm="100000">
                                          <p:val>
                                            <p:strVal val="#ppt_w"/>
                                          </p:val>
                                        </p:tav>
                                      </p:tavLst>
                                    </p:anim>
                                    <p:anim calcmode="lin" valueType="num">
                                      <p:cBhvr>
                                        <p:cTn id="65" dur="500" fill="hold"/>
                                        <p:tgtEl>
                                          <p:spTgt spid="32"/>
                                        </p:tgtEl>
                                        <p:attrNameLst>
                                          <p:attrName>ppt_h</p:attrName>
                                        </p:attrNameLst>
                                      </p:cBhvr>
                                      <p:tavLst>
                                        <p:tav tm="0">
                                          <p:val>
                                            <p:fltVal val="0"/>
                                          </p:val>
                                        </p:tav>
                                        <p:tav tm="100000">
                                          <p:val>
                                            <p:strVal val="#ppt_h"/>
                                          </p:val>
                                        </p:tav>
                                      </p:tavLst>
                                    </p:anim>
                                    <p:animEffect transition="in" filter="fade">
                                      <p:cBhvr>
                                        <p:cTn id="6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5" grpId="0"/>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8560DC1F-5244-47F0-9D61-FB106A3939C0}"/>
              </a:ext>
            </a:extLst>
          </p:cNvPr>
          <p:cNvPicPr>
            <a:picLocks noChangeAspect="1"/>
          </p:cNvPicPr>
          <p:nvPr/>
        </p:nvPicPr>
        <p:blipFill rotWithShape="1">
          <a:blip r:embed="rId3">
            <a:extLst>
              <a:ext uri="{28A0092B-C50C-407E-A947-70E740481C1C}">
                <a14:useLocalDpi xmlns:a14="http://schemas.microsoft.com/office/drawing/2010/main" val="0"/>
              </a:ext>
            </a:extLst>
          </a:blip>
          <a:srcRect l="5390" t="3825" r="4298" b="38905"/>
          <a:stretch/>
        </p:blipFill>
        <p:spPr>
          <a:xfrm>
            <a:off x="-144121" y="-245689"/>
            <a:ext cx="12588240" cy="7091362"/>
          </a:xfrm>
          <a:prstGeom prst="rect">
            <a:avLst/>
          </a:prstGeom>
        </p:spPr>
      </p:pic>
      <p:grpSp>
        <p:nvGrpSpPr>
          <p:cNvPr id="16" name="组合 15">
            <a:extLst>
              <a:ext uri="{FF2B5EF4-FFF2-40B4-BE49-F238E27FC236}">
                <a16:creationId xmlns:a16="http://schemas.microsoft.com/office/drawing/2014/main" xmlns="" id="{AEC5CC52-024B-418A-9CF4-31AEC1806A65}"/>
              </a:ext>
            </a:extLst>
          </p:cNvPr>
          <p:cNvGrpSpPr/>
          <p:nvPr/>
        </p:nvGrpSpPr>
        <p:grpSpPr>
          <a:xfrm>
            <a:off x="478971" y="-419197"/>
            <a:ext cx="11342056" cy="6681101"/>
            <a:chOff x="455690" y="-419197"/>
            <a:chExt cx="6006258" cy="6681101"/>
          </a:xfrm>
        </p:grpSpPr>
        <p:pic>
          <p:nvPicPr>
            <p:cNvPr id="9" name="图片 8">
              <a:extLst>
                <a:ext uri="{FF2B5EF4-FFF2-40B4-BE49-F238E27FC236}">
                  <a16:creationId xmlns:a16="http://schemas.microsoft.com/office/drawing/2014/main" xmlns="" id="{7F7BBEAF-550B-4E38-99D8-BE852BE646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5690" y="645806"/>
              <a:ext cx="6006258" cy="5616098"/>
            </a:xfrm>
            <a:prstGeom prst="rect">
              <a:avLst/>
            </a:prstGeom>
          </p:spPr>
        </p:pic>
        <p:grpSp>
          <p:nvGrpSpPr>
            <p:cNvPr id="10" name="组合 9">
              <a:extLst>
                <a:ext uri="{FF2B5EF4-FFF2-40B4-BE49-F238E27FC236}">
                  <a16:creationId xmlns:a16="http://schemas.microsoft.com/office/drawing/2014/main" xmlns="" id="{7E994CB7-A5C6-409E-8404-1808E85D557C}"/>
                </a:ext>
              </a:extLst>
            </p:cNvPr>
            <p:cNvGrpSpPr/>
            <p:nvPr/>
          </p:nvGrpSpPr>
          <p:grpSpPr>
            <a:xfrm>
              <a:off x="688277" y="-419197"/>
              <a:ext cx="1125745" cy="2130005"/>
              <a:chOff x="1451292" y="-385762"/>
              <a:chExt cx="1323975" cy="2505074"/>
            </a:xfrm>
          </p:grpSpPr>
          <p:sp>
            <p:nvSpPr>
              <p:cNvPr id="11" name="矩形 10">
                <a:extLst>
                  <a:ext uri="{FF2B5EF4-FFF2-40B4-BE49-F238E27FC236}">
                    <a16:creationId xmlns:a16="http://schemas.microsoft.com/office/drawing/2014/main" xmlns="" id="{7A96DA5D-E4C8-4B46-8A26-53C1082F4C14}"/>
                  </a:ext>
                </a:extLst>
              </p:cNvPr>
              <p:cNvSpPr/>
              <p:nvPr/>
            </p:nvSpPr>
            <p:spPr>
              <a:xfrm>
                <a:off x="2021840" y="-385762"/>
                <a:ext cx="91440" cy="2204720"/>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xmlns="" id="{CAC14E6B-2F47-4A4E-AA13-040D12293D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40408">
                <a:off x="1451292" y="757237"/>
                <a:ext cx="1323975" cy="1362075"/>
              </a:xfrm>
              <a:prstGeom prst="rect">
                <a:avLst/>
              </a:prstGeom>
            </p:spPr>
          </p:pic>
        </p:grpSp>
        <p:grpSp>
          <p:nvGrpSpPr>
            <p:cNvPr id="13" name="组合 12">
              <a:extLst>
                <a:ext uri="{FF2B5EF4-FFF2-40B4-BE49-F238E27FC236}">
                  <a16:creationId xmlns:a16="http://schemas.microsoft.com/office/drawing/2014/main" xmlns="" id="{A6512D76-A73F-410D-A784-90340BA4C94B}"/>
                </a:ext>
              </a:extLst>
            </p:cNvPr>
            <p:cNvGrpSpPr/>
            <p:nvPr/>
          </p:nvGrpSpPr>
          <p:grpSpPr>
            <a:xfrm>
              <a:off x="5248702" y="-419197"/>
              <a:ext cx="1125745" cy="2130005"/>
              <a:chOff x="1451292" y="-385762"/>
              <a:chExt cx="1323975" cy="2505074"/>
            </a:xfrm>
          </p:grpSpPr>
          <p:sp>
            <p:nvSpPr>
              <p:cNvPr id="14" name="矩形 13">
                <a:extLst>
                  <a:ext uri="{FF2B5EF4-FFF2-40B4-BE49-F238E27FC236}">
                    <a16:creationId xmlns:a16="http://schemas.microsoft.com/office/drawing/2014/main" xmlns="" id="{338325F4-0D6B-4090-955B-CD202A5B8805}"/>
                  </a:ext>
                </a:extLst>
              </p:cNvPr>
              <p:cNvSpPr/>
              <p:nvPr/>
            </p:nvSpPr>
            <p:spPr>
              <a:xfrm>
                <a:off x="2021840" y="-385762"/>
                <a:ext cx="91440" cy="2204720"/>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 name="图片 14">
                <a:extLst>
                  <a:ext uri="{FF2B5EF4-FFF2-40B4-BE49-F238E27FC236}">
                    <a16:creationId xmlns:a16="http://schemas.microsoft.com/office/drawing/2014/main" xmlns="" id="{BC65DE6E-4B78-4D21-A5A2-5C66DC789C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40408">
                <a:off x="1451292" y="757237"/>
                <a:ext cx="1323975" cy="1362075"/>
              </a:xfrm>
              <a:prstGeom prst="rect">
                <a:avLst/>
              </a:prstGeom>
            </p:spPr>
          </p:pic>
        </p:grpSp>
      </p:grpSp>
      <p:pic>
        <p:nvPicPr>
          <p:cNvPr id="7" name="图片 6">
            <a:extLst>
              <a:ext uri="{FF2B5EF4-FFF2-40B4-BE49-F238E27FC236}">
                <a16:creationId xmlns:a16="http://schemas.microsoft.com/office/drawing/2014/main" xmlns="" id="{7F1DF9BF-4565-4FBD-BEE5-26B20D39EA2F}"/>
              </a:ext>
            </a:extLst>
          </p:cNvPr>
          <p:cNvPicPr>
            <a:picLocks noChangeAspect="1"/>
          </p:cNvPicPr>
          <p:nvPr/>
        </p:nvPicPr>
        <p:blipFill rotWithShape="1">
          <a:blip r:embed="rId6">
            <a:extLst>
              <a:ext uri="{28A0092B-C50C-407E-A947-70E740481C1C}">
                <a14:useLocalDpi xmlns:a14="http://schemas.microsoft.com/office/drawing/2010/main" val="0"/>
              </a:ext>
            </a:extLst>
          </a:blip>
          <a:srcRect l="8008" t="35025" r="59440" b="34782"/>
          <a:stretch/>
        </p:blipFill>
        <p:spPr>
          <a:xfrm>
            <a:off x="-591423" y="2930280"/>
            <a:ext cx="3312834" cy="4107914"/>
          </a:xfrm>
          <a:prstGeom prst="rect">
            <a:avLst/>
          </a:prstGeom>
        </p:spPr>
      </p:pic>
      <p:pic>
        <p:nvPicPr>
          <p:cNvPr id="8" name="图片 7">
            <a:extLst>
              <a:ext uri="{FF2B5EF4-FFF2-40B4-BE49-F238E27FC236}">
                <a16:creationId xmlns:a16="http://schemas.microsoft.com/office/drawing/2014/main" xmlns="" id="{92F7326D-B83E-40BE-AF7C-4CE97DA821EF}"/>
              </a:ext>
            </a:extLst>
          </p:cNvPr>
          <p:cNvPicPr>
            <a:picLocks noChangeAspect="1"/>
          </p:cNvPicPr>
          <p:nvPr/>
        </p:nvPicPr>
        <p:blipFill rotWithShape="1">
          <a:blip r:embed="rId6">
            <a:extLst>
              <a:ext uri="{28A0092B-C50C-407E-A947-70E740481C1C}">
                <a14:useLocalDpi xmlns:a14="http://schemas.microsoft.com/office/drawing/2010/main" val="0"/>
              </a:ext>
            </a:extLst>
          </a:blip>
          <a:srcRect l="56471" t="36973" r="10977" b="32834"/>
          <a:stretch/>
        </p:blipFill>
        <p:spPr>
          <a:xfrm>
            <a:off x="2017713" y="3186738"/>
            <a:ext cx="3340204" cy="4107914"/>
          </a:xfrm>
          <a:prstGeom prst="rect">
            <a:avLst/>
          </a:prstGeom>
        </p:spPr>
      </p:pic>
      <p:pic>
        <p:nvPicPr>
          <p:cNvPr id="25" name="图片 24">
            <a:extLst>
              <a:ext uri="{FF2B5EF4-FFF2-40B4-BE49-F238E27FC236}">
                <a16:creationId xmlns:a16="http://schemas.microsoft.com/office/drawing/2014/main" xmlns="" id="{BE9AFC93-4FA9-4164-A6E5-7E7AA1F7F3E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374652">
            <a:off x="344685" y="1136253"/>
            <a:ext cx="419196" cy="1232181"/>
          </a:xfrm>
          <a:prstGeom prst="rect">
            <a:avLst/>
          </a:prstGeom>
        </p:spPr>
      </p:pic>
      <p:pic>
        <p:nvPicPr>
          <p:cNvPr id="26" name="图片 25">
            <a:extLst>
              <a:ext uri="{FF2B5EF4-FFF2-40B4-BE49-F238E27FC236}">
                <a16:creationId xmlns:a16="http://schemas.microsoft.com/office/drawing/2014/main" xmlns="" id="{B3A0A347-1556-49F6-884A-E15D6D70E93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17713" y="1370083"/>
            <a:ext cx="644623" cy="686893"/>
          </a:xfrm>
          <a:prstGeom prst="rect">
            <a:avLst/>
          </a:prstGeom>
        </p:spPr>
      </p:pic>
      <p:pic>
        <p:nvPicPr>
          <p:cNvPr id="27" name="图片 26">
            <a:extLst>
              <a:ext uri="{FF2B5EF4-FFF2-40B4-BE49-F238E27FC236}">
                <a16:creationId xmlns:a16="http://schemas.microsoft.com/office/drawing/2014/main" xmlns="" id="{9B03E0D9-2218-422F-8F3C-191F34C9D9E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827701">
            <a:off x="2922796" y="875003"/>
            <a:ext cx="391538" cy="645313"/>
          </a:xfrm>
          <a:prstGeom prst="rect">
            <a:avLst/>
          </a:prstGeom>
        </p:spPr>
      </p:pic>
      <p:pic>
        <p:nvPicPr>
          <p:cNvPr id="28" name="图片 27">
            <a:extLst>
              <a:ext uri="{FF2B5EF4-FFF2-40B4-BE49-F238E27FC236}">
                <a16:creationId xmlns:a16="http://schemas.microsoft.com/office/drawing/2014/main" xmlns="" id="{29F98C34-0EB1-4A52-8928-5F11E00DB24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59690" y="2149497"/>
            <a:ext cx="1054340" cy="1181369"/>
          </a:xfrm>
          <a:prstGeom prst="rect">
            <a:avLst/>
          </a:prstGeom>
        </p:spPr>
      </p:pic>
      <p:sp>
        <p:nvSpPr>
          <p:cNvPr id="23" name="文本框 42">
            <a:extLst>
              <a:ext uri="{FF2B5EF4-FFF2-40B4-BE49-F238E27FC236}">
                <a16:creationId xmlns:a16="http://schemas.microsoft.com/office/drawing/2014/main" xmlns="" id="{E5BCC414-18AD-408A-A5EA-31F3319AE785}"/>
              </a:ext>
            </a:extLst>
          </p:cNvPr>
          <p:cNvSpPr txBox="1"/>
          <p:nvPr/>
        </p:nvSpPr>
        <p:spPr>
          <a:xfrm>
            <a:off x="6713599" y="1356585"/>
            <a:ext cx="3987757" cy="830997"/>
          </a:xfrm>
          <a:prstGeom prst="rect">
            <a:avLst/>
          </a:prstGeom>
          <a:noFill/>
        </p:spPr>
        <p:txBody>
          <a:bodyPr wrap="square" rtlCol="0">
            <a:spAutoFit/>
          </a:bodyPr>
          <a:lstStyle/>
          <a:p>
            <a:r>
              <a:rPr lang="en-US" altLang="zh-CN" sz="4800">
                <a:solidFill>
                  <a:srgbClr val="9114B8"/>
                </a:solidFill>
                <a:latin typeface="UTM Futura Extra" panose="02040603050506020204" pitchFamily="18" charset="0"/>
                <a:ea typeface="字魂7号-温暖童稚体" panose="00000500000000000000" pitchFamily="2" charset="-122"/>
              </a:rPr>
              <a:t>Mục tiêu</a:t>
            </a:r>
            <a:endParaRPr lang="en-US" altLang="zh-CN" sz="4800" dirty="0">
              <a:solidFill>
                <a:srgbClr val="9114B8"/>
              </a:solidFill>
              <a:latin typeface="UTM Futura Extra" panose="02040603050506020204" pitchFamily="18" charset="0"/>
              <a:ea typeface="字魂7号-温暖童稚体" panose="00000500000000000000" pitchFamily="2" charset="-122"/>
            </a:endParaRPr>
          </a:p>
        </p:txBody>
      </p:sp>
      <p:pic>
        <p:nvPicPr>
          <p:cNvPr id="24" name="图片 40">
            <a:extLst>
              <a:ext uri="{FF2B5EF4-FFF2-40B4-BE49-F238E27FC236}">
                <a16:creationId xmlns:a16="http://schemas.microsoft.com/office/drawing/2014/main" xmlns="" id="{3B1F4B60-E258-45F8-8DA3-776D7F1315DB}"/>
              </a:ext>
            </a:extLst>
          </p:cNvPr>
          <p:cNvPicPr>
            <a:picLocks noChangeAspect="1"/>
          </p:cNvPicPr>
          <p:nvPr/>
        </p:nvPicPr>
        <p:blipFill>
          <a:blip r:embed="rId11">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4581744" y="2401428"/>
            <a:ext cx="748803" cy="898564"/>
          </a:xfrm>
          <a:prstGeom prst="rect">
            <a:avLst/>
          </a:prstGeom>
        </p:spPr>
      </p:pic>
      <p:sp>
        <p:nvSpPr>
          <p:cNvPr id="2" name="TextBox 1"/>
          <p:cNvSpPr txBox="1"/>
          <p:nvPr/>
        </p:nvSpPr>
        <p:spPr>
          <a:xfrm>
            <a:off x="5415940" y="2265149"/>
            <a:ext cx="6000382" cy="1077218"/>
          </a:xfrm>
          <a:prstGeom prst="rect">
            <a:avLst/>
          </a:prstGeom>
          <a:noFill/>
        </p:spPr>
        <p:txBody>
          <a:bodyPr wrap="square" rtlCol="0">
            <a:spAutoFit/>
          </a:bodyPr>
          <a:lstStyle/>
          <a:p>
            <a:pPr algn="just"/>
            <a:r>
              <a:rPr lang="en-US" sz="3200" b="1">
                <a:latin typeface="Times New Roman" panose="02020603050405020304" pitchFamily="18" charset="0"/>
                <a:cs typeface="Times New Roman" panose="02020603050405020304" pitchFamily="18" charset="0"/>
              </a:rPr>
              <a:t>Dựa vào tỉ số xây dựng hiểu biết ban đầu về tỉ số phần trăm.</a:t>
            </a:r>
          </a:p>
        </p:txBody>
      </p:sp>
      <p:pic>
        <p:nvPicPr>
          <p:cNvPr id="29" name="图片 40">
            <a:extLst>
              <a:ext uri="{FF2B5EF4-FFF2-40B4-BE49-F238E27FC236}">
                <a16:creationId xmlns:a16="http://schemas.microsoft.com/office/drawing/2014/main" xmlns="" id="{3B1F4B60-E258-45F8-8DA3-776D7F1315DB}"/>
              </a:ext>
            </a:extLst>
          </p:cNvPr>
          <p:cNvPicPr>
            <a:picLocks noChangeAspect="1"/>
          </p:cNvPicPr>
          <p:nvPr/>
        </p:nvPicPr>
        <p:blipFill>
          <a:blip r:embed="rId11">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4700161" y="3924759"/>
            <a:ext cx="748803" cy="898564"/>
          </a:xfrm>
          <a:prstGeom prst="rect">
            <a:avLst/>
          </a:prstGeom>
        </p:spPr>
      </p:pic>
      <p:sp>
        <p:nvSpPr>
          <p:cNvPr id="39" name="TextBox 38"/>
          <p:cNvSpPr txBox="1"/>
          <p:nvPr/>
        </p:nvSpPr>
        <p:spPr>
          <a:xfrm>
            <a:off x="5448964" y="3835432"/>
            <a:ext cx="6000382" cy="1077218"/>
          </a:xfrm>
          <a:prstGeom prst="rect">
            <a:avLst/>
          </a:prstGeom>
          <a:noFill/>
        </p:spPr>
        <p:txBody>
          <a:bodyPr wrap="square" rtlCol="0">
            <a:spAutoFit/>
          </a:bodyPr>
          <a:lstStyle/>
          <a:p>
            <a:pPr algn="just"/>
            <a:r>
              <a:rPr lang="en-US" sz="3200" b="1">
                <a:latin typeface="Times New Roman" panose="02020603050405020304" pitchFamily="18" charset="0"/>
                <a:cs typeface="Times New Roman" panose="02020603050405020304" pitchFamily="18" charset="0"/>
              </a:rPr>
              <a:t>Hiểu ý nghĩa thực tế của tỉ số phần trăm.</a:t>
            </a:r>
          </a:p>
        </p:txBody>
      </p:sp>
    </p:spTree>
    <p:extLst>
      <p:ext uri="{BB962C8B-B14F-4D97-AF65-F5344CB8AC3E}">
        <p14:creationId xmlns:p14="http://schemas.microsoft.com/office/powerpoint/2010/main" val="376051383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0-#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DEE975DF-ECF8-4484-AF24-3F92BA5DF725}"/>
              </a:ext>
            </a:extLst>
          </p:cNvPr>
          <p:cNvPicPr>
            <a:picLocks noChangeAspect="1"/>
          </p:cNvPicPr>
          <p:nvPr/>
        </p:nvPicPr>
        <p:blipFill rotWithShape="1">
          <a:blip r:embed="rId4">
            <a:extLst>
              <a:ext uri="{28A0092B-C50C-407E-A947-70E740481C1C}">
                <a14:useLocalDpi xmlns:a14="http://schemas.microsoft.com/office/drawing/2010/main" val="0"/>
              </a:ext>
            </a:extLst>
          </a:blip>
          <a:srcRect l="5390" t="3825" r="4298" b="38905"/>
          <a:stretch/>
        </p:blipFill>
        <p:spPr>
          <a:xfrm>
            <a:off x="-121920" y="-169194"/>
            <a:ext cx="12588240" cy="7091362"/>
          </a:xfrm>
          <a:prstGeom prst="rect">
            <a:avLst/>
          </a:prstGeom>
        </p:spPr>
      </p:pic>
      <p:grpSp>
        <p:nvGrpSpPr>
          <p:cNvPr id="5" name="组合 4">
            <a:extLst>
              <a:ext uri="{FF2B5EF4-FFF2-40B4-BE49-F238E27FC236}">
                <a16:creationId xmlns:a16="http://schemas.microsoft.com/office/drawing/2014/main" xmlns="" id="{EE483769-5DFB-494F-B10C-6CA9627905A1}"/>
              </a:ext>
            </a:extLst>
          </p:cNvPr>
          <p:cNvGrpSpPr/>
          <p:nvPr/>
        </p:nvGrpSpPr>
        <p:grpSpPr>
          <a:xfrm>
            <a:off x="96195" y="-850232"/>
            <a:ext cx="11983510" cy="7924800"/>
            <a:chOff x="-5011357" y="-419197"/>
            <a:chExt cx="11473305" cy="6982043"/>
          </a:xfrm>
        </p:grpSpPr>
        <p:pic>
          <p:nvPicPr>
            <p:cNvPr id="6" name="图片 5">
              <a:extLst>
                <a:ext uri="{FF2B5EF4-FFF2-40B4-BE49-F238E27FC236}">
                  <a16:creationId xmlns:a16="http://schemas.microsoft.com/office/drawing/2014/main" xmlns="" id="{A2D80F16-4894-426A-A70B-A4FD74D307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11357" y="445752"/>
              <a:ext cx="11473305" cy="6117094"/>
            </a:xfrm>
            <a:prstGeom prst="rect">
              <a:avLst/>
            </a:prstGeom>
          </p:spPr>
        </p:pic>
        <p:grpSp>
          <p:nvGrpSpPr>
            <p:cNvPr id="7" name="组合 6">
              <a:extLst>
                <a:ext uri="{FF2B5EF4-FFF2-40B4-BE49-F238E27FC236}">
                  <a16:creationId xmlns:a16="http://schemas.microsoft.com/office/drawing/2014/main" xmlns="" id="{AEBE588A-DD2B-4A4E-A999-A9D185B5A828}"/>
                </a:ext>
              </a:extLst>
            </p:cNvPr>
            <p:cNvGrpSpPr/>
            <p:nvPr/>
          </p:nvGrpSpPr>
          <p:grpSpPr>
            <a:xfrm>
              <a:off x="-4822857" y="-419197"/>
              <a:ext cx="1125745" cy="2130005"/>
              <a:chOff x="-5030286" y="-385762"/>
              <a:chExt cx="1323975" cy="2505074"/>
            </a:xfrm>
          </p:grpSpPr>
          <p:sp>
            <p:nvSpPr>
              <p:cNvPr id="11" name="矩形 10">
                <a:extLst>
                  <a:ext uri="{FF2B5EF4-FFF2-40B4-BE49-F238E27FC236}">
                    <a16:creationId xmlns:a16="http://schemas.microsoft.com/office/drawing/2014/main" xmlns="" id="{2630ECC6-CE7B-4B9C-9AD4-79797950F32C}"/>
                  </a:ext>
                </a:extLst>
              </p:cNvPr>
              <p:cNvSpPr/>
              <p:nvPr/>
            </p:nvSpPr>
            <p:spPr>
              <a:xfrm>
                <a:off x="-4459738" y="-385762"/>
                <a:ext cx="91440" cy="2204720"/>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xmlns="" id="{8384D7E6-30FE-4484-9BD7-AD162E01BE4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740408">
                <a:off x="-5030286" y="757237"/>
                <a:ext cx="1323975" cy="1362075"/>
              </a:xfrm>
              <a:prstGeom prst="rect">
                <a:avLst/>
              </a:prstGeom>
            </p:spPr>
          </p:pic>
        </p:grpSp>
        <p:grpSp>
          <p:nvGrpSpPr>
            <p:cNvPr id="8" name="组合 7">
              <a:extLst>
                <a:ext uri="{FF2B5EF4-FFF2-40B4-BE49-F238E27FC236}">
                  <a16:creationId xmlns:a16="http://schemas.microsoft.com/office/drawing/2014/main" xmlns="" id="{4CC26D8D-9AC4-40F2-9D51-1F7B2952F3B9}"/>
                </a:ext>
              </a:extLst>
            </p:cNvPr>
            <p:cNvGrpSpPr/>
            <p:nvPr/>
          </p:nvGrpSpPr>
          <p:grpSpPr>
            <a:xfrm>
              <a:off x="5248702" y="-419197"/>
              <a:ext cx="1125745" cy="2130005"/>
              <a:chOff x="1451292" y="-385762"/>
              <a:chExt cx="1323975" cy="2505074"/>
            </a:xfrm>
          </p:grpSpPr>
          <p:sp>
            <p:nvSpPr>
              <p:cNvPr id="9" name="矩形 8">
                <a:extLst>
                  <a:ext uri="{FF2B5EF4-FFF2-40B4-BE49-F238E27FC236}">
                    <a16:creationId xmlns:a16="http://schemas.microsoft.com/office/drawing/2014/main" xmlns="" id="{23498C44-2EC3-438E-8F59-C6177F5CED2E}"/>
                  </a:ext>
                </a:extLst>
              </p:cNvPr>
              <p:cNvSpPr/>
              <p:nvPr/>
            </p:nvSpPr>
            <p:spPr>
              <a:xfrm>
                <a:off x="2021840" y="-385762"/>
                <a:ext cx="91440" cy="2204720"/>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a:extLst>
                  <a:ext uri="{FF2B5EF4-FFF2-40B4-BE49-F238E27FC236}">
                    <a16:creationId xmlns:a16="http://schemas.microsoft.com/office/drawing/2014/main" xmlns="" id="{FFDA0AEA-167D-493A-8760-A33CD3D3CF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740408">
                <a:off x="1451292" y="757237"/>
                <a:ext cx="1323975" cy="1362075"/>
              </a:xfrm>
              <a:prstGeom prst="rect">
                <a:avLst/>
              </a:prstGeom>
            </p:spPr>
          </p:pic>
        </p:grpSp>
      </p:grpSp>
      <p:sp>
        <p:nvSpPr>
          <p:cNvPr id="24" name="Text Box 349"/>
          <p:cNvSpPr txBox="1">
            <a:spLocks noChangeArrowheads="1"/>
          </p:cNvSpPr>
          <p:nvPr/>
        </p:nvSpPr>
        <p:spPr bwMode="auto">
          <a:xfrm>
            <a:off x="1677464" y="250705"/>
            <a:ext cx="8575831"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en-US" sz="2800" b="1">
                <a:solidFill>
                  <a:srgbClr val="C00000"/>
                </a:solidFill>
                <a:latin typeface="Times New Roman" panose="02020603050405020304" pitchFamily="18" charset="0"/>
                <a:cs typeface="Times New Roman" panose="02020603050405020304" pitchFamily="18" charset="0"/>
              </a:rPr>
              <a:t>a) Ví dụ 1</a:t>
            </a:r>
            <a:r>
              <a:rPr lang="en-US" sz="2800">
                <a:latin typeface="Times New Roman" panose="02020603050405020304" pitchFamily="18" charset="0"/>
                <a:cs typeface="Times New Roman" panose="02020603050405020304" pitchFamily="18" charset="0"/>
              </a:rPr>
              <a:t>: Diện tích một vườn hoa là 100m</a:t>
            </a:r>
            <a:r>
              <a:rPr lang="en-US" sz="2800" baseline="30000">
                <a:latin typeface="Times New Roman" panose="02020603050405020304" pitchFamily="18" charset="0"/>
                <a:cs typeface="Times New Roman" panose="02020603050405020304" pitchFamily="18" charset="0"/>
              </a:rPr>
              <a:t>2</a:t>
            </a:r>
            <a:r>
              <a:rPr lang="en-US" sz="2800">
                <a:latin typeface="Times New Roman" panose="02020603050405020304" pitchFamily="18" charset="0"/>
                <a:cs typeface="Times New Roman" panose="02020603050405020304" pitchFamily="18" charset="0"/>
              </a:rPr>
              <a:t>, trong đó có 25m</a:t>
            </a:r>
            <a:r>
              <a:rPr lang="en-US" sz="2800" baseline="30000">
                <a:latin typeface="Times New Roman" panose="02020603050405020304" pitchFamily="18" charset="0"/>
                <a:cs typeface="Times New Roman" panose="02020603050405020304" pitchFamily="18" charset="0"/>
              </a:rPr>
              <a:t>2</a:t>
            </a:r>
            <a:r>
              <a:rPr lang="en-US" sz="2800">
                <a:latin typeface="Times New Roman" panose="02020603050405020304" pitchFamily="18" charset="0"/>
                <a:cs typeface="Times New Roman" panose="02020603050405020304" pitchFamily="18" charset="0"/>
              </a:rPr>
              <a:t> trồng hoa hồng. Tìm tỉ số của diện tích trồng hoa hồng và diện tích vườn hoa.</a:t>
            </a:r>
          </a:p>
        </p:txBody>
      </p:sp>
      <p:cxnSp>
        <p:nvCxnSpPr>
          <p:cNvPr id="27" name="Straight Connector 26"/>
          <p:cNvCxnSpPr/>
          <p:nvPr/>
        </p:nvCxnSpPr>
        <p:spPr bwMode="auto">
          <a:xfrm>
            <a:off x="5881667" y="1119375"/>
            <a:ext cx="657727" cy="0"/>
          </a:xfrm>
          <a:prstGeom prst="line">
            <a:avLst/>
          </a:prstGeom>
          <a:ln w="38100">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8" name="Straight Connector 27"/>
          <p:cNvCxnSpPr/>
          <p:nvPr/>
        </p:nvCxnSpPr>
        <p:spPr bwMode="auto">
          <a:xfrm>
            <a:off x="7253818" y="1125923"/>
            <a:ext cx="2963928" cy="0"/>
          </a:xfrm>
          <a:prstGeom prst="line">
            <a:avLst/>
          </a:prstGeom>
          <a:ln w="38100">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9" name="Straight Connector 28"/>
          <p:cNvCxnSpPr/>
          <p:nvPr/>
        </p:nvCxnSpPr>
        <p:spPr bwMode="auto">
          <a:xfrm flipV="1">
            <a:off x="1751889" y="1553556"/>
            <a:ext cx="3846786" cy="5370"/>
          </a:xfrm>
          <a:prstGeom prst="line">
            <a:avLst/>
          </a:prstGeom>
          <a:ln w="38100">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43" name="Subtitle 7"/>
          <p:cNvSpPr txBox="1">
            <a:spLocks/>
          </p:cNvSpPr>
          <p:nvPr/>
        </p:nvSpPr>
        <p:spPr bwMode="auto">
          <a:xfrm>
            <a:off x="1706451" y="1976025"/>
            <a:ext cx="762000" cy="4540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eaLnBrk="1" hangingPunct="1">
              <a:buFontTx/>
              <a:buNone/>
            </a:pPr>
            <a:r>
              <a:rPr lang="en-US" sz="2000"/>
              <a:t>10m</a:t>
            </a:r>
          </a:p>
        </p:txBody>
      </p:sp>
      <p:graphicFrame>
        <p:nvGraphicFramePr>
          <p:cNvPr id="44" name="Group 183"/>
          <p:cNvGraphicFramePr>
            <a:graphicFrameLocks noGrp="1"/>
          </p:cNvGraphicFramePr>
          <p:nvPr>
            <p:extLst>
              <p:ext uri="{D42A27DB-BD31-4B8C-83A1-F6EECF244321}">
                <p14:modId xmlns:p14="http://schemas.microsoft.com/office/powerpoint/2010/main" val="450164429"/>
              </p:ext>
            </p:extLst>
          </p:nvPr>
        </p:nvGraphicFramePr>
        <p:xfrm>
          <a:off x="258651" y="2357025"/>
          <a:ext cx="3657600" cy="3657600"/>
        </p:xfrm>
        <a:graphic>
          <a:graphicData uri="http://schemas.openxmlformats.org/drawingml/2006/table">
            <a:tbl>
              <a:tblPr/>
              <a:tblGrid>
                <a:gridCol w="365125">
                  <a:extLst>
                    <a:ext uri="{9D8B030D-6E8A-4147-A177-3AD203B41FA5}">
                      <a16:colId xmlns:a16="http://schemas.microsoft.com/office/drawing/2014/main" xmlns="" val="20000"/>
                    </a:ext>
                  </a:extLst>
                </a:gridCol>
                <a:gridCol w="366713">
                  <a:extLst>
                    <a:ext uri="{9D8B030D-6E8A-4147-A177-3AD203B41FA5}">
                      <a16:colId xmlns:a16="http://schemas.microsoft.com/office/drawing/2014/main" xmlns="" val="20001"/>
                    </a:ext>
                  </a:extLst>
                </a:gridCol>
                <a:gridCol w="365125">
                  <a:extLst>
                    <a:ext uri="{9D8B030D-6E8A-4147-A177-3AD203B41FA5}">
                      <a16:colId xmlns:a16="http://schemas.microsoft.com/office/drawing/2014/main" xmlns="" val="20002"/>
                    </a:ext>
                  </a:extLst>
                </a:gridCol>
                <a:gridCol w="366712">
                  <a:extLst>
                    <a:ext uri="{9D8B030D-6E8A-4147-A177-3AD203B41FA5}">
                      <a16:colId xmlns:a16="http://schemas.microsoft.com/office/drawing/2014/main" xmlns="" val="20003"/>
                    </a:ext>
                  </a:extLst>
                </a:gridCol>
                <a:gridCol w="365125">
                  <a:extLst>
                    <a:ext uri="{9D8B030D-6E8A-4147-A177-3AD203B41FA5}">
                      <a16:colId xmlns:a16="http://schemas.microsoft.com/office/drawing/2014/main" xmlns="" val="20004"/>
                    </a:ext>
                  </a:extLst>
                </a:gridCol>
                <a:gridCol w="365125">
                  <a:extLst>
                    <a:ext uri="{9D8B030D-6E8A-4147-A177-3AD203B41FA5}">
                      <a16:colId xmlns:a16="http://schemas.microsoft.com/office/drawing/2014/main" xmlns="" val="20005"/>
                    </a:ext>
                  </a:extLst>
                </a:gridCol>
                <a:gridCol w="366713">
                  <a:extLst>
                    <a:ext uri="{9D8B030D-6E8A-4147-A177-3AD203B41FA5}">
                      <a16:colId xmlns:a16="http://schemas.microsoft.com/office/drawing/2014/main" xmlns="" val="20006"/>
                    </a:ext>
                  </a:extLst>
                </a:gridCol>
                <a:gridCol w="365125">
                  <a:extLst>
                    <a:ext uri="{9D8B030D-6E8A-4147-A177-3AD203B41FA5}">
                      <a16:colId xmlns:a16="http://schemas.microsoft.com/office/drawing/2014/main" xmlns="" val="20007"/>
                    </a:ext>
                  </a:extLst>
                </a:gridCol>
                <a:gridCol w="366712">
                  <a:extLst>
                    <a:ext uri="{9D8B030D-6E8A-4147-A177-3AD203B41FA5}">
                      <a16:colId xmlns:a16="http://schemas.microsoft.com/office/drawing/2014/main" xmlns="" val="20008"/>
                    </a:ext>
                  </a:extLst>
                </a:gridCol>
                <a:gridCol w="365125">
                  <a:extLst>
                    <a:ext uri="{9D8B030D-6E8A-4147-A177-3AD203B41FA5}">
                      <a16:colId xmlns:a16="http://schemas.microsoft.com/office/drawing/2014/main" xmlns="" val="20009"/>
                    </a:ext>
                  </a:extLst>
                </a:gridCol>
              </a:tblGrid>
              <a:tr h="296863">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a:ln>
                          <a:noFill/>
                        </a:ln>
                        <a:solidFill>
                          <a:srgbClr val="FFFFFF"/>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rgbClr val="FFFFFF"/>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rgbClr val="FFFFFF"/>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rgbClr val="FFFFFF"/>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rgbClr val="FFFFFF"/>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rgbClr val="FFFFFF"/>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rgbClr val="FFFFFF"/>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rgbClr val="FFFFFF"/>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rgbClr val="FFFFFF"/>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rgbClr val="FFFFFF"/>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5891D6"/>
                    </a:solidFill>
                  </a:tcPr>
                </a:tc>
                <a:extLst>
                  <a:ext uri="{0D108BD9-81ED-4DB2-BD59-A6C34878D82A}">
                    <a16:rowId xmlns:a16="http://schemas.microsoft.com/office/drawing/2014/main" xmlns="" val="10000"/>
                  </a:ext>
                </a:extLst>
              </a:tr>
              <a:tr h="296863">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extLst>
                  <a:ext uri="{0D108BD9-81ED-4DB2-BD59-A6C34878D82A}">
                    <a16:rowId xmlns:a16="http://schemas.microsoft.com/office/drawing/2014/main" xmlns="" val="10001"/>
                  </a:ext>
                </a:extLst>
              </a:tr>
              <a:tr h="296863">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extLst>
                  <a:ext uri="{0D108BD9-81ED-4DB2-BD59-A6C34878D82A}">
                    <a16:rowId xmlns:a16="http://schemas.microsoft.com/office/drawing/2014/main" xmlns="" val="10002"/>
                  </a:ext>
                </a:extLst>
              </a:tr>
              <a:tr h="296863">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extLst>
                  <a:ext uri="{0D108BD9-81ED-4DB2-BD59-A6C34878D82A}">
                    <a16:rowId xmlns:a16="http://schemas.microsoft.com/office/drawing/2014/main" xmlns="" val="10003"/>
                  </a:ext>
                </a:extLst>
              </a:tr>
              <a:tr h="296863">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extLst>
                  <a:ext uri="{0D108BD9-81ED-4DB2-BD59-A6C34878D82A}">
                    <a16:rowId xmlns:a16="http://schemas.microsoft.com/office/drawing/2014/main" xmlns="" val="10004"/>
                  </a:ext>
                </a:extLst>
              </a:tr>
              <a:tr h="296863">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extLst>
                  <a:ext uri="{0D108BD9-81ED-4DB2-BD59-A6C34878D82A}">
                    <a16:rowId xmlns:a16="http://schemas.microsoft.com/office/drawing/2014/main" xmlns="" val="10005"/>
                  </a:ext>
                </a:extLst>
              </a:tr>
              <a:tr h="296863">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extLst>
                  <a:ext uri="{0D108BD9-81ED-4DB2-BD59-A6C34878D82A}">
                    <a16:rowId xmlns:a16="http://schemas.microsoft.com/office/drawing/2014/main" xmlns="" val="10006"/>
                  </a:ext>
                </a:extLst>
              </a:tr>
              <a:tr h="296863">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extLst>
                  <a:ext uri="{0D108BD9-81ED-4DB2-BD59-A6C34878D82A}">
                    <a16:rowId xmlns:a16="http://schemas.microsoft.com/office/drawing/2014/main" xmlns="" val="10007"/>
                  </a:ext>
                </a:extLst>
              </a:tr>
              <a:tr h="296863">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extLst>
                  <a:ext uri="{0D108BD9-81ED-4DB2-BD59-A6C34878D82A}">
                    <a16:rowId xmlns:a16="http://schemas.microsoft.com/office/drawing/2014/main" xmlns="" val="10008"/>
                  </a:ext>
                </a:extLst>
              </a:tr>
              <a:tr h="296863">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891D6"/>
                    </a:solidFill>
                  </a:tcPr>
                </a:tc>
                <a:extLst>
                  <a:ext uri="{0D108BD9-81ED-4DB2-BD59-A6C34878D82A}">
                    <a16:rowId xmlns:a16="http://schemas.microsoft.com/office/drawing/2014/main" xmlns="" val="10009"/>
                  </a:ext>
                </a:extLst>
              </a:tr>
            </a:tbl>
          </a:graphicData>
        </a:graphic>
      </p:graphicFrame>
      <p:cxnSp>
        <p:nvCxnSpPr>
          <p:cNvPr id="45" name="Straight Arrow Connector 44"/>
          <p:cNvCxnSpPr/>
          <p:nvPr/>
        </p:nvCxnSpPr>
        <p:spPr>
          <a:xfrm>
            <a:off x="2392251" y="2279238"/>
            <a:ext cx="1524000" cy="1587"/>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rot="10800000">
            <a:off x="258651" y="2279238"/>
            <a:ext cx="1524000" cy="1587"/>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47" name="Group 184"/>
          <p:cNvGraphicFramePr>
            <a:graphicFrameLocks noGrp="1"/>
          </p:cNvGraphicFramePr>
          <p:nvPr>
            <p:extLst>
              <p:ext uri="{D42A27DB-BD31-4B8C-83A1-F6EECF244321}">
                <p14:modId xmlns:p14="http://schemas.microsoft.com/office/powerpoint/2010/main" val="2572127502"/>
              </p:ext>
            </p:extLst>
          </p:nvPr>
        </p:nvGraphicFramePr>
        <p:xfrm>
          <a:off x="258651" y="2357025"/>
          <a:ext cx="1828800" cy="1828800"/>
        </p:xfrm>
        <a:graphic>
          <a:graphicData uri="http://schemas.openxmlformats.org/drawingml/2006/table">
            <a:tbl>
              <a:tblPr/>
              <a:tblGrid>
                <a:gridCol w="365125">
                  <a:extLst>
                    <a:ext uri="{9D8B030D-6E8A-4147-A177-3AD203B41FA5}">
                      <a16:colId xmlns:a16="http://schemas.microsoft.com/office/drawing/2014/main" xmlns="" val="20000"/>
                    </a:ext>
                  </a:extLst>
                </a:gridCol>
                <a:gridCol w="366713">
                  <a:extLst>
                    <a:ext uri="{9D8B030D-6E8A-4147-A177-3AD203B41FA5}">
                      <a16:colId xmlns:a16="http://schemas.microsoft.com/office/drawing/2014/main" xmlns="" val="20001"/>
                    </a:ext>
                  </a:extLst>
                </a:gridCol>
                <a:gridCol w="365125">
                  <a:extLst>
                    <a:ext uri="{9D8B030D-6E8A-4147-A177-3AD203B41FA5}">
                      <a16:colId xmlns:a16="http://schemas.microsoft.com/office/drawing/2014/main" xmlns="" val="20002"/>
                    </a:ext>
                  </a:extLst>
                </a:gridCol>
                <a:gridCol w="366712">
                  <a:extLst>
                    <a:ext uri="{9D8B030D-6E8A-4147-A177-3AD203B41FA5}">
                      <a16:colId xmlns:a16="http://schemas.microsoft.com/office/drawing/2014/main" xmlns="" val="20003"/>
                    </a:ext>
                  </a:extLst>
                </a:gridCol>
                <a:gridCol w="365125">
                  <a:extLst>
                    <a:ext uri="{9D8B030D-6E8A-4147-A177-3AD203B41FA5}">
                      <a16:colId xmlns:a16="http://schemas.microsoft.com/office/drawing/2014/main" xmlns="" val="20004"/>
                    </a:ext>
                  </a:extLst>
                </a:gridCol>
              </a:tblGrid>
              <a:tr h="320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a:ln>
                          <a:noFill/>
                        </a:ln>
                        <a:solidFill>
                          <a:srgbClr val="FFFFFF"/>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95373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rgbClr val="FFFFFF"/>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95373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rgbClr val="FFFFFF"/>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95373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rgbClr val="FFFFFF"/>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95373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rgbClr val="FFFFFF"/>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953735"/>
                    </a:solidFill>
                  </a:tcPr>
                </a:tc>
                <a:extLst>
                  <a:ext uri="{0D108BD9-81ED-4DB2-BD59-A6C34878D82A}">
                    <a16:rowId xmlns:a16="http://schemas.microsoft.com/office/drawing/2014/main" xmlns="" val="10000"/>
                  </a:ext>
                </a:extLst>
              </a:tr>
              <a:tr h="320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5373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5373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5373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5373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53735"/>
                    </a:solidFill>
                  </a:tcPr>
                </a:tc>
                <a:extLst>
                  <a:ext uri="{0D108BD9-81ED-4DB2-BD59-A6C34878D82A}">
                    <a16:rowId xmlns:a16="http://schemas.microsoft.com/office/drawing/2014/main" xmlns="" val="10001"/>
                  </a:ext>
                </a:extLst>
              </a:tr>
              <a:tr h="320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5373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5373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5373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5373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53735"/>
                    </a:solidFill>
                  </a:tcPr>
                </a:tc>
                <a:extLst>
                  <a:ext uri="{0D108BD9-81ED-4DB2-BD59-A6C34878D82A}">
                    <a16:rowId xmlns:a16="http://schemas.microsoft.com/office/drawing/2014/main" xmlns="" val="10002"/>
                  </a:ext>
                </a:extLst>
              </a:tr>
              <a:tr h="320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5373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5373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5373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5373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53735"/>
                    </a:solidFill>
                  </a:tcPr>
                </a:tc>
                <a:extLst>
                  <a:ext uri="{0D108BD9-81ED-4DB2-BD59-A6C34878D82A}">
                    <a16:rowId xmlns:a16="http://schemas.microsoft.com/office/drawing/2014/main" xmlns="" val="10003"/>
                  </a:ext>
                </a:extLst>
              </a:tr>
              <a:tr h="320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5373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5373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5373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5373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53735"/>
                    </a:solidFill>
                  </a:tcPr>
                </a:tc>
                <a:extLst>
                  <a:ext uri="{0D108BD9-81ED-4DB2-BD59-A6C34878D82A}">
                    <a16:rowId xmlns:a16="http://schemas.microsoft.com/office/drawing/2014/main" xmlns="" val="10004"/>
                  </a:ext>
                </a:extLst>
              </a:tr>
            </a:tbl>
          </a:graphicData>
        </a:graphic>
      </p:graphicFrame>
      <p:sp>
        <p:nvSpPr>
          <p:cNvPr id="48" name="Subtitle 7"/>
          <p:cNvSpPr txBox="1">
            <a:spLocks/>
          </p:cNvSpPr>
          <p:nvPr/>
        </p:nvSpPr>
        <p:spPr bwMode="auto">
          <a:xfrm>
            <a:off x="487251" y="2966625"/>
            <a:ext cx="1371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20000"/>
              </a:spcBef>
              <a:buFont typeface="Arial" charset="0"/>
              <a:buNone/>
            </a:pPr>
            <a:r>
              <a:rPr lang="en-US" sz="2800" b="1">
                <a:solidFill>
                  <a:srgbClr val="FFFF00"/>
                </a:solidFill>
                <a:cs typeface="Arial" charset="0"/>
              </a:rPr>
              <a:t>25m</a:t>
            </a:r>
            <a:r>
              <a:rPr lang="en-US" sz="2800" b="1" baseline="30000">
                <a:solidFill>
                  <a:srgbClr val="FFFF00"/>
                </a:solidFill>
                <a:cs typeface="Arial" charset="0"/>
              </a:rPr>
              <a:t>2 </a:t>
            </a:r>
            <a:endParaRPr lang="en-US" sz="2800" b="1">
              <a:solidFill>
                <a:srgbClr val="FFFF00"/>
              </a:solidFill>
              <a:cs typeface="Arial" charset="0"/>
            </a:endParaRPr>
          </a:p>
        </p:txBody>
      </p:sp>
      <p:sp>
        <p:nvSpPr>
          <p:cNvPr id="49" name="Subtitle 7"/>
          <p:cNvSpPr txBox="1">
            <a:spLocks/>
          </p:cNvSpPr>
          <p:nvPr/>
        </p:nvSpPr>
        <p:spPr bwMode="auto">
          <a:xfrm>
            <a:off x="1325451" y="4338225"/>
            <a:ext cx="1676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20000"/>
              </a:spcBef>
              <a:buFont typeface="Arial" charset="0"/>
              <a:buNone/>
            </a:pPr>
            <a:r>
              <a:rPr lang="en-US" sz="3200" b="1">
                <a:solidFill>
                  <a:srgbClr val="FF0000"/>
                </a:solidFill>
                <a:cs typeface="Arial" charset="0"/>
              </a:rPr>
              <a:t>100m</a:t>
            </a:r>
            <a:r>
              <a:rPr lang="en-US" sz="3200" b="1" baseline="30000">
                <a:solidFill>
                  <a:srgbClr val="FF0000"/>
                </a:solidFill>
                <a:cs typeface="Arial" charset="0"/>
              </a:rPr>
              <a:t>2 </a:t>
            </a:r>
            <a:endParaRPr lang="en-US" sz="3200" b="1">
              <a:solidFill>
                <a:srgbClr val="FF0000"/>
              </a:solidFill>
              <a:cs typeface="Arial" charset="0"/>
            </a:endParaRPr>
          </a:p>
        </p:txBody>
      </p:sp>
      <p:sp>
        <p:nvSpPr>
          <p:cNvPr id="50" name="Subtitle 7"/>
          <p:cNvSpPr txBox="1">
            <a:spLocks/>
          </p:cNvSpPr>
          <p:nvPr/>
        </p:nvSpPr>
        <p:spPr bwMode="auto">
          <a:xfrm>
            <a:off x="3962400" y="1582449"/>
            <a:ext cx="7555832"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ct val="20000"/>
              </a:spcBef>
              <a:buFont typeface="Arial" charset="0"/>
              <a:buNone/>
            </a:pPr>
            <a:r>
              <a:rPr lang="en-US" sz="2600" b="1">
                <a:solidFill>
                  <a:schemeClr val="accent6">
                    <a:lumMod val="10000"/>
                  </a:schemeClr>
                </a:solidFill>
                <a:latin typeface="Times New Roman" pitchFamily="18" charset="0"/>
                <a:cs typeface="Times New Roman" pitchFamily="18" charset="0"/>
              </a:rPr>
              <a:t>Tỉ số của diện tích trồng hoa hồng và diện tích vườn hoa là :  </a:t>
            </a:r>
          </a:p>
        </p:txBody>
      </p:sp>
      <p:sp>
        <p:nvSpPr>
          <p:cNvPr id="51" name="Subtitle 7"/>
          <p:cNvSpPr txBox="1">
            <a:spLocks/>
          </p:cNvSpPr>
          <p:nvPr/>
        </p:nvSpPr>
        <p:spPr bwMode="auto">
          <a:xfrm>
            <a:off x="6103093" y="2098738"/>
            <a:ext cx="1371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ct val="20000"/>
              </a:spcBef>
              <a:buFont typeface="Arial" charset="0"/>
              <a:buNone/>
            </a:pPr>
            <a:r>
              <a:rPr lang="en-US" sz="2800" b="1">
                <a:solidFill>
                  <a:srgbClr val="FF0000"/>
                </a:solidFill>
                <a:latin typeface="Times New Roman" pitchFamily="18" charset="0"/>
                <a:cs typeface="Arial" charset="0"/>
              </a:rPr>
              <a:t>25 : 100</a:t>
            </a:r>
          </a:p>
        </p:txBody>
      </p:sp>
      <p:sp>
        <p:nvSpPr>
          <p:cNvPr id="52" name="Subtitle 7"/>
          <p:cNvSpPr txBox="1">
            <a:spLocks/>
          </p:cNvSpPr>
          <p:nvPr/>
        </p:nvSpPr>
        <p:spPr bwMode="auto">
          <a:xfrm>
            <a:off x="7474693" y="2174938"/>
            <a:ext cx="762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ct val="20000"/>
              </a:spcBef>
              <a:buFont typeface="Arial" charset="0"/>
              <a:buNone/>
            </a:pPr>
            <a:r>
              <a:rPr lang="en-US" sz="2400" b="1">
                <a:solidFill>
                  <a:srgbClr val="FF0000"/>
                </a:solidFill>
                <a:latin typeface="Times New Roman" pitchFamily="18" charset="0"/>
                <a:cs typeface="Arial" charset="0"/>
              </a:rPr>
              <a:t>hay</a:t>
            </a:r>
          </a:p>
        </p:txBody>
      </p:sp>
      <p:sp>
        <p:nvSpPr>
          <p:cNvPr id="54" name="Subtitle 7"/>
          <p:cNvSpPr txBox="1">
            <a:spLocks/>
          </p:cNvSpPr>
          <p:nvPr/>
        </p:nvSpPr>
        <p:spPr bwMode="auto">
          <a:xfrm>
            <a:off x="4580132" y="4630767"/>
            <a:ext cx="1447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ct val="20000"/>
              </a:spcBef>
              <a:buFont typeface="Arial" charset="0"/>
              <a:buNone/>
            </a:pPr>
            <a:r>
              <a:rPr lang="en-US" sz="2400">
                <a:solidFill>
                  <a:schemeClr val="accent6">
                    <a:lumMod val="10000"/>
                  </a:schemeClr>
                </a:solidFill>
                <a:latin typeface="Times New Roman" pitchFamily="18" charset="0"/>
                <a:cs typeface="Times New Roman" pitchFamily="18" charset="0"/>
              </a:rPr>
              <a:t>Ta viết :</a:t>
            </a:r>
          </a:p>
        </p:txBody>
      </p:sp>
      <p:sp>
        <p:nvSpPr>
          <p:cNvPr id="56" name="Subtitle 4"/>
          <p:cNvSpPr txBox="1">
            <a:spLocks/>
          </p:cNvSpPr>
          <p:nvPr/>
        </p:nvSpPr>
        <p:spPr bwMode="auto">
          <a:xfrm>
            <a:off x="6310732" y="4676216"/>
            <a:ext cx="1295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ct val="20000"/>
              </a:spcBef>
              <a:buFont typeface="Arial" charset="0"/>
              <a:buNone/>
            </a:pPr>
            <a:r>
              <a:rPr lang="en-US" sz="2800" b="1">
                <a:solidFill>
                  <a:srgbClr val="FF0000"/>
                </a:solidFill>
                <a:latin typeface="Times New Roman" panose="02020603050405020304" pitchFamily="18" charset="0"/>
                <a:cs typeface="Times New Roman" panose="02020603050405020304" pitchFamily="18" charset="0"/>
              </a:rPr>
              <a:t>= 25%</a:t>
            </a:r>
          </a:p>
        </p:txBody>
      </p:sp>
      <p:sp>
        <p:nvSpPr>
          <p:cNvPr id="57" name="Subtitle 7"/>
          <p:cNvSpPr txBox="1">
            <a:spLocks/>
          </p:cNvSpPr>
          <p:nvPr/>
        </p:nvSpPr>
        <p:spPr bwMode="auto">
          <a:xfrm>
            <a:off x="4580132" y="5200852"/>
            <a:ext cx="4724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ct val="20000"/>
              </a:spcBef>
              <a:buFont typeface="Arial" charset="0"/>
              <a:buNone/>
            </a:pPr>
            <a:r>
              <a:rPr lang="en-US" sz="2400">
                <a:latin typeface="Times New Roman" pitchFamily="18" charset="0"/>
                <a:cs typeface="Times New Roman" pitchFamily="18" charset="0"/>
              </a:rPr>
              <a:t>Đọc là: </a:t>
            </a:r>
            <a:r>
              <a:rPr lang="en-US" sz="2400" i="1">
                <a:solidFill>
                  <a:srgbClr val="FF0000"/>
                </a:solidFill>
                <a:latin typeface="Times New Roman" pitchFamily="18" charset="0"/>
                <a:cs typeface="Times New Roman" pitchFamily="18" charset="0"/>
              </a:rPr>
              <a:t>hai mươi lăm phần trăm.</a:t>
            </a:r>
          </a:p>
        </p:txBody>
      </p:sp>
      <p:sp>
        <p:nvSpPr>
          <p:cNvPr id="58" name="Rectangle 13"/>
          <p:cNvSpPr>
            <a:spLocks noChangeArrowheads="1"/>
          </p:cNvSpPr>
          <p:nvPr/>
        </p:nvSpPr>
        <p:spPr bwMode="auto">
          <a:xfrm>
            <a:off x="3905856" y="5596750"/>
            <a:ext cx="7899673" cy="1200329"/>
          </a:xfrm>
          <a:prstGeom prst="rect">
            <a:avLst/>
          </a:prstGeom>
          <a:noFill/>
          <a:ln w="9525">
            <a:noFill/>
            <a:miter lim="800000"/>
            <a:headEnd/>
            <a:tailEnd/>
          </a:ln>
        </p:spPr>
        <p:txBody>
          <a:bodyPr wrap="square">
            <a:spAutoFit/>
          </a:bodyPr>
          <a:lstStyle/>
          <a:p>
            <a:pPr algn="just">
              <a:spcBef>
                <a:spcPct val="20000"/>
              </a:spcBef>
              <a:buFont typeface="Arial" charset="0"/>
              <a:buNone/>
              <a:defRPr/>
            </a:pPr>
            <a:r>
              <a:rPr lang="en-US" sz="2400" dirty="0">
                <a:solidFill>
                  <a:schemeClr val="accent6">
                    <a:lumMod val="10000"/>
                  </a:schemeClr>
                </a:solidFill>
                <a:latin typeface="Times New Roman" pitchFamily="18" charset="0"/>
                <a:cs typeface="Times New Roman" pitchFamily="18" charset="0"/>
              </a:rPr>
              <a:t>Ta </a:t>
            </a:r>
            <a:r>
              <a:rPr lang="en-US" sz="2400" dirty="0" err="1">
                <a:solidFill>
                  <a:schemeClr val="accent6">
                    <a:lumMod val="10000"/>
                  </a:schemeClr>
                </a:solidFill>
                <a:latin typeface="Times New Roman" pitchFamily="18" charset="0"/>
                <a:cs typeface="Times New Roman" pitchFamily="18" charset="0"/>
              </a:rPr>
              <a:t>nói</a:t>
            </a:r>
            <a:r>
              <a:rPr lang="en-US" sz="2400" dirty="0">
                <a:solidFill>
                  <a:schemeClr val="accent6">
                    <a:lumMod val="10000"/>
                  </a:schemeClr>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Tỉ</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số</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phần</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trăm</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của</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diện</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tích</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trồng</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hoa</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hồng</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và</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diện</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tích</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vườn</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hoa</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là</a:t>
            </a:r>
            <a:r>
              <a:rPr lang="en-US" sz="2400" b="1" i="1" dirty="0">
                <a:solidFill>
                  <a:srgbClr val="C00000"/>
                </a:solidFill>
                <a:latin typeface="Times New Roman" pitchFamily="18" charset="0"/>
                <a:cs typeface="Times New Roman" pitchFamily="18" charset="0"/>
              </a:rPr>
              <a:t> 25%;</a:t>
            </a:r>
            <a:r>
              <a:rPr lang="en-US" sz="2400" b="1" dirty="0">
                <a:solidFill>
                  <a:srgbClr val="C00000"/>
                </a:solidFill>
                <a:latin typeface="Times New Roman" pitchFamily="18" charset="0"/>
                <a:cs typeface="Times New Roman" pitchFamily="18" charset="0"/>
              </a:rPr>
              <a:t> </a:t>
            </a:r>
            <a:r>
              <a:rPr lang="en-US" sz="2400" b="1" dirty="0" err="1">
                <a:solidFill>
                  <a:srgbClr val="9114B8"/>
                </a:solidFill>
                <a:latin typeface="Times New Roman" pitchFamily="18" charset="0"/>
                <a:cs typeface="Times New Roman" pitchFamily="18" charset="0"/>
              </a:rPr>
              <a:t>hoặc</a:t>
            </a:r>
            <a:r>
              <a:rPr lang="en-US" sz="2400" b="1" dirty="0">
                <a:solidFill>
                  <a:srgbClr val="9114B8"/>
                </a:solidFill>
                <a:latin typeface="Times New Roman" pitchFamily="18" charset="0"/>
                <a:cs typeface="Times New Roman" pitchFamily="18" charset="0"/>
              </a:rPr>
              <a:t>: </a:t>
            </a:r>
            <a:r>
              <a:rPr lang="en-US" sz="2400" b="1" dirty="0" err="1">
                <a:solidFill>
                  <a:srgbClr val="9114B8"/>
                </a:solidFill>
                <a:latin typeface="Times New Roman" pitchFamily="18" charset="0"/>
                <a:cs typeface="Times New Roman" pitchFamily="18" charset="0"/>
              </a:rPr>
              <a:t>Diện</a:t>
            </a:r>
            <a:r>
              <a:rPr lang="en-US" sz="2400" b="1" dirty="0">
                <a:solidFill>
                  <a:srgbClr val="9114B8"/>
                </a:solidFill>
                <a:latin typeface="Times New Roman" pitchFamily="18" charset="0"/>
                <a:cs typeface="Times New Roman" pitchFamily="18" charset="0"/>
              </a:rPr>
              <a:t> </a:t>
            </a:r>
            <a:r>
              <a:rPr lang="en-US" sz="2400" b="1" dirty="0" err="1">
                <a:solidFill>
                  <a:srgbClr val="9114B8"/>
                </a:solidFill>
                <a:latin typeface="Times New Roman" pitchFamily="18" charset="0"/>
                <a:cs typeface="Times New Roman" pitchFamily="18" charset="0"/>
              </a:rPr>
              <a:t>tích</a:t>
            </a:r>
            <a:r>
              <a:rPr lang="en-US" sz="2400" b="1" dirty="0">
                <a:solidFill>
                  <a:srgbClr val="9114B8"/>
                </a:solidFill>
                <a:latin typeface="Times New Roman" pitchFamily="18" charset="0"/>
                <a:cs typeface="Times New Roman" pitchFamily="18" charset="0"/>
              </a:rPr>
              <a:t> </a:t>
            </a:r>
            <a:r>
              <a:rPr lang="en-US" sz="2400" b="1" dirty="0" err="1">
                <a:solidFill>
                  <a:srgbClr val="9114B8"/>
                </a:solidFill>
                <a:latin typeface="Times New Roman" pitchFamily="18" charset="0"/>
                <a:cs typeface="Times New Roman" pitchFamily="18" charset="0"/>
              </a:rPr>
              <a:t>trồng</a:t>
            </a:r>
            <a:r>
              <a:rPr lang="en-US" sz="2400" b="1" dirty="0">
                <a:solidFill>
                  <a:srgbClr val="9114B8"/>
                </a:solidFill>
                <a:latin typeface="Times New Roman" pitchFamily="18" charset="0"/>
                <a:cs typeface="Times New Roman" pitchFamily="18" charset="0"/>
              </a:rPr>
              <a:t> </a:t>
            </a:r>
            <a:r>
              <a:rPr lang="en-US" sz="2400" b="1" dirty="0" err="1">
                <a:solidFill>
                  <a:srgbClr val="9114B8"/>
                </a:solidFill>
                <a:latin typeface="Times New Roman" pitchFamily="18" charset="0"/>
                <a:cs typeface="Times New Roman" pitchFamily="18" charset="0"/>
              </a:rPr>
              <a:t>hoa</a:t>
            </a:r>
            <a:r>
              <a:rPr lang="en-US" sz="2400" b="1" dirty="0">
                <a:solidFill>
                  <a:srgbClr val="9114B8"/>
                </a:solidFill>
                <a:latin typeface="Times New Roman" pitchFamily="18" charset="0"/>
                <a:cs typeface="Times New Roman" pitchFamily="18" charset="0"/>
              </a:rPr>
              <a:t> </a:t>
            </a:r>
            <a:r>
              <a:rPr lang="en-US" sz="2400" b="1" dirty="0" err="1">
                <a:solidFill>
                  <a:srgbClr val="9114B8"/>
                </a:solidFill>
                <a:latin typeface="Times New Roman" pitchFamily="18" charset="0"/>
                <a:cs typeface="Times New Roman" pitchFamily="18" charset="0"/>
              </a:rPr>
              <a:t>hồng</a:t>
            </a:r>
            <a:r>
              <a:rPr lang="en-US" sz="2400" b="1" dirty="0">
                <a:solidFill>
                  <a:srgbClr val="9114B8"/>
                </a:solidFill>
                <a:latin typeface="Times New Roman" pitchFamily="18" charset="0"/>
                <a:cs typeface="Times New Roman" pitchFamily="18" charset="0"/>
              </a:rPr>
              <a:t> </a:t>
            </a:r>
            <a:r>
              <a:rPr lang="en-US" sz="2400" b="1" dirty="0" err="1">
                <a:solidFill>
                  <a:srgbClr val="9114B8"/>
                </a:solidFill>
                <a:latin typeface="Times New Roman" pitchFamily="18" charset="0"/>
                <a:cs typeface="Times New Roman" pitchFamily="18" charset="0"/>
              </a:rPr>
              <a:t>chiếm</a:t>
            </a:r>
            <a:r>
              <a:rPr lang="en-US" sz="2400" b="1" dirty="0">
                <a:solidFill>
                  <a:srgbClr val="9114B8"/>
                </a:solidFill>
                <a:latin typeface="Times New Roman" pitchFamily="18" charset="0"/>
                <a:cs typeface="Times New Roman" pitchFamily="18" charset="0"/>
              </a:rPr>
              <a:t> 25% </a:t>
            </a:r>
            <a:r>
              <a:rPr lang="en-US" sz="2400" b="1" dirty="0" err="1">
                <a:solidFill>
                  <a:srgbClr val="9114B8"/>
                </a:solidFill>
                <a:latin typeface="Times New Roman" pitchFamily="18" charset="0"/>
                <a:cs typeface="Times New Roman" pitchFamily="18" charset="0"/>
              </a:rPr>
              <a:t>diện</a:t>
            </a:r>
            <a:r>
              <a:rPr lang="en-US" sz="2400" b="1" dirty="0">
                <a:solidFill>
                  <a:srgbClr val="9114B8"/>
                </a:solidFill>
                <a:latin typeface="Times New Roman" pitchFamily="18" charset="0"/>
                <a:cs typeface="Times New Roman" pitchFamily="18" charset="0"/>
              </a:rPr>
              <a:t> </a:t>
            </a:r>
            <a:r>
              <a:rPr lang="en-US" sz="2400" b="1" dirty="0" err="1">
                <a:solidFill>
                  <a:srgbClr val="9114B8"/>
                </a:solidFill>
                <a:latin typeface="Times New Roman" pitchFamily="18" charset="0"/>
                <a:cs typeface="Times New Roman" pitchFamily="18" charset="0"/>
              </a:rPr>
              <a:t>tích</a:t>
            </a:r>
            <a:r>
              <a:rPr lang="en-US" sz="2400" b="1" dirty="0">
                <a:solidFill>
                  <a:srgbClr val="9114B8"/>
                </a:solidFill>
                <a:latin typeface="Times New Roman" pitchFamily="18" charset="0"/>
                <a:cs typeface="Times New Roman" pitchFamily="18" charset="0"/>
              </a:rPr>
              <a:t> </a:t>
            </a:r>
            <a:r>
              <a:rPr lang="en-US" sz="2400" b="1" dirty="0" err="1">
                <a:solidFill>
                  <a:srgbClr val="9114B8"/>
                </a:solidFill>
                <a:latin typeface="Times New Roman" pitchFamily="18" charset="0"/>
                <a:cs typeface="Times New Roman" pitchFamily="18" charset="0"/>
              </a:rPr>
              <a:t>vườn</a:t>
            </a:r>
            <a:r>
              <a:rPr lang="en-US" sz="2400" b="1" dirty="0">
                <a:solidFill>
                  <a:srgbClr val="9114B8"/>
                </a:solidFill>
                <a:latin typeface="Times New Roman" pitchFamily="18" charset="0"/>
                <a:cs typeface="Times New Roman" pitchFamily="18" charset="0"/>
              </a:rPr>
              <a:t> </a:t>
            </a:r>
            <a:r>
              <a:rPr lang="en-US" sz="2400" b="1" dirty="0" err="1">
                <a:solidFill>
                  <a:srgbClr val="9114B8"/>
                </a:solidFill>
                <a:latin typeface="Times New Roman" pitchFamily="18" charset="0"/>
                <a:cs typeface="Times New Roman" pitchFamily="18" charset="0"/>
              </a:rPr>
              <a:t>hoa</a:t>
            </a:r>
            <a:r>
              <a:rPr lang="en-US" sz="2400" b="1" dirty="0">
                <a:solidFill>
                  <a:srgbClr val="9114B8"/>
                </a:solidFill>
                <a:latin typeface="Times New Roman" pitchFamily="18" charset="0"/>
                <a:cs typeface="Times New Roman" pitchFamily="18" charset="0"/>
              </a:rPr>
              <a:t>. </a:t>
            </a:r>
          </a:p>
        </p:txBody>
      </p:sp>
      <mc:AlternateContent xmlns:mc="http://schemas.openxmlformats.org/markup-compatibility/2006" xmlns:a14="http://schemas.microsoft.com/office/drawing/2010/main">
        <mc:Choice Requires="a14">
          <p:sp>
            <p:nvSpPr>
              <p:cNvPr id="59" name="Subtitle 7"/>
              <p:cNvSpPr txBox="1">
                <a:spLocks/>
              </p:cNvSpPr>
              <p:nvPr/>
            </p:nvSpPr>
            <p:spPr bwMode="auto">
              <a:xfrm>
                <a:off x="3962400" y="2702663"/>
                <a:ext cx="4724400" cy="53340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ct val="20000"/>
                  </a:spcBef>
                  <a:buFont typeface="Arial" charset="0"/>
                  <a:buNone/>
                </a:pPr>
                <a:r>
                  <a:rPr lang="en-US" sz="2400">
                    <a:solidFill>
                      <a:schemeClr val="accent6">
                        <a:lumMod val="10000"/>
                      </a:schemeClr>
                    </a:solidFill>
                    <a:latin typeface="Times New Roman" pitchFamily="18" charset="0"/>
                    <a:cs typeface="Times New Roman" pitchFamily="18" charset="0"/>
                  </a:rPr>
                  <a:t>+ Diện tích vườn hoa là </a:t>
                </a:r>
                <a:r>
                  <a:rPr lang="en-US" sz="2400">
                    <a:solidFill>
                      <a:srgbClr val="FF0000"/>
                    </a:solidFill>
                    <a:latin typeface="Times New Roman" pitchFamily="18" charset="0"/>
                    <a:cs typeface="Times New Roman" pitchFamily="18" charset="0"/>
                  </a:rPr>
                  <a:t>100</a:t>
                </a:r>
                <a14:m>
                  <m:oMath xmlns:m="http://schemas.openxmlformats.org/officeDocument/2006/math">
                    <m:sSup>
                      <m:sSupPr>
                        <m:ctrlPr>
                          <a:rPr lang="en-US" sz="2400" i="1" smtClean="0">
                            <a:solidFill>
                              <a:srgbClr val="FF0000"/>
                            </a:solidFill>
                            <a:latin typeface="Cambria Math"/>
                            <a:cs typeface="Times New Roman" pitchFamily="18" charset="0"/>
                          </a:rPr>
                        </m:ctrlPr>
                      </m:sSupPr>
                      <m:e>
                        <m:r>
                          <m:rPr>
                            <m:sty m:val="p"/>
                          </m:rPr>
                          <a:rPr lang="en-US" sz="2400" b="0" i="0" smtClean="0">
                            <a:solidFill>
                              <a:srgbClr val="FF0000"/>
                            </a:solidFill>
                            <a:latin typeface="Cambria Math" panose="02040503050406030204" pitchFamily="18" charset="0"/>
                            <a:cs typeface="Times New Roman" pitchFamily="18" charset="0"/>
                          </a:rPr>
                          <m:t>m</m:t>
                        </m:r>
                      </m:e>
                      <m:sup>
                        <m:r>
                          <a:rPr lang="en-US" sz="2400" b="0" i="0" smtClean="0">
                            <a:solidFill>
                              <a:srgbClr val="FF0000"/>
                            </a:solidFill>
                            <a:latin typeface="Cambria Math" panose="02040503050406030204" pitchFamily="18" charset="0"/>
                            <a:cs typeface="Times New Roman" pitchFamily="18" charset="0"/>
                          </a:rPr>
                          <m:t>2</m:t>
                        </m:r>
                      </m:sup>
                    </m:sSup>
                  </m:oMath>
                </a14:m>
                <a:r>
                  <a:rPr lang="en-US" sz="2400">
                    <a:solidFill>
                      <a:schemeClr val="accent6">
                        <a:lumMod val="10000"/>
                      </a:schemeClr>
                    </a:solidFill>
                    <a:latin typeface="Times New Roman" pitchFamily="18" charset="0"/>
                    <a:cs typeface="Times New Roman" pitchFamily="18" charset="0"/>
                  </a:rPr>
                  <a:t>. </a:t>
                </a:r>
                <a:endParaRPr lang="en-US" sz="2400" i="1">
                  <a:solidFill>
                    <a:srgbClr val="C00000"/>
                  </a:solidFill>
                  <a:latin typeface="Times New Roman" pitchFamily="18" charset="0"/>
                  <a:cs typeface="Times New Roman" pitchFamily="18" charset="0"/>
                </a:endParaRPr>
              </a:p>
            </p:txBody>
          </p:sp>
        </mc:Choice>
        <mc:Fallback xmlns="">
          <p:sp>
            <p:nvSpPr>
              <p:cNvPr id="59" name="Subtitle 7"/>
              <p:cNvSpPr txBox="1">
                <a:spLocks noRot="1" noChangeAspect="1" noMove="1" noResize="1" noEditPoints="1" noAdjustHandles="1" noChangeArrowheads="1" noChangeShapeType="1" noTextEdit="1"/>
              </p:cNvSpPr>
              <p:nvPr/>
            </p:nvSpPr>
            <p:spPr bwMode="auto">
              <a:xfrm>
                <a:off x="3962400" y="2702663"/>
                <a:ext cx="4724400" cy="533400"/>
              </a:xfrm>
              <a:prstGeom prst="rect">
                <a:avLst/>
              </a:prstGeom>
              <a:blipFill>
                <a:blip r:embed="rId7"/>
                <a:stretch>
                  <a:fillRect l="-1935" t="-9091" b="-11364"/>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0" name="Subtitle 7"/>
              <p:cNvSpPr txBox="1">
                <a:spLocks/>
              </p:cNvSpPr>
              <p:nvPr/>
            </p:nvSpPr>
            <p:spPr bwMode="auto">
              <a:xfrm>
                <a:off x="3962400" y="3145506"/>
                <a:ext cx="5519149" cy="53340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ct val="20000"/>
                  </a:spcBef>
                  <a:buFont typeface="Arial" charset="0"/>
                  <a:buNone/>
                </a:pPr>
                <a:r>
                  <a:rPr lang="en-US" sz="2400">
                    <a:solidFill>
                      <a:schemeClr val="accent6">
                        <a:lumMod val="10000"/>
                      </a:schemeClr>
                    </a:solidFill>
                    <a:latin typeface="Times New Roman" pitchFamily="18" charset="0"/>
                    <a:cs typeface="Times New Roman" pitchFamily="18" charset="0"/>
                  </a:rPr>
                  <a:t>+ Diện tích trồng hoa hồng là </a:t>
                </a:r>
                <a14:m>
                  <m:oMath xmlns:m="http://schemas.openxmlformats.org/officeDocument/2006/math">
                    <m:r>
                      <a:rPr lang="en-US" sz="2400" b="0" i="0" smtClean="0">
                        <a:solidFill>
                          <a:srgbClr val="FF0000"/>
                        </a:solidFill>
                        <a:latin typeface="Cambria Math" panose="02040503050406030204" pitchFamily="18" charset="0"/>
                        <a:cs typeface="Times New Roman" pitchFamily="18" charset="0"/>
                      </a:rPr>
                      <m:t>25</m:t>
                    </m:r>
                    <m:sSup>
                      <m:sSupPr>
                        <m:ctrlPr>
                          <a:rPr lang="en-US" sz="2400" i="1" smtClean="0">
                            <a:solidFill>
                              <a:srgbClr val="FF0000"/>
                            </a:solidFill>
                            <a:latin typeface="Cambria Math"/>
                            <a:cs typeface="Times New Roman" pitchFamily="18" charset="0"/>
                          </a:rPr>
                        </m:ctrlPr>
                      </m:sSupPr>
                      <m:e>
                        <m:r>
                          <m:rPr>
                            <m:sty m:val="p"/>
                          </m:rPr>
                          <a:rPr lang="en-US" sz="2400" b="0" i="0" smtClean="0">
                            <a:solidFill>
                              <a:srgbClr val="FF0000"/>
                            </a:solidFill>
                            <a:latin typeface="Cambria Math" panose="02040503050406030204" pitchFamily="18" charset="0"/>
                            <a:cs typeface="Times New Roman" pitchFamily="18" charset="0"/>
                          </a:rPr>
                          <m:t>m</m:t>
                        </m:r>
                      </m:e>
                      <m:sup>
                        <m:r>
                          <a:rPr lang="en-US" sz="2400" b="0" i="0" smtClean="0">
                            <a:solidFill>
                              <a:srgbClr val="FF0000"/>
                            </a:solidFill>
                            <a:latin typeface="Cambria Math" panose="02040503050406030204" pitchFamily="18" charset="0"/>
                            <a:cs typeface="Times New Roman" pitchFamily="18" charset="0"/>
                          </a:rPr>
                          <m:t>2</m:t>
                        </m:r>
                      </m:sup>
                    </m:sSup>
                  </m:oMath>
                </a14:m>
                <a:r>
                  <a:rPr lang="en-US" sz="2400">
                    <a:solidFill>
                      <a:schemeClr val="accent6">
                        <a:lumMod val="10000"/>
                      </a:schemeClr>
                    </a:solidFill>
                    <a:latin typeface="Times New Roman" pitchFamily="18" charset="0"/>
                    <a:cs typeface="Times New Roman" pitchFamily="18" charset="0"/>
                  </a:rPr>
                  <a:t>. </a:t>
                </a:r>
                <a:endParaRPr lang="en-US" sz="2400" i="1">
                  <a:solidFill>
                    <a:srgbClr val="C00000"/>
                  </a:solidFill>
                  <a:latin typeface="Times New Roman" pitchFamily="18" charset="0"/>
                  <a:cs typeface="Times New Roman" pitchFamily="18" charset="0"/>
                </a:endParaRPr>
              </a:p>
            </p:txBody>
          </p:sp>
        </mc:Choice>
        <mc:Fallback xmlns="">
          <p:sp>
            <p:nvSpPr>
              <p:cNvPr id="60" name="Subtitle 7"/>
              <p:cNvSpPr txBox="1">
                <a:spLocks noRot="1" noChangeAspect="1" noMove="1" noResize="1" noEditPoints="1" noAdjustHandles="1" noChangeArrowheads="1" noChangeShapeType="1" noTextEdit="1"/>
              </p:cNvSpPr>
              <p:nvPr/>
            </p:nvSpPr>
            <p:spPr bwMode="auto">
              <a:xfrm>
                <a:off x="3962400" y="3145506"/>
                <a:ext cx="5519149" cy="533400"/>
              </a:xfrm>
              <a:prstGeom prst="rect">
                <a:avLst/>
              </a:prstGeom>
              <a:blipFill>
                <a:blip r:embed="rId8"/>
                <a:stretch>
                  <a:fillRect l="-1657" t="-9195" b="-12644"/>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sp>
        <p:nvSpPr>
          <p:cNvPr id="61" name="Subtitle 7"/>
          <p:cNvSpPr txBox="1">
            <a:spLocks/>
          </p:cNvSpPr>
          <p:nvPr/>
        </p:nvSpPr>
        <p:spPr bwMode="auto">
          <a:xfrm>
            <a:off x="3962400" y="3553293"/>
            <a:ext cx="703838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ct val="20000"/>
              </a:spcBef>
              <a:buFont typeface="Arial" charset="0"/>
              <a:buNone/>
            </a:pPr>
            <a:r>
              <a:rPr lang="en-US" sz="2400">
                <a:solidFill>
                  <a:schemeClr val="accent6">
                    <a:lumMod val="10000"/>
                  </a:schemeClr>
                </a:solidFill>
                <a:latin typeface="Times New Roman" pitchFamily="18" charset="0"/>
                <a:cs typeface="Times New Roman" pitchFamily="18" charset="0"/>
              </a:rPr>
              <a:t>+ Tỉ số của diện tích trồng hoa hồng và diện tích vườn hoa là: </a:t>
            </a:r>
            <a:endParaRPr lang="en-US" sz="2400" i="1">
              <a:solidFill>
                <a:srgbClr val="C00000"/>
              </a:solidFill>
              <a:latin typeface="Times New Roman" pitchFamily="18" charset="0"/>
              <a:cs typeface="Times New Roman" pitchFamily="18" charset="0"/>
            </a:endParaRPr>
          </a:p>
        </p:txBody>
      </p:sp>
      <mc:AlternateContent xmlns:mc="http://schemas.openxmlformats.org/markup-compatibility/2006" xmlns:a14="http://schemas.microsoft.com/office/drawing/2010/main">
        <mc:Choice Requires="a14">
          <p:sp>
            <p:nvSpPr>
              <p:cNvPr id="66" name="TextBox 65"/>
              <p:cNvSpPr txBox="1"/>
              <p:nvPr/>
            </p:nvSpPr>
            <p:spPr>
              <a:xfrm>
                <a:off x="8012656" y="1979346"/>
                <a:ext cx="1009547" cy="79367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400" b="1" i="1" smtClean="0">
                              <a:solidFill>
                                <a:srgbClr val="FF0000"/>
                              </a:solidFill>
                              <a:latin typeface="Cambria Math"/>
                            </a:rPr>
                          </m:ctrlPr>
                        </m:fPr>
                        <m:num>
                          <m:r>
                            <a:rPr lang="en-US" sz="2400" b="1" i="1" smtClean="0">
                              <a:solidFill>
                                <a:srgbClr val="FF0000"/>
                              </a:solidFill>
                              <a:latin typeface="Cambria Math" panose="02040503050406030204" pitchFamily="18" charset="0"/>
                            </a:rPr>
                            <m:t>𝟐𝟓</m:t>
                          </m:r>
                        </m:num>
                        <m:den>
                          <m:r>
                            <a:rPr lang="en-US" sz="2400" b="1" i="1" smtClean="0">
                              <a:solidFill>
                                <a:srgbClr val="FF0000"/>
                              </a:solidFill>
                              <a:latin typeface="Cambria Math" panose="02040503050406030204" pitchFamily="18" charset="0"/>
                            </a:rPr>
                            <m:t>𝟏𝟎𝟎</m:t>
                          </m:r>
                        </m:den>
                      </m:f>
                    </m:oMath>
                  </m:oMathPara>
                </a14:m>
                <a:endParaRPr lang="en-US" sz="2400" b="1">
                  <a:solidFill>
                    <a:srgbClr val="FF0000"/>
                  </a:solidFill>
                </a:endParaRPr>
              </a:p>
            </p:txBody>
          </p:sp>
        </mc:Choice>
        <mc:Fallback xmlns="">
          <p:sp>
            <p:nvSpPr>
              <p:cNvPr id="66" name="TextBox 65"/>
              <p:cNvSpPr txBox="1">
                <a:spLocks noRot="1" noChangeAspect="1" noMove="1" noResize="1" noEditPoints="1" noAdjustHandles="1" noChangeArrowheads="1" noChangeShapeType="1" noTextEdit="1"/>
              </p:cNvSpPr>
              <p:nvPr/>
            </p:nvSpPr>
            <p:spPr>
              <a:xfrm>
                <a:off x="8012656" y="1979346"/>
                <a:ext cx="1009547" cy="793679"/>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7" name="TextBox 66"/>
              <p:cNvSpPr txBox="1"/>
              <p:nvPr/>
            </p:nvSpPr>
            <p:spPr>
              <a:xfrm>
                <a:off x="4766544" y="3849346"/>
                <a:ext cx="1009547" cy="79367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400" b="1" i="1" smtClean="0">
                              <a:solidFill>
                                <a:srgbClr val="FF0000"/>
                              </a:solidFill>
                              <a:latin typeface="Cambria Math"/>
                            </a:rPr>
                          </m:ctrlPr>
                        </m:fPr>
                        <m:num>
                          <m:r>
                            <a:rPr lang="en-US" sz="2400" b="1" i="1" smtClean="0">
                              <a:solidFill>
                                <a:srgbClr val="FF0000"/>
                              </a:solidFill>
                              <a:latin typeface="Cambria Math" panose="02040503050406030204" pitchFamily="18" charset="0"/>
                            </a:rPr>
                            <m:t>𝟐𝟓</m:t>
                          </m:r>
                        </m:num>
                        <m:den>
                          <m:r>
                            <a:rPr lang="en-US" sz="2400" b="1" i="1" smtClean="0">
                              <a:solidFill>
                                <a:srgbClr val="FF0000"/>
                              </a:solidFill>
                              <a:latin typeface="Cambria Math" panose="02040503050406030204" pitchFamily="18" charset="0"/>
                            </a:rPr>
                            <m:t>𝟏𝟎𝟎</m:t>
                          </m:r>
                        </m:den>
                      </m:f>
                    </m:oMath>
                  </m:oMathPara>
                </a14:m>
                <a:endParaRPr lang="en-US" sz="2400" b="1">
                  <a:solidFill>
                    <a:srgbClr val="FF0000"/>
                  </a:solidFill>
                </a:endParaRPr>
              </a:p>
            </p:txBody>
          </p:sp>
        </mc:Choice>
        <mc:Fallback xmlns="">
          <p:sp>
            <p:nvSpPr>
              <p:cNvPr id="67" name="TextBox 66"/>
              <p:cNvSpPr txBox="1">
                <a:spLocks noRot="1" noChangeAspect="1" noMove="1" noResize="1" noEditPoints="1" noAdjustHandles="1" noChangeArrowheads="1" noChangeShapeType="1" noTextEdit="1"/>
              </p:cNvSpPr>
              <p:nvPr/>
            </p:nvSpPr>
            <p:spPr>
              <a:xfrm>
                <a:off x="4766544" y="3849346"/>
                <a:ext cx="1009547" cy="793679"/>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8" name="TextBox 67"/>
              <p:cNvSpPr txBox="1"/>
              <p:nvPr/>
            </p:nvSpPr>
            <p:spPr>
              <a:xfrm>
                <a:off x="5512607" y="4494480"/>
                <a:ext cx="1009547" cy="79367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400" b="1" i="1" smtClean="0">
                              <a:solidFill>
                                <a:srgbClr val="FF0000"/>
                              </a:solidFill>
                              <a:latin typeface="Cambria Math"/>
                            </a:rPr>
                          </m:ctrlPr>
                        </m:fPr>
                        <m:num>
                          <m:r>
                            <a:rPr lang="en-US" sz="2400" b="1" i="1" smtClean="0">
                              <a:solidFill>
                                <a:srgbClr val="FF0000"/>
                              </a:solidFill>
                              <a:latin typeface="Cambria Math" panose="02040503050406030204" pitchFamily="18" charset="0"/>
                            </a:rPr>
                            <m:t>𝟐𝟓</m:t>
                          </m:r>
                        </m:num>
                        <m:den>
                          <m:r>
                            <a:rPr lang="en-US" sz="2400" b="1" i="1" smtClean="0">
                              <a:solidFill>
                                <a:srgbClr val="FF0000"/>
                              </a:solidFill>
                              <a:latin typeface="Cambria Math" panose="02040503050406030204" pitchFamily="18" charset="0"/>
                            </a:rPr>
                            <m:t>𝟏𝟎𝟎</m:t>
                          </m:r>
                        </m:den>
                      </m:f>
                    </m:oMath>
                  </m:oMathPara>
                </a14:m>
                <a:endParaRPr lang="en-US" sz="2400" b="1">
                  <a:solidFill>
                    <a:srgbClr val="FF0000"/>
                  </a:solidFill>
                </a:endParaRPr>
              </a:p>
            </p:txBody>
          </p:sp>
        </mc:Choice>
        <mc:Fallback xmlns="">
          <p:sp>
            <p:nvSpPr>
              <p:cNvPr id="68" name="TextBox 67"/>
              <p:cNvSpPr txBox="1">
                <a:spLocks noRot="1" noChangeAspect="1" noMove="1" noResize="1" noEditPoints="1" noAdjustHandles="1" noChangeArrowheads="1" noChangeShapeType="1" noTextEdit="1"/>
              </p:cNvSpPr>
              <p:nvPr/>
            </p:nvSpPr>
            <p:spPr>
              <a:xfrm>
                <a:off x="5512607" y="4494480"/>
                <a:ext cx="1009547" cy="793679"/>
              </a:xfrm>
              <a:prstGeom prst="rect">
                <a:avLst/>
              </a:prstGeom>
              <a:blipFill>
                <a:blip r:embed="rId11"/>
                <a:stretch>
                  <a:fillRect/>
                </a:stretch>
              </a:blipFill>
            </p:spPr>
            <p:txBody>
              <a:bodyPr/>
              <a:lstStyle/>
              <a:p>
                <a:r>
                  <a:rPr lang="en-US">
                    <a:noFill/>
                  </a:rPr>
                  <a:t> </a:t>
                </a:r>
              </a:p>
            </p:txBody>
          </p:sp>
        </mc:Fallback>
      </mc:AlternateContent>
      <p:cxnSp>
        <p:nvCxnSpPr>
          <p:cNvPr id="69" name="Straight Connector 68"/>
          <p:cNvCxnSpPr/>
          <p:nvPr/>
        </p:nvCxnSpPr>
        <p:spPr bwMode="auto">
          <a:xfrm>
            <a:off x="3360672" y="684765"/>
            <a:ext cx="4876021" cy="5046"/>
          </a:xfrm>
          <a:prstGeom prst="line">
            <a:avLst/>
          </a:prstGeom>
          <a:ln w="38100">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71" name="Straight Connector 70"/>
          <p:cNvCxnSpPr/>
          <p:nvPr/>
        </p:nvCxnSpPr>
        <p:spPr bwMode="auto">
          <a:xfrm flipV="1">
            <a:off x="1802675" y="1123871"/>
            <a:ext cx="2972284" cy="704"/>
          </a:xfrm>
          <a:prstGeom prst="line">
            <a:avLst/>
          </a:prstGeom>
          <a:ln w="38100">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2791335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linds(horizont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9"/>
                                        </p:tgtEl>
                                        <p:attrNameLst>
                                          <p:attrName>style.visibility</p:attrName>
                                        </p:attrNameLst>
                                      </p:cBhvr>
                                      <p:to>
                                        <p:strVal val="visible"/>
                                      </p:to>
                                    </p:set>
                                    <p:animEffect transition="in" filter="barn(inVertical)">
                                      <p:cBhvr>
                                        <p:cTn id="12" dur="500"/>
                                        <p:tgtEl>
                                          <p:spTgt spid="6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1"/>
                                        </p:tgtEl>
                                        <p:attrNameLst>
                                          <p:attrName>style.visibility</p:attrName>
                                        </p:attrNameLst>
                                      </p:cBhvr>
                                      <p:to>
                                        <p:strVal val="visible"/>
                                      </p:to>
                                    </p:set>
                                    <p:animEffect transition="in" filter="barn(inVertical)">
                                      <p:cBhvr>
                                        <p:cTn id="17" dur="500"/>
                                        <p:tgtEl>
                                          <p:spTgt spid="7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barn(inVertical)">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barn(inVertical)">
                                      <p:cBhvr>
                                        <p:cTn id="27" dur="500"/>
                                        <p:tgtEl>
                                          <p:spTgt spid="28"/>
                                        </p:tgtEl>
                                      </p:cBhvr>
                                    </p:animEffect>
                                  </p:childTnLst>
                                </p:cTn>
                              </p:par>
                              <p:par>
                                <p:cTn id="28" presetID="16" presetClass="entr" presetSubtype="21" fill="hold" nodeType="with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barn(inVertical)">
                                      <p:cBhvr>
                                        <p:cTn id="30" dur="500"/>
                                        <p:tgtEl>
                                          <p:spTgt spid="29"/>
                                        </p:tgtEl>
                                      </p:cBhvr>
                                    </p:animEffect>
                                  </p:childTnLst>
                                </p:cTn>
                              </p:par>
                            </p:childTnLst>
                          </p:cTn>
                        </p:par>
                      </p:childTnLst>
                    </p:cTn>
                  </p:par>
                  <p:par>
                    <p:cTn id="31" fill="hold">
                      <p:stCondLst>
                        <p:cond delay="indefinite"/>
                      </p:stCondLst>
                      <p:childTnLst>
                        <p:par>
                          <p:cTn id="32" fill="hold">
                            <p:stCondLst>
                              <p:cond delay="0"/>
                            </p:stCondLst>
                            <p:childTnLst>
                              <p:par>
                                <p:cTn id="33" presetID="12" presetClass="entr" presetSubtype="8" fill="hold" grpId="0" nodeType="clickEffect">
                                  <p:stCondLst>
                                    <p:cond delay="0"/>
                                  </p:stCondLst>
                                  <p:childTnLst>
                                    <p:set>
                                      <p:cBhvr>
                                        <p:cTn id="34" dur="1" fill="hold">
                                          <p:stCondLst>
                                            <p:cond delay="0"/>
                                          </p:stCondLst>
                                        </p:cTn>
                                        <p:tgtEl>
                                          <p:spTgt spid="50"/>
                                        </p:tgtEl>
                                        <p:attrNameLst>
                                          <p:attrName>style.visibility</p:attrName>
                                        </p:attrNameLst>
                                      </p:cBhvr>
                                      <p:to>
                                        <p:strVal val="visible"/>
                                      </p:to>
                                    </p:set>
                                    <p:animEffect transition="in" filter="slide(fromLeft)">
                                      <p:cBhvr>
                                        <p:cTn id="35" dur="1000"/>
                                        <p:tgtEl>
                                          <p:spTgt spid="50"/>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51"/>
                                        </p:tgtEl>
                                        <p:attrNameLst>
                                          <p:attrName>style.visibility</p:attrName>
                                        </p:attrNameLst>
                                      </p:cBhvr>
                                      <p:to>
                                        <p:strVal val="visible"/>
                                      </p:to>
                                    </p:set>
                                    <p:animEffect transition="in" filter="blinds(horizontal)">
                                      <p:cBhvr>
                                        <p:cTn id="40" dur="500"/>
                                        <p:tgtEl>
                                          <p:spTgt spid="51"/>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52"/>
                                        </p:tgtEl>
                                        <p:attrNameLst>
                                          <p:attrName>style.visibility</p:attrName>
                                        </p:attrNameLst>
                                      </p:cBhvr>
                                      <p:to>
                                        <p:strVal val="visible"/>
                                      </p:to>
                                    </p:set>
                                    <p:animEffect transition="in" filter="blinds(horizontal)">
                                      <p:cBhvr>
                                        <p:cTn id="45" dur="500"/>
                                        <p:tgtEl>
                                          <p:spTgt spid="52"/>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66"/>
                                        </p:tgtEl>
                                        <p:attrNameLst>
                                          <p:attrName>style.visibility</p:attrName>
                                        </p:attrNameLst>
                                      </p:cBhvr>
                                      <p:to>
                                        <p:strVal val="visible"/>
                                      </p:to>
                                    </p:set>
                                    <p:animEffect transition="in" filter="blinds(horizontal)">
                                      <p:cBhvr>
                                        <p:cTn id="50" dur="500"/>
                                        <p:tgtEl>
                                          <p:spTgt spid="66"/>
                                        </p:tgtEl>
                                      </p:cBhvr>
                                    </p:animEffect>
                                  </p:childTnLst>
                                </p:cTn>
                              </p:par>
                            </p:childTnLst>
                          </p:cTn>
                        </p:par>
                      </p:childTnLst>
                    </p:cTn>
                  </p:par>
                  <p:par>
                    <p:cTn id="51" fill="hold">
                      <p:stCondLst>
                        <p:cond delay="indefinite"/>
                      </p:stCondLst>
                      <p:childTnLst>
                        <p:par>
                          <p:cTn id="52" fill="hold">
                            <p:stCondLst>
                              <p:cond delay="0"/>
                            </p:stCondLst>
                            <p:childTnLst>
                              <p:par>
                                <p:cTn id="53" presetID="4" presetClass="entr" presetSubtype="32" fill="hold" nodeType="clickEffect">
                                  <p:stCondLst>
                                    <p:cond delay="0"/>
                                  </p:stCondLst>
                                  <p:childTnLst>
                                    <p:set>
                                      <p:cBhvr>
                                        <p:cTn id="54" dur="1" fill="hold">
                                          <p:stCondLst>
                                            <p:cond delay="0"/>
                                          </p:stCondLst>
                                        </p:cTn>
                                        <p:tgtEl>
                                          <p:spTgt spid="44"/>
                                        </p:tgtEl>
                                        <p:attrNameLst>
                                          <p:attrName>style.visibility</p:attrName>
                                        </p:attrNameLst>
                                      </p:cBhvr>
                                      <p:to>
                                        <p:strVal val="visible"/>
                                      </p:to>
                                    </p:set>
                                    <p:animEffect transition="in" filter="box(out)">
                                      <p:cBhvr>
                                        <p:cTn id="55" dur="1000"/>
                                        <p:tgtEl>
                                          <p:spTgt spid="44"/>
                                        </p:tgtEl>
                                      </p:cBhvr>
                                    </p:animEffect>
                                  </p:childTnLst>
                                  <p:subTnLst>
                                    <p:audio>
                                      <p:cMediaNode>
                                        <p:cTn display="0" masterRel="sameClick">
                                          <p:stCondLst>
                                            <p:cond evt="begin" delay="0">
                                              <p:tn val="53"/>
                                            </p:cond>
                                          </p:stCondLst>
                                          <p:endCondLst>
                                            <p:cond evt="onStopAudio" delay="0">
                                              <p:tgtEl>
                                                <p:sldTgt/>
                                              </p:tgtEl>
                                            </p:cond>
                                          </p:endCondLst>
                                        </p:cTn>
                                        <p:tgtEl>
                                          <p:sndTgt r:embed="rId3" name="chimes.wav"/>
                                        </p:tgtEl>
                                      </p:cMediaNode>
                                    </p:audio>
                                  </p:subTnLst>
                                </p:cTn>
                              </p:par>
                            </p:childTnLst>
                          </p:cTn>
                        </p:par>
                      </p:childTnLst>
                    </p:cTn>
                  </p:par>
                  <p:par>
                    <p:cTn id="56" fill="hold">
                      <p:stCondLst>
                        <p:cond delay="indefinite"/>
                      </p:stCondLst>
                      <p:childTnLst>
                        <p:par>
                          <p:cTn id="57" fill="hold">
                            <p:stCondLst>
                              <p:cond delay="0"/>
                            </p:stCondLst>
                            <p:childTnLst>
                              <p:par>
                                <p:cTn id="58" presetID="4" presetClass="entr" presetSubtype="32" fill="hold" grpId="0" nodeType="clickEffect">
                                  <p:stCondLst>
                                    <p:cond delay="0"/>
                                  </p:stCondLst>
                                  <p:childTnLst>
                                    <p:set>
                                      <p:cBhvr>
                                        <p:cTn id="59" dur="1" fill="hold">
                                          <p:stCondLst>
                                            <p:cond delay="0"/>
                                          </p:stCondLst>
                                        </p:cTn>
                                        <p:tgtEl>
                                          <p:spTgt spid="43">
                                            <p:txEl>
                                              <p:pRg st="0" end="0"/>
                                            </p:txEl>
                                          </p:spTgt>
                                        </p:tgtEl>
                                        <p:attrNameLst>
                                          <p:attrName>style.visibility</p:attrName>
                                        </p:attrNameLst>
                                      </p:cBhvr>
                                      <p:to>
                                        <p:strVal val="visible"/>
                                      </p:to>
                                    </p:set>
                                    <p:animEffect transition="in" filter="box(out)">
                                      <p:cBhvr>
                                        <p:cTn id="60" dur="1000"/>
                                        <p:tgtEl>
                                          <p:spTgt spid="43">
                                            <p:txEl>
                                              <p:pRg st="0" end="0"/>
                                            </p:txEl>
                                          </p:spTgt>
                                        </p:tgtEl>
                                      </p:cBhvr>
                                    </p:animEffect>
                                  </p:childTnLst>
                                  <p:subTnLst>
                                    <p:audio>
                                      <p:cMediaNode>
                                        <p:cTn display="0" masterRel="sameClick">
                                          <p:stCondLst>
                                            <p:cond evt="begin" delay="0">
                                              <p:tn val="58"/>
                                            </p:cond>
                                          </p:stCondLst>
                                          <p:endCondLst>
                                            <p:cond evt="onStopAudio" delay="0">
                                              <p:tgtEl>
                                                <p:sldTgt/>
                                              </p:tgtEl>
                                            </p:cond>
                                          </p:endCondLst>
                                        </p:cTn>
                                        <p:tgtEl>
                                          <p:sndTgt r:embed="rId3" name="chimes.wav"/>
                                        </p:tgtEl>
                                      </p:cMediaNode>
                                    </p:audio>
                                  </p:subTnLst>
                                </p:cTn>
                              </p:par>
                              <p:par>
                                <p:cTn id="61" presetID="4" presetClass="entr" presetSubtype="32" fill="hold" nodeType="withEffect">
                                  <p:stCondLst>
                                    <p:cond delay="0"/>
                                  </p:stCondLst>
                                  <p:childTnLst>
                                    <p:set>
                                      <p:cBhvr>
                                        <p:cTn id="62" dur="1" fill="hold">
                                          <p:stCondLst>
                                            <p:cond delay="0"/>
                                          </p:stCondLst>
                                        </p:cTn>
                                        <p:tgtEl>
                                          <p:spTgt spid="46"/>
                                        </p:tgtEl>
                                        <p:attrNameLst>
                                          <p:attrName>style.visibility</p:attrName>
                                        </p:attrNameLst>
                                      </p:cBhvr>
                                      <p:to>
                                        <p:strVal val="visible"/>
                                      </p:to>
                                    </p:set>
                                    <p:animEffect transition="in" filter="box(out)">
                                      <p:cBhvr>
                                        <p:cTn id="63" dur="1000"/>
                                        <p:tgtEl>
                                          <p:spTgt spid="46"/>
                                        </p:tgtEl>
                                      </p:cBhvr>
                                    </p:animEffect>
                                  </p:childTnLst>
                                  <p:subTnLst>
                                    <p:audio>
                                      <p:cMediaNode>
                                        <p:cTn display="0" masterRel="sameClick">
                                          <p:stCondLst>
                                            <p:cond evt="begin" delay="0">
                                              <p:tn val="61"/>
                                            </p:cond>
                                          </p:stCondLst>
                                          <p:endCondLst>
                                            <p:cond evt="onStopAudio" delay="0">
                                              <p:tgtEl>
                                                <p:sldTgt/>
                                              </p:tgtEl>
                                            </p:cond>
                                          </p:endCondLst>
                                        </p:cTn>
                                        <p:tgtEl>
                                          <p:sndTgt r:embed="rId3" name="chimes.wav"/>
                                        </p:tgtEl>
                                      </p:cMediaNode>
                                    </p:audio>
                                  </p:subTnLst>
                                </p:cTn>
                              </p:par>
                              <p:par>
                                <p:cTn id="64" presetID="4" presetClass="entr" presetSubtype="32" fill="hold" nodeType="withEffect">
                                  <p:stCondLst>
                                    <p:cond delay="0"/>
                                  </p:stCondLst>
                                  <p:childTnLst>
                                    <p:set>
                                      <p:cBhvr>
                                        <p:cTn id="65" dur="1" fill="hold">
                                          <p:stCondLst>
                                            <p:cond delay="0"/>
                                          </p:stCondLst>
                                        </p:cTn>
                                        <p:tgtEl>
                                          <p:spTgt spid="45"/>
                                        </p:tgtEl>
                                        <p:attrNameLst>
                                          <p:attrName>style.visibility</p:attrName>
                                        </p:attrNameLst>
                                      </p:cBhvr>
                                      <p:to>
                                        <p:strVal val="visible"/>
                                      </p:to>
                                    </p:set>
                                    <p:animEffect transition="in" filter="box(out)">
                                      <p:cBhvr>
                                        <p:cTn id="66" dur="1000"/>
                                        <p:tgtEl>
                                          <p:spTgt spid="45"/>
                                        </p:tgtEl>
                                      </p:cBhvr>
                                    </p:animEffect>
                                  </p:childTnLst>
                                  <p:subTnLst>
                                    <p:audio>
                                      <p:cMediaNode>
                                        <p:cTn display="0" masterRel="sameClick">
                                          <p:stCondLst>
                                            <p:cond evt="begin" delay="0">
                                              <p:tn val="64"/>
                                            </p:cond>
                                          </p:stCondLst>
                                          <p:endCondLst>
                                            <p:cond evt="onStopAudio" delay="0">
                                              <p:tgtEl>
                                                <p:sldTgt/>
                                              </p:tgtEl>
                                            </p:cond>
                                          </p:endCondLst>
                                        </p:cTn>
                                        <p:tgtEl>
                                          <p:sndTgt r:embed="rId3" name="chimes.wav"/>
                                        </p:tgtEl>
                                      </p:cMediaNode>
                                    </p:audio>
                                  </p:subTnLst>
                                </p:cTn>
                              </p:par>
                            </p:childTnLst>
                          </p:cTn>
                        </p:par>
                      </p:childTnLst>
                    </p:cTn>
                  </p:par>
                  <p:par>
                    <p:cTn id="67" fill="hold">
                      <p:stCondLst>
                        <p:cond delay="indefinite"/>
                      </p:stCondLst>
                      <p:childTnLst>
                        <p:par>
                          <p:cTn id="68" fill="hold">
                            <p:stCondLst>
                              <p:cond delay="0"/>
                            </p:stCondLst>
                            <p:childTnLst>
                              <p:par>
                                <p:cTn id="69" presetID="3" presetClass="entr" presetSubtype="10" fill="hold" grpId="0" nodeType="clickEffect">
                                  <p:stCondLst>
                                    <p:cond delay="0"/>
                                  </p:stCondLst>
                                  <p:childTnLst>
                                    <p:set>
                                      <p:cBhvr>
                                        <p:cTn id="70" dur="1" fill="hold">
                                          <p:stCondLst>
                                            <p:cond delay="0"/>
                                          </p:stCondLst>
                                        </p:cTn>
                                        <p:tgtEl>
                                          <p:spTgt spid="59"/>
                                        </p:tgtEl>
                                        <p:attrNameLst>
                                          <p:attrName>style.visibility</p:attrName>
                                        </p:attrNameLst>
                                      </p:cBhvr>
                                      <p:to>
                                        <p:strVal val="visible"/>
                                      </p:to>
                                    </p:set>
                                    <p:animEffect transition="in" filter="blinds(horizontal)">
                                      <p:cBhvr>
                                        <p:cTn id="71" dur="500"/>
                                        <p:tgtEl>
                                          <p:spTgt spid="59"/>
                                        </p:tgtEl>
                                      </p:cBhvr>
                                    </p:animEffect>
                                  </p:childTnLst>
                                </p:cTn>
                              </p:par>
                            </p:childTnLst>
                          </p:cTn>
                        </p:par>
                        <p:par>
                          <p:cTn id="72" fill="hold">
                            <p:stCondLst>
                              <p:cond delay="500"/>
                            </p:stCondLst>
                            <p:childTnLst>
                              <p:par>
                                <p:cTn id="73" presetID="4" presetClass="entr" presetSubtype="32" fill="hold" grpId="0" nodeType="afterEffect">
                                  <p:stCondLst>
                                    <p:cond delay="0"/>
                                  </p:stCondLst>
                                  <p:childTnLst>
                                    <p:set>
                                      <p:cBhvr>
                                        <p:cTn id="74" dur="1" fill="hold">
                                          <p:stCondLst>
                                            <p:cond delay="0"/>
                                          </p:stCondLst>
                                        </p:cTn>
                                        <p:tgtEl>
                                          <p:spTgt spid="49"/>
                                        </p:tgtEl>
                                        <p:attrNameLst>
                                          <p:attrName>style.visibility</p:attrName>
                                        </p:attrNameLst>
                                      </p:cBhvr>
                                      <p:to>
                                        <p:strVal val="visible"/>
                                      </p:to>
                                    </p:set>
                                    <p:animEffect transition="in" filter="box(out)">
                                      <p:cBhvr>
                                        <p:cTn id="75" dur="1000"/>
                                        <p:tgtEl>
                                          <p:spTgt spid="49"/>
                                        </p:tgtEl>
                                      </p:cBhvr>
                                    </p:animEffect>
                                  </p:childTnLst>
                                  <p:subTnLst>
                                    <p:audio>
                                      <p:cMediaNode>
                                        <p:cTn display="0" masterRel="sameClick">
                                          <p:stCondLst>
                                            <p:cond evt="begin" delay="0">
                                              <p:tn val="73"/>
                                            </p:cond>
                                          </p:stCondLst>
                                          <p:endCondLst>
                                            <p:cond evt="onStopAudio" delay="0">
                                              <p:tgtEl>
                                                <p:sldTgt/>
                                              </p:tgtEl>
                                            </p:cond>
                                          </p:endCondLst>
                                        </p:cTn>
                                        <p:tgtEl>
                                          <p:sndTgt r:embed="rId3" name="chimes.wav"/>
                                        </p:tgtEl>
                                      </p:cMediaNode>
                                    </p:audio>
                                  </p:subTnLst>
                                </p:cTn>
                              </p:par>
                            </p:childTnLst>
                          </p:cTn>
                        </p:par>
                      </p:childTnLst>
                    </p:cTn>
                  </p:par>
                  <p:par>
                    <p:cTn id="76" fill="hold">
                      <p:stCondLst>
                        <p:cond delay="indefinite"/>
                      </p:stCondLst>
                      <p:childTnLst>
                        <p:par>
                          <p:cTn id="77" fill="hold">
                            <p:stCondLst>
                              <p:cond delay="0"/>
                            </p:stCondLst>
                            <p:childTnLst>
                              <p:par>
                                <p:cTn id="78" presetID="4" presetClass="entr" presetSubtype="32" fill="hold" nodeType="clickEffect">
                                  <p:stCondLst>
                                    <p:cond delay="0"/>
                                  </p:stCondLst>
                                  <p:childTnLst>
                                    <p:set>
                                      <p:cBhvr>
                                        <p:cTn id="79" dur="1" fill="hold">
                                          <p:stCondLst>
                                            <p:cond delay="0"/>
                                          </p:stCondLst>
                                        </p:cTn>
                                        <p:tgtEl>
                                          <p:spTgt spid="47"/>
                                        </p:tgtEl>
                                        <p:attrNameLst>
                                          <p:attrName>style.visibility</p:attrName>
                                        </p:attrNameLst>
                                      </p:cBhvr>
                                      <p:to>
                                        <p:strVal val="visible"/>
                                      </p:to>
                                    </p:set>
                                    <p:animEffect transition="in" filter="box(out)">
                                      <p:cBhvr>
                                        <p:cTn id="80" dur="1000"/>
                                        <p:tgtEl>
                                          <p:spTgt spid="47"/>
                                        </p:tgtEl>
                                      </p:cBhvr>
                                    </p:animEffect>
                                  </p:childTnLst>
                                  <p:subTnLst>
                                    <p:audio>
                                      <p:cMediaNode>
                                        <p:cTn display="0" masterRel="sameClick">
                                          <p:stCondLst>
                                            <p:cond evt="begin" delay="0">
                                              <p:tn val="78"/>
                                            </p:cond>
                                          </p:stCondLst>
                                          <p:endCondLst>
                                            <p:cond evt="onStopAudio" delay="0">
                                              <p:tgtEl>
                                                <p:sldTgt/>
                                              </p:tgtEl>
                                            </p:cond>
                                          </p:endCondLst>
                                        </p:cTn>
                                        <p:tgtEl>
                                          <p:sndTgt r:embed="rId3" name="chimes.wav"/>
                                        </p:tgtEl>
                                      </p:cMediaNode>
                                    </p:audio>
                                  </p:subTnLst>
                                </p:cTn>
                              </p:par>
                            </p:childTnLst>
                          </p:cTn>
                        </p:par>
                        <p:par>
                          <p:cTn id="81" fill="hold">
                            <p:stCondLst>
                              <p:cond delay="1000"/>
                            </p:stCondLst>
                            <p:childTnLst>
                              <p:par>
                                <p:cTn id="82" presetID="3" presetClass="entr" presetSubtype="10" fill="hold" grpId="0" nodeType="afterEffect">
                                  <p:stCondLst>
                                    <p:cond delay="0"/>
                                  </p:stCondLst>
                                  <p:childTnLst>
                                    <p:set>
                                      <p:cBhvr>
                                        <p:cTn id="83" dur="1" fill="hold">
                                          <p:stCondLst>
                                            <p:cond delay="0"/>
                                          </p:stCondLst>
                                        </p:cTn>
                                        <p:tgtEl>
                                          <p:spTgt spid="60"/>
                                        </p:tgtEl>
                                        <p:attrNameLst>
                                          <p:attrName>style.visibility</p:attrName>
                                        </p:attrNameLst>
                                      </p:cBhvr>
                                      <p:to>
                                        <p:strVal val="visible"/>
                                      </p:to>
                                    </p:set>
                                    <p:animEffect transition="in" filter="blinds(horizontal)">
                                      <p:cBhvr>
                                        <p:cTn id="84" dur="500"/>
                                        <p:tgtEl>
                                          <p:spTgt spid="60"/>
                                        </p:tgtEl>
                                      </p:cBhvr>
                                    </p:animEffect>
                                  </p:childTnLst>
                                </p:cTn>
                              </p:par>
                              <p:par>
                                <p:cTn id="85" presetID="4" presetClass="entr" presetSubtype="16" fill="hold" grpId="0" nodeType="withEffect">
                                  <p:stCondLst>
                                    <p:cond delay="0"/>
                                  </p:stCondLst>
                                  <p:childTnLst>
                                    <p:set>
                                      <p:cBhvr>
                                        <p:cTn id="86" dur="1" fill="hold">
                                          <p:stCondLst>
                                            <p:cond delay="0"/>
                                          </p:stCondLst>
                                        </p:cTn>
                                        <p:tgtEl>
                                          <p:spTgt spid="48"/>
                                        </p:tgtEl>
                                        <p:attrNameLst>
                                          <p:attrName>style.visibility</p:attrName>
                                        </p:attrNameLst>
                                      </p:cBhvr>
                                      <p:to>
                                        <p:strVal val="visible"/>
                                      </p:to>
                                    </p:set>
                                    <p:animEffect transition="in" filter="box(in)">
                                      <p:cBhvr>
                                        <p:cTn id="87" dur="1000"/>
                                        <p:tgtEl>
                                          <p:spTgt spid="48"/>
                                        </p:tgtEl>
                                      </p:cBhvr>
                                    </p:animEffect>
                                  </p:childTnLst>
                                  <p:subTnLst>
                                    <p:audio>
                                      <p:cMediaNode>
                                        <p:cTn display="0" masterRel="sameClick">
                                          <p:stCondLst>
                                            <p:cond evt="begin" delay="0">
                                              <p:tn val="85"/>
                                            </p:cond>
                                          </p:stCondLst>
                                          <p:endCondLst>
                                            <p:cond evt="onStopAudio" delay="0">
                                              <p:tgtEl>
                                                <p:sldTgt/>
                                              </p:tgtEl>
                                            </p:cond>
                                          </p:endCondLst>
                                        </p:cTn>
                                        <p:tgtEl>
                                          <p:sndTgt r:embed="rId3" name="chimes.wav"/>
                                        </p:tgtEl>
                                      </p:cMediaNode>
                                    </p:audio>
                                  </p:subTnLst>
                                </p:cTn>
                              </p:par>
                            </p:childTnLst>
                          </p:cTn>
                        </p:par>
                      </p:childTnLst>
                    </p:cTn>
                  </p:par>
                  <p:par>
                    <p:cTn id="88" fill="hold">
                      <p:stCondLst>
                        <p:cond delay="indefinite"/>
                      </p:stCondLst>
                      <p:childTnLst>
                        <p:par>
                          <p:cTn id="89" fill="hold">
                            <p:stCondLst>
                              <p:cond delay="0"/>
                            </p:stCondLst>
                            <p:childTnLst>
                              <p:par>
                                <p:cTn id="90" presetID="3" presetClass="entr" presetSubtype="10" fill="hold" grpId="0" nodeType="clickEffect">
                                  <p:stCondLst>
                                    <p:cond delay="0"/>
                                  </p:stCondLst>
                                  <p:childTnLst>
                                    <p:set>
                                      <p:cBhvr>
                                        <p:cTn id="91" dur="1" fill="hold">
                                          <p:stCondLst>
                                            <p:cond delay="0"/>
                                          </p:stCondLst>
                                        </p:cTn>
                                        <p:tgtEl>
                                          <p:spTgt spid="61"/>
                                        </p:tgtEl>
                                        <p:attrNameLst>
                                          <p:attrName>style.visibility</p:attrName>
                                        </p:attrNameLst>
                                      </p:cBhvr>
                                      <p:to>
                                        <p:strVal val="visible"/>
                                      </p:to>
                                    </p:set>
                                    <p:animEffect transition="in" filter="blinds(horizontal)">
                                      <p:cBhvr>
                                        <p:cTn id="92" dur="500"/>
                                        <p:tgtEl>
                                          <p:spTgt spid="61"/>
                                        </p:tgtEl>
                                      </p:cBhvr>
                                    </p:animEffect>
                                  </p:childTnLst>
                                </p:cTn>
                              </p:par>
                            </p:childTnLst>
                          </p:cTn>
                        </p:par>
                      </p:childTnLst>
                    </p:cTn>
                  </p:par>
                  <p:par>
                    <p:cTn id="93" fill="hold">
                      <p:stCondLst>
                        <p:cond delay="indefinite"/>
                      </p:stCondLst>
                      <p:childTnLst>
                        <p:par>
                          <p:cTn id="94" fill="hold">
                            <p:stCondLst>
                              <p:cond delay="0"/>
                            </p:stCondLst>
                            <p:childTnLst>
                              <p:par>
                                <p:cTn id="95" presetID="3" presetClass="entr" presetSubtype="10" fill="hold" grpId="0" nodeType="clickEffect">
                                  <p:stCondLst>
                                    <p:cond delay="0"/>
                                  </p:stCondLst>
                                  <p:childTnLst>
                                    <p:set>
                                      <p:cBhvr>
                                        <p:cTn id="96" dur="1" fill="hold">
                                          <p:stCondLst>
                                            <p:cond delay="0"/>
                                          </p:stCondLst>
                                        </p:cTn>
                                        <p:tgtEl>
                                          <p:spTgt spid="67"/>
                                        </p:tgtEl>
                                        <p:attrNameLst>
                                          <p:attrName>style.visibility</p:attrName>
                                        </p:attrNameLst>
                                      </p:cBhvr>
                                      <p:to>
                                        <p:strVal val="visible"/>
                                      </p:to>
                                    </p:set>
                                    <p:animEffect transition="in" filter="blinds(horizontal)">
                                      <p:cBhvr>
                                        <p:cTn id="97" dur="500"/>
                                        <p:tgtEl>
                                          <p:spTgt spid="67"/>
                                        </p:tgtEl>
                                      </p:cBhvr>
                                    </p:animEffect>
                                  </p:childTnLst>
                                </p:cTn>
                              </p:par>
                            </p:childTnLst>
                          </p:cTn>
                        </p:par>
                      </p:childTnLst>
                    </p:cTn>
                  </p:par>
                  <p:par>
                    <p:cTn id="98" fill="hold">
                      <p:stCondLst>
                        <p:cond delay="indefinite"/>
                      </p:stCondLst>
                      <p:childTnLst>
                        <p:par>
                          <p:cTn id="99" fill="hold">
                            <p:stCondLst>
                              <p:cond delay="0"/>
                            </p:stCondLst>
                            <p:childTnLst>
                              <p:par>
                                <p:cTn id="100" presetID="3" presetClass="entr" presetSubtype="10" fill="hold" grpId="0" nodeType="clickEffect">
                                  <p:stCondLst>
                                    <p:cond delay="0"/>
                                  </p:stCondLst>
                                  <p:childTnLst>
                                    <p:set>
                                      <p:cBhvr>
                                        <p:cTn id="101" dur="1" fill="hold">
                                          <p:stCondLst>
                                            <p:cond delay="0"/>
                                          </p:stCondLst>
                                        </p:cTn>
                                        <p:tgtEl>
                                          <p:spTgt spid="54"/>
                                        </p:tgtEl>
                                        <p:attrNameLst>
                                          <p:attrName>style.visibility</p:attrName>
                                        </p:attrNameLst>
                                      </p:cBhvr>
                                      <p:to>
                                        <p:strVal val="visible"/>
                                      </p:to>
                                    </p:set>
                                    <p:animEffect transition="in" filter="blinds(horizontal)">
                                      <p:cBhvr>
                                        <p:cTn id="102" dur="500"/>
                                        <p:tgtEl>
                                          <p:spTgt spid="54"/>
                                        </p:tgtEl>
                                      </p:cBhvr>
                                    </p:animEffect>
                                  </p:childTnLst>
                                </p:cTn>
                              </p:par>
                            </p:childTnLst>
                          </p:cTn>
                        </p:par>
                      </p:childTnLst>
                    </p:cTn>
                  </p:par>
                  <p:par>
                    <p:cTn id="103" fill="hold">
                      <p:stCondLst>
                        <p:cond delay="indefinite"/>
                      </p:stCondLst>
                      <p:childTnLst>
                        <p:par>
                          <p:cTn id="104" fill="hold">
                            <p:stCondLst>
                              <p:cond delay="0"/>
                            </p:stCondLst>
                            <p:childTnLst>
                              <p:par>
                                <p:cTn id="105" presetID="3" presetClass="entr" presetSubtype="10" fill="hold" grpId="0" nodeType="clickEffect">
                                  <p:stCondLst>
                                    <p:cond delay="0"/>
                                  </p:stCondLst>
                                  <p:childTnLst>
                                    <p:set>
                                      <p:cBhvr>
                                        <p:cTn id="106" dur="1" fill="hold">
                                          <p:stCondLst>
                                            <p:cond delay="0"/>
                                          </p:stCondLst>
                                        </p:cTn>
                                        <p:tgtEl>
                                          <p:spTgt spid="68"/>
                                        </p:tgtEl>
                                        <p:attrNameLst>
                                          <p:attrName>style.visibility</p:attrName>
                                        </p:attrNameLst>
                                      </p:cBhvr>
                                      <p:to>
                                        <p:strVal val="visible"/>
                                      </p:to>
                                    </p:set>
                                    <p:animEffect transition="in" filter="blinds(horizontal)">
                                      <p:cBhvr>
                                        <p:cTn id="107" dur="500"/>
                                        <p:tgtEl>
                                          <p:spTgt spid="68"/>
                                        </p:tgtEl>
                                      </p:cBhvr>
                                    </p:animEffect>
                                  </p:childTnLst>
                                </p:cTn>
                              </p:par>
                            </p:childTnLst>
                          </p:cTn>
                        </p:par>
                      </p:childTnLst>
                    </p:cTn>
                  </p:par>
                  <p:par>
                    <p:cTn id="108" fill="hold">
                      <p:stCondLst>
                        <p:cond delay="indefinite"/>
                      </p:stCondLst>
                      <p:childTnLst>
                        <p:par>
                          <p:cTn id="109" fill="hold">
                            <p:stCondLst>
                              <p:cond delay="0"/>
                            </p:stCondLst>
                            <p:childTnLst>
                              <p:par>
                                <p:cTn id="110" presetID="3" presetClass="entr" presetSubtype="10" fill="hold" grpId="0" nodeType="clickEffect">
                                  <p:stCondLst>
                                    <p:cond delay="0"/>
                                  </p:stCondLst>
                                  <p:childTnLst>
                                    <p:set>
                                      <p:cBhvr>
                                        <p:cTn id="111" dur="1" fill="hold">
                                          <p:stCondLst>
                                            <p:cond delay="0"/>
                                          </p:stCondLst>
                                        </p:cTn>
                                        <p:tgtEl>
                                          <p:spTgt spid="56"/>
                                        </p:tgtEl>
                                        <p:attrNameLst>
                                          <p:attrName>style.visibility</p:attrName>
                                        </p:attrNameLst>
                                      </p:cBhvr>
                                      <p:to>
                                        <p:strVal val="visible"/>
                                      </p:to>
                                    </p:set>
                                    <p:animEffect transition="in" filter="blinds(horizontal)">
                                      <p:cBhvr>
                                        <p:cTn id="112" dur="500"/>
                                        <p:tgtEl>
                                          <p:spTgt spid="56"/>
                                        </p:tgtEl>
                                      </p:cBhvr>
                                    </p:animEffect>
                                  </p:childTnLst>
                                </p:cTn>
                              </p:par>
                            </p:childTnLst>
                          </p:cTn>
                        </p:par>
                      </p:childTnLst>
                    </p:cTn>
                  </p:par>
                  <p:par>
                    <p:cTn id="113" fill="hold">
                      <p:stCondLst>
                        <p:cond delay="indefinite"/>
                      </p:stCondLst>
                      <p:childTnLst>
                        <p:par>
                          <p:cTn id="114" fill="hold">
                            <p:stCondLst>
                              <p:cond delay="0"/>
                            </p:stCondLst>
                            <p:childTnLst>
                              <p:par>
                                <p:cTn id="115" presetID="3" presetClass="entr" presetSubtype="10" fill="hold" grpId="0" nodeType="clickEffect">
                                  <p:stCondLst>
                                    <p:cond delay="0"/>
                                  </p:stCondLst>
                                  <p:childTnLst>
                                    <p:set>
                                      <p:cBhvr>
                                        <p:cTn id="116" dur="1" fill="hold">
                                          <p:stCondLst>
                                            <p:cond delay="0"/>
                                          </p:stCondLst>
                                        </p:cTn>
                                        <p:tgtEl>
                                          <p:spTgt spid="57"/>
                                        </p:tgtEl>
                                        <p:attrNameLst>
                                          <p:attrName>style.visibility</p:attrName>
                                        </p:attrNameLst>
                                      </p:cBhvr>
                                      <p:to>
                                        <p:strVal val="visible"/>
                                      </p:to>
                                    </p:set>
                                    <p:animEffect transition="in" filter="blinds(horizontal)">
                                      <p:cBhvr>
                                        <p:cTn id="117" dur="500"/>
                                        <p:tgtEl>
                                          <p:spTgt spid="57"/>
                                        </p:tgtEl>
                                      </p:cBhvr>
                                    </p:animEffect>
                                  </p:childTnLst>
                                </p:cTn>
                              </p:par>
                            </p:childTnLst>
                          </p:cTn>
                        </p:par>
                      </p:childTnLst>
                    </p:cTn>
                  </p:par>
                  <p:par>
                    <p:cTn id="118" fill="hold">
                      <p:stCondLst>
                        <p:cond delay="indefinite"/>
                      </p:stCondLst>
                      <p:childTnLst>
                        <p:par>
                          <p:cTn id="119" fill="hold">
                            <p:stCondLst>
                              <p:cond delay="0"/>
                            </p:stCondLst>
                            <p:childTnLst>
                              <p:par>
                                <p:cTn id="120" presetID="3" presetClass="entr" presetSubtype="10" fill="hold" grpId="0" nodeType="clickEffect">
                                  <p:stCondLst>
                                    <p:cond delay="0"/>
                                  </p:stCondLst>
                                  <p:childTnLst>
                                    <p:set>
                                      <p:cBhvr>
                                        <p:cTn id="121" dur="1" fill="hold">
                                          <p:stCondLst>
                                            <p:cond delay="0"/>
                                          </p:stCondLst>
                                        </p:cTn>
                                        <p:tgtEl>
                                          <p:spTgt spid="58"/>
                                        </p:tgtEl>
                                        <p:attrNameLst>
                                          <p:attrName>style.visibility</p:attrName>
                                        </p:attrNameLst>
                                      </p:cBhvr>
                                      <p:to>
                                        <p:strVal val="visible"/>
                                      </p:to>
                                    </p:set>
                                    <p:animEffect transition="in" filter="blinds(horizontal)">
                                      <p:cBhvr>
                                        <p:cTn id="122"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43" grpId="0" build="p"/>
      <p:bldP spid="48" grpId="0"/>
      <p:bldP spid="49" grpId="0"/>
      <p:bldP spid="50" grpId="0"/>
      <p:bldP spid="51" grpId="0"/>
      <p:bldP spid="52" grpId="0"/>
      <p:bldP spid="54" grpId="0"/>
      <p:bldP spid="56" grpId="0"/>
      <p:bldP spid="57" grpId="0"/>
      <p:bldP spid="58" grpId="0"/>
      <p:bldP spid="59" grpId="0"/>
      <p:bldP spid="60" grpId="0"/>
      <p:bldP spid="61" grpId="0"/>
      <p:bldP spid="66" grpId="0"/>
      <p:bldP spid="67" grpId="0"/>
      <p:bldP spid="6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DEE975DF-ECF8-4484-AF24-3F92BA5DF725}"/>
              </a:ext>
            </a:extLst>
          </p:cNvPr>
          <p:cNvPicPr>
            <a:picLocks noChangeAspect="1"/>
          </p:cNvPicPr>
          <p:nvPr/>
        </p:nvPicPr>
        <p:blipFill rotWithShape="1">
          <a:blip r:embed="rId3">
            <a:extLst>
              <a:ext uri="{28A0092B-C50C-407E-A947-70E740481C1C}">
                <a14:useLocalDpi xmlns:a14="http://schemas.microsoft.com/office/drawing/2010/main" val="0"/>
              </a:ext>
            </a:extLst>
          </a:blip>
          <a:srcRect l="5390" t="3825" r="4298" b="38905"/>
          <a:stretch/>
        </p:blipFill>
        <p:spPr>
          <a:xfrm>
            <a:off x="-121920" y="-233362"/>
            <a:ext cx="12588240" cy="7091362"/>
          </a:xfrm>
          <a:prstGeom prst="rect">
            <a:avLst/>
          </a:prstGeom>
        </p:spPr>
      </p:pic>
      <p:grpSp>
        <p:nvGrpSpPr>
          <p:cNvPr id="5" name="组合 4">
            <a:extLst>
              <a:ext uri="{FF2B5EF4-FFF2-40B4-BE49-F238E27FC236}">
                <a16:creationId xmlns:a16="http://schemas.microsoft.com/office/drawing/2014/main" xmlns="" id="{EE483769-5DFB-494F-B10C-6CA9627905A1}"/>
              </a:ext>
            </a:extLst>
          </p:cNvPr>
          <p:cNvGrpSpPr/>
          <p:nvPr/>
        </p:nvGrpSpPr>
        <p:grpSpPr>
          <a:xfrm>
            <a:off x="347722" y="-419197"/>
            <a:ext cx="11473305" cy="6982043"/>
            <a:chOff x="-5011357" y="-419197"/>
            <a:chExt cx="11473305" cy="6982043"/>
          </a:xfrm>
        </p:grpSpPr>
        <p:pic>
          <p:nvPicPr>
            <p:cNvPr id="6" name="图片 5">
              <a:extLst>
                <a:ext uri="{FF2B5EF4-FFF2-40B4-BE49-F238E27FC236}">
                  <a16:creationId xmlns:a16="http://schemas.microsoft.com/office/drawing/2014/main" xmlns="" id="{A2D80F16-4894-426A-A70B-A4FD74D307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11357" y="445752"/>
              <a:ext cx="11473305" cy="6117094"/>
            </a:xfrm>
            <a:prstGeom prst="rect">
              <a:avLst/>
            </a:prstGeom>
          </p:spPr>
        </p:pic>
        <p:grpSp>
          <p:nvGrpSpPr>
            <p:cNvPr id="7" name="组合 6">
              <a:extLst>
                <a:ext uri="{FF2B5EF4-FFF2-40B4-BE49-F238E27FC236}">
                  <a16:creationId xmlns:a16="http://schemas.microsoft.com/office/drawing/2014/main" xmlns="" id="{AEBE588A-DD2B-4A4E-A999-A9D185B5A828}"/>
                </a:ext>
              </a:extLst>
            </p:cNvPr>
            <p:cNvGrpSpPr/>
            <p:nvPr/>
          </p:nvGrpSpPr>
          <p:grpSpPr>
            <a:xfrm>
              <a:off x="-4822857" y="-419197"/>
              <a:ext cx="1125745" cy="2130005"/>
              <a:chOff x="-5030286" y="-385762"/>
              <a:chExt cx="1323975" cy="2505074"/>
            </a:xfrm>
          </p:grpSpPr>
          <p:sp>
            <p:nvSpPr>
              <p:cNvPr id="11" name="矩形 10">
                <a:extLst>
                  <a:ext uri="{FF2B5EF4-FFF2-40B4-BE49-F238E27FC236}">
                    <a16:creationId xmlns:a16="http://schemas.microsoft.com/office/drawing/2014/main" xmlns="" id="{2630ECC6-CE7B-4B9C-9AD4-79797950F32C}"/>
                  </a:ext>
                </a:extLst>
              </p:cNvPr>
              <p:cNvSpPr/>
              <p:nvPr/>
            </p:nvSpPr>
            <p:spPr>
              <a:xfrm>
                <a:off x="-4459738" y="-385762"/>
                <a:ext cx="91440" cy="2204720"/>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xmlns="" id="{8384D7E6-30FE-4484-9BD7-AD162E01BE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40408">
                <a:off x="-5030286" y="757237"/>
                <a:ext cx="1323975" cy="1362075"/>
              </a:xfrm>
              <a:prstGeom prst="rect">
                <a:avLst/>
              </a:prstGeom>
            </p:spPr>
          </p:pic>
        </p:grpSp>
        <p:grpSp>
          <p:nvGrpSpPr>
            <p:cNvPr id="8" name="组合 7">
              <a:extLst>
                <a:ext uri="{FF2B5EF4-FFF2-40B4-BE49-F238E27FC236}">
                  <a16:creationId xmlns:a16="http://schemas.microsoft.com/office/drawing/2014/main" xmlns="" id="{4CC26D8D-9AC4-40F2-9D51-1F7B2952F3B9}"/>
                </a:ext>
              </a:extLst>
            </p:cNvPr>
            <p:cNvGrpSpPr/>
            <p:nvPr/>
          </p:nvGrpSpPr>
          <p:grpSpPr>
            <a:xfrm>
              <a:off x="5248702" y="-419197"/>
              <a:ext cx="1125745" cy="2130005"/>
              <a:chOff x="1451292" y="-385762"/>
              <a:chExt cx="1323975" cy="2505074"/>
            </a:xfrm>
          </p:grpSpPr>
          <p:sp>
            <p:nvSpPr>
              <p:cNvPr id="9" name="矩形 8">
                <a:extLst>
                  <a:ext uri="{FF2B5EF4-FFF2-40B4-BE49-F238E27FC236}">
                    <a16:creationId xmlns:a16="http://schemas.microsoft.com/office/drawing/2014/main" xmlns="" id="{23498C44-2EC3-438E-8F59-C6177F5CED2E}"/>
                  </a:ext>
                </a:extLst>
              </p:cNvPr>
              <p:cNvSpPr/>
              <p:nvPr/>
            </p:nvSpPr>
            <p:spPr>
              <a:xfrm>
                <a:off x="2021840" y="-385762"/>
                <a:ext cx="91440" cy="2204720"/>
              </a:xfrm>
              <a:prstGeom prst="rect">
                <a:avLst/>
              </a:prstGeom>
              <a:solidFill>
                <a:srgbClr val="15C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a:extLst>
                  <a:ext uri="{FF2B5EF4-FFF2-40B4-BE49-F238E27FC236}">
                    <a16:creationId xmlns:a16="http://schemas.microsoft.com/office/drawing/2014/main" xmlns="" id="{FFDA0AEA-167D-493A-8760-A33CD3D3CF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40408">
                <a:off x="1451292" y="757237"/>
                <a:ext cx="1323975" cy="1362075"/>
              </a:xfrm>
              <a:prstGeom prst="rect">
                <a:avLst/>
              </a:prstGeom>
            </p:spPr>
          </p:pic>
        </p:grpSp>
      </p:grpSp>
      <p:sp>
        <p:nvSpPr>
          <p:cNvPr id="27" name="Text Box 15"/>
          <p:cNvSpPr txBox="1">
            <a:spLocks noChangeArrowheads="1"/>
          </p:cNvSpPr>
          <p:nvPr/>
        </p:nvSpPr>
        <p:spPr bwMode="auto">
          <a:xfrm>
            <a:off x="1757621" y="685983"/>
            <a:ext cx="8252654"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en-US" sz="2800" b="1">
                <a:solidFill>
                  <a:srgbClr val="C00000"/>
                </a:solidFill>
                <a:latin typeface="Times New Roman" panose="02020603050405020304" pitchFamily="18" charset="0"/>
                <a:cs typeface="Times New Roman" panose="02020603050405020304" pitchFamily="18" charset="0"/>
              </a:rPr>
              <a:t>b)Ví dụ 2</a:t>
            </a:r>
            <a:r>
              <a:rPr lang="en-US" sz="2800" b="1">
                <a:latin typeface="Times New Roman" panose="02020603050405020304" pitchFamily="18" charset="0"/>
                <a:cs typeface="Times New Roman" panose="02020603050405020304" pitchFamily="18" charset="0"/>
              </a:rPr>
              <a:t>:</a:t>
            </a:r>
            <a:r>
              <a:rPr lang="en-US" sz="2800">
                <a:latin typeface="Times New Roman" panose="02020603050405020304" pitchFamily="18" charset="0"/>
                <a:cs typeface="Times New Roman" panose="02020603050405020304" pitchFamily="18" charset="0"/>
              </a:rPr>
              <a:t> Một trường học có 400 học sinh, trong đó có 80 học sinh giỏi. Tìm tỉ số của học sinh giỏi và số học sinh toàn trường.</a:t>
            </a:r>
          </a:p>
        </p:txBody>
      </p:sp>
      <p:cxnSp>
        <p:nvCxnSpPr>
          <p:cNvPr id="28" name="Straight Connector 27"/>
          <p:cNvCxnSpPr/>
          <p:nvPr/>
        </p:nvCxnSpPr>
        <p:spPr bwMode="auto">
          <a:xfrm>
            <a:off x="3493574" y="1131738"/>
            <a:ext cx="4687900" cy="0"/>
          </a:xfrm>
          <a:prstGeom prst="line">
            <a:avLst/>
          </a:prstGeom>
          <a:ln w="38100">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5" name="Straight Connector 34"/>
          <p:cNvCxnSpPr/>
          <p:nvPr/>
        </p:nvCxnSpPr>
        <p:spPr bwMode="auto">
          <a:xfrm flipV="1">
            <a:off x="1772719" y="1572126"/>
            <a:ext cx="2462397" cy="770"/>
          </a:xfrm>
          <a:prstGeom prst="line">
            <a:avLst/>
          </a:prstGeom>
          <a:ln w="38100">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6" name="Straight Connector 35"/>
          <p:cNvCxnSpPr/>
          <p:nvPr/>
        </p:nvCxnSpPr>
        <p:spPr bwMode="auto">
          <a:xfrm>
            <a:off x="5177589" y="1572126"/>
            <a:ext cx="597569" cy="0"/>
          </a:xfrm>
          <a:prstGeom prst="line">
            <a:avLst/>
          </a:prstGeom>
          <a:ln w="38100">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8" name="Straight Connector 37"/>
          <p:cNvCxnSpPr/>
          <p:nvPr/>
        </p:nvCxnSpPr>
        <p:spPr bwMode="auto">
          <a:xfrm>
            <a:off x="6328305" y="1572126"/>
            <a:ext cx="3356148" cy="0"/>
          </a:xfrm>
          <a:prstGeom prst="line">
            <a:avLst/>
          </a:prstGeom>
          <a:ln w="38100">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9" name="Straight Connector 38"/>
          <p:cNvCxnSpPr/>
          <p:nvPr/>
        </p:nvCxnSpPr>
        <p:spPr bwMode="auto">
          <a:xfrm flipV="1">
            <a:off x="1772719" y="2006975"/>
            <a:ext cx="2462397" cy="770"/>
          </a:xfrm>
          <a:prstGeom prst="line">
            <a:avLst/>
          </a:prstGeom>
          <a:ln w="38100">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40" name="Text Box 21"/>
          <p:cNvSpPr txBox="1">
            <a:spLocks noChangeArrowheads="1"/>
          </p:cNvSpPr>
          <p:nvPr/>
        </p:nvSpPr>
        <p:spPr bwMode="auto">
          <a:xfrm>
            <a:off x="1736558" y="2198301"/>
            <a:ext cx="89154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3000">
                <a:solidFill>
                  <a:schemeClr val="accent6">
                    <a:lumMod val="10000"/>
                  </a:schemeClr>
                </a:solidFill>
                <a:latin typeface="Times New Roman" pitchFamily="18" charset="0"/>
                <a:cs typeface="Times New Roman" pitchFamily="18" charset="0"/>
              </a:rPr>
              <a:t>Tỉ số của số học sinh giỏi và số học sinh toàn trường là:</a:t>
            </a:r>
          </a:p>
        </p:txBody>
      </p:sp>
      <p:sp>
        <p:nvSpPr>
          <p:cNvPr id="41" name="Text Box 303"/>
          <p:cNvSpPr txBox="1">
            <a:spLocks noChangeArrowheads="1"/>
          </p:cNvSpPr>
          <p:nvPr/>
        </p:nvSpPr>
        <p:spPr bwMode="auto">
          <a:xfrm>
            <a:off x="4011048" y="2868223"/>
            <a:ext cx="256421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0" hangingPunct="0">
              <a:spcBef>
                <a:spcPct val="50000"/>
              </a:spcBef>
            </a:pPr>
            <a:r>
              <a:rPr lang="en-US" sz="2800" b="1">
                <a:solidFill>
                  <a:srgbClr val="0000CC"/>
                </a:solidFill>
              </a:rPr>
              <a:t>80 : 400</a:t>
            </a:r>
            <a:r>
              <a:rPr lang="en-US" sz="2800">
                <a:solidFill>
                  <a:schemeClr val="bg1"/>
                </a:solidFill>
              </a:rPr>
              <a:t>  </a:t>
            </a:r>
          </a:p>
        </p:txBody>
      </p:sp>
      <p:sp>
        <p:nvSpPr>
          <p:cNvPr id="42" name="Text Box 377"/>
          <p:cNvSpPr txBox="1">
            <a:spLocks noChangeArrowheads="1"/>
          </p:cNvSpPr>
          <p:nvPr/>
        </p:nvSpPr>
        <p:spPr bwMode="auto">
          <a:xfrm>
            <a:off x="5668870" y="2860285"/>
            <a:ext cx="12668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0" hangingPunct="0">
              <a:spcBef>
                <a:spcPct val="50000"/>
              </a:spcBef>
            </a:pPr>
            <a:r>
              <a:rPr lang="en-US" sz="2800" b="1">
                <a:solidFill>
                  <a:srgbClr val="0000CC"/>
                </a:solidFill>
              </a:rPr>
              <a:t>hay </a:t>
            </a:r>
          </a:p>
        </p:txBody>
      </p:sp>
      <p:grpSp>
        <p:nvGrpSpPr>
          <p:cNvPr id="43" name="Group 308"/>
          <p:cNvGrpSpPr>
            <a:grpSpLocks/>
          </p:cNvGrpSpPr>
          <p:nvPr/>
        </p:nvGrpSpPr>
        <p:grpSpPr bwMode="auto">
          <a:xfrm>
            <a:off x="6727658" y="2687250"/>
            <a:ext cx="1333500" cy="1416051"/>
            <a:chOff x="4224" y="2589"/>
            <a:chExt cx="480" cy="892"/>
          </a:xfrm>
        </p:grpSpPr>
        <p:sp>
          <p:nvSpPr>
            <p:cNvPr id="44" name="Text Box 309"/>
            <p:cNvSpPr txBox="1">
              <a:spLocks noChangeArrowheads="1"/>
            </p:cNvSpPr>
            <p:nvPr/>
          </p:nvSpPr>
          <p:spPr bwMode="auto">
            <a:xfrm>
              <a:off x="4272" y="2589"/>
              <a:ext cx="336"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0" hangingPunct="0">
                <a:spcBef>
                  <a:spcPct val="50000"/>
                </a:spcBef>
              </a:pPr>
              <a:r>
                <a:rPr lang="en-US" sz="2800" b="1">
                  <a:solidFill>
                    <a:srgbClr val="0000CC"/>
                  </a:solidFill>
                </a:rPr>
                <a:t>80</a:t>
              </a:r>
            </a:p>
          </p:txBody>
        </p:sp>
        <p:sp>
          <p:nvSpPr>
            <p:cNvPr id="45" name="Text Box 310"/>
            <p:cNvSpPr txBox="1">
              <a:spLocks noChangeArrowheads="1"/>
            </p:cNvSpPr>
            <p:nvPr/>
          </p:nvSpPr>
          <p:spPr bwMode="auto">
            <a:xfrm>
              <a:off x="4224" y="2880"/>
              <a:ext cx="480"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0" hangingPunct="0">
                <a:spcBef>
                  <a:spcPct val="50000"/>
                </a:spcBef>
              </a:pPr>
              <a:r>
                <a:rPr lang="en-US" sz="2800" b="1">
                  <a:solidFill>
                    <a:srgbClr val="0000CC"/>
                  </a:solidFill>
                </a:rPr>
                <a:t>400</a:t>
              </a:r>
            </a:p>
          </p:txBody>
        </p:sp>
        <p:sp>
          <p:nvSpPr>
            <p:cNvPr id="46" name="Line 311"/>
            <p:cNvSpPr>
              <a:spLocks noChangeShapeType="1"/>
            </p:cNvSpPr>
            <p:nvPr/>
          </p:nvSpPr>
          <p:spPr bwMode="auto">
            <a:xfrm>
              <a:off x="4224" y="2880"/>
              <a:ext cx="288" cy="0"/>
            </a:xfrm>
            <a:prstGeom prst="line">
              <a:avLst/>
            </a:prstGeom>
            <a:noFill/>
            <a:ln w="19050">
              <a:solidFill>
                <a:srgbClr val="0000CC"/>
              </a:solidFill>
              <a:round/>
              <a:headEnd/>
              <a:tailEnd/>
            </a:ln>
            <a:extLst>
              <a:ext uri="{909E8E84-426E-40DD-AFC4-6F175D3DCCD1}">
                <a14:hiddenFill xmlns:a14="http://schemas.microsoft.com/office/drawing/2010/main">
                  <a:noFill/>
                </a14:hiddenFill>
              </a:ext>
            </a:extLst>
          </p:spPr>
          <p:txBody>
            <a:bodyPr/>
            <a:lstStyle/>
            <a:p>
              <a:endParaRPr lang="en-US" sz="2000"/>
            </a:p>
          </p:txBody>
        </p:sp>
      </p:grpSp>
      <p:grpSp>
        <p:nvGrpSpPr>
          <p:cNvPr id="47" name="Group 304"/>
          <p:cNvGrpSpPr>
            <a:grpSpLocks/>
          </p:cNvGrpSpPr>
          <p:nvPr/>
        </p:nvGrpSpPr>
        <p:grpSpPr bwMode="auto">
          <a:xfrm>
            <a:off x="3920957" y="3493704"/>
            <a:ext cx="1100667" cy="1371601"/>
            <a:chOff x="4224" y="2607"/>
            <a:chExt cx="480" cy="864"/>
          </a:xfrm>
        </p:grpSpPr>
        <p:sp>
          <p:nvSpPr>
            <p:cNvPr id="48" name="Text Box 305"/>
            <p:cNvSpPr txBox="1">
              <a:spLocks noChangeArrowheads="1"/>
            </p:cNvSpPr>
            <p:nvPr/>
          </p:nvSpPr>
          <p:spPr bwMode="auto">
            <a:xfrm>
              <a:off x="4272" y="2607"/>
              <a:ext cx="336"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0" hangingPunct="0">
                <a:spcBef>
                  <a:spcPct val="50000"/>
                </a:spcBef>
              </a:pPr>
              <a:r>
                <a:rPr lang="en-US" sz="2800" b="1">
                  <a:solidFill>
                    <a:srgbClr val="FF0000"/>
                  </a:solidFill>
                </a:rPr>
                <a:t>80</a:t>
              </a:r>
            </a:p>
          </p:txBody>
        </p:sp>
        <p:sp>
          <p:nvSpPr>
            <p:cNvPr id="49" name="Text Box 306"/>
            <p:cNvSpPr txBox="1">
              <a:spLocks noChangeArrowheads="1"/>
            </p:cNvSpPr>
            <p:nvPr/>
          </p:nvSpPr>
          <p:spPr bwMode="auto">
            <a:xfrm>
              <a:off x="4224" y="2870"/>
              <a:ext cx="480"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0" hangingPunct="0">
                <a:spcBef>
                  <a:spcPct val="50000"/>
                </a:spcBef>
              </a:pPr>
              <a:r>
                <a:rPr lang="en-US" sz="2800" b="1">
                  <a:solidFill>
                    <a:srgbClr val="FF0000"/>
                  </a:solidFill>
                </a:rPr>
                <a:t>400</a:t>
              </a:r>
            </a:p>
          </p:txBody>
        </p:sp>
        <p:sp>
          <p:nvSpPr>
            <p:cNvPr id="50" name="Line 307"/>
            <p:cNvSpPr>
              <a:spLocks noChangeShapeType="1"/>
            </p:cNvSpPr>
            <p:nvPr/>
          </p:nvSpPr>
          <p:spPr bwMode="auto">
            <a:xfrm flipV="1">
              <a:off x="4239" y="2891"/>
              <a:ext cx="328" cy="3"/>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2000"/>
            </a:p>
          </p:txBody>
        </p:sp>
      </p:grpSp>
      <p:grpSp>
        <p:nvGrpSpPr>
          <p:cNvPr id="51" name="Group 312"/>
          <p:cNvGrpSpPr>
            <a:grpSpLocks/>
          </p:cNvGrpSpPr>
          <p:nvPr/>
        </p:nvGrpSpPr>
        <p:grpSpPr bwMode="auto">
          <a:xfrm>
            <a:off x="5202070" y="3493548"/>
            <a:ext cx="1107545" cy="1371276"/>
            <a:chOff x="4224" y="2593"/>
            <a:chExt cx="480" cy="862"/>
          </a:xfrm>
        </p:grpSpPr>
        <p:sp>
          <p:nvSpPr>
            <p:cNvPr id="52" name="Text Box 313"/>
            <p:cNvSpPr txBox="1">
              <a:spLocks noChangeArrowheads="1"/>
            </p:cNvSpPr>
            <p:nvPr/>
          </p:nvSpPr>
          <p:spPr bwMode="auto">
            <a:xfrm>
              <a:off x="4272" y="2593"/>
              <a:ext cx="336"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0" hangingPunct="0">
                <a:spcBef>
                  <a:spcPct val="50000"/>
                </a:spcBef>
              </a:pPr>
              <a:r>
                <a:rPr lang="en-US" sz="2800" b="1">
                  <a:solidFill>
                    <a:srgbClr val="FF0000"/>
                  </a:solidFill>
                </a:rPr>
                <a:t>20</a:t>
              </a:r>
            </a:p>
          </p:txBody>
        </p:sp>
        <p:sp>
          <p:nvSpPr>
            <p:cNvPr id="53" name="Text Box 314"/>
            <p:cNvSpPr txBox="1">
              <a:spLocks noChangeArrowheads="1"/>
            </p:cNvSpPr>
            <p:nvPr/>
          </p:nvSpPr>
          <p:spPr bwMode="auto">
            <a:xfrm>
              <a:off x="4224" y="2855"/>
              <a:ext cx="480"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0" hangingPunct="0">
                <a:spcBef>
                  <a:spcPct val="50000"/>
                </a:spcBef>
              </a:pPr>
              <a:r>
                <a:rPr lang="en-US" sz="2800" b="1">
                  <a:solidFill>
                    <a:srgbClr val="FF0000"/>
                  </a:solidFill>
                </a:rPr>
                <a:t>100</a:t>
              </a:r>
            </a:p>
          </p:txBody>
        </p:sp>
        <p:sp>
          <p:nvSpPr>
            <p:cNvPr id="54" name="Line 315"/>
            <p:cNvSpPr>
              <a:spLocks noChangeShapeType="1"/>
            </p:cNvSpPr>
            <p:nvPr/>
          </p:nvSpPr>
          <p:spPr bwMode="auto">
            <a:xfrm>
              <a:off x="4241" y="2880"/>
              <a:ext cx="301"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2000"/>
            </a:p>
          </p:txBody>
        </p:sp>
      </p:grpSp>
      <p:sp>
        <p:nvSpPr>
          <p:cNvPr id="55" name="Text Box 316"/>
          <p:cNvSpPr txBox="1">
            <a:spLocks noChangeArrowheads="1"/>
          </p:cNvSpPr>
          <p:nvPr/>
        </p:nvSpPr>
        <p:spPr bwMode="auto">
          <a:xfrm>
            <a:off x="4759157" y="3701664"/>
            <a:ext cx="55033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0" hangingPunct="0">
              <a:spcBef>
                <a:spcPct val="50000"/>
              </a:spcBef>
            </a:pPr>
            <a:r>
              <a:rPr lang="en-US" sz="2800" b="1">
                <a:solidFill>
                  <a:srgbClr val="FF0000"/>
                </a:solidFill>
              </a:rPr>
              <a:t>=</a:t>
            </a:r>
          </a:p>
        </p:txBody>
      </p:sp>
      <p:sp>
        <p:nvSpPr>
          <p:cNvPr id="56" name="Text Box 323"/>
          <p:cNvSpPr txBox="1">
            <a:spLocks noChangeArrowheads="1"/>
          </p:cNvSpPr>
          <p:nvPr/>
        </p:nvSpPr>
        <p:spPr bwMode="auto">
          <a:xfrm>
            <a:off x="6435558" y="3682614"/>
            <a:ext cx="1320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0" hangingPunct="0">
              <a:spcBef>
                <a:spcPct val="50000"/>
              </a:spcBef>
            </a:pPr>
            <a:r>
              <a:rPr lang="en-US" sz="2800" b="1">
                <a:solidFill>
                  <a:srgbClr val="FF0000"/>
                </a:solidFill>
              </a:rPr>
              <a:t>20%</a:t>
            </a:r>
          </a:p>
        </p:txBody>
      </p:sp>
      <p:sp>
        <p:nvSpPr>
          <p:cNvPr id="57" name="Text Box 363"/>
          <p:cNvSpPr txBox="1">
            <a:spLocks noChangeArrowheads="1"/>
          </p:cNvSpPr>
          <p:nvPr/>
        </p:nvSpPr>
        <p:spPr bwMode="auto">
          <a:xfrm>
            <a:off x="6075195" y="3720714"/>
            <a:ext cx="55033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0" hangingPunct="0">
              <a:spcBef>
                <a:spcPct val="50000"/>
              </a:spcBef>
            </a:pPr>
            <a:r>
              <a:rPr lang="en-US" sz="2800" b="1">
                <a:solidFill>
                  <a:srgbClr val="FF0000"/>
                </a:solidFill>
              </a:rPr>
              <a:t>=</a:t>
            </a:r>
          </a:p>
        </p:txBody>
      </p:sp>
      <p:sp>
        <p:nvSpPr>
          <p:cNvPr id="58" name="Text Box 28"/>
          <p:cNvSpPr txBox="1">
            <a:spLocks noChangeArrowheads="1"/>
          </p:cNvSpPr>
          <p:nvPr/>
        </p:nvSpPr>
        <p:spPr bwMode="auto">
          <a:xfrm>
            <a:off x="2574758" y="3650864"/>
            <a:ext cx="138112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sz="2800" u="sng">
                <a:solidFill>
                  <a:schemeClr val="accent6">
                    <a:lumMod val="10000"/>
                  </a:schemeClr>
                </a:solidFill>
                <a:latin typeface="Times New Roman" pitchFamily="18" charset="0"/>
                <a:cs typeface="Times New Roman" pitchFamily="18" charset="0"/>
              </a:rPr>
              <a:t>Ta có:</a:t>
            </a:r>
          </a:p>
        </p:txBody>
      </p:sp>
      <p:sp>
        <p:nvSpPr>
          <p:cNvPr id="59" name="Rectangle 58"/>
          <p:cNvSpPr/>
          <p:nvPr/>
        </p:nvSpPr>
        <p:spPr>
          <a:xfrm>
            <a:off x="1507958" y="4350951"/>
            <a:ext cx="9144000" cy="1384995"/>
          </a:xfrm>
          <a:prstGeom prst="rect">
            <a:avLst/>
          </a:prstGeom>
        </p:spPr>
        <p:txBody>
          <a:bodyPr wrap="square">
            <a:spAutoFit/>
          </a:bodyPr>
          <a:lstStyle/>
          <a:p>
            <a:pPr algn="just">
              <a:spcBef>
                <a:spcPct val="20000"/>
              </a:spcBef>
              <a:buFont typeface="Arial" charset="0"/>
              <a:buNone/>
              <a:defRPr/>
            </a:pPr>
            <a:r>
              <a:rPr lang="en-US" sz="2800" dirty="0">
                <a:solidFill>
                  <a:schemeClr val="accent6">
                    <a:lumMod val="10000"/>
                  </a:schemeClr>
                </a:solidFill>
                <a:latin typeface="Times New Roman" pitchFamily="18" charset="0"/>
                <a:cs typeface="Times New Roman" pitchFamily="18" charset="0"/>
              </a:rPr>
              <a:t>Ta </a:t>
            </a:r>
            <a:r>
              <a:rPr lang="en-US" sz="2800" dirty="0" err="1">
                <a:solidFill>
                  <a:schemeClr val="accent6">
                    <a:lumMod val="10000"/>
                  </a:schemeClr>
                </a:solidFill>
                <a:latin typeface="Times New Roman" pitchFamily="18" charset="0"/>
                <a:cs typeface="Times New Roman" pitchFamily="18" charset="0"/>
              </a:rPr>
              <a:t>cũng</a:t>
            </a:r>
            <a:r>
              <a:rPr lang="en-US" sz="2800" dirty="0">
                <a:solidFill>
                  <a:schemeClr val="accent6">
                    <a:lumMod val="10000"/>
                  </a:schemeClr>
                </a:solidFill>
                <a:latin typeface="Times New Roman" pitchFamily="18" charset="0"/>
                <a:cs typeface="Times New Roman" pitchFamily="18" charset="0"/>
              </a:rPr>
              <a:t> </a:t>
            </a:r>
            <a:r>
              <a:rPr lang="en-US" sz="2800" dirty="0" err="1">
                <a:solidFill>
                  <a:schemeClr val="accent6">
                    <a:lumMod val="10000"/>
                  </a:schemeClr>
                </a:solidFill>
                <a:latin typeface="Times New Roman" pitchFamily="18" charset="0"/>
                <a:cs typeface="Times New Roman" pitchFamily="18" charset="0"/>
              </a:rPr>
              <a:t>nói</a:t>
            </a:r>
            <a:r>
              <a:rPr lang="en-US" sz="2800" dirty="0">
                <a:solidFill>
                  <a:schemeClr val="accent6">
                    <a:lumMod val="10000"/>
                  </a:schemeClr>
                </a:solidFill>
                <a:latin typeface="Times New Roman" pitchFamily="18" charset="0"/>
                <a:cs typeface="Times New Roman" pitchFamily="18" charset="0"/>
              </a:rPr>
              <a:t> </a:t>
            </a:r>
            <a:r>
              <a:rPr lang="en-US" sz="2800" dirty="0" err="1">
                <a:solidFill>
                  <a:schemeClr val="accent6">
                    <a:lumMod val="10000"/>
                  </a:schemeClr>
                </a:solidFill>
                <a:latin typeface="Times New Roman" pitchFamily="18" charset="0"/>
                <a:cs typeface="Times New Roman" pitchFamily="18" charset="0"/>
              </a:rPr>
              <a:t>rằng</a:t>
            </a:r>
            <a:r>
              <a:rPr lang="en-US" sz="2800" dirty="0">
                <a:solidFill>
                  <a:schemeClr val="accent6">
                    <a:lumMod val="10000"/>
                  </a:schemeClr>
                </a:solidFill>
                <a:latin typeface="Times New Roman" pitchFamily="18" charset="0"/>
                <a:cs typeface="Times New Roman" pitchFamily="18" charset="0"/>
              </a:rPr>
              <a:t>: </a:t>
            </a:r>
            <a:r>
              <a:rPr lang="en-US" sz="2800" b="1" i="1" dirty="0" err="1">
                <a:solidFill>
                  <a:srgbClr val="9114B8"/>
                </a:solidFill>
                <a:latin typeface="Times New Roman" pitchFamily="18" charset="0"/>
                <a:cs typeface="Times New Roman" pitchFamily="18" charset="0"/>
              </a:rPr>
              <a:t>Tỉ</a:t>
            </a:r>
            <a:r>
              <a:rPr lang="en-US" sz="2800" b="1" i="1" dirty="0">
                <a:solidFill>
                  <a:srgbClr val="9114B8"/>
                </a:solidFill>
                <a:latin typeface="Times New Roman" pitchFamily="18" charset="0"/>
                <a:cs typeface="Times New Roman" pitchFamily="18" charset="0"/>
              </a:rPr>
              <a:t> </a:t>
            </a:r>
            <a:r>
              <a:rPr lang="en-US" sz="2800" b="1" i="1" dirty="0" err="1">
                <a:solidFill>
                  <a:srgbClr val="9114B8"/>
                </a:solidFill>
                <a:latin typeface="Times New Roman" pitchFamily="18" charset="0"/>
                <a:cs typeface="Times New Roman" pitchFamily="18" charset="0"/>
              </a:rPr>
              <a:t>số</a:t>
            </a:r>
            <a:r>
              <a:rPr lang="en-US" sz="2800" b="1" i="1" dirty="0">
                <a:solidFill>
                  <a:srgbClr val="9114B8"/>
                </a:solidFill>
                <a:latin typeface="Times New Roman" pitchFamily="18" charset="0"/>
                <a:cs typeface="Times New Roman" pitchFamily="18" charset="0"/>
              </a:rPr>
              <a:t> </a:t>
            </a:r>
            <a:r>
              <a:rPr lang="en-US" sz="2800" b="1" i="1" dirty="0" err="1">
                <a:solidFill>
                  <a:srgbClr val="9114B8"/>
                </a:solidFill>
                <a:latin typeface="Times New Roman" pitchFamily="18" charset="0"/>
                <a:cs typeface="Times New Roman" pitchFamily="18" charset="0"/>
              </a:rPr>
              <a:t>phần</a:t>
            </a:r>
            <a:r>
              <a:rPr lang="en-US" sz="2800" b="1" i="1" dirty="0">
                <a:solidFill>
                  <a:srgbClr val="9114B8"/>
                </a:solidFill>
                <a:latin typeface="Times New Roman" pitchFamily="18" charset="0"/>
                <a:cs typeface="Times New Roman" pitchFamily="18" charset="0"/>
              </a:rPr>
              <a:t> </a:t>
            </a:r>
            <a:r>
              <a:rPr lang="en-US" sz="2800" b="1" i="1" dirty="0" err="1">
                <a:solidFill>
                  <a:srgbClr val="9114B8"/>
                </a:solidFill>
                <a:latin typeface="Times New Roman" pitchFamily="18" charset="0"/>
                <a:cs typeface="Times New Roman" pitchFamily="18" charset="0"/>
              </a:rPr>
              <a:t>trăm</a:t>
            </a:r>
            <a:r>
              <a:rPr lang="en-US" sz="2800" b="1" i="1" dirty="0">
                <a:solidFill>
                  <a:srgbClr val="9114B8"/>
                </a:solidFill>
                <a:latin typeface="Times New Roman" pitchFamily="18" charset="0"/>
                <a:cs typeface="Times New Roman" pitchFamily="18" charset="0"/>
              </a:rPr>
              <a:t> </a:t>
            </a:r>
            <a:r>
              <a:rPr lang="en-US" sz="2800" b="1" i="1" err="1">
                <a:solidFill>
                  <a:srgbClr val="9114B8"/>
                </a:solidFill>
                <a:latin typeface="Times New Roman" pitchFamily="18" charset="0"/>
                <a:cs typeface="Times New Roman" pitchFamily="18" charset="0"/>
              </a:rPr>
              <a:t>của</a:t>
            </a:r>
            <a:r>
              <a:rPr lang="en-US" sz="2800" b="1" i="1">
                <a:solidFill>
                  <a:srgbClr val="9114B8"/>
                </a:solidFill>
                <a:latin typeface="Times New Roman" pitchFamily="18" charset="0"/>
                <a:cs typeface="Times New Roman" pitchFamily="18" charset="0"/>
              </a:rPr>
              <a:t> số học </a:t>
            </a:r>
            <a:r>
              <a:rPr lang="en-US" sz="2800" b="1" i="1" dirty="0" err="1">
                <a:solidFill>
                  <a:srgbClr val="9114B8"/>
                </a:solidFill>
                <a:latin typeface="Times New Roman" pitchFamily="18" charset="0"/>
                <a:cs typeface="Times New Roman" pitchFamily="18" charset="0"/>
              </a:rPr>
              <a:t>sinh</a:t>
            </a:r>
            <a:r>
              <a:rPr lang="en-US" sz="2800" b="1" i="1" dirty="0">
                <a:solidFill>
                  <a:srgbClr val="9114B8"/>
                </a:solidFill>
                <a:latin typeface="Times New Roman" pitchFamily="18" charset="0"/>
                <a:cs typeface="Times New Roman" pitchFamily="18" charset="0"/>
              </a:rPr>
              <a:t> </a:t>
            </a:r>
            <a:r>
              <a:rPr lang="en-US" sz="2800" b="1" i="1" dirty="0" err="1">
                <a:solidFill>
                  <a:srgbClr val="9114B8"/>
                </a:solidFill>
                <a:latin typeface="Times New Roman" pitchFamily="18" charset="0"/>
                <a:cs typeface="Times New Roman" pitchFamily="18" charset="0"/>
              </a:rPr>
              <a:t>giỏi</a:t>
            </a:r>
            <a:r>
              <a:rPr lang="en-US" sz="2800" b="1" i="1" dirty="0">
                <a:solidFill>
                  <a:srgbClr val="9114B8"/>
                </a:solidFill>
                <a:latin typeface="Times New Roman" pitchFamily="18" charset="0"/>
                <a:cs typeface="Times New Roman" pitchFamily="18" charset="0"/>
              </a:rPr>
              <a:t> </a:t>
            </a:r>
            <a:r>
              <a:rPr lang="en-US" sz="2800" b="1" i="1" dirty="0" err="1">
                <a:solidFill>
                  <a:srgbClr val="9114B8"/>
                </a:solidFill>
                <a:latin typeface="Times New Roman" pitchFamily="18" charset="0"/>
                <a:cs typeface="Times New Roman" pitchFamily="18" charset="0"/>
              </a:rPr>
              <a:t>và</a:t>
            </a:r>
            <a:r>
              <a:rPr lang="en-US" sz="2800" b="1" i="1" dirty="0">
                <a:solidFill>
                  <a:srgbClr val="9114B8"/>
                </a:solidFill>
                <a:latin typeface="Times New Roman" pitchFamily="18" charset="0"/>
                <a:cs typeface="Times New Roman" pitchFamily="18" charset="0"/>
              </a:rPr>
              <a:t> </a:t>
            </a:r>
            <a:r>
              <a:rPr lang="en-US" sz="2800" b="1" i="1" dirty="0" err="1">
                <a:solidFill>
                  <a:srgbClr val="9114B8"/>
                </a:solidFill>
                <a:latin typeface="Times New Roman" pitchFamily="18" charset="0"/>
                <a:cs typeface="Times New Roman" pitchFamily="18" charset="0"/>
              </a:rPr>
              <a:t>số</a:t>
            </a:r>
            <a:r>
              <a:rPr lang="en-US" sz="2800" b="1" i="1" dirty="0">
                <a:solidFill>
                  <a:srgbClr val="9114B8"/>
                </a:solidFill>
                <a:latin typeface="Times New Roman" pitchFamily="18" charset="0"/>
                <a:cs typeface="Times New Roman" pitchFamily="18" charset="0"/>
              </a:rPr>
              <a:t> </a:t>
            </a:r>
            <a:r>
              <a:rPr lang="en-US" sz="2800" b="1" i="1" dirty="0" err="1">
                <a:solidFill>
                  <a:srgbClr val="9114B8"/>
                </a:solidFill>
                <a:latin typeface="Times New Roman" pitchFamily="18" charset="0"/>
                <a:cs typeface="Times New Roman" pitchFamily="18" charset="0"/>
              </a:rPr>
              <a:t>học</a:t>
            </a:r>
            <a:r>
              <a:rPr lang="en-US" sz="2800" b="1" i="1" dirty="0">
                <a:solidFill>
                  <a:srgbClr val="9114B8"/>
                </a:solidFill>
                <a:latin typeface="Times New Roman" pitchFamily="18" charset="0"/>
                <a:cs typeface="Times New Roman" pitchFamily="18" charset="0"/>
              </a:rPr>
              <a:t> </a:t>
            </a:r>
            <a:r>
              <a:rPr lang="en-US" sz="2800" b="1" i="1" dirty="0" err="1">
                <a:solidFill>
                  <a:srgbClr val="9114B8"/>
                </a:solidFill>
                <a:latin typeface="Times New Roman" pitchFamily="18" charset="0"/>
                <a:cs typeface="Times New Roman" pitchFamily="18" charset="0"/>
              </a:rPr>
              <a:t>sinh</a:t>
            </a:r>
            <a:r>
              <a:rPr lang="en-US" sz="2800" b="1" i="1" dirty="0">
                <a:solidFill>
                  <a:srgbClr val="9114B8"/>
                </a:solidFill>
                <a:latin typeface="Times New Roman" pitchFamily="18" charset="0"/>
                <a:cs typeface="Times New Roman" pitchFamily="18" charset="0"/>
              </a:rPr>
              <a:t> </a:t>
            </a:r>
            <a:r>
              <a:rPr lang="en-US" sz="2800" b="1" i="1" dirty="0" err="1">
                <a:solidFill>
                  <a:srgbClr val="9114B8"/>
                </a:solidFill>
                <a:latin typeface="Times New Roman" pitchFamily="18" charset="0"/>
                <a:cs typeface="Times New Roman" pitchFamily="18" charset="0"/>
              </a:rPr>
              <a:t>toàn</a:t>
            </a:r>
            <a:r>
              <a:rPr lang="en-US" sz="2800" b="1" i="1" dirty="0">
                <a:solidFill>
                  <a:srgbClr val="9114B8"/>
                </a:solidFill>
                <a:latin typeface="Times New Roman" pitchFamily="18" charset="0"/>
                <a:cs typeface="Times New Roman" pitchFamily="18" charset="0"/>
              </a:rPr>
              <a:t> </a:t>
            </a:r>
            <a:r>
              <a:rPr lang="en-US" sz="2800" b="1" i="1" dirty="0" err="1">
                <a:solidFill>
                  <a:srgbClr val="9114B8"/>
                </a:solidFill>
                <a:latin typeface="Times New Roman" pitchFamily="18" charset="0"/>
                <a:cs typeface="Times New Roman" pitchFamily="18" charset="0"/>
              </a:rPr>
              <a:t>trường</a:t>
            </a:r>
            <a:r>
              <a:rPr lang="en-US" sz="2800" b="1" i="1" dirty="0">
                <a:solidFill>
                  <a:srgbClr val="9114B8"/>
                </a:solidFill>
                <a:latin typeface="Times New Roman" pitchFamily="18" charset="0"/>
                <a:cs typeface="Times New Roman" pitchFamily="18" charset="0"/>
              </a:rPr>
              <a:t> </a:t>
            </a:r>
            <a:r>
              <a:rPr lang="en-US" sz="2800" b="1" i="1" dirty="0" err="1">
                <a:solidFill>
                  <a:srgbClr val="9114B8"/>
                </a:solidFill>
                <a:latin typeface="Times New Roman" pitchFamily="18" charset="0"/>
                <a:cs typeface="Times New Roman" pitchFamily="18" charset="0"/>
              </a:rPr>
              <a:t>là</a:t>
            </a:r>
            <a:r>
              <a:rPr lang="en-US" sz="2800" b="1" i="1" dirty="0">
                <a:solidFill>
                  <a:srgbClr val="9114B8"/>
                </a:solidFill>
                <a:latin typeface="Times New Roman" pitchFamily="18" charset="0"/>
                <a:cs typeface="Times New Roman" pitchFamily="18" charset="0"/>
              </a:rPr>
              <a:t> 20%;</a:t>
            </a:r>
            <a:r>
              <a:rPr lang="en-US" sz="2800" b="1" dirty="0">
                <a:solidFill>
                  <a:srgbClr val="9114B8"/>
                </a:solidFill>
                <a:latin typeface="Times New Roman" pitchFamily="18" charset="0"/>
                <a:cs typeface="Times New Roman" pitchFamily="18" charset="0"/>
              </a:rPr>
              <a:t> </a:t>
            </a:r>
            <a:r>
              <a:rPr lang="en-US" sz="2800" b="1" dirty="0" err="1">
                <a:solidFill>
                  <a:srgbClr val="9114B8"/>
                </a:solidFill>
                <a:latin typeface="Times New Roman" pitchFamily="18" charset="0"/>
                <a:cs typeface="Times New Roman" pitchFamily="18" charset="0"/>
              </a:rPr>
              <a:t>hoặc</a:t>
            </a:r>
            <a:r>
              <a:rPr lang="en-US" sz="2800" b="1" dirty="0">
                <a:solidFill>
                  <a:srgbClr val="9114B8"/>
                </a:solidFill>
                <a:latin typeface="Times New Roman" pitchFamily="18" charset="0"/>
                <a:cs typeface="Times New Roman" pitchFamily="18" charset="0"/>
              </a:rPr>
              <a:t>: </a:t>
            </a:r>
            <a:r>
              <a:rPr lang="en-US" sz="2800" b="1" dirty="0" err="1">
                <a:solidFill>
                  <a:srgbClr val="9114B8"/>
                </a:solidFill>
                <a:latin typeface="Times New Roman" pitchFamily="18" charset="0"/>
                <a:cs typeface="Times New Roman" pitchFamily="18" charset="0"/>
              </a:rPr>
              <a:t>Số</a:t>
            </a:r>
            <a:r>
              <a:rPr lang="en-US" sz="2800" b="1" dirty="0">
                <a:solidFill>
                  <a:srgbClr val="9114B8"/>
                </a:solidFill>
                <a:latin typeface="Times New Roman" pitchFamily="18" charset="0"/>
                <a:cs typeface="Times New Roman" pitchFamily="18" charset="0"/>
              </a:rPr>
              <a:t> </a:t>
            </a:r>
            <a:r>
              <a:rPr lang="en-US" sz="2800" b="1" dirty="0" err="1">
                <a:solidFill>
                  <a:srgbClr val="9114B8"/>
                </a:solidFill>
                <a:latin typeface="Times New Roman" pitchFamily="18" charset="0"/>
                <a:cs typeface="Times New Roman" pitchFamily="18" charset="0"/>
              </a:rPr>
              <a:t>học</a:t>
            </a:r>
            <a:r>
              <a:rPr lang="en-US" sz="2800" b="1" dirty="0">
                <a:solidFill>
                  <a:srgbClr val="9114B8"/>
                </a:solidFill>
                <a:latin typeface="Times New Roman" pitchFamily="18" charset="0"/>
                <a:cs typeface="Times New Roman" pitchFamily="18" charset="0"/>
              </a:rPr>
              <a:t> </a:t>
            </a:r>
            <a:r>
              <a:rPr lang="en-US" sz="2800" b="1" dirty="0" err="1">
                <a:solidFill>
                  <a:srgbClr val="9114B8"/>
                </a:solidFill>
                <a:latin typeface="Times New Roman" pitchFamily="18" charset="0"/>
                <a:cs typeface="Times New Roman" pitchFamily="18" charset="0"/>
              </a:rPr>
              <a:t>sinh</a:t>
            </a:r>
            <a:r>
              <a:rPr lang="en-US" sz="2800" b="1" dirty="0">
                <a:solidFill>
                  <a:srgbClr val="9114B8"/>
                </a:solidFill>
                <a:latin typeface="Times New Roman" pitchFamily="18" charset="0"/>
                <a:cs typeface="Times New Roman" pitchFamily="18" charset="0"/>
              </a:rPr>
              <a:t> </a:t>
            </a:r>
            <a:r>
              <a:rPr lang="en-US" sz="2800" b="1" dirty="0" err="1">
                <a:solidFill>
                  <a:srgbClr val="9114B8"/>
                </a:solidFill>
                <a:latin typeface="Times New Roman" pitchFamily="18" charset="0"/>
                <a:cs typeface="Times New Roman" pitchFamily="18" charset="0"/>
              </a:rPr>
              <a:t>giỏi</a:t>
            </a:r>
            <a:r>
              <a:rPr lang="en-US" sz="2800" b="1" dirty="0">
                <a:solidFill>
                  <a:srgbClr val="9114B8"/>
                </a:solidFill>
                <a:latin typeface="Times New Roman" pitchFamily="18" charset="0"/>
                <a:cs typeface="Times New Roman" pitchFamily="18" charset="0"/>
              </a:rPr>
              <a:t> </a:t>
            </a:r>
            <a:r>
              <a:rPr lang="en-US" sz="2800" b="1" dirty="0" err="1">
                <a:solidFill>
                  <a:srgbClr val="9114B8"/>
                </a:solidFill>
                <a:latin typeface="Times New Roman" pitchFamily="18" charset="0"/>
                <a:cs typeface="Times New Roman" pitchFamily="18" charset="0"/>
              </a:rPr>
              <a:t>chiếm</a:t>
            </a:r>
            <a:r>
              <a:rPr lang="en-US" sz="2800" b="1" dirty="0">
                <a:solidFill>
                  <a:srgbClr val="9114B8"/>
                </a:solidFill>
                <a:latin typeface="Times New Roman" pitchFamily="18" charset="0"/>
                <a:cs typeface="Times New Roman" pitchFamily="18" charset="0"/>
              </a:rPr>
              <a:t> 20% </a:t>
            </a:r>
            <a:r>
              <a:rPr lang="en-US" sz="2800" b="1" dirty="0" err="1">
                <a:solidFill>
                  <a:srgbClr val="9114B8"/>
                </a:solidFill>
                <a:latin typeface="Times New Roman" pitchFamily="18" charset="0"/>
                <a:cs typeface="Times New Roman" pitchFamily="18" charset="0"/>
              </a:rPr>
              <a:t>số</a:t>
            </a:r>
            <a:r>
              <a:rPr lang="en-US" sz="2800" b="1" dirty="0">
                <a:solidFill>
                  <a:srgbClr val="9114B8"/>
                </a:solidFill>
                <a:latin typeface="Times New Roman" pitchFamily="18" charset="0"/>
                <a:cs typeface="Times New Roman" pitchFamily="18" charset="0"/>
              </a:rPr>
              <a:t> </a:t>
            </a:r>
            <a:r>
              <a:rPr lang="en-US" sz="2800" b="1" dirty="0" err="1">
                <a:solidFill>
                  <a:srgbClr val="9114B8"/>
                </a:solidFill>
                <a:latin typeface="Times New Roman" pitchFamily="18" charset="0"/>
                <a:cs typeface="Times New Roman" pitchFamily="18" charset="0"/>
              </a:rPr>
              <a:t>học</a:t>
            </a:r>
            <a:r>
              <a:rPr lang="en-US" sz="2800" b="1" dirty="0">
                <a:solidFill>
                  <a:srgbClr val="9114B8"/>
                </a:solidFill>
                <a:latin typeface="Times New Roman" pitchFamily="18" charset="0"/>
                <a:cs typeface="Times New Roman" pitchFamily="18" charset="0"/>
              </a:rPr>
              <a:t> </a:t>
            </a:r>
            <a:r>
              <a:rPr lang="en-US" sz="2800" b="1" dirty="0" err="1">
                <a:solidFill>
                  <a:srgbClr val="9114B8"/>
                </a:solidFill>
                <a:latin typeface="Times New Roman" pitchFamily="18" charset="0"/>
                <a:cs typeface="Times New Roman" pitchFamily="18" charset="0"/>
              </a:rPr>
              <a:t>sinh</a:t>
            </a:r>
            <a:r>
              <a:rPr lang="en-US" sz="2800" b="1" dirty="0">
                <a:solidFill>
                  <a:srgbClr val="9114B8"/>
                </a:solidFill>
                <a:latin typeface="Times New Roman" pitchFamily="18" charset="0"/>
                <a:cs typeface="Times New Roman" pitchFamily="18" charset="0"/>
              </a:rPr>
              <a:t> </a:t>
            </a:r>
            <a:r>
              <a:rPr lang="en-US" sz="2800" b="1" dirty="0" err="1">
                <a:solidFill>
                  <a:srgbClr val="9114B8"/>
                </a:solidFill>
                <a:latin typeface="Times New Roman" pitchFamily="18" charset="0"/>
                <a:cs typeface="Times New Roman" pitchFamily="18" charset="0"/>
              </a:rPr>
              <a:t>toàn</a:t>
            </a:r>
            <a:r>
              <a:rPr lang="en-US" sz="2800" b="1" dirty="0">
                <a:solidFill>
                  <a:srgbClr val="9114B8"/>
                </a:solidFill>
                <a:latin typeface="Times New Roman" pitchFamily="18" charset="0"/>
                <a:cs typeface="Times New Roman" pitchFamily="18" charset="0"/>
              </a:rPr>
              <a:t> </a:t>
            </a:r>
            <a:r>
              <a:rPr lang="en-US" sz="2800" b="1" dirty="0" err="1">
                <a:solidFill>
                  <a:srgbClr val="9114B8"/>
                </a:solidFill>
                <a:latin typeface="Times New Roman" pitchFamily="18" charset="0"/>
                <a:cs typeface="Times New Roman" pitchFamily="18" charset="0"/>
              </a:rPr>
              <a:t>trường</a:t>
            </a:r>
            <a:r>
              <a:rPr lang="en-US" sz="2800" b="1" dirty="0">
                <a:solidFill>
                  <a:srgbClr val="9114B8"/>
                </a:solidFill>
                <a:latin typeface="Times New Roman" pitchFamily="18" charset="0"/>
                <a:cs typeface="Times New Roman" pitchFamily="18" charset="0"/>
              </a:rPr>
              <a:t>. </a:t>
            </a:r>
          </a:p>
        </p:txBody>
      </p:sp>
      <p:pic>
        <p:nvPicPr>
          <p:cNvPr id="60" name="图片 6">
            <a:extLst>
              <a:ext uri="{FF2B5EF4-FFF2-40B4-BE49-F238E27FC236}">
                <a16:creationId xmlns:a16="http://schemas.microsoft.com/office/drawing/2014/main" xmlns="" id="{7F1DF9BF-4565-4FBD-BEE5-26B20D39EA2F}"/>
              </a:ext>
            </a:extLst>
          </p:cNvPr>
          <p:cNvPicPr>
            <a:picLocks noChangeAspect="1"/>
          </p:cNvPicPr>
          <p:nvPr/>
        </p:nvPicPr>
        <p:blipFill rotWithShape="1">
          <a:blip r:embed="rId6">
            <a:extLst>
              <a:ext uri="{28A0092B-C50C-407E-A947-70E740481C1C}">
                <a14:useLocalDpi xmlns:a14="http://schemas.microsoft.com/office/drawing/2010/main" val="0"/>
              </a:ext>
            </a:extLst>
          </a:blip>
          <a:srcRect l="8008" t="35025" r="59440" b="34782"/>
          <a:stretch/>
        </p:blipFill>
        <p:spPr>
          <a:xfrm>
            <a:off x="-591423" y="4151497"/>
            <a:ext cx="2327981" cy="2886696"/>
          </a:xfrm>
          <a:prstGeom prst="rect">
            <a:avLst/>
          </a:prstGeom>
        </p:spPr>
      </p:pic>
      <p:pic>
        <p:nvPicPr>
          <p:cNvPr id="61" name="图片 7">
            <a:extLst>
              <a:ext uri="{FF2B5EF4-FFF2-40B4-BE49-F238E27FC236}">
                <a16:creationId xmlns:a16="http://schemas.microsoft.com/office/drawing/2014/main" xmlns="" id="{92F7326D-B83E-40BE-AF7C-4CE97DA821EF}"/>
              </a:ext>
            </a:extLst>
          </p:cNvPr>
          <p:cNvPicPr>
            <a:picLocks noChangeAspect="1"/>
          </p:cNvPicPr>
          <p:nvPr/>
        </p:nvPicPr>
        <p:blipFill rotWithShape="1">
          <a:blip r:embed="rId6">
            <a:extLst>
              <a:ext uri="{28A0092B-C50C-407E-A947-70E740481C1C}">
                <a14:useLocalDpi xmlns:a14="http://schemas.microsoft.com/office/drawing/2010/main" val="0"/>
              </a:ext>
            </a:extLst>
          </a:blip>
          <a:srcRect l="56471" t="36973" r="10977" b="32834"/>
          <a:stretch/>
        </p:blipFill>
        <p:spPr>
          <a:xfrm>
            <a:off x="10456064" y="4450627"/>
            <a:ext cx="2264256" cy="2784671"/>
          </a:xfrm>
          <a:prstGeom prst="rect">
            <a:avLst/>
          </a:prstGeom>
        </p:spPr>
      </p:pic>
    </p:spTree>
    <p:extLst>
      <p:ext uri="{BB962C8B-B14F-4D97-AF65-F5344CB8AC3E}">
        <p14:creationId xmlns:p14="http://schemas.microsoft.com/office/powerpoint/2010/main" val="37985778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fade">
                                      <p:cBhvr>
                                        <p:cTn id="11" dur="250"/>
                                        <p:tgtEl>
                                          <p:spTgt spid="28"/>
                                        </p:tgtEl>
                                      </p:cBhvr>
                                    </p:animEffect>
                                    <p:anim calcmode="lin" valueType="num">
                                      <p:cBhvr>
                                        <p:cTn id="12" dur="250" fill="hold"/>
                                        <p:tgtEl>
                                          <p:spTgt spid="28"/>
                                        </p:tgtEl>
                                        <p:attrNameLst>
                                          <p:attrName>ppt_x</p:attrName>
                                        </p:attrNameLst>
                                      </p:cBhvr>
                                      <p:tavLst>
                                        <p:tav tm="0">
                                          <p:val>
                                            <p:strVal val="#ppt_x"/>
                                          </p:val>
                                        </p:tav>
                                        <p:tav tm="100000">
                                          <p:val>
                                            <p:strVal val="#ppt_x"/>
                                          </p:val>
                                        </p:tav>
                                      </p:tavLst>
                                    </p:anim>
                                    <p:anim calcmode="lin" valueType="num">
                                      <p:cBhvr>
                                        <p:cTn id="13" dur="25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fade">
                                      <p:cBhvr>
                                        <p:cTn id="18" dur="250"/>
                                        <p:tgtEl>
                                          <p:spTgt spid="35"/>
                                        </p:tgtEl>
                                      </p:cBhvr>
                                    </p:animEffect>
                                    <p:anim calcmode="lin" valueType="num">
                                      <p:cBhvr>
                                        <p:cTn id="19" dur="250" fill="hold"/>
                                        <p:tgtEl>
                                          <p:spTgt spid="35"/>
                                        </p:tgtEl>
                                        <p:attrNameLst>
                                          <p:attrName>ppt_x</p:attrName>
                                        </p:attrNameLst>
                                      </p:cBhvr>
                                      <p:tavLst>
                                        <p:tav tm="0">
                                          <p:val>
                                            <p:strVal val="#ppt_x"/>
                                          </p:val>
                                        </p:tav>
                                        <p:tav tm="100000">
                                          <p:val>
                                            <p:strVal val="#ppt_x"/>
                                          </p:val>
                                        </p:tav>
                                      </p:tavLst>
                                    </p:anim>
                                    <p:anim calcmode="lin" valueType="num">
                                      <p:cBhvr>
                                        <p:cTn id="20" dur="25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fade">
                                      <p:cBhvr>
                                        <p:cTn id="25" dur="250"/>
                                        <p:tgtEl>
                                          <p:spTgt spid="36"/>
                                        </p:tgtEl>
                                      </p:cBhvr>
                                    </p:animEffect>
                                    <p:anim calcmode="lin" valueType="num">
                                      <p:cBhvr>
                                        <p:cTn id="26" dur="250" fill="hold"/>
                                        <p:tgtEl>
                                          <p:spTgt spid="36"/>
                                        </p:tgtEl>
                                        <p:attrNameLst>
                                          <p:attrName>ppt_x</p:attrName>
                                        </p:attrNameLst>
                                      </p:cBhvr>
                                      <p:tavLst>
                                        <p:tav tm="0">
                                          <p:val>
                                            <p:strVal val="#ppt_x"/>
                                          </p:val>
                                        </p:tav>
                                        <p:tav tm="100000">
                                          <p:val>
                                            <p:strVal val="#ppt_x"/>
                                          </p:val>
                                        </p:tav>
                                      </p:tavLst>
                                    </p:anim>
                                    <p:anim calcmode="lin" valueType="num">
                                      <p:cBhvr>
                                        <p:cTn id="27" dur="25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fade">
                                      <p:cBhvr>
                                        <p:cTn id="32" dur="250"/>
                                        <p:tgtEl>
                                          <p:spTgt spid="38"/>
                                        </p:tgtEl>
                                      </p:cBhvr>
                                    </p:animEffect>
                                    <p:anim calcmode="lin" valueType="num">
                                      <p:cBhvr>
                                        <p:cTn id="33" dur="250" fill="hold"/>
                                        <p:tgtEl>
                                          <p:spTgt spid="38"/>
                                        </p:tgtEl>
                                        <p:attrNameLst>
                                          <p:attrName>ppt_x</p:attrName>
                                        </p:attrNameLst>
                                      </p:cBhvr>
                                      <p:tavLst>
                                        <p:tav tm="0">
                                          <p:val>
                                            <p:strVal val="#ppt_x"/>
                                          </p:val>
                                        </p:tav>
                                        <p:tav tm="100000">
                                          <p:val>
                                            <p:strVal val="#ppt_x"/>
                                          </p:val>
                                        </p:tav>
                                      </p:tavLst>
                                    </p:anim>
                                    <p:anim calcmode="lin" valueType="num">
                                      <p:cBhvr>
                                        <p:cTn id="34" dur="250" fill="hold"/>
                                        <p:tgtEl>
                                          <p:spTgt spid="38"/>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fade">
                                      <p:cBhvr>
                                        <p:cTn id="37" dur="250"/>
                                        <p:tgtEl>
                                          <p:spTgt spid="39"/>
                                        </p:tgtEl>
                                      </p:cBhvr>
                                    </p:animEffect>
                                    <p:anim calcmode="lin" valueType="num">
                                      <p:cBhvr>
                                        <p:cTn id="38" dur="250" fill="hold"/>
                                        <p:tgtEl>
                                          <p:spTgt spid="39"/>
                                        </p:tgtEl>
                                        <p:attrNameLst>
                                          <p:attrName>ppt_x</p:attrName>
                                        </p:attrNameLst>
                                      </p:cBhvr>
                                      <p:tavLst>
                                        <p:tav tm="0">
                                          <p:val>
                                            <p:strVal val="#ppt_x"/>
                                          </p:val>
                                        </p:tav>
                                        <p:tav tm="100000">
                                          <p:val>
                                            <p:strVal val="#ppt_x"/>
                                          </p:val>
                                        </p:tav>
                                      </p:tavLst>
                                    </p:anim>
                                    <p:anim calcmode="lin" valueType="num">
                                      <p:cBhvr>
                                        <p:cTn id="39" dur="25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40"/>
                                        </p:tgtEl>
                                        <p:attrNameLst>
                                          <p:attrName>style.visibility</p:attrName>
                                        </p:attrNameLst>
                                      </p:cBhvr>
                                      <p:to>
                                        <p:strVal val="visible"/>
                                      </p:to>
                                    </p:set>
                                    <p:animEffect transition="in" filter="blinds(horizontal)">
                                      <p:cBhvr>
                                        <p:cTn id="44" dur="500"/>
                                        <p:tgtEl>
                                          <p:spTgt spid="40"/>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0" fill="hold" grpId="0" nodeType="clickEffect">
                                  <p:stCondLst>
                                    <p:cond delay="0"/>
                                  </p:stCondLst>
                                  <p:childTnLst>
                                    <p:set>
                                      <p:cBhvr>
                                        <p:cTn id="48" dur="1" fill="hold">
                                          <p:stCondLst>
                                            <p:cond delay="0"/>
                                          </p:stCondLst>
                                        </p:cTn>
                                        <p:tgtEl>
                                          <p:spTgt spid="41"/>
                                        </p:tgtEl>
                                        <p:attrNameLst>
                                          <p:attrName>style.visibility</p:attrName>
                                        </p:attrNameLst>
                                      </p:cBhvr>
                                      <p:to>
                                        <p:strVal val="visible"/>
                                      </p:to>
                                    </p:set>
                                    <p:anim calcmode="lin" valueType="num">
                                      <p:cBhvr>
                                        <p:cTn id="49" dur="500" fill="hold"/>
                                        <p:tgtEl>
                                          <p:spTgt spid="41"/>
                                        </p:tgtEl>
                                        <p:attrNameLst>
                                          <p:attrName>ppt_w</p:attrName>
                                        </p:attrNameLst>
                                      </p:cBhvr>
                                      <p:tavLst>
                                        <p:tav tm="0">
                                          <p:val>
                                            <p:fltVal val="0"/>
                                          </p:val>
                                        </p:tav>
                                        <p:tav tm="100000">
                                          <p:val>
                                            <p:strVal val="#ppt_w"/>
                                          </p:val>
                                        </p:tav>
                                      </p:tavLst>
                                    </p:anim>
                                    <p:anim calcmode="lin" valueType="num">
                                      <p:cBhvr>
                                        <p:cTn id="50" dur="500" fill="hold"/>
                                        <p:tgtEl>
                                          <p:spTgt spid="41"/>
                                        </p:tgtEl>
                                        <p:attrNameLst>
                                          <p:attrName>ppt_h</p:attrName>
                                        </p:attrNameLst>
                                      </p:cBhvr>
                                      <p:tavLst>
                                        <p:tav tm="0">
                                          <p:val>
                                            <p:fltVal val="0"/>
                                          </p:val>
                                        </p:tav>
                                        <p:tav tm="100000">
                                          <p:val>
                                            <p:strVal val="#ppt_h"/>
                                          </p:val>
                                        </p:tav>
                                      </p:tavLst>
                                    </p:anim>
                                    <p:animEffect transition="in" filter="fade">
                                      <p:cBhvr>
                                        <p:cTn id="51" dur="500"/>
                                        <p:tgtEl>
                                          <p:spTgt spid="41"/>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0" fill="hold" grpId="0" nodeType="clickEffect">
                                  <p:stCondLst>
                                    <p:cond delay="0"/>
                                  </p:stCondLst>
                                  <p:childTnLst>
                                    <p:set>
                                      <p:cBhvr>
                                        <p:cTn id="55" dur="1" fill="hold">
                                          <p:stCondLst>
                                            <p:cond delay="0"/>
                                          </p:stCondLst>
                                        </p:cTn>
                                        <p:tgtEl>
                                          <p:spTgt spid="42"/>
                                        </p:tgtEl>
                                        <p:attrNameLst>
                                          <p:attrName>style.visibility</p:attrName>
                                        </p:attrNameLst>
                                      </p:cBhvr>
                                      <p:to>
                                        <p:strVal val="visible"/>
                                      </p:to>
                                    </p:set>
                                    <p:anim calcmode="lin" valueType="num">
                                      <p:cBhvr>
                                        <p:cTn id="56" dur="500" fill="hold"/>
                                        <p:tgtEl>
                                          <p:spTgt spid="42"/>
                                        </p:tgtEl>
                                        <p:attrNameLst>
                                          <p:attrName>ppt_w</p:attrName>
                                        </p:attrNameLst>
                                      </p:cBhvr>
                                      <p:tavLst>
                                        <p:tav tm="0">
                                          <p:val>
                                            <p:fltVal val="0"/>
                                          </p:val>
                                        </p:tav>
                                        <p:tav tm="100000">
                                          <p:val>
                                            <p:strVal val="#ppt_w"/>
                                          </p:val>
                                        </p:tav>
                                      </p:tavLst>
                                    </p:anim>
                                    <p:anim calcmode="lin" valueType="num">
                                      <p:cBhvr>
                                        <p:cTn id="57" dur="500" fill="hold"/>
                                        <p:tgtEl>
                                          <p:spTgt spid="42"/>
                                        </p:tgtEl>
                                        <p:attrNameLst>
                                          <p:attrName>ppt_h</p:attrName>
                                        </p:attrNameLst>
                                      </p:cBhvr>
                                      <p:tavLst>
                                        <p:tav tm="0">
                                          <p:val>
                                            <p:fltVal val="0"/>
                                          </p:val>
                                        </p:tav>
                                        <p:tav tm="100000">
                                          <p:val>
                                            <p:strVal val="#ppt_h"/>
                                          </p:val>
                                        </p:tav>
                                      </p:tavLst>
                                    </p:anim>
                                    <p:animEffect transition="in" filter="fade">
                                      <p:cBhvr>
                                        <p:cTn id="58" dur="500"/>
                                        <p:tgtEl>
                                          <p:spTgt spid="42"/>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0" fill="hold" nodeType="clickEffect">
                                  <p:stCondLst>
                                    <p:cond delay="0"/>
                                  </p:stCondLst>
                                  <p:childTnLst>
                                    <p:set>
                                      <p:cBhvr>
                                        <p:cTn id="62" dur="1" fill="hold">
                                          <p:stCondLst>
                                            <p:cond delay="0"/>
                                          </p:stCondLst>
                                        </p:cTn>
                                        <p:tgtEl>
                                          <p:spTgt spid="43"/>
                                        </p:tgtEl>
                                        <p:attrNameLst>
                                          <p:attrName>style.visibility</p:attrName>
                                        </p:attrNameLst>
                                      </p:cBhvr>
                                      <p:to>
                                        <p:strVal val="visible"/>
                                      </p:to>
                                    </p:set>
                                    <p:anim calcmode="lin" valueType="num">
                                      <p:cBhvr>
                                        <p:cTn id="63" dur="500" fill="hold"/>
                                        <p:tgtEl>
                                          <p:spTgt spid="43"/>
                                        </p:tgtEl>
                                        <p:attrNameLst>
                                          <p:attrName>ppt_w</p:attrName>
                                        </p:attrNameLst>
                                      </p:cBhvr>
                                      <p:tavLst>
                                        <p:tav tm="0">
                                          <p:val>
                                            <p:fltVal val="0"/>
                                          </p:val>
                                        </p:tav>
                                        <p:tav tm="100000">
                                          <p:val>
                                            <p:strVal val="#ppt_w"/>
                                          </p:val>
                                        </p:tav>
                                      </p:tavLst>
                                    </p:anim>
                                    <p:anim calcmode="lin" valueType="num">
                                      <p:cBhvr>
                                        <p:cTn id="64" dur="500" fill="hold"/>
                                        <p:tgtEl>
                                          <p:spTgt spid="43"/>
                                        </p:tgtEl>
                                        <p:attrNameLst>
                                          <p:attrName>ppt_h</p:attrName>
                                        </p:attrNameLst>
                                      </p:cBhvr>
                                      <p:tavLst>
                                        <p:tav tm="0">
                                          <p:val>
                                            <p:fltVal val="0"/>
                                          </p:val>
                                        </p:tav>
                                        <p:tav tm="100000">
                                          <p:val>
                                            <p:strVal val="#ppt_h"/>
                                          </p:val>
                                        </p:tav>
                                      </p:tavLst>
                                    </p:anim>
                                    <p:animEffect transition="in" filter="fade">
                                      <p:cBhvr>
                                        <p:cTn id="65" dur="500"/>
                                        <p:tgtEl>
                                          <p:spTgt spid="43"/>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0" fill="hold" grpId="0" nodeType="clickEffect">
                                  <p:stCondLst>
                                    <p:cond delay="0"/>
                                  </p:stCondLst>
                                  <p:childTnLst>
                                    <p:set>
                                      <p:cBhvr>
                                        <p:cTn id="69" dur="1" fill="hold">
                                          <p:stCondLst>
                                            <p:cond delay="0"/>
                                          </p:stCondLst>
                                        </p:cTn>
                                        <p:tgtEl>
                                          <p:spTgt spid="58"/>
                                        </p:tgtEl>
                                        <p:attrNameLst>
                                          <p:attrName>style.visibility</p:attrName>
                                        </p:attrNameLst>
                                      </p:cBhvr>
                                      <p:to>
                                        <p:strVal val="visible"/>
                                      </p:to>
                                    </p:set>
                                    <p:anim calcmode="lin" valueType="num">
                                      <p:cBhvr>
                                        <p:cTn id="70" dur="500" fill="hold"/>
                                        <p:tgtEl>
                                          <p:spTgt spid="58"/>
                                        </p:tgtEl>
                                        <p:attrNameLst>
                                          <p:attrName>ppt_w</p:attrName>
                                        </p:attrNameLst>
                                      </p:cBhvr>
                                      <p:tavLst>
                                        <p:tav tm="0">
                                          <p:val>
                                            <p:fltVal val="0"/>
                                          </p:val>
                                        </p:tav>
                                        <p:tav tm="100000">
                                          <p:val>
                                            <p:strVal val="#ppt_w"/>
                                          </p:val>
                                        </p:tav>
                                      </p:tavLst>
                                    </p:anim>
                                    <p:anim calcmode="lin" valueType="num">
                                      <p:cBhvr>
                                        <p:cTn id="71" dur="500" fill="hold"/>
                                        <p:tgtEl>
                                          <p:spTgt spid="58"/>
                                        </p:tgtEl>
                                        <p:attrNameLst>
                                          <p:attrName>ppt_h</p:attrName>
                                        </p:attrNameLst>
                                      </p:cBhvr>
                                      <p:tavLst>
                                        <p:tav tm="0">
                                          <p:val>
                                            <p:fltVal val="0"/>
                                          </p:val>
                                        </p:tav>
                                        <p:tav tm="100000">
                                          <p:val>
                                            <p:strVal val="#ppt_h"/>
                                          </p:val>
                                        </p:tav>
                                      </p:tavLst>
                                    </p:anim>
                                    <p:animEffect transition="in" filter="fade">
                                      <p:cBhvr>
                                        <p:cTn id="72" dur="500"/>
                                        <p:tgtEl>
                                          <p:spTgt spid="58"/>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0" fill="hold" nodeType="clickEffect">
                                  <p:stCondLst>
                                    <p:cond delay="0"/>
                                  </p:stCondLst>
                                  <p:childTnLst>
                                    <p:set>
                                      <p:cBhvr>
                                        <p:cTn id="76" dur="1" fill="hold">
                                          <p:stCondLst>
                                            <p:cond delay="0"/>
                                          </p:stCondLst>
                                        </p:cTn>
                                        <p:tgtEl>
                                          <p:spTgt spid="47"/>
                                        </p:tgtEl>
                                        <p:attrNameLst>
                                          <p:attrName>style.visibility</p:attrName>
                                        </p:attrNameLst>
                                      </p:cBhvr>
                                      <p:to>
                                        <p:strVal val="visible"/>
                                      </p:to>
                                    </p:set>
                                    <p:anim calcmode="lin" valueType="num">
                                      <p:cBhvr>
                                        <p:cTn id="77" dur="500" fill="hold"/>
                                        <p:tgtEl>
                                          <p:spTgt spid="47"/>
                                        </p:tgtEl>
                                        <p:attrNameLst>
                                          <p:attrName>ppt_w</p:attrName>
                                        </p:attrNameLst>
                                      </p:cBhvr>
                                      <p:tavLst>
                                        <p:tav tm="0">
                                          <p:val>
                                            <p:fltVal val="0"/>
                                          </p:val>
                                        </p:tav>
                                        <p:tav tm="100000">
                                          <p:val>
                                            <p:strVal val="#ppt_w"/>
                                          </p:val>
                                        </p:tav>
                                      </p:tavLst>
                                    </p:anim>
                                    <p:anim calcmode="lin" valueType="num">
                                      <p:cBhvr>
                                        <p:cTn id="78" dur="500" fill="hold"/>
                                        <p:tgtEl>
                                          <p:spTgt spid="47"/>
                                        </p:tgtEl>
                                        <p:attrNameLst>
                                          <p:attrName>ppt_h</p:attrName>
                                        </p:attrNameLst>
                                      </p:cBhvr>
                                      <p:tavLst>
                                        <p:tav tm="0">
                                          <p:val>
                                            <p:fltVal val="0"/>
                                          </p:val>
                                        </p:tav>
                                        <p:tav tm="100000">
                                          <p:val>
                                            <p:strVal val="#ppt_h"/>
                                          </p:val>
                                        </p:tav>
                                      </p:tavLst>
                                    </p:anim>
                                    <p:animEffect transition="in" filter="fade">
                                      <p:cBhvr>
                                        <p:cTn id="79" dur="500"/>
                                        <p:tgtEl>
                                          <p:spTgt spid="47"/>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0" fill="hold" grpId="0" nodeType="clickEffect">
                                  <p:stCondLst>
                                    <p:cond delay="0"/>
                                  </p:stCondLst>
                                  <p:childTnLst>
                                    <p:set>
                                      <p:cBhvr>
                                        <p:cTn id="83" dur="1" fill="hold">
                                          <p:stCondLst>
                                            <p:cond delay="0"/>
                                          </p:stCondLst>
                                        </p:cTn>
                                        <p:tgtEl>
                                          <p:spTgt spid="55"/>
                                        </p:tgtEl>
                                        <p:attrNameLst>
                                          <p:attrName>style.visibility</p:attrName>
                                        </p:attrNameLst>
                                      </p:cBhvr>
                                      <p:to>
                                        <p:strVal val="visible"/>
                                      </p:to>
                                    </p:set>
                                    <p:anim calcmode="lin" valueType="num">
                                      <p:cBhvr>
                                        <p:cTn id="84" dur="500" fill="hold"/>
                                        <p:tgtEl>
                                          <p:spTgt spid="55"/>
                                        </p:tgtEl>
                                        <p:attrNameLst>
                                          <p:attrName>ppt_w</p:attrName>
                                        </p:attrNameLst>
                                      </p:cBhvr>
                                      <p:tavLst>
                                        <p:tav tm="0">
                                          <p:val>
                                            <p:fltVal val="0"/>
                                          </p:val>
                                        </p:tav>
                                        <p:tav tm="100000">
                                          <p:val>
                                            <p:strVal val="#ppt_w"/>
                                          </p:val>
                                        </p:tav>
                                      </p:tavLst>
                                    </p:anim>
                                    <p:anim calcmode="lin" valueType="num">
                                      <p:cBhvr>
                                        <p:cTn id="85" dur="500" fill="hold"/>
                                        <p:tgtEl>
                                          <p:spTgt spid="55"/>
                                        </p:tgtEl>
                                        <p:attrNameLst>
                                          <p:attrName>ppt_h</p:attrName>
                                        </p:attrNameLst>
                                      </p:cBhvr>
                                      <p:tavLst>
                                        <p:tav tm="0">
                                          <p:val>
                                            <p:fltVal val="0"/>
                                          </p:val>
                                        </p:tav>
                                        <p:tav tm="100000">
                                          <p:val>
                                            <p:strVal val="#ppt_h"/>
                                          </p:val>
                                        </p:tav>
                                      </p:tavLst>
                                    </p:anim>
                                    <p:animEffect transition="in" filter="fade">
                                      <p:cBhvr>
                                        <p:cTn id="86" dur="500"/>
                                        <p:tgtEl>
                                          <p:spTgt spid="55"/>
                                        </p:tgtEl>
                                      </p:cBhvr>
                                    </p:animEffect>
                                  </p:childTnLst>
                                </p:cTn>
                              </p:par>
                              <p:par>
                                <p:cTn id="87" presetID="53" presetClass="entr" presetSubtype="0" fill="hold" nodeType="withEffect">
                                  <p:stCondLst>
                                    <p:cond delay="0"/>
                                  </p:stCondLst>
                                  <p:childTnLst>
                                    <p:set>
                                      <p:cBhvr>
                                        <p:cTn id="88" dur="1" fill="hold">
                                          <p:stCondLst>
                                            <p:cond delay="0"/>
                                          </p:stCondLst>
                                        </p:cTn>
                                        <p:tgtEl>
                                          <p:spTgt spid="51"/>
                                        </p:tgtEl>
                                        <p:attrNameLst>
                                          <p:attrName>style.visibility</p:attrName>
                                        </p:attrNameLst>
                                      </p:cBhvr>
                                      <p:to>
                                        <p:strVal val="visible"/>
                                      </p:to>
                                    </p:set>
                                    <p:anim calcmode="lin" valueType="num">
                                      <p:cBhvr>
                                        <p:cTn id="89" dur="500" fill="hold"/>
                                        <p:tgtEl>
                                          <p:spTgt spid="51"/>
                                        </p:tgtEl>
                                        <p:attrNameLst>
                                          <p:attrName>ppt_w</p:attrName>
                                        </p:attrNameLst>
                                      </p:cBhvr>
                                      <p:tavLst>
                                        <p:tav tm="0">
                                          <p:val>
                                            <p:fltVal val="0"/>
                                          </p:val>
                                        </p:tav>
                                        <p:tav tm="100000">
                                          <p:val>
                                            <p:strVal val="#ppt_w"/>
                                          </p:val>
                                        </p:tav>
                                      </p:tavLst>
                                    </p:anim>
                                    <p:anim calcmode="lin" valueType="num">
                                      <p:cBhvr>
                                        <p:cTn id="90" dur="500" fill="hold"/>
                                        <p:tgtEl>
                                          <p:spTgt spid="51"/>
                                        </p:tgtEl>
                                        <p:attrNameLst>
                                          <p:attrName>ppt_h</p:attrName>
                                        </p:attrNameLst>
                                      </p:cBhvr>
                                      <p:tavLst>
                                        <p:tav tm="0">
                                          <p:val>
                                            <p:fltVal val="0"/>
                                          </p:val>
                                        </p:tav>
                                        <p:tav tm="100000">
                                          <p:val>
                                            <p:strVal val="#ppt_h"/>
                                          </p:val>
                                        </p:tav>
                                      </p:tavLst>
                                    </p:anim>
                                    <p:animEffect transition="in" filter="fade">
                                      <p:cBhvr>
                                        <p:cTn id="91" dur="500"/>
                                        <p:tgtEl>
                                          <p:spTgt spid="51"/>
                                        </p:tgtEl>
                                      </p:cBhvr>
                                    </p:animEffect>
                                  </p:childTnLst>
                                </p:cTn>
                              </p:par>
                            </p:childTnLst>
                          </p:cTn>
                        </p:par>
                      </p:childTnLst>
                    </p:cTn>
                  </p:par>
                  <p:par>
                    <p:cTn id="92" fill="hold">
                      <p:stCondLst>
                        <p:cond delay="indefinite"/>
                      </p:stCondLst>
                      <p:childTnLst>
                        <p:par>
                          <p:cTn id="93" fill="hold">
                            <p:stCondLst>
                              <p:cond delay="0"/>
                            </p:stCondLst>
                            <p:childTnLst>
                              <p:par>
                                <p:cTn id="94" presetID="53" presetClass="entr" presetSubtype="0" fill="hold" grpId="0" nodeType="clickEffect">
                                  <p:stCondLst>
                                    <p:cond delay="0"/>
                                  </p:stCondLst>
                                  <p:childTnLst>
                                    <p:set>
                                      <p:cBhvr>
                                        <p:cTn id="95" dur="1" fill="hold">
                                          <p:stCondLst>
                                            <p:cond delay="0"/>
                                          </p:stCondLst>
                                        </p:cTn>
                                        <p:tgtEl>
                                          <p:spTgt spid="57"/>
                                        </p:tgtEl>
                                        <p:attrNameLst>
                                          <p:attrName>style.visibility</p:attrName>
                                        </p:attrNameLst>
                                      </p:cBhvr>
                                      <p:to>
                                        <p:strVal val="visible"/>
                                      </p:to>
                                    </p:set>
                                    <p:anim calcmode="lin" valueType="num">
                                      <p:cBhvr>
                                        <p:cTn id="96" dur="500" fill="hold"/>
                                        <p:tgtEl>
                                          <p:spTgt spid="57"/>
                                        </p:tgtEl>
                                        <p:attrNameLst>
                                          <p:attrName>ppt_w</p:attrName>
                                        </p:attrNameLst>
                                      </p:cBhvr>
                                      <p:tavLst>
                                        <p:tav tm="0">
                                          <p:val>
                                            <p:fltVal val="0"/>
                                          </p:val>
                                        </p:tav>
                                        <p:tav tm="100000">
                                          <p:val>
                                            <p:strVal val="#ppt_w"/>
                                          </p:val>
                                        </p:tav>
                                      </p:tavLst>
                                    </p:anim>
                                    <p:anim calcmode="lin" valueType="num">
                                      <p:cBhvr>
                                        <p:cTn id="97" dur="500" fill="hold"/>
                                        <p:tgtEl>
                                          <p:spTgt spid="57"/>
                                        </p:tgtEl>
                                        <p:attrNameLst>
                                          <p:attrName>ppt_h</p:attrName>
                                        </p:attrNameLst>
                                      </p:cBhvr>
                                      <p:tavLst>
                                        <p:tav tm="0">
                                          <p:val>
                                            <p:fltVal val="0"/>
                                          </p:val>
                                        </p:tav>
                                        <p:tav tm="100000">
                                          <p:val>
                                            <p:strVal val="#ppt_h"/>
                                          </p:val>
                                        </p:tav>
                                      </p:tavLst>
                                    </p:anim>
                                    <p:animEffect transition="in" filter="fade">
                                      <p:cBhvr>
                                        <p:cTn id="98" dur="500"/>
                                        <p:tgtEl>
                                          <p:spTgt spid="57"/>
                                        </p:tgtEl>
                                      </p:cBhvr>
                                    </p:animEffect>
                                  </p:childTnLst>
                                </p:cTn>
                              </p:par>
                              <p:par>
                                <p:cTn id="99" presetID="53" presetClass="entr" presetSubtype="0" fill="hold" grpId="0" nodeType="withEffect">
                                  <p:stCondLst>
                                    <p:cond delay="0"/>
                                  </p:stCondLst>
                                  <p:childTnLst>
                                    <p:set>
                                      <p:cBhvr>
                                        <p:cTn id="100" dur="1" fill="hold">
                                          <p:stCondLst>
                                            <p:cond delay="0"/>
                                          </p:stCondLst>
                                        </p:cTn>
                                        <p:tgtEl>
                                          <p:spTgt spid="56"/>
                                        </p:tgtEl>
                                        <p:attrNameLst>
                                          <p:attrName>style.visibility</p:attrName>
                                        </p:attrNameLst>
                                      </p:cBhvr>
                                      <p:to>
                                        <p:strVal val="visible"/>
                                      </p:to>
                                    </p:set>
                                    <p:anim calcmode="lin" valueType="num">
                                      <p:cBhvr>
                                        <p:cTn id="101" dur="500" fill="hold"/>
                                        <p:tgtEl>
                                          <p:spTgt spid="56"/>
                                        </p:tgtEl>
                                        <p:attrNameLst>
                                          <p:attrName>ppt_w</p:attrName>
                                        </p:attrNameLst>
                                      </p:cBhvr>
                                      <p:tavLst>
                                        <p:tav tm="0">
                                          <p:val>
                                            <p:fltVal val="0"/>
                                          </p:val>
                                        </p:tav>
                                        <p:tav tm="100000">
                                          <p:val>
                                            <p:strVal val="#ppt_w"/>
                                          </p:val>
                                        </p:tav>
                                      </p:tavLst>
                                    </p:anim>
                                    <p:anim calcmode="lin" valueType="num">
                                      <p:cBhvr>
                                        <p:cTn id="102" dur="500" fill="hold"/>
                                        <p:tgtEl>
                                          <p:spTgt spid="56"/>
                                        </p:tgtEl>
                                        <p:attrNameLst>
                                          <p:attrName>ppt_h</p:attrName>
                                        </p:attrNameLst>
                                      </p:cBhvr>
                                      <p:tavLst>
                                        <p:tav tm="0">
                                          <p:val>
                                            <p:fltVal val="0"/>
                                          </p:val>
                                        </p:tav>
                                        <p:tav tm="100000">
                                          <p:val>
                                            <p:strVal val="#ppt_h"/>
                                          </p:val>
                                        </p:tav>
                                      </p:tavLst>
                                    </p:anim>
                                    <p:animEffect transition="in" filter="fade">
                                      <p:cBhvr>
                                        <p:cTn id="103" dur="500"/>
                                        <p:tgtEl>
                                          <p:spTgt spid="56"/>
                                        </p:tgtEl>
                                      </p:cBhvr>
                                    </p:animEffect>
                                  </p:childTnLst>
                                </p:cTn>
                              </p:par>
                            </p:childTnLst>
                          </p:cTn>
                        </p:par>
                      </p:childTnLst>
                    </p:cTn>
                  </p:par>
                  <p:par>
                    <p:cTn id="104" fill="hold">
                      <p:stCondLst>
                        <p:cond delay="indefinite"/>
                      </p:stCondLst>
                      <p:childTnLst>
                        <p:par>
                          <p:cTn id="105" fill="hold">
                            <p:stCondLst>
                              <p:cond delay="0"/>
                            </p:stCondLst>
                            <p:childTnLst>
                              <p:par>
                                <p:cTn id="106" presetID="2" presetClass="entr" presetSubtype="4" fill="hold" grpId="0" nodeType="clickEffect">
                                  <p:stCondLst>
                                    <p:cond delay="0"/>
                                  </p:stCondLst>
                                  <p:childTnLst>
                                    <p:set>
                                      <p:cBhvr>
                                        <p:cTn id="107" dur="1" fill="hold">
                                          <p:stCondLst>
                                            <p:cond delay="0"/>
                                          </p:stCondLst>
                                        </p:cTn>
                                        <p:tgtEl>
                                          <p:spTgt spid="59"/>
                                        </p:tgtEl>
                                        <p:attrNameLst>
                                          <p:attrName>style.visibility</p:attrName>
                                        </p:attrNameLst>
                                      </p:cBhvr>
                                      <p:to>
                                        <p:strVal val="visible"/>
                                      </p:to>
                                    </p:set>
                                    <p:anim calcmode="lin" valueType="num">
                                      <p:cBhvr additive="base">
                                        <p:cTn id="108" dur="500" fill="hold"/>
                                        <p:tgtEl>
                                          <p:spTgt spid="59"/>
                                        </p:tgtEl>
                                        <p:attrNameLst>
                                          <p:attrName>ppt_x</p:attrName>
                                        </p:attrNameLst>
                                      </p:cBhvr>
                                      <p:tavLst>
                                        <p:tav tm="0">
                                          <p:val>
                                            <p:strVal val="#ppt_x"/>
                                          </p:val>
                                        </p:tav>
                                        <p:tav tm="100000">
                                          <p:val>
                                            <p:strVal val="#ppt_x"/>
                                          </p:val>
                                        </p:tav>
                                      </p:tavLst>
                                    </p:anim>
                                    <p:anim calcmode="lin" valueType="num">
                                      <p:cBhvr additive="base">
                                        <p:cTn id="109"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22" presetClass="entr" presetSubtype="4" fill="hold" nodeType="clickEffect">
                                  <p:stCondLst>
                                    <p:cond delay="0"/>
                                  </p:stCondLst>
                                  <p:childTnLst>
                                    <p:set>
                                      <p:cBhvr>
                                        <p:cTn id="113" dur="1" fill="hold">
                                          <p:stCondLst>
                                            <p:cond delay="0"/>
                                          </p:stCondLst>
                                        </p:cTn>
                                        <p:tgtEl>
                                          <p:spTgt spid="60"/>
                                        </p:tgtEl>
                                        <p:attrNameLst>
                                          <p:attrName>style.visibility</p:attrName>
                                        </p:attrNameLst>
                                      </p:cBhvr>
                                      <p:to>
                                        <p:strVal val="visible"/>
                                      </p:to>
                                    </p:set>
                                    <p:animEffect transition="in" filter="wipe(down)">
                                      <p:cBhvr>
                                        <p:cTn id="114" dur="500"/>
                                        <p:tgtEl>
                                          <p:spTgt spid="60"/>
                                        </p:tgtEl>
                                      </p:cBhvr>
                                    </p:animEffect>
                                  </p:childTnLst>
                                </p:cTn>
                              </p:par>
                              <p:par>
                                <p:cTn id="115" presetID="22" presetClass="entr" presetSubtype="4" fill="hold" nodeType="withEffect">
                                  <p:stCondLst>
                                    <p:cond delay="0"/>
                                  </p:stCondLst>
                                  <p:childTnLst>
                                    <p:set>
                                      <p:cBhvr>
                                        <p:cTn id="116" dur="1" fill="hold">
                                          <p:stCondLst>
                                            <p:cond delay="0"/>
                                          </p:stCondLst>
                                        </p:cTn>
                                        <p:tgtEl>
                                          <p:spTgt spid="61"/>
                                        </p:tgtEl>
                                        <p:attrNameLst>
                                          <p:attrName>style.visibility</p:attrName>
                                        </p:attrNameLst>
                                      </p:cBhvr>
                                      <p:to>
                                        <p:strVal val="visible"/>
                                      </p:to>
                                    </p:set>
                                    <p:animEffect transition="in" filter="wipe(down)">
                                      <p:cBhvr>
                                        <p:cTn id="117"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40" grpId="0"/>
      <p:bldP spid="41" grpId="0"/>
      <p:bldP spid="42" grpId="0"/>
      <p:bldP spid="55" grpId="0"/>
      <p:bldP spid="56" grpId="0"/>
      <p:bldP spid="57" grpId="0"/>
      <p:bldP spid="58" grpId="0"/>
      <p:bldP spid="59"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公开课2"/>
  <p:tag name="ISPRING_FIRST_PUBLISH"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358</TotalTime>
  <Words>1046</Words>
  <Application>Microsoft Office PowerPoint</Application>
  <PresentationFormat>Custom</PresentationFormat>
  <Paragraphs>182</Paragraphs>
  <Slides>18</Slides>
  <Notes>16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0" baseType="lpstr">
      <vt:lpstr>Office 主题​​</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公开课2</dc:title>
  <dc:creator>Administrator</dc:creator>
  <cp:lastModifiedBy>Trà My</cp:lastModifiedBy>
  <cp:revision>85</cp:revision>
  <dcterms:created xsi:type="dcterms:W3CDTF">2019-09-08T14:05:54Z</dcterms:created>
  <dcterms:modified xsi:type="dcterms:W3CDTF">2023-07-24T04:41:15Z</dcterms:modified>
</cp:coreProperties>
</file>