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.xml" ContentType="application/vnd.openxmlformats-officedocument.presentationml.tags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9"/>
  </p:notesMasterIdLst>
  <p:handoutMasterIdLst>
    <p:handoutMasterId r:id="rId20"/>
  </p:handoutMasterIdLst>
  <p:sldIdLst>
    <p:sldId id="445" r:id="rId3"/>
    <p:sldId id="447" r:id="rId4"/>
    <p:sldId id="448" r:id="rId5"/>
    <p:sldId id="359" r:id="rId6"/>
    <p:sldId id="455" r:id="rId7"/>
    <p:sldId id="454" r:id="rId8"/>
    <p:sldId id="453" r:id="rId9"/>
    <p:sldId id="402" r:id="rId10"/>
    <p:sldId id="449" r:id="rId11"/>
    <p:sldId id="456" r:id="rId12"/>
    <p:sldId id="451" r:id="rId13"/>
    <p:sldId id="457" r:id="rId14"/>
    <p:sldId id="450" r:id="rId15"/>
    <p:sldId id="322" r:id="rId16"/>
    <p:sldId id="458" r:id="rId17"/>
    <p:sldId id="459" r:id="rId18"/>
  </p:sldIdLst>
  <p:sldSz cx="9144000" cy="5143500" type="screen16x9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7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5827"/>
    <a:srgbClr val="E9F1F4"/>
    <a:srgbClr val="08332C"/>
    <a:srgbClr val="F1A533"/>
    <a:srgbClr val="6AB93E"/>
    <a:srgbClr val="278279"/>
    <a:srgbClr val="0BA789"/>
    <a:srgbClr val="0BA587"/>
    <a:srgbClr val="009944"/>
    <a:srgbClr val="70A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58" autoAdjust="0"/>
    <p:restoredTop sz="94660" autoAdjust="0"/>
  </p:normalViewPr>
  <p:slideViewPr>
    <p:cSldViewPr>
      <p:cViewPr>
        <p:scale>
          <a:sx n="119" d="100"/>
          <a:sy n="119" d="100"/>
        </p:scale>
        <p:origin x="-485" y="-5"/>
      </p:cViewPr>
      <p:guideLst>
        <p:guide orient="horz" pos="207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844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231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745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4512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439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664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339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797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5257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73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1210" y="-139049"/>
            <a:ext cx="9076806" cy="5230766"/>
            <a:chOff x="21210" y="-139049"/>
            <a:chExt cx="9076806" cy="5230766"/>
          </a:xfrm>
        </p:grpSpPr>
        <p:sp>
          <p:nvSpPr>
            <p:cNvPr id="3" name="圆角矩形 4"/>
            <p:cNvSpPr/>
            <p:nvPr/>
          </p:nvSpPr>
          <p:spPr>
            <a:xfrm>
              <a:off x="232515" y="220661"/>
              <a:ext cx="8722147" cy="4799361"/>
            </a:xfrm>
            <a:custGeom>
              <a:avLst/>
              <a:gdLst>
                <a:gd name="connsiteX0" fmla="*/ 0 w 8556376"/>
                <a:gd name="connsiteY0" fmla="*/ 487324 h 4752528"/>
                <a:gd name="connsiteX1" fmla="*/ 487324 w 8556376"/>
                <a:gd name="connsiteY1" fmla="*/ 0 h 4752528"/>
                <a:gd name="connsiteX2" fmla="*/ 8069052 w 8556376"/>
                <a:gd name="connsiteY2" fmla="*/ 0 h 4752528"/>
                <a:gd name="connsiteX3" fmla="*/ 8556376 w 8556376"/>
                <a:gd name="connsiteY3" fmla="*/ 487324 h 4752528"/>
                <a:gd name="connsiteX4" fmla="*/ 8556376 w 8556376"/>
                <a:gd name="connsiteY4" fmla="*/ 4265204 h 4752528"/>
                <a:gd name="connsiteX5" fmla="*/ 8069052 w 8556376"/>
                <a:gd name="connsiteY5" fmla="*/ 4752528 h 4752528"/>
                <a:gd name="connsiteX6" fmla="*/ 487324 w 8556376"/>
                <a:gd name="connsiteY6" fmla="*/ 4752528 h 4752528"/>
                <a:gd name="connsiteX7" fmla="*/ 0 w 8556376"/>
                <a:gd name="connsiteY7" fmla="*/ 4265204 h 4752528"/>
                <a:gd name="connsiteX8" fmla="*/ 0 w 8556376"/>
                <a:gd name="connsiteY8" fmla="*/ 487324 h 4752528"/>
                <a:gd name="connsiteX0" fmla="*/ 0 w 8556376"/>
                <a:gd name="connsiteY0" fmla="*/ 487324 h 4752528"/>
                <a:gd name="connsiteX1" fmla="*/ 487324 w 8556376"/>
                <a:gd name="connsiteY1" fmla="*/ 0 h 4752528"/>
                <a:gd name="connsiteX2" fmla="*/ 8069052 w 8556376"/>
                <a:gd name="connsiteY2" fmla="*/ 0 h 4752528"/>
                <a:gd name="connsiteX3" fmla="*/ 8556376 w 8556376"/>
                <a:gd name="connsiteY3" fmla="*/ 487324 h 4752528"/>
                <a:gd name="connsiteX4" fmla="*/ 8556376 w 8556376"/>
                <a:gd name="connsiteY4" fmla="*/ 4265204 h 4752528"/>
                <a:gd name="connsiteX5" fmla="*/ 8069052 w 8556376"/>
                <a:gd name="connsiteY5" fmla="*/ 4752528 h 4752528"/>
                <a:gd name="connsiteX6" fmla="*/ 487324 w 8556376"/>
                <a:gd name="connsiteY6" fmla="*/ 4752528 h 4752528"/>
                <a:gd name="connsiteX7" fmla="*/ 0 w 8556376"/>
                <a:gd name="connsiteY7" fmla="*/ 4265204 h 4752528"/>
                <a:gd name="connsiteX8" fmla="*/ 0 w 8556376"/>
                <a:gd name="connsiteY8" fmla="*/ 487324 h 4752528"/>
                <a:gd name="connsiteX0" fmla="*/ 0 w 8556376"/>
                <a:gd name="connsiteY0" fmla="*/ 506620 h 4771824"/>
                <a:gd name="connsiteX1" fmla="*/ 487324 w 8556376"/>
                <a:gd name="connsiteY1" fmla="*/ 19296 h 4771824"/>
                <a:gd name="connsiteX2" fmla="*/ 8069052 w 8556376"/>
                <a:gd name="connsiteY2" fmla="*/ 19296 h 4771824"/>
                <a:gd name="connsiteX3" fmla="*/ 8556376 w 8556376"/>
                <a:gd name="connsiteY3" fmla="*/ 506620 h 4771824"/>
                <a:gd name="connsiteX4" fmla="*/ 8556376 w 8556376"/>
                <a:gd name="connsiteY4" fmla="*/ 4284500 h 4771824"/>
                <a:gd name="connsiteX5" fmla="*/ 8069052 w 8556376"/>
                <a:gd name="connsiteY5" fmla="*/ 4771824 h 4771824"/>
                <a:gd name="connsiteX6" fmla="*/ 487324 w 8556376"/>
                <a:gd name="connsiteY6" fmla="*/ 4771824 h 4771824"/>
                <a:gd name="connsiteX7" fmla="*/ 0 w 8556376"/>
                <a:gd name="connsiteY7" fmla="*/ 4284500 h 4771824"/>
                <a:gd name="connsiteX8" fmla="*/ 0 w 8556376"/>
                <a:gd name="connsiteY8" fmla="*/ 506620 h 4771824"/>
                <a:gd name="connsiteX0" fmla="*/ 0 w 8556376"/>
                <a:gd name="connsiteY0" fmla="*/ 510460 h 4775664"/>
                <a:gd name="connsiteX1" fmla="*/ 487324 w 8556376"/>
                <a:gd name="connsiteY1" fmla="*/ 23136 h 4775664"/>
                <a:gd name="connsiteX2" fmla="*/ 8069052 w 8556376"/>
                <a:gd name="connsiteY2" fmla="*/ 23136 h 4775664"/>
                <a:gd name="connsiteX3" fmla="*/ 8556376 w 8556376"/>
                <a:gd name="connsiteY3" fmla="*/ 510460 h 4775664"/>
                <a:gd name="connsiteX4" fmla="*/ 8556376 w 8556376"/>
                <a:gd name="connsiteY4" fmla="*/ 4288340 h 4775664"/>
                <a:gd name="connsiteX5" fmla="*/ 8069052 w 8556376"/>
                <a:gd name="connsiteY5" fmla="*/ 4775664 h 4775664"/>
                <a:gd name="connsiteX6" fmla="*/ 487324 w 8556376"/>
                <a:gd name="connsiteY6" fmla="*/ 4775664 h 4775664"/>
                <a:gd name="connsiteX7" fmla="*/ 0 w 8556376"/>
                <a:gd name="connsiteY7" fmla="*/ 4288340 h 4775664"/>
                <a:gd name="connsiteX8" fmla="*/ 0 w 8556376"/>
                <a:gd name="connsiteY8" fmla="*/ 510460 h 4775664"/>
                <a:gd name="connsiteX0" fmla="*/ 0 w 8556376"/>
                <a:gd name="connsiteY0" fmla="*/ 556818 h 4822022"/>
                <a:gd name="connsiteX1" fmla="*/ 487324 w 8556376"/>
                <a:gd name="connsiteY1" fmla="*/ 69494 h 4822022"/>
                <a:gd name="connsiteX2" fmla="*/ 8069052 w 8556376"/>
                <a:gd name="connsiteY2" fmla="*/ 69494 h 4822022"/>
                <a:gd name="connsiteX3" fmla="*/ 8556376 w 8556376"/>
                <a:gd name="connsiteY3" fmla="*/ 556818 h 4822022"/>
                <a:gd name="connsiteX4" fmla="*/ 8556376 w 8556376"/>
                <a:gd name="connsiteY4" fmla="*/ 4334698 h 4822022"/>
                <a:gd name="connsiteX5" fmla="*/ 8069052 w 8556376"/>
                <a:gd name="connsiteY5" fmla="*/ 4822022 h 4822022"/>
                <a:gd name="connsiteX6" fmla="*/ 487324 w 8556376"/>
                <a:gd name="connsiteY6" fmla="*/ 4822022 h 4822022"/>
                <a:gd name="connsiteX7" fmla="*/ 0 w 8556376"/>
                <a:gd name="connsiteY7" fmla="*/ 4334698 h 4822022"/>
                <a:gd name="connsiteX8" fmla="*/ 0 w 8556376"/>
                <a:gd name="connsiteY8" fmla="*/ 556818 h 4822022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42681 w 8599057"/>
                <a:gd name="connsiteY0" fmla="*/ 536554 h 4801758"/>
                <a:gd name="connsiteX1" fmla="*/ 530005 w 8599057"/>
                <a:gd name="connsiteY1" fmla="*/ 49230 h 4801758"/>
                <a:gd name="connsiteX2" fmla="*/ 7908533 w 8599057"/>
                <a:gd name="connsiteY2" fmla="*/ 74630 h 4801758"/>
                <a:gd name="connsiteX3" fmla="*/ 8599057 w 8599057"/>
                <a:gd name="connsiteY3" fmla="*/ 536554 h 4801758"/>
                <a:gd name="connsiteX4" fmla="*/ 8599057 w 8599057"/>
                <a:gd name="connsiteY4" fmla="*/ 4314434 h 4801758"/>
                <a:gd name="connsiteX5" fmla="*/ 8111733 w 8599057"/>
                <a:gd name="connsiteY5" fmla="*/ 4801758 h 4801758"/>
                <a:gd name="connsiteX6" fmla="*/ 530005 w 8599057"/>
                <a:gd name="connsiteY6" fmla="*/ 4801758 h 4801758"/>
                <a:gd name="connsiteX7" fmla="*/ 42681 w 8599057"/>
                <a:gd name="connsiteY7" fmla="*/ 4314434 h 4801758"/>
                <a:gd name="connsiteX8" fmla="*/ 42681 w 8599057"/>
                <a:gd name="connsiteY8" fmla="*/ 536554 h 4801758"/>
                <a:gd name="connsiteX0" fmla="*/ 42681 w 8599057"/>
                <a:gd name="connsiteY0" fmla="*/ 724657 h 4799361"/>
                <a:gd name="connsiteX1" fmla="*/ 530005 w 8599057"/>
                <a:gd name="connsiteY1" fmla="*/ 46833 h 4799361"/>
                <a:gd name="connsiteX2" fmla="*/ 7908533 w 8599057"/>
                <a:gd name="connsiteY2" fmla="*/ 72233 h 4799361"/>
                <a:gd name="connsiteX3" fmla="*/ 8599057 w 8599057"/>
                <a:gd name="connsiteY3" fmla="*/ 534157 h 4799361"/>
                <a:gd name="connsiteX4" fmla="*/ 8599057 w 8599057"/>
                <a:gd name="connsiteY4" fmla="*/ 4312037 h 4799361"/>
                <a:gd name="connsiteX5" fmla="*/ 8111733 w 8599057"/>
                <a:gd name="connsiteY5" fmla="*/ 4799361 h 4799361"/>
                <a:gd name="connsiteX6" fmla="*/ 530005 w 8599057"/>
                <a:gd name="connsiteY6" fmla="*/ 4799361 h 4799361"/>
                <a:gd name="connsiteX7" fmla="*/ 42681 w 8599057"/>
                <a:gd name="connsiteY7" fmla="*/ 4312037 h 4799361"/>
                <a:gd name="connsiteX8" fmla="*/ 42681 w 8599057"/>
                <a:gd name="connsiteY8" fmla="*/ 724657 h 4799361"/>
                <a:gd name="connsiteX0" fmla="*/ 42681 w 8599057"/>
                <a:gd name="connsiteY0" fmla="*/ 724657 h 4799361"/>
                <a:gd name="connsiteX1" fmla="*/ 530005 w 8599057"/>
                <a:gd name="connsiteY1" fmla="*/ 46833 h 4799361"/>
                <a:gd name="connsiteX2" fmla="*/ 7908533 w 8599057"/>
                <a:gd name="connsiteY2" fmla="*/ 72233 h 4799361"/>
                <a:gd name="connsiteX3" fmla="*/ 8599057 w 8599057"/>
                <a:gd name="connsiteY3" fmla="*/ 534157 h 4799361"/>
                <a:gd name="connsiteX4" fmla="*/ 8599057 w 8599057"/>
                <a:gd name="connsiteY4" fmla="*/ 4312037 h 4799361"/>
                <a:gd name="connsiteX5" fmla="*/ 8111733 w 8599057"/>
                <a:gd name="connsiteY5" fmla="*/ 4799361 h 4799361"/>
                <a:gd name="connsiteX6" fmla="*/ 530005 w 8599057"/>
                <a:gd name="connsiteY6" fmla="*/ 4799361 h 4799361"/>
                <a:gd name="connsiteX7" fmla="*/ 42681 w 8599057"/>
                <a:gd name="connsiteY7" fmla="*/ 4312037 h 4799361"/>
                <a:gd name="connsiteX8" fmla="*/ 42681 w 8599057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81726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803139"/>
                <a:gd name="connsiteX1" fmla="*/ 590912 w 8722147"/>
                <a:gd name="connsiteY1" fmla="*/ 46833 h 4803139"/>
                <a:gd name="connsiteX2" fmla="*/ 7969440 w 8722147"/>
                <a:gd name="connsiteY2" fmla="*/ 72233 h 4803139"/>
                <a:gd name="connsiteX3" fmla="*/ 8659964 w 8722147"/>
                <a:gd name="connsiteY3" fmla="*/ 534157 h 4803139"/>
                <a:gd name="connsiteX4" fmla="*/ 8659964 w 8722147"/>
                <a:gd name="connsiteY4" fmla="*/ 4312037 h 4803139"/>
                <a:gd name="connsiteX5" fmla="*/ 8172640 w 8722147"/>
                <a:gd name="connsiteY5" fmla="*/ 4799361 h 4803139"/>
                <a:gd name="connsiteX6" fmla="*/ 883012 w 8722147"/>
                <a:gd name="connsiteY6" fmla="*/ 4710461 h 4803139"/>
                <a:gd name="connsiteX7" fmla="*/ 103588 w 8722147"/>
                <a:gd name="connsiteY7" fmla="*/ 4312037 h 4803139"/>
                <a:gd name="connsiteX8" fmla="*/ 103588 w 8722147"/>
                <a:gd name="connsiteY8" fmla="*/ 724657 h 4803139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81726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78170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78170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22147" h="4799361">
                  <a:moveTo>
                    <a:pt x="103588" y="724657"/>
                  </a:moveTo>
                  <a:cubicBezTo>
                    <a:pt x="-23412" y="87215"/>
                    <a:pt x="131270" y="-29367"/>
                    <a:pt x="590912" y="46833"/>
                  </a:cubicBezTo>
                  <a:cubicBezTo>
                    <a:pt x="2749855" y="338933"/>
                    <a:pt x="5048497" y="-181767"/>
                    <a:pt x="7969440" y="72233"/>
                  </a:cubicBezTo>
                  <a:cubicBezTo>
                    <a:pt x="8606882" y="-29367"/>
                    <a:pt x="8659964" y="265015"/>
                    <a:pt x="8659964" y="534157"/>
                  </a:cubicBezTo>
                  <a:cubicBezTo>
                    <a:pt x="8888564" y="1361650"/>
                    <a:pt x="8393264" y="2417744"/>
                    <a:pt x="8659964" y="4312037"/>
                  </a:cubicBezTo>
                  <a:cubicBezTo>
                    <a:pt x="8659964" y="4581179"/>
                    <a:pt x="8467182" y="4710461"/>
                    <a:pt x="7817040" y="4799361"/>
                  </a:cubicBezTo>
                  <a:cubicBezTo>
                    <a:pt x="3448297" y="4710461"/>
                    <a:pt x="3232455" y="4380261"/>
                    <a:pt x="883012" y="4710461"/>
                  </a:cubicBezTo>
                  <a:cubicBezTo>
                    <a:pt x="359870" y="4634261"/>
                    <a:pt x="14688" y="4784379"/>
                    <a:pt x="103588" y="4312037"/>
                  </a:cubicBezTo>
                  <a:cubicBezTo>
                    <a:pt x="-201212" y="3700444"/>
                    <a:pt x="281388" y="1209250"/>
                    <a:pt x="103588" y="724657"/>
                  </a:cubicBezTo>
                  <a:close/>
                </a:path>
              </a:pathLst>
            </a:custGeom>
            <a:noFill/>
            <a:ln>
              <a:solidFill>
                <a:srgbClr val="0BA5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9"/>
            <p:cNvSpPr/>
            <p:nvPr/>
          </p:nvSpPr>
          <p:spPr>
            <a:xfrm rot="12100884">
              <a:off x="21210" y="143420"/>
              <a:ext cx="782397" cy="229329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0BA7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" name="组合 4"/>
            <p:cNvGrpSpPr/>
            <p:nvPr/>
          </p:nvGrpSpPr>
          <p:grpSpPr>
            <a:xfrm rot="16826843">
              <a:off x="8181052" y="91578"/>
              <a:ext cx="817274" cy="356019"/>
              <a:chOff x="444259" y="3705449"/>
              <a:chExt cx="3605003" cy="867132"/>
            </a:xfrm>
          </p:grpSpPr>
          <p:sp>
            <p:nvSpPr>
              <p:cNvPr id="15" name="椭圆 9"/>
              <p:cNvSpPr/>
              <p:nvPr/>
            </p:nvSpPr>
            <p:spPr>
              <a:xfrm>
                <a:off x="444259" y="3705449"/>
                <a:ext cx="3605003" cy="86713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278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椭圆 9"/>
              <p:cNvSpPr/>
              <p:nvPr/>
            </p:nvSpPr>
            <p:spPr>
              <a:xfrm>
                <a:off x="521180" y="3958459"/>
                <a:ext cx="3451161" cy="55856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0BA7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" name="椭圆 9"/>
            <p:cNvSpPr/>
            <p:nvPr/>
          </p:nvSpPr>
          <p:spPr>
            <a:xfrm rot="16560661">
              <a:off x="-114101" y="38308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" name="组合 6"/>
            <p:cNvGrpSpPr/>
            <p:nvPr/>
          </p:nvGrpSpPr>
          <p:grpSpPr>
            <a:xfrm rot="3083936">
              <a:off x="8418517" y="4505070"/>
              <a:ext cx="817274" cy="356019"/>
              <a:chOff x="444259" y="3705449"/>
              <a:chExt cx="3605003" cy="867132"/>
            </a:xfrm>
          </p:grpSpPr>
          <p:sp>
            <p:nvSpPr>
              <p:cNvPr id="13" name="椭圆 9"/>
              <p:cNvSpPr/>
              <p:nvPr/>
            </p:nvSpPr>
            <p:spPr>
              <a:xfrm>
                <a:off x="444259" y="3705449"/>
                <a:ext cx="3605003" cy="86713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278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椭圆 9"/>
              <p:cNvSpPr/>
              <p:nvPr/>
            </p:nvSpPr>
            <p:spPr>
              <a:xfrm>
                <a:off x="521180" y="3958459"/>
                <a:ext cx="3451161" cy="55856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0BA7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" name="椭圆 9"/>
            <p:cNvSpPr/>
            <p:nvPr/>
          </p:nvSpPr>
          <p:spPr>
            <a:xfrm rot="9240798">
              <a:off x="8315619" y="477041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9"/>
            <p:cNvSpPr/>
            <p:nvPr/>
          </p:nvSpPr>
          <p:spPr>
            <a:xfrm rot="9240798">
              <a:off x="173505" y="445046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 rot="12111602">
              <a:off x="173504" y="4750081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9"/>
            <p:cNvSpPr/>
            <p:nvPr/>
          </p:nvSpPr>
          <p:spPr>
            <a:xfrm rot="5650920">
              <a:off x="-104922" y="4367285"/>
              <a:ext cx="770373" cy="163254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0BA7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9"/>
            <p:cNvSpPr/>
            <p:nvPr/>
          </p:nvSpPr>
          <p:spPr>
            <a:xfrm rot="9645523">
              <a:off x="8027296" y="224380"/>
              <a:ext cx="770373" cy="163254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024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2606040"/>
            <a:ext cx="9144000" cy="253746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89573" y="780097"/>
            <a:ext cx="8364855" cy="41119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3490436"/>
            <a:ext cx="9144000" cy="165354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448151" y="704850"/>
            <a:ext cx="8364855" cy="4111943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242412" y="-7620"/>
            <a:ext cx="1821656" cy="939165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1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植树节的</a:t>
                </a:r>
                <a:r>
                  <a:rPr lang="zh-CN" altLang="en-US" sz="21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历史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510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024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2606040"/>
            <a:ext cx="9144000" cy="253746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89573" y="780097"/>
            <a:ext cx="8364855" cy="41119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3490436"/>
            <a:ext cx="9144000" cy="165354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448151" y="704850"/>
            <a:ext cx="8364855" cy="4111943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242412" y="-7620"/>
            <a:ext cx="1821656" cy="939165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1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植树节的节徽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1173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024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2606040"/>
            <a:ext cx="9144000" cy="253746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89573" y="780097"/>
            <a:ext cx="8364855" cy="41119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3490436"/>
            <a:ext cx="9144000" cy="165354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448151" y="704850"/>
            <a:ext cx="8364855" cy="4111943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242412" y="-7620"/>
            <a:ext cx="1821656" cy="939165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1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植树节的意义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898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024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2606040"/>
            <a:ext cx="9144000" cy="253746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89573" y="780097"/>
            <a:ext cx="8364855" cy="41119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3490436"/>
            <a:ext cx="9144000" cy="165354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448151" y="704850"/>
            <a:ext cx="8364855" cy="4111943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242412" y="-7620"/>
            <a:ext cx="1821656" cy="939165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1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各国的植树节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836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024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2606040"/>
            <a:ext cx="9144000" cy="253746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89573" y="780097"/>
            <a:ext cx="8364855" cy="41119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3490436"/>
            <a:ext cx="9144000" cy="165354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448151" y="704850"/>
            <a:ext cx="8364855" cy="4111943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242412" y="-7620"/>
            <a:ext cx="1821656" cy="939165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1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植树节小问答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5295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024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2606040"/>
            <a:ext cx="9144000" cy="253746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89573" y="780097"/>
            <a:ext cx="8364855" cy="41119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3490436"/>
            <a:ext cx="9144000" cy="165354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448151" y="704850"/>
            <a:ext cx="8364855" cy="4111943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270034" y="-7620"/>
            <a:ext cx="1686878" cy="939165"/>
            <a:chOff x="777" y="-16"/>
            <a:chExt cx="3542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77" y="985"/>
              <a:ext cx="3542" cy="971"/>
              <a:chOff x="8059" y="1525"/>
              <a:chExt cx="3542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59" y="1600"/>
                <a:ext cx="3542" cy="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sz="21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3.12</a:t>
                </a:r>
                <a:r>
                  <a:rPr sz="21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7593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15930160-2BCF-4E93-8737-9C5CB8E57A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06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311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12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5" name="组合 11">
            <a:extLst>
              <a:ext uri="{FF2B5EF4-FFF2-40B4-BE49-F238E27FC236}">
                <a16:creationId xmlns:a16="http://schemas.microsoft.com/office/drawing/2014/main" xmlns="" id="{A81B3998-6E41-4781-BA16-19A92872CE04}"/>
              </a:ext>
            </a:extLst>
          </p:cNvPr>
          <p:cNvGrpSpPr/>
          <p:nvPr userDrawn="1"/>
        </p:nvGrpSpPr>
        <p:grpSpPr>
          <a:xfrm>
            <a:off x="109744" y="-87266"/>
            <a:ext cx="8924512" cy="5230766"/>
            <a:chOff x="173504" y="-139049"/>
            <a:chExt cx="8924512" cy="5230766"/>
          </a:xfrm>
        </p:grpSpPr>
        <p:sp>
          <p:nvSpPr>
            <p:cNvPr id="6" name="圆角矩形 4">
              <a:extLst>
                <a:ext uri="{FF2B5EF4-FFF2-40B4-BE49-F238E27FC236}">
                  <a16:creationId xmlns:a16="http://schemas.microsoft.com/office/drawing/2014/main" xmlns="" id="{231BA278-C1A6-4F47-998C-89DC35D1CBFD}"/>
                </a:ext>
              </a:extLst>
            </p:cNvPr>
            <p:cNvSpPr/>
            <p:nvPr/>
          </p:nvSpPr>
          <p:spPr>
            <a:xfrm>
              <a:off x="232515" y="220661"/>
              <a:ext cx="8722147" cy="4799361"/>
            </a:xfrm>
            <a:custGeom>
              <a:avLst/>
              <a:gdLst>
                <a:gd name="connsiteX0" fmla="*/ 0 w 8556376"/>
                <a:gd name="connsiteY0" fmla="*/ 487324 h 4752528"/>
                <a:gd name="connsiteX1" fmla="*/ 487324 w 8556376"/>
                <a:gd name="connsiteY1" fmla="*/ 0 h 4752528"/>
                <a:gd name="connsiteX2" fmla="*/ 8069052 w 8556376"/>
                <a:gd name="connsiteY2" fmla="*/ 0 h 4752528"/>
                <a:gd name="connsiteX3" fmla="*/ 8556376 w 8556376"/>
                <a:gd name="connsiteY3" fmla="*/ 487324 h 4752528"/>
                <a:gd name="connsiteX4" fmla="*/ 8556376 w 8556376"/>
                <a:gd name="connsiteY4" fmla="*/ 4265204 h 4752528"/>
                <a:gd name="connsiteX5" fmla="*/ 8069052 w 8556376"/>
                <a:gd name="connsiteY5" fmla="*/ 4752528 h 4752528"/>
                <a:gd name="connsiteX6" fmla="*/ 487324 w 8556376"/>
                <a:gd name="connsiteY6" fmla="*/ 4752528 h 4752528"/>
                <a:gd name="connsiteX7" fmla="*/ 0 w 8556376"/>
                <a:gd name="connsiteY7" fmla="*/ 4265204 h 4752528"/>
                <a:gd name="connsiteX8" fmla="*/ 0 w 8556376"/>
                <a:gd name="connsiteY8" fmla="*/ 487324 h 4752528"/>
                <a:gd name="connsiteX0" fmla="*/ 0 w 8556376"/>
                <a:gd name="connsiteY0" fmla="*/ 487324 h 4752528"/>
                <a:gd name="connsiteX1" fmla="*/ 487324 w 8556376"/>
                <a:gd name="connsiteY1" fmla="*/ 0 h 4752528"/>
                <a:gd name="connsiteX2" fmla="*/ 8069052 w 8556376"/>
                <a:gd name="connsiteY2" fmla="*/ 0 h 4752528"/>
                <a:gd name="connsiteX3" fmla="*/ 8556376 w 8556376"/>
                <a:gd name="connsiteY3" fmla="*/ 487324 h 4752528"/>
                <a:gd name="connsiteX4" fmla="*/ 8556376 w 8556376"/>
                <a:gd name="connsiteY4" fmla="*/ 4265204 h 4752528"/>
                <a:gd name="connsiteX5" fmla="*/ 8069052 w 8556376"/>
                <a:gd name="connsiteY5" fmla="*/ 4752528 h 4752528"/>
                <a:gd name="connsiteX6" fmla="*/ 487324 w 8556376"/>
                <a:gd name="connsiteY6" fmla="*/ 4752528 h 4752528"/>
                <a:gd name="connsiteX7" fmla="*/ 0 w 8556376"/>
                <a:gd name="connsiteY7" fmla="*/ 4265204 h 4752528"/>
                <a:gd name="connsiteX8" fmla="*/ 0 w 8556376"/>
                <a:gd name="connsiteY8" fmla="*/ 487324 h 4752528"/>
                <a:gd name="connsiteX0" fmla="*/ 0 w 8556376"/>
                <a:gd name="connsiteY0" fmla="*/ 506620 h 4771824"/>
                <a:gd name="connsiteX1" fmla="*/ 487324 w 8556376"/>
                <a:gd name="connsiteY1" fmla="*/ 19296 h 4771824"/>
                <a:gd name="connsiteX2" fmla="*/ 8069052 w 8556376"/>
                <a:gd name="connsiteY2" fmla="*/ 19296 h 4771824"/>
                <a:gd name="connsiteX3" fmla="*/ 8556376 w 8556376"/>
                <a:gd name="connsiteY3" fmla="*/ 506620 h 4771824"/>
                <a:gd name="connsiteX4" fmla="*/ 8556376 w 8556376"/>
                <a:gd name="connsiteY4" fmla="*/ 4284500 h 4771824"/>
                <a:gd name="connsiteX5" fmla="*/ 8069052 w 8556376"/>
                <a:gd name="connsiteY5" fmla="*/ 4771824 h 4771824"/>
                <a:gd name="connsiteX6" fmla="*/ 487324 w 8556376"/>
                <a:gd name="connsiteY6" fmla="*/ 4771824 h 4771824"/>
                <a:gd name="connsiteX7" fmla="*/ 0 w 8556376"/>
                <a:gd name="connsiteY7" fmla="*/ 4284500 h 4771824"/>
                <a:gd name="connsiteX8" fmla="*/ 0 w 8556376"/>
                <a:gd name="connsiteY8" fmla="*/ 506620 h 4771824"/>
                <a:gd name="connsiteX0" fmla="*/ 0 w 8556376"/>
                <a:gd name="connsiteY0" fmla="*/ 510460 h 4775664"/>
                <a:gd name="connsiteX1" fmla="*/ 487324 w 8556376"/>
                <a:gd name="connsiteY1" fmla="*/ 23136 h 4775664"/>
                <a:gd name="connsiteX2" fmla="*/ 8069052 w 8556376"/>
                <a:gd name="connsiteY2" fmla="*/ 23136 h 4775664"/>
                <a:gd name="connsiteX3" fmla="*/ 8556376 w 8556376"/>
                <a:gd name="connsiteY3" fmla="*/ 510460 h 4775664"/>
                <a:gd name="connsiteX4" fmla="*/ 8556376 w 8556376"/>
                <a:gd name="connsiteY4" fmla="*/ 4288340 h 4775664"/>
                <a:gd name="connsiteX5" fmla="*/ 8069052 w 8556376"/>
                <a:gd name="connsiteY5" fmla="*/ 4775664 h 4775664"/>
                <a:gd name="connsiteX6" fmla="*/ 487324 w 8556376"/>
                <a:gd name="connsiteY6" fmla="*/ 4775664 h 4775664"/>
                <a:gd name="connsiteX7" fmla="*/ 0 w 8556376"/>
                <a:gd name="connsiteY7" fmla="*/ 4288340 h 4775664"/>
                <a:gd name="connsiteX8" fmla="*/ 0 w 8556376"/>
                <a:gd name="connsiteY8" fmla="*/ 510460 h 4775664"/>
                <a:gd name="connsiteX0" fmla="*/ 0 w 8556376"/>
                <a:gd name="connsiteY0" fmla="*/ 556818 h 4822022"/>
                <a:gd name="connsiteX1" fmla="*/ 487324 w 8556376"/>
                <a:gd name="connsiteY1" fmla="*/ 69494 h 4822022"/>
                <a:gd name="connsiteX2" fmla="*/ 8069052 w 8556376"/>
                <a:gd name="connsiteY2" fmla="*/ 69494 h 4822022"/>
                <a:gd name="connsiteX3" fmla="*/ 8556376 w 8556376"/>
                <a:gd name="connsiteY3" fmla="*/ 556818 h 4822022"/>
                <a:gd name="connsiteX4" fmla="*/ 8556376 w 8556376"/>
                <a:gd name="connsiteY4" fmla="*/ 4334698 h 4822022"/>
                <a:gd name="connsiteX5" fmla="*/ 8069052 w 8556376"/>
                <a:gd name="connsiteY5" fmla="*/ 4822022 h 4822022"/>
                <a:gd name="connsiteX6" fmla="*/ 487324 w 8556376"/>
                <a:gd name="connsiteY6" fmla="*/ 4822022 h 4822022"/>
                <a:gd name="connsiteX7" fmla="*/ 0 w 8556376"/>
                <a:gd name="connsiteY7" fmla="*/ 4334698 h 4822022"/>
                <a:gd name="connsiteX8" fmla="*/ 0 w 8556376"/>
                <a:gd name="connsiteY8" fmla="*/ 556818 h 4822022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42681 w 8599057"/>
                <a:gd name="connsiteY0" fmla="*/ 536554 h 4801758"/>
                <a:gd name="connsiteX1" fmla="*/ 530005 w 8599057"/>
                <a:gd name="connsiteY1" fmla="*/ 49230 h 4801758"/>
                <a:gd name="connsiteX2" fmla="*/ 7908533 w 8599057"/>
                <a:gd name="connsiteY2" fmla="*/ 74630 h 4801758"/>
                <a:gd name="connsiteX3" fmla="*/ 8599057 w 8599057"/>
                <a:gd name="connsiteY3" fmla="*/ 536554 h 4801758"/>
                <a:gd name="connsiteX4" fmla="*/ 8599057 w 8599057"/>
                <a:gd name="connsiteY4" fmla="*/ 4314434 h 4801758"/>
                <a:gd name="connsiteX5" fmla="*/ 8111733 w 8599057"/>
                <a:gd name="connsiteY5" fmla="*/ 4801758 h 4801758"/>
                <a:gd name="connsiteX6" fmla="*/ 530005 w 8599057"/>
                <a:gd name="connsiteY6" fmla="*/ 4801758 h 4801758"/>
                <a:gd name="connsiteX7" fmla="*/ 42681 w 8599057"/>
                <a:gd name="connsiteY7" fmla="*/ 4314434 h 4801758"/>
                <a:gd name="connsiteX8" fmla="*/ 42681 w 8599057"/>
                <a:gd name="connsiteY8" fmla="*/ 536554 h 4801758"/>
                <a:gd name="connsiteX0" fmla="*/ 42681 w 8599057"/>
                <a:gd name="connsiteY0" fmla="*/ 724657 h 4799361"/>
                <a:gd name="connsiteX1" fmla="*/ 530005 w 8599057"/>
                <a:gd name="connsiteY1" fmla="*/ 46833 h 4799361"/>
                <a:gd name="connsiteX2" fmla="*/ 7908533 w 8599057"/>
                <a:gd name="connsiteY2" fmla="*/ 72233 h 4799361"/>
                <a:gd name="connsiteX3" fmla="*/ 8599057 w 8599057"/>
                <a:gd name="connsiteY3" fmla="*/ 534157 h 4799361"/>
                <a:gd name="connsiteX4" fmla="*/ 8599057 w 8599057"/>
                <a:gd name="connsiteY4" fmla="*/ 4312037 h 4799361"/>
                <a:gd name="connsiteX5" fmla="*/ 8111733 w 8599057"/>
                <a:gd name="connsiteY5" fmla="*/ 4799361 h 4799361"/>
                <a:gd name="connsiteX6" fmla="*/ 530005 w 8599057"/>
                <a:gd name="connsiteY6" fmla="*/ 4799361 h 4799361"/>
                <a:gd name="connsiteX7" fmla="*/ 42681 w 8599057"/>
                <a:gd name="connsiteY7" fmla="*/ 4312037 h 4799361"/>
                <a:gd name="connsiteX8" fmla="*/ 42681 w 8599057"/>
                <a:gd name="connsiteY8" fmla="*/ 724657 h 4799361"/>
                <a:gd name="connsiteX0" fmla="*/ 42681 w 8599057"/>
                <a:gd name="connsiteY0" fmla="*/ 724657 h 4799361"/>
                <a:gd name="connsiteX1" fmla="*/ 530005 w 8599057"/>
                <a:gd name="connsiteY1" fmla="*/ 46833 h 4799361"/>
                <a:gd name="connsiteX2" fmla="*/ 7908533 w 8599057"/>
                <a:gd name="connsiteY2" fmla="*/ 72233 h 4799361"/>
                <a:gd name="connsiteX3" fmla="*/ 8599057 w 8599057"/>
                <a:gd name="connsiteY3" fmla="*/ 534157 h 4799361"/>
                <a:gd name="connsiteX4" fmla="*/ 8599057 w 8599057"/>
                <a:gd name="connsiteY4" fmla="*/ 4312037 h 4799361"/>
                <a:gd name="connsiteX5" fmla="*/ 8111733 w 8599057"/>
                <a:gd name="connsiteY5" fmla="*/ 4799361 h 4799361"/>
                <a:gd name="connsiteX6" fmla="*/ 530005 w 8599057"/>
                <a:gd name="connsiteY6" fmla="*/ 4799361 h 4799361"/>
                <a:gd name="connsiteX7" fmla="*/ 42681 w 8599057"/>
                <a:gd name="connsiteY7" fmla="*/ 4312037 h 4799361"/>
                <a:gd name="connsiteX8" fmla="*/ 42681 w 8599057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81726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803139"/>
                <a:gd name="connsiteX1" fmla="*/ 590912 w 8722147"/>
                <a:gd name="connsiteY1" fmla="*/ 46833 h 4803139"/>
                <a:gd name="connsiteX2" fmla="*/ 7969440 w 8722147"/>
                <a:gd name="connsiteY2" fmla="*/ 72233 h 4803139"/>
                <a:gd name="connsiteX3" fmla="*/ 8659964 w 8722147"/>
                <a:gd name="connsiteY3" fmla="*/ 534157 h 4803139"/>
                <a:gd name="connsiteX4" fmla="*/ 8659964 w 8722147"/>
                <a:gd name="connsiteY4" fmla="*/ 4312037 h 4803139"/>
                <a:gd name="connsiteX5" fmla="*/ 8172640 w 8722147"/>
                <a:gd name="connsiteY5" fmla="*/ 4799361 h 4803139"/>
                <a:gd name="connsiteX6" fmla="*/ 883012 w 8722147"/>
                <a:gd name="connsiteY6" fmla="*/ 4710461 h 4803139"/>
                <a:gd name="connsiteX7" fmla="*/ 103588 w 8722147"/>
                <a:gd name="connsiteY7" fmla="*/ 4312037 h 4803139"/>
                <a:gd name="connsiteX8" fmla="*/ 103588 w 8722147"/>
                <a:gd name="connsiteY8" fmla="*/ 724657 h 4803139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81726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78170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78170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22147" h="4799361">
                  <a:moveTo>
                    <a:pt x="103588" y="724657"/>
                  </a:moveTo>
                  <a:cubicBezTo>
                    <a:pt x="-23412" y="87215"/>
                    <a:pt x="131270" y="-29367"/>
                    <a:pt x="590912" y="46833"/>
                  </a:cubicBezTo>
                  <a:cubicBezTo>
                    <a:pt x="2749855" y="338933"/>
                    <a:pt x="5048497" y="-181767"/>
                    <a:pt x="7969440" y="72233"/>
                  </a:cubicBezTo>
                  <a:cubicBezTo>
                    <a:pt x="8606882" y="-29367"/>
                    <a:pt x="8659964" y="265015"/>
                    <a:pt x="8659964" y="534157"/>
                  </a:cubicBezTo>
                  <a:cubicBezTo>
                    <a:pt x="8888564" y="1361650"/>
                    <a:pt x="8393264" y="2417744"/>
                    <a:pt x="8659964" y="4312037"/>
                  </a:cubicBezTo>
                  <a:cubicBezTo>
                    <a:pt x="8659964" y="4581179"/>
                    <a:pt x="8467182" y="4710461"/>
                    <a:pt x="7817040" y="4799361"/>
                  </a:cubicBezTo>
                  <a:cubicBezTo>
                    <a:pt x="3448297" y="4710461"/>
                    <a:pt x="3232455" y="4380261"/>
                    <a:pt x="883012" y="4710461"/>
                  </a:cubicBezTo>
                  <a:cubicBezTo>
                    <a:pt x="359870" y="4634261"/>
                    <a:pt x="14688" y="4784379"/>
                    <a:pt x="103588" y="4312037"/>
                  </a:cubicBezTo>
                  <a:cubicBezTo>
                    <a:pt x="-201212" y="3700444"/>
                    <a:pt x="281388" y="1209250"/>
                    <a:pt x="103588" y="724657"/>
                  </a:cubicBezTo>
                  <a:close/>
                </a:path>
              </a:pathLst>
            </a:custGeom>
            <a:noFill/>
            <a:ln>
              <a:solidFill>
                <a:srgbClr val="0BA5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grpSp>
          <p:nvGrpSpPr>
            <p:cNvPr id="7" name="组合 10">
              <a:extLst>
                <a:ext uri="{FF2B5EF4-FFF2-40B4-BE49-F238E27FC236}">
                  <a16:creationId xmlns:a16="http://schemas.microsoft.com/office/drawing/2014/main" xmlns="" id="{7D18BDB3-FB29-4195-BCDF-BF37FF6B6BCB}"/>
                </a:ext>
              </a:extLst>
            </p:cNvPr>
            <p:cNvGrpSpPr/>
            <p:nvPr/>
          </p:nvGrpSpPr>
          <p:grpSpPr>
            <a:xfrm rot="12100884">
              <a:off x="841268" y="206635"/>
              <a:ext cx="817274" cy="356019"/>
              <a:chOff x="444259" y="3705449"/>
              <a:chExt cx="3605003" cy="867132"/>
            </a:xfrm>
          </p:grpSpPr>
          <p:sp>
            <p:nvSpPr>
              <p:cNvPr id="20" name="椭圆 9">
                <a:extLst>
                  <a:ext uri="{FF2B5EF4-FFF2-40B4-BE49-F238E27FC236}">
                    <a16:creationId xmlns:a16="http://schemas.microsoft.com/office/drawing/2014/main" xmlns="" id="{4589A69A-3B92-4266-BE72-420E082742E9}"/>
                  </a:ext>
                </a:extLst>
              </p:cNvPr>
              <p:cNvSpPr/>
              <p:nvPr/>
            </p:nvSpPr>
            <p:spPr>
              <a:xfrm>
                <a:off x="444259" y="3705449"/>
                <a:ext cx="3605003" cy="86713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278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  <a:cs typeface="+mn-ea"/>
                  <a:sym typeface="印品黑体" panose="00000500000000000000" pitchFamily="2" charset="-122"/>
                </a:endParaRPr>
              </a:p>
            </p:txBody>
          </p:sp>
          <p:sp>
            <p:nvSpPr>
              <p:cNvPr id="21" name="椭圆 9">
                <a:extLst>
                  <a:ext uri="{FF2B5EF4-FFF2-40B4-BE49-F238E27FC236}">
                    <a16:creationId xmlns:a16="http://schemas.microsoft.com/office/drawing/2014/main" xmlns="" id="{D70B7883-A5D4-4D73-B892-AEFD60DE1A70}"/>
                  </a:ext>
                </a:extLst>
              </p:cNvPr>
              <p:cNvSpPr/>
              <p:nvPr/>
            </p:nvSpPr>
            <p:spPr>
              <a:xfrm>
                <a:off x="521180" y="3958459"/>
                <a:ext cx="3451161" cy="55856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0BA7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  <a:cs typeface="+mn-ea"/>
                  <a:sym typeface="印品黑体" panose="00000500000000000000" pitchFamily="2" charset="-122"/>
                </a:endParaRPr>
              </a:p>
            </p:txBody>
          </p:sp>
        </p:grpSp>
        <p:grpSp>
          <p:nvGrpSpPr>
            <p:cNvPr id="8" name="组合 22">
              <a:extLst>
                <a:ext uri="{FF2B5EF4-FFF2-40B4-BE49-F238E27FC236}">
                  <a16:creationId xmlns:a16="http://schemas.microsoft.com/office/drawing/2014/main" xmlns="" id="{6997F73C-F058-45B9-8128-BF8437D530F5}"/>
                </a:ext>
              </a:extLst>
            </p:cNvPr>
            <p:cNvGrpSpPr/>
            <p:nvPr/>
          </p:nvGrpSpPr>
          <p:grpSpPr>
            <a:xfrm rot="16826843">
              <a:off x="8181052" y="91578"/>
              <a:ext cx="817274" cy="356019"/>
              <a:chOff x="444259" y="3705449"/>
              <a:chExt cx="3605003" cy="867132"/>
            </a:xfrm>
          </p:grpSpPr>
          <p:sp>
            <p:nvSpPr>
              <p:cNvPr id="18" name="椭圆 9">
                <a:extLst>
                  <a:ext uri="{FF2B5EF4-FFF2-40B4-BE49-F238E27FC236}">
                    <a16:creationId xmlns:a16="http://schemas.microsoft.com/office/drawing/2014/main" xmlns="" id="{CA56E255-5B8D-4643-8D65-CC0B28A2CA0E}"/>
                  </a:ext>
                </a:extLst>
              </p:cNvPr>
              <p:cNvSpPr/>
              <p:nvPr/>
            </p:nvSpPr>
            <p:spPr>
              <a:xfrm>
                <a:off x="444259" y="3705449"/>
                <a:ext cx="3605003" cy="86713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278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  <a:cs typeface="+mn-ea"/>
                  <a:sym typeface="印品黑体" panose="00000500000000000000" pitchFamily="2" charset="-122"/>
                </a:endParaRPr>
              </a:p>
            </p:txBody>
          </p:sp>
          <p:sp>
            <p:nvSpPr>
              <p:cNvPr id="19" name="椭圆 9">
                <a:extLst>
                  <a:ext uri="{FF2B5EF4-FFF2-40B4-BE49-F238E27FC236}">
                    <a16:creationId xmlns:a16="http://schemas.microsoft.com/office/drawing/2014/main" xmlns="" id="{2CC6BBE1-68C7-41CB-AD0C-25264194E46F}"/>
                  </a:ext>
                </a:extLst>
              </p:cNvPr>
              <p:cNvSpPr/>
              <p:nvPr/>
            </p:nvSpPr>
            <p:spPr>
              <a:xfrm>
                <a:off x="521180" y="3958459"/>
                <a:ext cx="3451161" cy="55856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0BA7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  <a:cs typeface="+mn-ea"/>
                  <a:sym typeface="印品黑体" panose="00000500000000000000" pitchFamily="2" charset="-122"/>
                </a:endParaRPr>
              </a:p>
            </p:txBody>
          </p:sp>
        </p:grpSp>
        <p:sp>
          <p:nvSpPr>
            <p:cNvPr id="9" name="椭圆 9">
              <a:extLst>
                <a:ext uri="{FF2B5EF4-FFF2-40B4-BE49-F238E27FC236}">
                  <a16:creationId xmlns:a16="http://schemas.microsoft.com/office/drawing/2014/main" xmlns="" id="{96C889FA-7DB4-4E56-B06F-4D757D17D2C8}"/>
                </a:ext>
              </a:extLst>
            </p:cNvPr>
            <p:cNvSpPr/>
            <p:nvPr/>
          </p:nvSpPr>
          <p:spPr>
            <a:xfrm rot="16560661">
              <a:off x="738370" y="471982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grpSp>
          <p:nvGrpSpPr>
            <p:cNvPr id="10" name="组合 30">
              <a:extLst>
                <a:ext uri="{FF2B5EF4-FFF2-40B4-BE49-F238E27FC236}">
                  <a16:creationId xmlns:a16="http://schemas.microsoft.com/office/drawing/2014/main" xmlns="" id="{1E655060-187F-43B4-9DBE-BCF7B1EC09FB}"/>
                </a:ext>
              </a:extLst>
            </p:cNvPr>
            <p:cNvGrpSpPr/>
            <p:nvPr/>
          </p:nvGrpSpPr>
          <p:grpSpPr>
            <a:xfrm rot="3083936">
              <a:off x="8418517" y="4505070"/>
              <a:ext cx="817274" cy="356019"/>
              <a:chOff x="444259" y="3705449"/>
              <a:chExt cx="3605003" cy="867132"/>
            </a:xfrm>
          </p:grpSpPr>
          <p:sp>
            <p:nvSpPr>
              <p:cNvPr id="16" name="椭圆 9">
                <a:extLst>
                  <a:ext uri="{FF2B5EF4-FFF2-40B4-BE49-F238E27FC236}">
                    <a16:creationId xmlns:a16="http://schemas.microsoft.com/office/drawing/2014/main" xmlns="" id="{7107540F-373E-4F21-BCFD-82E460F85D17}"/>
                  </a:ext>
                </a:extLst>
              </p:cNvPr>
              <p:cNvSpPr/>
              <p:nvPr/>
            </p:nvSpPr>
            <p:spPr>
              <a:xfrm>
                <a:off x="444259" y="3705449"/>
                <a:ext cx="3605003" cy="86713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278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  <a:cs typeface="+mn-ea"/>
                  <a:sym typeface="印品黑体" panose="00000500000000000000" pitchFamily="2" charset="-122"/>
                </a:endParaRPr>
              </a:p>
            </p:txBody>
          </p:sp>
          <p:sp>
            <p:nvSpPr>
              <p:cNvPr id="17" name="椭圆 9">
                <a:extLst>
                  <a:ext uri="{FF2B5EF4-FFF2-40B4-BE49-F238E27FC236}">
                    <a16:creationId xmlns:a16="http://schemas.microsoft.com/office/drawing/2014/main" xmlns="" id="{6AA760AD-E04A-491C-BE41-B5C34C0CE78B}"/>
                  </a:ext>
                </a:extLst>
              </p:cNvPr>
              <p:cNvSpPr/>
              <p:nvPr/>
            </p:nvSpPr>
            <p:spPr>
              <a:xfrm>
                <a:off x="521180" y="3958459"/>
                <a:ext cx="3451161" cy="55856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0BA7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印品黑体" panose="00000500000000000000" pitchFamily="2" charset="-122"/>
                  <a:ea typeface="印品黑体" panose="00000500000000000000" pitchFamily="2" charset="-122"/>
                  <a:cs typeface="+mn-ea"/>
                  <a:sym typeface="印品黑体" panose="00000500000000000000" pitchFamily="2" charset="-122"/>
                </a:endParaRPr>
              </a:p>
            </p:txBody>
          </p:sp>
        </p:grpSp>
        <p:sp>
          <p:nvSpPr>
            <p:cNvPr id="11" name="椭圆 9">
              <a:extLst>
                <a:ext uri="{FF2B5EF4-FFF2-40B4-BE49-F238E27FC236}">
                  <a16:creationId xmlns:a16="http://schemas.microsoft.com/office/drawing/2014/main" xmlns="" id="{E2193FFC-8E44-4FA2-9595-B44EC8599304}"/>
                </a:ext>
              </a:extLst>
            </p:cNvPr>
            <p:cNvSpPr/>
            <p:nvPr/>
          </p:nvSpPr>
          <p:spPr>
            <a:xfrm rot="9240798">
              <a:off x="8315619" y="477041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12" name="椭圆 9">
              <a:extLst>
                <a:ext uri="{FF2B5EF4-FFF2-40B4-BE49-F238E27FC236}">
                  <a16:creationId xmlns:a16="http://schemas.microsoft.com/office/drawing/2014/main" xmlns="" id="{825328DB-F2FE-42CE-8873-A5A48C07068B}"/>
                </a:ext>
              </a:extLst>
            </p:cNvPr>
            <p:cNvSpPr/>
            <p:nvPr/>
          </p:nvSpPr>
          <p:spPr>
            <a:xfrm rot="9240798">
              <a:off x="173505" y="445046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13" name="椭圆 9">
              <a:extLst>
                <a:ext uri="{FF2B5EF4-FFF2-40B4-BE49-F238E27FC236}">
                  <a16:creationId xmlns:a16="http://schemas.microsoft.com/office/drawing/2014/main" xmlns="" id="{FD43AD60-1DE0-45FB-AB06-E20DC1F349A2}"/>
                </a:ext>
              </a:extLst>
            </p:cNvPr>
            <p:cNvSpPr/>
            <p:nvPr/>
          </p:nvSpPr>
          <p:spPr>
            <a:xfrm rot="12111602">
              <a:off x="173504" y="4750081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14" name="椭圆 9">
              <a:extLst>
                <a:ext uri="{FF2B5EF4-FFF2-40B4-BE49-F238E27FC236}">
                  <a16:creationId xmlns:a16="http://schemas.microsoft.com/office/drawing/2014/main" xmlns="" id="{F8A2025F-8195-4F7C-A193-ADEE50B49620}"/>
                </a:ext>
              </a:extLst>
            </p:cNvPr>
            <p:cNvSpPr/>
            <p:nvPr/>
          </p:nvSpPr>
          <p:spPr>
            <a:xfrm rot="5650920">
              <a:off x="-104922" y="4367285"/>
              <a:ext cx="770373" cy="163254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0BA7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  <p:sp>
          <p:nvSpPr>
            <p:cNvPr id="15" name="椭圆 9">
              <a:extLst>
                <a:ext uri="{FF2B5EF4-FFF2-40B4-BE49-F238E27FC236}">
                  <a16:creationId xmlns:a16="http://schemas.microsoft.com/office/drawing/2014/main" xmlns="" id="{9EA98ECF-3B5B-4F33-8E1A-4870F6E045D3}"/>
                </a:ext>
              </a:extLst>
            </p:cNvPr>
            <p:cNvSpPr/>
            <p:nvPr/>
          </p:nvSpPr>
          <p:spPr>
            <a:xfrm rot="9645523">
              <a:off x="8027296" y="224380"/>
              <a:ext cx="770373" cy="163254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印品黑体" panose="00000500000000000000" pitchFamily="2" charset="-122"/>
                <a:ea typeface="印品黑体" panose="00000500000000000000" pitchFamily="2" charset="-122"/>
                <a:cs typeface="+mn-ea"/>
                <a:sym typeface="印品黑体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969063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976"/>
          </a:xfrm>
          <a:prstGeom prst="rect">
            <a:avLst/>
          </a:prstGeom>
        </p:spPr>
      </p:pic>
      <p:pic>
        <p:nvPicPr>
          <p:cNvPr id="6" name="图片 5" descr="19690631 -1"/>
          <p:cNvPicPr>
            <a:picLocks noChangeAspect="1"/>
          </p:cNvPicPr>
          <p:nvPr userDrawn="1"/>
        </p:nvPicPr>
        <p:blipFill>
          <a:blip r:embed="rId3"/>
          <a:srcRect r="19388" b="45700"/>
          <a:stretch>
            <a:fillRect/>
          </a:stretch>
        </p:blipFill>
        <p:spPr>
          <a:xfrm>
            <a:off x="1117759" y="473869"/>
            <a:ext cx="6081236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4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024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2606040"/>
            <a:ext cx="9144000" cy="2537460"/>
          </a:xfrm>
          <a:prstGeom prst="rect">
            <a:avLst/>
          </a:prstGeom>
        </p:spPr>
      </p:pic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2628424"/>
            <a:ext cx="9144000" cy="25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0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024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2606040"/>
            <a:ext cx="9144000" cy="253746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1863566" y="1065372"/>
            <a:ext cx="5416868" cy="26941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3490436"/>
            <a:ext cx="9144000" cy="165354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922145" y="990124"/>
            <a:ext cx="5416868" cy="2694146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4" name="图片 3" descr="19690631 -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7149" y="0"/>
            <a:ext cx="9096851" cy="488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7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024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2606040"/>
            <a:ext cx="9144000" cy="253746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389573" y="780097"/>
            <a:ext cx="8364855" cy="41119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3490436"/>
            <a:ext cx="9144000" cy="165354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448151" y="704850"/>
            <a:ext cx="8364855" cy="4111943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242412" y="-7620"/>
            <a:ext cx="1821656" cy="939165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1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植树节的由来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5307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B97DE05-D52F-41A8-8CB8-9991214EB570}"/>
              </a:ext>
            </a:extLst>
          </p:cNvPr>
          <p:cNvSpPr/>
          <p:nvPr userDrawn="1"/>
        </p:nvSpPr>
        <p:spPr>
          <a:xfrm>
            <a:off x="29262" y="0"/>
            <a:ext cx="9144000" cy="5143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xmlns="" id="{CFDE1A63-D9B5-4092-8845-D2B3FBF39D3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672" y="0"/>
            <a:ext cx="1381269" cy="138126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54" r:id="rId4"/>
    <p:sldLayoutId id="214748365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xmlns="" id="{1BB71AA2-F861-4185-8007-871126B5B5B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672" y="0"/>
            <a:ext cx="1381269" cy="1381269"/>
          </a:xfrm>
          <a:prstGeom prst="rect">
            <a:avLst/>
          </a:prstGeom>
        </p:spPr>
      </p:pic>
    </p:spTree>
    <p:custDataLst>
      <p:tags r:id="rId13"/>
    </p:custDataLst>
    <p:extLst>
      <p:ext uri="{BB962C8B-B14F-4D97-AF65-F5344CB8AC3E}">
        <p14:creationId xmlns:p14="http://schemas.microsoft.com/office/powerpoint/2010/main" val="4034593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225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750"/>
        </a:spcAft>
        <a:buFont typeface="Arial" panose="020B0604020202020204" pitchFamily="34" charset="0"/>
        <a:buChar char="●"/>
        <a:defRPr sz="1350" u="none" strike="noStrike" kern="1200" cap="none" spc="113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450"/>
        </a:spcAft>
        <a:buFont typeface="Arial" panose="020B0604020202020204" pitchFamily="34" charset="0"/>
        <a:buChar char="●"/>
        <a:tabLst>
          <a:tab pos="1207294" algn="l"/>
          <a:tab pos="1207294" algn="l"/>
          <a:tab pos="1207294" algn="l"/>
          <a:tab pos="1207294" algn="l"/>
        </a:tabLst>
        <a:defRPr sz="1200" u="none" strike="noStrike" kern="1200" cap="none" spc="113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450"/>
        </a:spcAft>
        <a:buFont typeface="Arial" panose="020B0604020202020204" pitchFamily="34" charset="0"/>
        <a:buChar char="●"/>
        <a:defRPr sz="1200" u="none" strike="noStrike" kern="1200" cap="none" spc="113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225"/>
        </a:spcAft>
        <a:buFont typeface="Wingdings" panose="05000000000000000000" charset="0"/>
        <a:buChar char=""/>
        <a:defRPr sz="1050" u="none" strike="noStrike" kern="1200" cap="none" spc="113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1050" u="none" strike="noStrike" kern="1200" cap="none" spc="113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8.wdp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5.png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6.xml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microsoft.com/office/2007/relationships/hdphoto" Target="../media/hdphoto7.wdp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9.jpeg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5" Type="http://schemas.microsoft.com/office/2007/relationships/hdphoto" Target="../media/hdphoto7.wdp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xmlns="" id="{58FFA3F7-65C7-487E-98BA-4303F3E3EA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9" b="23762"/>
          <a:stretch/>
        </p:blipFill>
        <p:spPr>
          <a:xfrm>
            <a:off x="1619672" y="-221986"/>
            <a:ext cx="7962591" cy="413082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F6C3C80-33F2-4150-B12F-137D755E2E97}"/>
              </a:ext>
            </a:extLst>
          </p:cNvPr>
          <p:cNvSpPr/>
          <p:nvPr/>
        </p:nvSpPr>
        <p:spPr>
          <a:xfrm>
            <a:off x="2807566" y="1114568"/>
            <a:ext cx="5561138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>
                  <a:solidFill>
                    <a:sysClr val="windowText" lastClr="000000"/>
                  </a:solidFill>
                </a:ln>
                <a:solidFill>
                  <a:schemeClr val="accent5"/>
                </a:solidFill>
                <a:latin typeface="iCiel Cadena" panose="02000503000000020004" pitchFamily="2" charset="0"/>
              </a:rPr>
              <a:t>Chính tả</a:t>
            </a:r>
          </a:p>
          <a:p>
            <a:pPr algn="ctr"/>
            <a:r>
              <a:rPr lang="en-US" sz="5400">
                <a:ln w="0">
                  <a:solidFill>
                    <a:sysClr val="windowText" lastClr="000000"/>
                  </a:solidFill>
                </a:ln>
                <a:solidFill>
                  <a:srgbClr val="E55827"/>
                </a:solidFill>
                <a:latin typeface="UTM Cookies" panose="02040603050506020204" pitchFamily="18" charset="0"/>
              </a:rPr>
              <a:t>Cánh cam lạc mẹ</a:t>
            </a:r>
            <a:endParaRPr lang="en-US" sz="5400" b="0" cap="none" spc="0">
              <a:ln w="0">
                <a:solidFill>
                  <a:sysClr val="windowText" lastClr="000000"/>
                </a:solidFill>
              </a:ln>
              <a:solidFill>
                <a:srgbClr val="E55827"/>
              </a:solidFill>
              <a:latin typeface="UTM Cookies" panose="02040603050506020204" pitchFamily="18" charset="0"/>
            </a:endParaRP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B50D72FF-1C8A-42B2-8DD5-F476583BAC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368" b="70089" l="65198" r="95837">
                        <a14:foregroundMark x1="66896" y1="41067" x2="66896" y2="41067"/>
                        <a14:foregroundMark x1="77971" y1="35408" x2="77971" y2="35408"/>
                        <a14:foregroundMark x1="65198" y1="41310" x2="65198" y2="41310"/>
                        <a14:foregroundMark x1="85489" y1="47009" x2="87955" y2="55538"/>
                        <a14:foregroundMark x1="80598" y1="45150" x2="85489" y2="43694"/>
                        <a14:foregroundMark x1="84559" y1="45150" x2="84559" y2="45150"/>
                        <a14:foregroundMark x1="81124" y1="45150" x2="79022" y2="44341"/>
                        <a14:foregroundMark x1="77324" y1="50687" x2="80194" y2="54365"/>
                        <a14:foregroundMark x1="76516" y1="56467" x2="79426" y2="59499"/>
                        <a14:foregroundMark x1="80073" y1="48828" x2="77041" y2="55821"/>
                        <a14:foregroundMark x1="83226" y1="50808" x2="89046" y2="53314"/>
                        <a14:foregroundMark x1="87712" y1="56750" x2="89167" y2="59378"/>
                        <a14:foregroundMark x1="86015" y1="60307" x2="86015" y2="62935"/>
                        <a14:foregroundMark x1="79143" y1="60428" x2="80719" y2="62935"/>
                        <a14:foregroundMark x1="85610" y1="45150" x2="85610" y2="45150"/>
                        <a14:foregroundMark x1="85610" y1="45271" x2="84964" y2="44867"/>
                        <a14:foregroundMark x1="87429" y1="39086" x2="87429" y2="39086"/>
                        <a14:foregroundMark x1="89046" y1="39491" x2="89046" y2="3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8" t="32366" r="603" b="25635"/>
          <a:stretch/>
        </p:blipFill>
        <p:spPr>
          <a:xfrm rot="1752575">
            <a:off x="7071082" y="-29229"/>
            <a:ext cx="2106490" cy="2527788"/>
          </a:xfrm>
          <a:prstGeom prst="rect">
            <a:avLst/>
          </a:prstGeom>
        </p:spPr>
      </p:pic>
      <p:pic>
        <p:nvPicPr>
          <p:cNvPr id="11" name="Picture 10" descr="A picture containing doll, toy&#10;&#10;Description automatically generated">
            <a:extLst>
              <a:ext uri="{FF2B5EF4-FFF2-40B4-BE49-F238E27FC236}">
                <a16:creationId xmlns:a16="http://schemas.microsoft.com/office/drawing/2014/main" xmlns="" id="{7A785667-A64C-4AB5-9DC5-2A7262944F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687" b="89980" l="3150" r="93393">
                        <a14:foregroundMark x1="6368" y1="36889" x2="9278" y2="39515"/>
                        <a14:foregroundMark x1="3252" y1="37657" x2="3252" y2="37657"/>
                        <a14:foregroundMark x1="26018" y1="24606" x2="28244" y2="35030"/>
                        <a14:foregroundMark x1="28586" y1="42141" x2="31804" y2="49374"/>
                        <a14:foregroundMark x1="12633" y1="84162" x2="12633" y2="84162"/>
                        <a14:foregroundMark x1="13625" y1="84162" x2="14755" y2="85455"/>
                        <a14:foregroundMark x1="14413" y1="81899" x2="15543" y2="80202"/>
                        <a14:foregroundMark x1="11743" y1="84162" x2="11743" y2="84162"/>
                        <a14:foregroundMark x1="11743" y1="84525" x2="12735" y2="85455"/>
                        <a14:foregroundMark x1="15303" y1="84162" x2="16741" y2="87838"/>
                        <a14:foregroundMark x1="15303" y1="81899" x2="16296" y2="85333"/>
                        <a14:foregroundMark x1="34509" y1="77576" x2="36392" y2="81374"/>
                        <a14:foregroundMark x1="32694" y1="30303" x2="36837" y2="35434"/>
                        <a14:foregroundMark x1="24341" y1="29899" x2="26566" y2="33455"/>
                        <a14:foregroundMark x1="64156" y1="25414" x2="67853" y2="33576"/>
                        <a14:foregroundMark x1="70626" y1="8687" x2="70626" y2="8687"/>
                        <a14:foregroundMark x1="90722" y1="37131" x2="90722" y2="37131"/>
                        <a14:foregroundMark x1="73879" y1="24364" x2="76104" y2="32121"/>
                        <a14:foregroundMark x1="52105" y1="75475" x2="50668" y2="82182"/>
                        <a14:foregroundMark x1="78774" y1="86263" x2="86580" y2="84000"/>
                        <a14:foregroundMark x1="93393" y1="37010" x2="93393" y2="37010"/>
                        <a14:foregroundMark x1="93393" y1="34101" x2="93393" y2="34101"/>
                        <a14:foregroundMark x1="55255" y1="75071" x2="54023" y2="77576"/>
                        <a14:foregroundMark x1="77987" y1="84283" x2="77439" y2="80848"/>
                        <a14:foregroundMark x1="3150" y1="40566" x2="3150" y2="405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2383720"/>
            <a:ext cx="3600400" cy="305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4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B9C81E2-8115-4507-809D-DA88FAFD1EF9}"/>
              </a:ext>
            </a:extLst>
          </p:cNvPr>
          <p:cNvSpPr/>
          <p:nvPr/>
        </p:nvSpPr>
        <p:spPr>
          <a:xfrm>
            <a:off x="4363269" y="514152"/>
            <a:ext cx="302198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>
                <a:ln w="0">
                  <a:solidFill>
                    <a:schemeClr val="tx1"/>
                  </a:solidFill>
                </a:ln>
                <a:solidFill>
                  <a:srgbClr val="E55827"/>
                </a:solidFill>
                <a:latin typeface="iCiel Cadena" panose="02000503000000020004" pitchFamily="2" charset="0"/>
              </a:rPr>
              <a:t>Tư thế ngồi viết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9B52D19-8618-4C9B-A967-D494D3ACD593}"/>
              </a:ext>
            </a:extLst>
          </p:cNvPr>
          <p:cNvSpPr/>
          <p:nvPr/>
        </p:nvSpPr>
        <p:spPr>
          <a:xfrm>
            <a:off x="3355157" y="1157996"/>
            <a:ext cx="4760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</a:rPr>
              <a:t>Tư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thế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ngồi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học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thoải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mái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không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gò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bó</a:t>
            </a:r>
            <a:r>
              <a:rPr lang="en-US" sz="18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EC1682E-750A-4179-8CD8-37F30968C5FA}"/>
              </a:ext>
            </a:extLst>
          </p:cNvPr>
          <p:cNvSpPr/>
          <p:nvPr/>
        </p:nvSpPr>
        <p:spPr>
          <a:xfrm>
            <a:off x="3327194" y="1623678"/>
            <a:ext cx="50289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</a:rPr>
              <a:t>Khoảng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cách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từ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mắt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đến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vở</a:t>
            </a:r>
            <a:r>
              <a:rPr lang="en-US" sz="1800" dirty="0">
                <a:solidFill>
                  <a:srgbClr val="002060"/>
                </a:solidFill>
              </a:rPr>
              <a:t>: 25 </a:t>
            </a:r>
            <a:r>
              <a:rPr lang="en-US" sz="1800" dirty="0" err="1">
                <a:solidFill>
                  <a:srgbClr val="002060"/>
                </a:solidFill>
              </a:rPr>
              <a:t>đến</a:t>
            </a:r>
            <a:r>
              <a:rPr lang="en-US" sz="1800" dirty="0">
                <a:solidFill>
                  <a:srgbClr val="002060"/>
                </a:solidFill>
              </a:rPr>
              <a:t> 30cm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D5D6188-9E26-4E9D-AAF0-6048F9C6228D}"/>
              </a:ext>
            </a:extLst>
          </p:cNvPr>
          <p:cNvSpPr/>
          <p:nvPr/>
        </p:nvSpPr>
        <p:spPr>
          <a:xfrm>
            <a:off x="3347864" y="2100459"/>
            <a:ext cx="4617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</a:rPr>
              <a:t>Cột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sống</a:t>
            </a:r>
            <a:r>
              <a:rPr lang="en-US" sz="1800" dirty="0">
                <a:solidFill>
                  <a:srgbClr val="002060"/>
                </a:solidFill>
              </a:rPr>
              <a:t> ở </a:t>
            </a:r>
            <a:r>
              <a:rPr lang="en-US" sz="1800" dirty="0" err="1">
                <a:solidFill>
                  <a:srgbClr val="002060"/>
                </a:solidFill>
              </a:rPr>
              <a:t>tư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thế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thẳng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đứng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vuông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góc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với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mặt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ghế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ngồi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D163AA4-20D7-4804-AEC7-F0EEF93DDE0D}"/>
              </a:ext>
            </a:extLst>
          </p:cNvPr>
          <p:cNvSpPr/>
          <p:nvPr/>
        </p:nvSpPr>
        <p:spPr>
          <a:xfrm>
            <a:off x="3327194" y="2874123"/>
            <a:ext cx="5412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</a:rPr>
              <a:t>Giữ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cân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bằng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hai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và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đặt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hai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chân</a:t>
            </a:r>
            <a:r>
              <a:rPr lang="en-US" sz="1800" dirty="0">
                <a:solidFill>
                  <a:srgbClr val="002060"/>
                </a:solidFill>
              </a:rPr>
              <a:t> song </a:t>
            </a:r>
            <a:r>
              <a:rPr lang="en-US" sz="1800" dirty="0" err="1">
                <a:solidFill>
                  <a:srgbClr val="002060"/>
                </a:solidFill>
              </a:rPr>
              <a:t>song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7ED6BBB-6958-49B1-954B-845C84CFA981}"/>
              </a:ext>
            </a:extLst>
          </p:cNvPr>
          <p:cNvSpPr/>
          <p:nvPr/>
        </p:nvSpPr>
        <p:spPr>
          <a:xfrm>
            <a:off x="3337341" y="3398878"/>
            <a:ext cx="46274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rgbClr val="002060"/>
                </a:solidFill>
              </a:rPr>
              <a:t>Không được tì sát ngực vào thành bàn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2B17D0D-42C9-428B-BEF4-CDA256703E5F}"/>
              </a:ext>
            </a:extLst>
          </p:cNvPr>
          <p:cNvSpPr/>
          <p:nvPr/>
        </p:nvSpPr>
        <p:spPr>
          <a:xfrm>
            <a:off x="3347864" y="3939902"/>
            <a:ext cx="5412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</a:rPr>
              <a:t>Ánh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sáng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phải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đủ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và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ngồi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thuận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chiều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ánh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sáng</a:t>
            </a:r>
            <a:endParaRPr lang="en-US" sz="1800" dirty="0">
              <a:solidFill>
                <a:srgbClr val="002060"/>
              </a:solidFill>
            </a:endParaRPr>
          </a:p>
        </p:txBody>
      </p:sp>
      <p:pic>
        <p:nvPicPr>
          <p:cNvPr id="14" name="Picture 13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xmlns="" id="{A6C586BC-A5C3-4305-BD26-52E8137510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7" y="1157996"/>
            <a:ext cx="295232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5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1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6155165D-DBAE-470A-BC94-5A66C3501A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368" b="70089" l="65198" r="95837">
                        <a14:foregroundMark x1="66896" y1="41067" x2="66896" y2="41067"/>
                        <a14:foregroundMark x1="77971" y1="35408" x2="77971" y2="35408"/>
                        <a14:foregroundMark x1="65198" y1="41310" x2="65198" y2="41310"/>
                        <a14:foregroundMark x1="85489" y1="47009" x2="87955" y2="55538"/>
                        <a14:foregroundMark x1="80598" y1="45150" x2="85489" y2="43694"/>
                        <a14:foregroundMark x1="84559" y1="45150" x2="84559" y2="45150"/>
                        <a14:foregroundMark x1="81124" y1="45150" x2="79022" y2="44341"/>
                        <a14:foregroundMark x1="77324" y1="50687" x2="80194" y2="54365"/>
                        <a14:foregroundMark x1="76516" y1="56467" x2="79426" y2="59499"/>
                        <a14:foregroundMark x1="80073" y1="48828" x2="77041" y2="55821"/>
                        <a14:foregroundMark x1="83226" y1="50808" x2="89046" y2="53314"/>
                        <a14:foregroundMark x1="87712" y1="56750" x2="89167" y2="59378"/>
                        <a14:foregroundMark x1="86015" y1="60307" x2="86015" y2="62935"/>
                        <a14:foregroundMark x1="79143" y1="60428" x2="80719" y2="62935"/>
                        <a14:foregroundMark x1="85610" y1="45150" x2="85610" y2="45150"/>
                        <a14:foregroundMark x1="85610" y1="45271" x2="84964" y2="44867"/>
                        <a14:foregroundMark x1="87429" y1="39086" x2="87429" y2="39086"/>
                        <a14:foregroundMark x1="89046" y1="39491" x2="89046" y2="3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8" t="32366" r="603" b="25635"/>
          <a:stretch/>
        </p:blipFill>
        <p:spPr>
          <a:xfrm rot="1752575">
            <a:off x="7736692" y="66146"/>
            <a:ext cx="946252" cy="1135502"/>
          </a:xfrm>
          <a:prstGeom prst="rect">
            <a:avLst/>
          </a:prstGeom>
        </p:spPr>
      </p:pic>
      <p:pic>
        <p:nvPicPr>
          <p:cNvPr id="8" name="Picture 2" descr="Mẫu giấy 5 ô ly - Mẫu giấy luyện viết chữ - Download.vn">
            <a:extLst>
              <a:ext uri="{FF2B5EF4-FFF2-40B4-BE49-F238E27FC236}">
                <a16:creationId xmlns:a16="http://schemas.microsoft.com/office/drawing/2014/main" xmlns="" id="{815B0566-A268-4BDD-8E1B-8805845E3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rgbClr val="B8E9A7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05"/>
          <a:stretch/>
        </p:blipFill>
        <p:spPr bwMode="auto">
          <a:xfrm>
            <a:off x="1312838" y="699542"/>
            <a:ext cx="6518324" cy="397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3BEC6D7-7089-4A50-AC28-6DAE2513F6A3}"/>
              </a:ext>
            </a:extLst>
          </p:cNvPr>
          <p:cNvSpPr txBox="1"/>
          <p:nvPr/>
        </p:nvSpPr>
        <p:spPr>
          <a:xfrm>
            <a:off x="2296088" y="929523"/>
            <a:ext cx="5913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000" kern="0" err="1">
                <a:solidFill>
                  <a:srgbClr val="7030A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Thứ</a:t>
            </a:r>
            <a:r>
              <a:rPr lang="en-US" sz="2000" kern="0">
                <a:solidFill>
                  <a:srgbClr val="7030A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     ngày     </a:t>
            </a:r>
            <a:r>
              <a:rPr lang="en-US" sz="2000" kern="0" err="1">
                <a:solidFill>
                  <a:srgbClr val="7030A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tháng</a:t>
            </a:r>
            <a:r>
              <a:rPr lang="en-US" sz="2000" kern="0">
                <a:solidFill>
                  <a:srgbClr val="7030A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    năm </a:t>
            </a:r>
            <a:r>
              <a:rPr lang="en-US" sz="2000" kern="0" dirty="0">
                <a:solidFill>
                  <a:srgbClr val="7030A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7A82735-C819-4D13-B527-D318BB6702F7}"/>
              </a:ext>
            </a:extLst>
          </p:cNvPr>
          <p:cNvSpPr txBox="1"/>
          <p:nvPr/>
        </p:nvSpPr>
        <p:spPr>
          <a:xfrm>
            <a:off x="4211960" y="1412983"/>
            <a:ext cx="1653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7030A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Chính</a:t>
            </a:r>
            <a:r>
              <a:rPr lang="en-US" sz="2000" kern="0" dirty="0">
                <a:solidFill>
                  <a:srgbClr val="7030A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000" kern="0" dirty="0" err="1">
                <a:solidFill>
                  <a:srgbClr val="7030A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tả</a:t>
            </a:r>
            <a:endParaRPr lang="en-US" sz="2000" kern="0" dirty="0">
              <a:solidFill>
                <a:srgbClr val="7030A0"/>
              </a:solidFill>
              <a:latin typeface="UTM Aristote" panose="02040603050506020204" pitchFamily="18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1C53E8CC-638C-4788-9843-D2FE6206F012}"/>
              </a:ext>
            </a:extLst>
          </p:cNvPr>
          <p:cNvCxnSpPr/>
          <p:nvPr/>
        </p:nvCxnSpPr>
        <p:spPr>
          <a:xfrm>
            <a:off x="2843808" y="2182242"/>
            <a:ext cx="0" cy="2503964"/>
          </a:xfrm>
          <a:prstGeom prst="line">
            <a:avLst/>
          </a:prstGeom>
          <a:noFill/>
          <a:ln w="38100" cap="flat" cmpd="sng" algn="ctr">
            <a:solidFill>
              <a:srgbClr val="08332C"/>
            </a:solidFill>
            <a:prstDash val="solid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350BD95-3AEA-4F72-ABF6-AA2712014428}"/>
              </a:ext>
            </a:extLst>
          </p:cNvPr>
          <p:cNvSpPr txBox="1"/>
          <p:nvPr/>
        </p:nvSpPr>
        <p:spPr>
          <a:xfrm>
            <a:off x="1763688" y="1399320"/>
            <a:ext cx="821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000" kern="0" dirty="0" err="1">
                <a:solidFill>
                  <a:srgbClr val="7030A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Lỗi</a:t>
            </a:r>
            <a:endParaRPr lang="en-US" sz="2000" kern="0" dirty="0">
              <a:solidFill>
                <a:srgbClr val="7030A0"/>
              </a:solidFill>
              <a:latin typeface="UTM Aristote" panose="02040603050506020204" pitchFamily="18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94DF678B-809E-4325-BD4D-2A806BCEAD57}"/>
              </a:ext>
            </a:extLst>
          </p:cNvPr>
          <p:cNvCxnSpPr/>
          <p:nvPr/>
        </p:nvCxnSpPr>
        <p:spPr>
          <a:xfrm>
            <a:off x="1844333" y="1720766"/>
            <a:ext cx="451755" cy="0"/>
          </a:xfrm>
          <a:prstGeom prst="line">
            <a:avLst/>
          </a:prstGeom>
          <a:noFill/>
          <a:ln w="38100" cap="flat" cmpd="sng" algn="ctr">
            <a:solidFill>
              <a:srgbClr val="08332C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407108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1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F370C1C-7CCC-4B04-84C5-21587C82E591}"/>
              </a:ext>
            </a:extLst>
          </p:cNvPr>
          <p:cNvSpPr/>
          <p:nvPr/>
        </p:nvSpPr>
        <p:spPr>
          <a:xfrm>
            <a:off x="3004903" y="579731"/>
            <a:ext cx="313419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>
                <a:ln w="0">
                  <a:solidFill>
                    <a:schemeClr val="tx1"/>
                  </a:solidFill>
                </a:ln>
                <a:solidFill>
                  <a:srgbClr val="E55827"/>
                </a:solidFill>
                <a:latin typeface="iCiel Cadena" panose="02000503000000020004" pitchFamily="2" charset="0"/>
              </a:rPr>
              <a:t>Cánh cam lạc mẹ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38DA3-D475-4488-B568-555A815A6BBF}"/>
              </a:ext>
            </a:extLst>
          </p:cNvPr>
          <p:cNvSpPr/>
          <p:nvPr/>
        </p:nvSpPr>
        <p:spPr>
          <a:xfrm>
            <a:off x="706838" y="1131590"/>
            <a:ext cx="3865161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Cánh cam đi lạc mẹ</a:t>
            </a:r>
            <a:endParaRPr lang="en-US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Gió xô vào vườn hoang</a:t>
            </a:r>
            <a:endParaRPr lang="en-US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Giữa bao nhiêu gai gó</a:t>
            </a:r>
            <a:r>
              <a:rPr lang="en-US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</a:t>
            </a:r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Lũ ve sầu kêu ran</a:t>
            </a:r>
            <a:r>
              <a:rPr lang="en-US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  <a:p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Chiều nhạt nắng trắng sương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Trời rộng xanh như bể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Tiếng cánh cam gọi mẹ </a:t>
            </a:r>
            <a:endParaRPr lang="en-US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Khản đặc trên lối mòn. </a:t>
            </a:r>
          </a:p>
          <a:p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4C61A45-282E-4DDA-A3FB-506A811BBC32}"/>
              </a:ext>
            </a:extLst>
          </p:cNvPr>
          <p:cNvSpPr/>
          <p:nvPr/>
        </p:nvSpPr>
        <p:spPr>
          <a:xfrm>
            <a:off x="5177936" y="1164063"/>
            <a:ext cx="3259226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Bọ dừa dừng nấu cơm</a:t>
            </a:r>
            <a:endParaRPr lang="en-US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Cào cào ngưng giã gạo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Xén tóc thôi cắt áo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Đều bảo nhau đi tìm.</a:t>
            </a:r>
          </a:p>
          <a:p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Khu vườn hoang lặng im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Bỗng râm ran khắp lối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Có điều ai cũng nói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Cánh cam về nhà tôi.</a:t>
            </a:r>
          </a:p>
          <a:p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CF0D713-EE1D-401A-8BD0-DA074A013225}"/>
              </a:ext>
            </a:extLst>
          </p:cNvPr>
          <p:cNvSpPr/>
          <p:nvPr/>
        </p:nvSpPr>
        <p:spPr>
          <a:xfrm>
            <a:off x="6772629" y="4409410"/>
            <a:ext cx="14943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Ngân Vịnh</a:t>
            </a:r>
          </a:p>
        </p:txBody>
      </p:sp>
      <p:pic>
        <p:nvPicPr>
          <p:cNvPr id="42" name="Picture 41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6155165D-DBAE-470A-BC94-5A66C3501A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368" b="70089" l="65198" r="95837">
                        <a14:foregroundMark x1="66896" y1="41067" x2="66896" y2="41067"/>
                        <a14:foregroundMark x1="77971" y1="35408" x2="77971" y2="35408"/>
                        <a14:foregroundMark x1="65198" y1="41310" x2="65198" y2="41310"/>
                        <a14:foregroundMark x1="85489" y1="47009" x2="87955" y2="55538"/>
                        <a14:foregroundMark x1="80598" y1="45150" x2="85489" y2="43694"/>
                        <a14:foregroundMark x1="84559" y1="45150" x2="84559" y2="45150"/>
                        <a14:foregroundMark x1="81124" y1="45150" x2="79022" y2="44341"/>
                        <a14:foregroundMark x1="77324" y1="50687" x2="80194" y2="54365"/>
                        <a14:foregroundMark x1="76516" y1="56467" x2="79426" y2="59499"/>
                        <a14:foregroundMark x1="80073" y1="48828" x2="77041" y2="55821"/>
                        <a14:foregroundMark x1="83226" y1="50808" x2="89046" y2="53314"/>
                        <a14:foregroundMark x1="87712" y1="56750" x2="89167" y2="59378"/>
                        <a14:foregroundMark x1="86015" y1="60307" x2="86015" y2="62935"/>
                        <a14:foregroundMark x1="79143" y1="60428" x2="80719" y2="62935"/>
                        <a14:foregroundMark x1="85610" y1="45150" x2="85610" y2="45150"/>
                        <a14:foregroundMark x1="85610" y1="45271" x2="84964" y2="44867"/>
                        <a14:foregroundMark x1="87429" y1="39086" x2="87429" y2="39086"/>
                        <a14:foregroundMark x1="89046" y1="39491" x2="89046" y2="3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8" t="32366" r="603" b="25635"/>
          <a:stretch/>
        </p:blipFill>
        <p:spPr>
          <a:xfrm rot="1752575">
            <a:off x="7736692" y="66146"/>
            <a:ext cx="946252" cy="113550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045C50F-1A28-4F12-BA9E-3F59BB51481F}"/>
              </a:ext>
            </a:extLst>
          </p:cNvPr>
          <p:cNvSpPr/>
          <p:nvPr/>
        </p:nvSpPr>
        <p:spPr>
          <a:xfrm>
            <a:off x="3939453" y="303230"/>
            <a:ext cx="126509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u="sng" cap="none" spc="0">
                <a:ln w="0"/>
                <a:solidFill>
                  <a:srgbClr val="FF0000"/>
                </a:solidFill>
              </a:rPr>
              <a:t>Soát lỗi: </a:t>
            </a:r>
          </a:p>
        </p:txBody>
      </p:sp>
    </p:spTree>
    <p:extLst>
      <p:ext uri="{BB962C8B-B14F-4D97-AF65-F5344CB8AC3E}">
        <p14:creationId xmlns:p14="http://schemas.microsoft.com/office/powerpoint/2010/main" val="54854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5" grpId="0"/>
      <p:bldP spid="1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1807323" y="925803"/>
            <a:ext cx="548640" cy="361474"/>
          </a:xfrm>
          <a:custGeom>
            <a:avLst/>
            <a:gdLst>
              <a:gd name="connsiteX0" fmla="*/ 298 w 1800"/>
              <a:gd name="connsiteY0" fmla="*/ 0 h 1421"/>
              <a:gd name="connsiteX1" fmla="*/ 1597 w 1800"/>
              <a:gd name="connsiteY1" fmla="*/ 0 h 1421"/>
              <a:gd name="connsiteX2" fmla="*/ 1800 w 1800"/>
              <a:gd name="connsiteY2" fmla="*/ 203 h 1421"/>
              <a:gd name="connsiteX3" fmla="*/ 1800 w 1800"/>
              <a:gd name="connsiteY3" fmla="*/ 885 h 1421"/>
              <a:gd name="connsiteX4" fmla="*/ 0 w 1800"/>
              <a:gd name="connsiteY4" fmla="*/ 1058 h 1421"/>
              <a:gd name="connsiteX5" fmla="*/ 300 w 1800"/>
              <a:gd name="connsiteY5" fmla="*/ 1421 h 1421"/>
              <a:gd name="connsiteX6" fmla="*/ 95 w 1800"/>
              <a:gd name="connsiteY6" fmla="*/ 1216 h 1421"/>
              <a:gd name="connsiteX7" fmla="*/ 95 w 1800"/>
              <a:gd name="connsiteY7" fmla="*/ 203 h 1421"/>
              <a:gd name="connsiteX8" fmla="*/ 298 w 1800"/>
              <a:gd name="connsiteY8" fmla="*/ 0 h 1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" h="1421">
                <a:moveTo>
                  <a:pt x="298" y="0"/>
                </a:moveTo>
                <a:lnTo>
                  <a:pt x="1597" y="0"/>
                </a:lnTo>
                <a:lnTo>
                  <a:pt x="1800" y="203"/>
                </a:lnTo>
                <a:lnTo>
                  <a:pt x="1800" y="885"/>
                </a:lnTo>
                <a:lnTo>
                  <a:pt x="0" y="1058"/>
                </a:lnTo>
                <a:lnTo>
                  <a:pt x="300" y="1421"/>
                </a:lnTo>
                <a:lnTo>
                  <a:pt x="95" y="1216"/>
                </a:lnTo>
                <a:lnTo>
                  <a:pt x="95" y="203"/>
                </a:lnTo>
                <a:cubicBezTo>
                  <a:pt x="95" y="91"/>
                  <a:pt x="186" y="0"/>
                  <a:pt x="298" y="0"/>
                </a:cubicBezTo>
                <a:close/>
              </a:path>
            </a:pathLst>
          </a:custGeom>
          <a:solidFill>
            <a:srgbClr val="09722C"/>
          </a:solidFill>
          <a:ln>
            <a:solidFill>
              <a:srgbClr val="097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altLang="zh-CN" sz="1350">
              <a:solidFill>
                <a:srgbClr val="FFFFFF"/>
              </a:solidFill>
              <a:latin typeface="Arial"/>
              <a:ea typeface="字魂105号-简雅黑"/>
            </a:endParaRPr>
          </a:p>
        </p:txBody>
      </p:sp>
      <p:pic>
        <p:nvPicPr>
          <p:cNvPr id="8" name="图片 7" descr="19690631 -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1863225" y="2707176"/>
            <a:ext cx="1803083" cy="106441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04579" y="1848475"/>
            <a:ext cx="433484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8800">
                <a:ln>
                  <a:solidFill>
                    <a:schemeClr val="tx1"/>
                  </a:solidFill>
                </a:ln>
                <a:solidFill>
                  <a:srgbClr val="6AB93E"/>
                </a:solidFill>
                <a:latin typeface="Coiny" panose="02000903060500060000" pitchFamily="2" charset="0"/>
                <a:ea typeface="字魂105号-简雅黑"/>
              </a:rPr>
              <a:t>Bài tập</a:t>
            </a: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8EE991A9-2D58-49C6-9223-AF0B244F4A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368" b="70089" l="65198" r="95837">
                        <a14:foregroundMark x1="66896" y1="41067" x2="66896" y2="41067"/>
                        <a14:foregroundMark x1="77971" y1="35408" x2="77971" y2="35408"/>
                        <a14:foregroundMark x1="65198" y1="41310" x2="65198" y2="41310"/>
                        <a14:foregroundMark x1="85489" y1="47009" x2="87955" y2="55538"/>
                        <a14:foregroundMark x1="80598" y1="45150" x2="85489" y2="43694"/>
                        <a14:foregroundMark x1="84559" y1="45150" x2="84559" y2="45150"/>
                        <a14:foregroundMark x1="81124" y1="45150" x2="79022" y2="44341"/>
                        <a14:foregroundMark x1="77324" y1="50687" x2="80194" y2="54365"/>
                        <a14:foregroundMark x1="76516" y1="56467" x2="79426" y2="59499"/>
                        <a14:foregroundMark x1="80073" y1="48828" x2="77041" y2="55821"/>
                        <a14:foregroundMark x1="83226" y1="50808" x2="89046" y2="53314"/>
                        <a14:foregroundMark x1="87712" y1="56750" x2="89167" y2="59378"/>
                        <a14:foregroundMark x1="86015" y1="60307" x2="86015" y2="62935"/>
                        <a14:foregroundMark x1="79143" y1="60428" x2="80719" y2="62935"/>
                        <a14:foregroundMark x1="85610" y1="45150" x2="85610" y2="45150"/>
                        <a14:foregroundMark x1="85610" y1="45271" x2="84964" y2="44867"/>
                        <a14:foregroundMark x1="87429" y1="39086" x2="87429" y2="39086"/>
                        <a14:foregroundMark x1="89046" y1="39491" x2="89046" y2="3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8" t="32366" r="603" b="25635"/>
          <a:stretch/>
        </p:blipFill>
        <p:spPr>
          <a:xfrm rot="1752575">
            <a:off x="756831" y="50452"/>
            <a:ext cx="2106490" cy="25277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306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97E1AEC-2DCA-4FED-AF1D-5037AF57BF42}"/>
              </a:ext>
            </a:extLst>
          </p:cNvPr>
          <p:cNvSpPr/>
          <p:nvPr/>
        </p:nvSpPr>
        <p:spPr>
          <a:xfrm>
            <a:off x="539552" y="186481"/>
            <a:ext cx="8064896" cy="48013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cap="none" spc="0">
                <a:ln w="0"/>
                <a:solidFill>
                  <a:srgbClr val="FF0000"/>
                </a:solidFill>
                <a:latin typeface="iCiel Cadena" panose="02000503000000020004" pitchFamily="2" charset="0"/>
              </a:rPr>
              <a:t>Bài tập: </a:t>
            </a:r>
          </a:p>
          <a:p>
            <a:pPr algn="ctr"/>
            <a:r>
              <a:rPr lang="en-US" sz="24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rPr>
              <a:t>Tìm chữ cái thích hợp với mỗi ngôi sao:</a:t>
            </a:r>
          </a:p>
          <a:p>
            <a:r>
              <a:rPr lang="vi-VN" sz="2400" b="0" cap="none" spc="0">
                <a:ln w="0"/>
                <a:solidFill>
                  <a:srgbClr val="00B0F0"/>
                </a:solidFill>
                <a:latin typeface="iCiel Cadena" panose="02000503000000020004" pitchFamily="2" charset="0"/>
              </a:rPr>
              <a:t>a) r, d hay gi ?</a:t>
            </a:r>
            <a:endParaRPr lang="vi-VN" b="0" cap="none" spc="0">
              <a:ln w="0"/>
              <a:solidFill>
                <a:schemeClr val="tx1"/>
              </a:solidFill>
            </a:endParaRPr>
          </a:p>
          <a:p>
            <a:pPr algn="ctr"/>
            <a:r>
              <a:rPr lang="vi-VN" sz="2000" b="1" cap="none" spc="0">
                <a:ln w="0"/>
                <a:solidFill>
                  <a:srgbClr val="FF0000"/>
                </a:solidFill>
              </a:rPr>
              <a:t>Giữa cơn hoạn nạn</a:t>
            </a:r>
          </a:p>
          <a:p>
            <a:r>
              <a:rPr lang="vi-VN" sz="2000" b="0" cap="none" spc="0">
                <a:ln w="0"/>
                <a:solidFill>
                  <a:schemeClr val="tx1"/>
                </a:solidFill>
              </a:rPr>
              <a:t>Một chiếc </a:t>
            </a:r>
            <a:r>
              <a:rPr lang="vi-VN" sz="2000">
                <a:ln w="0"/>
              </a:rPr>
              <a:t>thuyền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 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a đến 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ữa 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òng sông thì bị 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ò. Chỉ trong nháy mắt, thuyền đã ngập nước.</a:t>
            </a:r>
          </a:p>
          <a:p>
            <a:r>
              <a:rPr lang="vi-VN" sz="2000" b="0" cap="none" spc="0">
                <a:ln w="0"/>
                <a:solidFill>
                  <a:schemeClr val="tx1"/>
                </a:solidFill>
              </a:rPr>
              <a:t>Hành khách nhốn nháo, hoảng hốt, ai nấy 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a sức tát nước, cứu thuyền. 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uy chỉ có một anh chàng vẫn thản nhiên, coi như không có chuyện gì xảy 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a. Một người khách thấy vậy, không 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ấu nổi tức 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ận, bảo: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</a:t>
            </a:r>
            <a:endParaRPr lang="vi-VN" sz="2000" b="0" cap="none" spc="0">
              <a:ln w="0"/>
              <a:solidFill>
                <a:schemeClr val="tx1"/>
              </a:solidFill>
            </a:endParaRPr>
          </a:p>
          <a:p>
            <a:r>
              <a:rPr lang="vi-VN" sz="2000" b="0" cap="none" spc="0">
                <a:ln w="0"/>
                <a:solidFill>
                  <a:schemeClr val="tx1"/>
                </a:solidFill>
              </a:rPr>
              <a:t>-  Thuyền sắp chìm xuống đáy sông 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   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ồi, sao anh vẫn thản nhiên vậ</a:t>
            </a:r>
            <a:r>
              <a:rPr lang="en-US" sz="2000" b="0" cap="none" spc="0">
                <a:ln w="0"/>
                <a:solidFill>
                  <a:schemeClr val="tx1"/>
                </a:solidFill>
              </a:rPr>
              <a:t>y</a:t>
            </a:r>
            <a:r>
              <a:rPr lang="vi-VN" sz="2000" b="0" cap="none" spc="0">
                <a:ln w="0"/>
                <a:solidFill>
                  <a:schemeClr val="tx1"/>
                </a:solidFill>
              </a:rPr>
              <a:t>?</a:t>
            </a:r>
          </a:p>
          <a:p>
            <a:r>
              <a:rPr lang="vi-VN" sz="2000" b="0" cap="none" spc="0">
                <a:ln w="0"/>
                <a:solidFill>
                  <a:schemeClr val="tx1"/>
                </a:solidFill>
              </a:rPr>
              <a:t>Anh chàng nọ trả lời :</a:t>
            </a:r>
          </a:p>
          <a:p>
            <a:r>
              <a:rPr lang="vi-VN" sz="2000" b="0" cap="none" spc="0">
                <a:ln w="0"/>
                <a:solidFill>
                  <a:schemeClr val="tx1"/>
                </a:solidFill>
              </a:rPr>
              <a:t>-   Việc gì phải lo nhỉ? Thuyền này đâu có phải của tôi !</a:t>
            </a:r>
          </a:p>
          <a:p>
            <a:pPr algn="r"/>
            <a:r>
              <a:rPr lang="vi-VN" sz="1400" b="0" cap="none" spc="0">
                <a:ln w="0"/>
                <a:solidFill>
                  <a:schemeClr val="tx1"/>
                </a:solidFill>
              </a:rPr>
              <a:t>TRUYỆN VUI DÂN GIAN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xmlns="" id="{6293AAB5-9ED1-403F-917A-71EA4A2888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5311174" y="2221493"/>
            <a:ext cx="348311" cy="348311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xmlns="" id="{1713550C-90E4-4720-AC84-AAB9908C20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2588725" y="1614888"/>
            <a:ext cx="348311" cy="348311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xmlns="" id="{60B4B4E3-AA17-43C1-8843-4242AA8477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3547603" y="1591465"/>
            <a:ext cx="348311" cy="348311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xmlns="" id="{A0DBD009-505A-40EB-9576-66DA3BF0A3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4260754" y="1595753"/>
            <a:ext cx="348311" cy="348311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xmlns="" id="{182B8B74-A1BC-4616-BAF5-3868250EE7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6206965" y="1614888"/>
            <a:ext cx="348311" cy="348311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xmlns="" id="{62EC9CF2-EFBB-432B-859E-83208070D0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1396282" y="2494240"/>
            <a:ext cx="348311" cy="348311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207CA28A-7AD1-4EE1-8F3D-567E6EC25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2176688" y="2832097"/>
            <a:ext cx="348311" cy="348311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xmlns="" id="{8709A313-BDBD-4A42-97D8-4A3C9B5BE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6485445" y="2813642"/>
            <a:ext cx="348311" cy="348311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xmlns="" id="{D0F31898-CC41-416E-A53A-249B223CFF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4663103" y="3430344"/>
            <a:ext cx="348311" cy="3483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5F09E43-E188-4A0B-B533-65444539EE63}"/>
              </a:ext>
            </a:extLst>
          </p:cNvPr>
          <p:cNvSpPr/>
          <p:nvPr/>
        </p:nvSpPr>
        <p:spPr>
          <a:xfrm>
            <a:off x="6494058" y="2817171"/>
            <a:ext cx="38504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rgbClr val="FF0000"/>
                </a:solidFill>
              </a:rPr>
              <a:t>gi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8451168-696D-47A5-A049-0F79D1B5FF34}"/>
              </a:ext>
            </a:extLst>
          </p:cNvPr>
          <p:cNvSpPr/>
          <p:nvPr/>
        </p:nvSpPr>
        <p:spPr>
          <a:xfrm>
            <a:off x="3576547" y="1599376"/>
            <a:ext cx="38504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rgbClr val="FF0000"/>
                </a:solidFill>
              </a:rPr>
              <a:t>gi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02C636B-F185-423C-96B1-A2AABC45607C}"/>
              </a:ext>
            </a:extLst>
          </p:cNvPr>
          <p:cNvSpPr/>
          <p:nvPr/>
        </p:nvSpPr>
        <p:spPr>
          <a:xfrm>
            <a:off x="2575907" y="1584419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r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F2D04C5-F6A8-4A2C-9306-7B90279C03C8}"/>
              </a:ext>
            </a:extLst>
          </p:cNvPr>
          <p:cNvSpPr/>
          <p:nvPr/>
        </p:nvSpPr>
        <p:spPr>
          <a:xfrm>
            <a:off x="6178714" y="1581939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r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A7A348F1-E319-4D84-A62C-B6856A623840}"/>
              </a:ext>
            </a:extLst>
          </p:cNvPr>
          <p:cNvSpPr/>
          <p:nvPr/>
        </p:nvSpPr>
        <p:spPr>
          <a:xfrm>
            <a:off x="2170207" y="2808782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r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E14CD86-EEE9-40C6-AE94-DA7C427E8304}"/>
              </a:ext>
            </a:extLst>
          </p:cNvPr>
          <p:cNvSpPr/>
          <p:nvPr/>
        </p:nvSpPr>
        <p:spPr>
          <a:xfrm>
            <a:off x="4628160" y="3411249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r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322276D-CBC2-4D51-805A-2352D8E775A7}"/>
              </a:ext>
            </a:extLst>
          </p:cNvPr>
          <p:cNvSpPr/>
          <p:nvPr/>
        </p:nvSpPr>
        <p:spPr>
          <a:xfrm>
            <a:off x="1464611" y="2503972"/>
            <a:ext cx="23866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6620E68-4907-4B95-B73B-A47A2EF5BFCD}"/>
              </a:ext>
            </a:extLst>
          </p:cNvPr>
          <p:cNvSpPr/>
          <p:nvPr/>
        </p:nvSpPr>
        <p:spPr>
          <a:xfrm>
            <a:off x="4340363" y="1581722"/>
            <a:ext cx="23866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C37EE1F-38E7-4B0B-81A6-7A7ECE0FE96E}"/>
              </a:ext>
            </a:extLst>
          </p:cNvPr>
          <p:cNvSpPr/>
          <p:nvPr/>
        </p:nvSpPr>
        <p:spPr>
          <a:xfrm>
            <a:off x="5445520" y="2195593"/>
            <a:ext cx="23866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rgbClr val="FF000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88728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97E1AEC-2DCA-4FED-AF1D-5037AF57BF42}"/>
              </a:ext>
            </a:extLst>
          </p:cNvPr>
          <p:cNvSpPr/>
          <p:nvPr/>
        </p:nvSpPr>
        <p:spPr>
          <a:xfrm>
            <a:off x="539552" y="555526"/>
            <a:ext cx="8064896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rgbClr val="FF0000"/>
                </a:solidFill>
                <a:latin typeface="iCiel Cadena" panose="02000503000000020004" pitchFamily="2" charset="0"/>
              </a:rPr>
              <a:t>Bài tập: </a:t>
            </a:r>
          </a:p>
          <a:p>
            <a:pPr algn="ctr"/>
            <a:r>
              <a:rPr lang="en-US" sz="20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rPr>
              <a:t>Tìm chữ cái thích hợp với mỗi ngôi sao:</a:t>
            </a:r>
          </a:p>
          <a:p>
            <a:r>
              <a:rPr lang="vi-VN" sz="2000" b="0" cap="none" spc="0">
                <a:ln w="0"/>
                <a:solidFill>
                  <a:srgbClr val="00B0F0"/>
                </a:solidFill>
                <a:latin typeface="iCiel Cadena" panose="02000503000000020004" pitchFamily="2" charset="0"/>
              </a:rPr>
              <a:t>b) o hay ô (thêm dấu thanh thích hợp) ?</a:t>
            </a:r>
          </a:p>
          <a:p>
            <a:pPr algn="ctr"/>
            <a:r>
              <a:rPr lang="vi-VN" sz="2000" b="1" cap="none" spc="0">
                <a:ln w="0"/>
                <a:solidFill>
                  <a:srgbClr val="FF0000"/>
                </a:solidFill>
                <a:latin typeface="+mj-lt"/>
              </a:rPr>
              <a:t>Cánh rừng mùa đông</a:t>
            </a:r>
          </a:p>
          <a:p>
            <a:r>
              <a:rPr lang="vi-VN" sz="2000" b="0" cap="none" spc="0">
                <a:ln w="0"/>
                <a:latin typeface="+mj-lt"/>
              </a:rPr>
              <a:t>Cánh rừng mùa đ</a:t>
            </a:r>
            <a:r>
              <a:rPr lang="en-US" sz="2000" b="0" cap="none" spc="0">
                <a:ln w="0"/>
                <a:latin typeface="+mj-lt"/>
              </a:rPr>
              <a:t>    </a:t>
            </a:r>
            <a:r>
              <a:rPr lang="vi-VN" sz="2000" b="0" cap="none" spc="0">
                <a:ln w="0"/>
                <a:latin typeface="+mj-lt"/>
              </a:rPr>
              <a:t>ng trơ trụi. Những thân cây khẳng khiu vươn nhánh cành kh</a:t>
            </a:r>
            <a:r>
              <a:rPr lang="en-US" sz="2000" b="0" cap="none" spc="0">
                <a:ln w="0"/>
                <a:latin typeface="+mj-lt"/>
              </a:rPr>
              <a:t>    </a:t>
            </a:r>
            <a:r>
              <a:rPr lang="vi-VN" sz="2000" b="0" cap="none" spc="0">
                <a:ln w="0"/>
                <a:latin typeface="+mj-lt"/>
              </a:rPr>
              <a:t>xác trên nền trời xám xịt. Trong h</a:t>
            </a:r>
            <a:r>
              <a:rPr lang="en-US" sz="2000">
                <a:ln w="0"/>
                <a:latin typeface="+mj-lt"/>
              </a:rPr>
              <a:t>   </a:t>
            </a:r>
            <a:r>
              <a:rPr lang="vi-VN" sz="2000" b="0" cap="none" spc="0">
                <a:ln w="0"/>
                <a:latin typeface="+mj-lt"/>
              </a:rPr>
              <a:t>c cây, mấy gia đình chim hoạ mi, chim g</a:t>
            </a:r>
            <a:r>
              <a:rPr lang="en-US" sz="2000" b="0" cap="none" spc="0">
                <a:ln w="0"/>
                <a:latin typeface="+mj-lt"/>
              </a:rPr>
              <a:t>   </a:t>
            </a:r>
            <a:r>
              <a:rPr lang="vi-VN" sz="2000" b="0" cap="none" spc="0">
                <a:ln w="0"/>
                <a:latin typeface="+mj-lt"/>
              </a:rPr>
              <a:t> kiến ẩn náu. Con nào con nấy gầy xơ xác, l</a:t>
            </a:r>
            <a:r>
              <a:rPr lang="en-US" sz="2000" b="0" cap="none" spc="0">
                <a:ln w="0"/>
                <a:latin typeface="+mj-lt"/>
              </a:rPr>
              <a:t>  </a:t>
            </a:r>
            <a:r>
              <a:rPr lang="vi-VN" sz="2000" b="0" cap="none" spc="0">
                <a:ln w="0"/>
                <a:latin typeface="+mj-lt"/>
              </a:rPr>
              <a:t> đầu ra nhìn trời bằng những cặp mắt ngơ ngác buồn. Bác gấu đen nằm co quắp tr</a:t>
            </a:r>
            <a:r>
              <a:rPr lang="en-US" sz="2000" b="0" cap="none" spc="0">
                <a:ln w="0"/>
                <a:latin typeface="+mj-lt"/>
              </a:rPr>
              <a:t>  </a:t>
            </a:r>
            <a:r>
              <a:rPr lang="vi-VN" sz="2000" b="0" cap="none" spc="0">
                <a:ln w="0"/>
                <a:latin typeface="+mj-lt"/>
              </a:rPr>
              <a:t>ng hang. H</a:t>
            </a:r>
            <a:r>
              <a:rPr lang="en-US" sz="2000" b="0" cap="none" spc="0">
                <a:ln w="0"/>
                <a:latin typeface="+mj-lt"/>
              </a:rPr>
              <a:t>   </a:t>
            </a:r>
            <a:r>
              <a:rPr lang="vi-VN" sz="2000" b="0" cap="none" spc="0">
                <a:ln w="0"/>
                <a:latin typeface="+mj-lt"/>
              </a:rPr>
              <a:t>i cuối thu, bác ta béo núng nính, lông mượt, da căng tr</a:t>
            </a:r>
            <a:r>
              <a:rPr lang="en-US" sz="2000" b="0" cap="none" spc="0">
                <a:ln w="0"/>
                <a:latin typeface="+mj-lt"/>
              </a:rPr>
              <a:t>   </a:t>
            </a:r>
            <a:r>
              <a:rPr lang="vi-VN" sz="2000" b="0" cap="none" spc="0">
                <a:ln w="0"/>
                <a:latin typeface="+mj-lt"/>
              </a:rPr>
              <a:t>n như m</a:t>
            </a:r>
            <a:r>
              <a:rPr lang="en-US" sz="2000" b="0" cap="none" spc="0">
                <a:ln w="0"/>
                <a:latin typeface="+mj-lt"/>
              </a:rPr>
              <a:t>    </a:t>
            </a:r>
            <a:r>
              <a:rPr lang="vi-VN" sz="2000" b="0" cap="none" spc="0">
                <a:ln w="0"/>
                <a:latin typeface="+mj-lt"/>
              </a:rPr>
              <a:t>t trái sim chín, vậy mà bây giờ teo tóp, lông lởm chởm trông thật tội nghi</a:t>
            </a:r>
            <a:r>
              <a:rPr lang="en-US" sz="2000">
                <a:ln w="0"/>
                <a:latin typeface="+mj-lt"/>
              </a:rPr>
              <a:t>ệ</a:t>
            </a:r>
            <a:r>
              <a:rPr lang="vi-VN" sz="2000" b="0" cap="none" spc="0">
                <a:ln w="0"/>
                <a:latin typeface="+mj-lt"/>
              </a:rPr>
              <a:t>p.</a:t>
            </a:r>
          </a:p>
          <a:p>
            <a:pPr algn="r"/>
            <a:r>
              <a:rPr lang="vi-VN" sz="1400" b="0" cap="none" spc="0">
                <a:ln w="0"/>
                <a:latin typeface="+mj-lt"/>
              </a:rPr>
              <a:t>TRẦN HOÀI DƯƠNG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xmlns="" id="{09CA51FF-AB62-4E18-9510-30257AE175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2587788" y="1817232"/>
            <a:ext cx="348311" cy="3483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FB8607B-506C-4E23-9223-44171051DFF2}"/>
              </a:ext>
            </a:extLst>
          </p:cNvPr>
          <p:cNvSpPr/>
          <p:nvPr/>
        </p:nvSpPr>
        <p:spPr>
          <a:xfrm>
            <a:off x="2503872" y="1776965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ô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xmlns="" id="{C35DAA5A-125D-4682-A76D-C420F66CF5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2221085" y="2119431"/>
            <a:ext cx="348311" cy="3483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029A981-8F10-4FFB-9CDA-6F575A97C77D}"/>
              </a:ext>
            </a:extLst>
          </p:cNvPr>
          <p:cNvSpPr/>
          <p:nvPr/>
        </p:nvSpPr>
        <p:spPr>
          <a:xfrm>
            <a:off x="2104878" y="2093530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ô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xmlns="" id="{8FC193C5-D86A-4321-8920-1DE7175DCB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6244999" y="2105820"/>
            <a:ext cx="348311" cy="34831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35F5957-E771-438F-A920-F18C58C47F8D}"/>
              </a:ext>
            </a:extLst>
          </p:cNvPr>
          <p:cNvSpPr/>
          <p:nvPr/>
        </p:nvSpPr>
        <p:spPr>
          <a:xfrm>
            <a:off x="6149249" y="2086726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ố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xmlns="" id="{64F57DCF-BA83-4895-A412-A7BE9F5593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3390104" y="2426955"/>
            <a:ext cx="348311" cy="3483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3BACDA4-AFB3-407C-87B3-03C5EC65BD9C}"/>
              </a:ext>
            </a:extLst>
          </p:cNvPr>
          <p:cNvSpPr/>
          <p:nvPr/>
        </p:nvSpPr>
        <p:spPr>
          <a:xfrm>
            <a:off x="3274732" y="2397333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õ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xmlns="" id="{AD37EC22-909B-4E84-9298-F77746611F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612560" y="2704331"/>
            <a:ext cx="348311" cy="3483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4613206-9E38-41C0-8CE1-3AB8B186C937}"/>
              </a:ext>
            </a:extLst>
          </p:cNvPr>
          <p:cNvSpPr/>
          <p:nvPr/>
        </p:nvSpPr>
        <p:spPr>
          <a:xfrm>
            <a:off x="500045" y="2678433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ộ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987A82B5-8CF0-4892-8C89-438377F588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2228011" y="3023457"/>
            <a:ext cx="348311" cy="3483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E03B174-BF25-417C-AB8D-797277698EEB}"/>
              </a:ext>
            </a:extLst>
          </p:cNvPr>
          <p:cNvSpPr/>
          <p:nvPr/>
        </p:nvSpPr>
        <p:spPr>
          <a:xfrm>
            <a:off x="2148445" y="3000375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o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xmlns="" id="{64365C22-EF55-470E-9E29-7CEED0DF59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3643825" y="3008520"/>
            <a:ext cx="348311" cy="34831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17301A7-18B7-4BF7-9CEE-2CF3E9EAEEB8}"/>
              </a:ext>
            </a:extLst>
          </p:cNvPr>
          <p:cNvSpPr/>
          <p:nvPr/>
        </p:nvSpPr>
        <p:spPr>
          <a:xfrm>
            <a:off x="3543123" y="3000375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ồ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xmlns="" id="{9EFB8AFD-CE58-4A5C-8816-6650B7F1E7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2432350" y="3334124"/>
            <a:ext cx="348311" cy="34831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D463D9C-A252-4C78-8A08-6A2C20475F9F}"/>
              </a:ext>
            </a:extLst>
          </p:cNvPr>
          <p:cNvSpPr/>
          <p:nvPr/>
        </p:nvSpPr>
        <p:spPr>
          <a:xfrm>
            <a:off x="2361449" y="3298120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ò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xmlns="" id="{61007EB7-E0FA-4104-9BAA-9040F67B6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02">
            <a:off x="3583353" y="3364265"/>
            <a:ext cx="348311" cy="34831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F7FFB7C-75EB-4FC9-97E9-F48168CD8029}"/>
              </a:ext>
            </a:extLst>
          </p:cNvPr>
          <p:cNvSpPr/>
          <p:nvPr/>
        </p:nvSpPr>
        <p:spPr>
          <a:xfrm>
            <a:off x="3530786" y="3298120"/>
            <a:ext cx="50744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>
                <a:ln w="0"/>
                <a:solidFill>
                  <a:srgbClr val="FF0000"/>
                </a:solidFill>
              </a:rPr>
              <a:t>ộ</a:t>
            </a:r>
            <a:endParaRPr lang="en-US" sz="2000" b="0" cap="none" spc="0">
              <a:ln w="0"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0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C292BB3-A8E5-44E2-A215-6BC96B5E2218}"/>
              </a:ext>
            </a:extLst>
          </p:cNvPr>
          <p:cNvSpPr/>
          <p:nvPr/>
        </p:nvSpPr>
        <p:spPr>
          <a:xfrm>
            <a:off x="2843808" y="553269"/>
            <a:ext cx="379943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</a:rPr>
              <a:t>DẶN DÒ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CDB91825-CBFA-4EBA-A47F-E471182D8D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59632" y="1563638"/>
            <a:ext cx="720080" cy="6921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6A5F6DF-5051-4368-BA3C-FD9E54450DC9}"/>
              </a:ext>
            </a:extLst>
          </p:cNvPr>
          <p:cNvSpPr/>
          <p:nvPr/>
        </p:nvSpPr>
        <p:spPr>
          <a:xfrm>
            <a:off x="2194990" y="1671040"/>
            <a:ext cx="56893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cap="none" spc="0">
                <a:ln w="0"/>
                <a:solidFill>
                  <a:srgbClr val="E55827"/>
                </a:solidFill>
                <a:latin typeface="UTM Cookies" panose="02040603050506020204" pitchFamily="18" charset="0"/>
              </a:rPr>
              <a:t>Sửa lại các lỗi sai (nếu có)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CE37CB1-AB43-4C81-967C-756A8421A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59632" y="2733769"/>
            <a:ext cx="720080" cy="6921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175BCDA-9C82-460E-AAEA-AD3B311B671A}"/>
              </a:ext>
            </a:extLst>
          </p:cNvPr>
          <p:cNvSpPr txBox="1"/>
          <p:nvPr/>
        </p:nvSpPr>
        <p:spPr>
          <a:xfrm>
            <a:off x="2195736" y="2758518"/>
            <a:ext cx="66967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>
                <a:ln w="0"/>
                <a:solidFill>
                  <a:srgbClr val="E55827"/>
                </a:solidFill>
                <a:effectLst/>
                <a:uLnTx/>
                <a:uFillTx/>
                <a:latin typeface="UTM Cookies" panose="02040603050506020204" pitchFamily="18" charset="0"/>
                <a:ea typeface="Microsoft YaHei"/>
              </a:rPr>
              <a:t>Chuẩn bị: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>
                <a:ln w="0"/>
                <a:solidFill>
                  <a:schemeClr val="accent2"/>
                </a:solidFill>
                <a:effectLst/>
                <a:uLnTx/>
                <a:uFillTx/>
                <a:latin typeface="UTM Cookies" panose="02040603050506020204" pitchFamily="18" charset="0"/>
                <a:ea typeface="Microsoft YaHei"/>
              </a:rPr>
              <a:t>Nghe - viết: Trí dũng song toàn</a:t>
            </a:r>
            <a:endParaRPr lang="en-US" sz="200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22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xmlns="" id="{1760C913-307B-4962-AA78-A281D59C0B3C}"/>
              </a:ext>
            </a:extLst>
          </p:cNvPr>
          <p:cNvSpPr txBox="1"/>
          <p:nvPr/>
        </p:nvSpPr>
        <p:spPr>
          <a:xfrm>
            <a:off x="1691680" y="112052"/>
            <a:ext cx="6143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altLang="zh-CN" sz="4800" b="1" spc="450">
                <a:solidFill>
                  <a:srgbClr val="FF0066"/>
                </a:solidFill>
                <a:latin typeface="iCiel Cadena" panose="02000503000000020004" pitchFamily="2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YÊU CẦU CẦN ĐẠT</a:t>
            </a:r>
            <a:endParaRPr lang="zh-CN" altLang="en-US" sz="4800" b="1" spc="450" dirty="0">
              <a:solidFill>
                <a:srgbClr val="FF0066"/>
              </a:solidFill>
              <a:latin typeface="iCiel Cadena" panose="02000503000000020004" pitchFamily="2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15088" y="1045639"/>
            <a:ext cx="5441175" cy="875404"/>
            <a:chOff x="2867282" y="1695672"/>
            <a:chExt cx="7254900" cy="1167207"/>
          </a:xfrm>
        </p:grpSpPr>
        <p:sp>
          <p:nvSpPr>
            <p:cNvPr id="3" name="Rounded Rectangle 2"/>
            <p:cNvSpPr/>
            <p:nvPr/>
          </p:nvSpPr>
          <p:spPr>
            <a:xfrm>
              <a:off x="2867282" y="1695672"/>
              <a:ext cx="7243381" cy="116720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 sz="2400">
                <a:solidFill>
                  <a:srgbClr val="002060"/>
                </a:solidFill>
                <a:latin typeface="UTM Avo" panose="020406030505060202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9">
              <a:extLst>
                <a:ext uri="{FF2B5EF4-FFF2-40B4-BE49-F238E27FC236}">
                  <a16:creationId xmlns:a16="http://schemas.microsoft.com/office/drawing/2014/main" xmlns="" id="{6BAB6E43-4BF5-4A90-A051-2DE616529B90}"/>
                </a:ext>
              </a:extLst>
            </p:cNvPr>
            <p:cNvSpPr txBox="1"/>
            <p:nvPr/>
          </p:nvSpPr>
          <p:spPr>
            <a:xfrm>
              <a:off x="2980205" y="1744552"/>
              <a:ext cx="7141977" cy="1107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kern="0">
                  <a:solidFill>
                    <a:srgbClr val="00206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Viết đúng bài chính tả, không mắc quá 5 lỗi trong bài.</a:t>
              </a:r>
              <a:endParaRPr lang="vi-VN" sz="2400" kern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DBB03E57-DF7E-44CD-8859-4A0E1B7E8B62}"/>
              </a:ext>
            </a:extLst>
          </p:cNvPr>
          <p:cNvGrpSpPr/>
          <p:nvPr/>
        </p:nvGrpSpPr>
        <p:grpSpPr>
          <a:xfrm>
            <a:off x="2132367" y="2119458"/>
            <a:ext cx="5466242" cy="875405"/>
            <a:chOff x="2132367" y="2119458"/>
            <a:chExt cx="5466242" cy="875405"/>
          </a:xfrm>
        </p:grpSpPr>
        <p:sp>
          <p:nvSpPr>
            <p:cNvPr id="19" name="Rounded Rectangle 18"/>
            <p:cNvSpPr/>
            <p:nvPr/>
          </p:nvSpPr>
          <p:spPr>
            <a:xfrm>
              <a:off x="2132367" y="2119458"/>
              <a:ext cx="5432536" cy="87540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>
                <a:solidFill>
                  <a:srgbClr val="002060"/>
                </a:solidFill>
                <a:latin typeface="UTM Avo" panose="020406030505060202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20">
              <a:extLst>
                <a:ext uri="{FF2B5EF4-FFF2-40B4-BE49-F238E27FC236}">
                  <a16:creationId xmlns:a16="http://schemas.microsoft.com/office/drawing/2014/main" xmlns="" id="{DD9D88E2-526F-4394-934A-EC58067611E5}"/>
                </a:ext>
              </a:extLst>
            </p:cNvPr>
            <p:cNvSpPr txBox="1"/>
            <p:nvPr/>
          </p:nvSpPr>
          <p:spPr>
            <a:xfrm>
              <a:off x="2208420" y="2340619"/>
              <a:ext cx="5390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kern="0">
                  <a:solidFill>
                    <a:srgbClr val="00206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Arial" panose="020B0604020202020204" pitchFamily="34" charset="0"/>
                </a:rPr>
                <a:t>Trình bày đúng hình thức bài thơ.</a:t>
              </a:r>
              <a:endParaRPr lang="vi-VN" sz="2400" kern="0">
                <a:solidFill>
                  <a:srgbClr val="002060"/>
                </a:solidFill>
                <a:latin typeface="Times New Roman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07517" y="3243376"/>
            <a:ext cx="5992649" cy="875405"/>
            <a:chOff x="2867282" y="4643551"/>
            <a:chExt cx="7990198" cy="1167207"/>
          </a:xfrm>
        </p:grpSpPr>
        <p:sp>
          <p:nvSpPr>
            <p:cNvPr id="20" name="Rounded Rectangle 19"/>
            <p:cNvSpPr/>
            <p:nvPr/>
          </p:nvSpPr>
          <p:spPr>
            <a:xfrm>
              <a:off x="2867282" y="4643551"/>
              <a:ext cx="7243381" cy="116720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 sz="2400">
                <a:solidFill>
                  <a:srgbClr val="002060"/>
                </a:solidFill>
                <a:latin typeface="UTM Avo" panose="020406030505060202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27">
              <a:extLst>
                <a:ext uri="{FF2B5EF4-FFF2-40B4-BE49-F238E27FC236}">
                  <a16:creationId xmlns:a16="http://schemas.microsoft.com/office/drawing/2014/main" xmlns="" id="{6647D842-6D70-4B89-AA0A-93A659DCCA5A}"/>
                </a:ext>
              </a:extLst>
            </p:cNvPr>
            <p:cNvSpPr txBox="1"/>
            <p:nvPr/>
          </p:nvSpPr>
          <p:spPr>
            <a:xfrm>
              <a:off x="2895118" y="4944984"/>
              <a:ext cx="7962362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kern="0">
                  <a:solidFill>
                    <a:srgbClr val="00206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Làm được bài tập 2 a/b</a:t>
              </a:r>
              <a:endParaRPr lang="vi-VN" sz="2400" kern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061E9B3-2328-4FD1-8A87-D6A9C527A8A7}"/>
              </a:ext>
            </a:extLst>
          </p:cNvPr>
          <p:cNvGrpSpPr/>
          <p:nvPr/>
        </p:nvGrpSpPr>
        <p:grpSpPr>
          <a:xfrm>
            <a:off x="1025336" y="982776"/>
            <a:ext cx="896478" cy="1053446"/>
            <a:chOff x="1025336" y="982776"/>
            <a:chExt cx="896478" cy="105344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4D64F374-E0CB-443D-B6FA-8A1825D64069}"/>
                </a:ext>
              </a:extLst>
            </p:cNvPr>
            <p:cNvGrpSpPr/>
            <p:nvPr/>
          </p:nvGrpSpPr>
          <p:grpSpPr>
            <a:xfrm>
              <a:off x="1025336" y="982776"/>
              <a:ext cx="885201" cy="844517"/>
              <a:chOff x="1025336" y="989984"/>
              <a:chExt cx="885201" cy="844517"/>
            </a:xfrm>
          </p:grpSpPr>
          <p:sp>
            <p:nvSpPr>
              <p:cNvPr id="10" name="文本框 44"/>
              <p:cNvSpPr txBox="1"/>
              <p:nvPr/>
            </p:nvSpPr>
            <p:spPr>
              <a:xfrm>
                <a:off x="1269171" y="1017449"/>
                <a:ext cx="6413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/>
                <a:r>
                  <a:rPr lang="en-US" altLang="zh-CN" sz="2400" b="1" dirty="0">
                    <a:solidFill>
                      <a:srgbClr val="000000"/>
                    </a:solidFill>
                    <a:latin typeface="Coiny" panose="02000903060500060000" pitchFamily="2" charset="0"/>
                    <a:ea typeface="汉堡包手机字体" panose="020B0604000101010104" pitchFamily="34" charset="-122"/>
                    <a:cs typeface="字魂105号-简雅黑"/>
                    <a:sym typeface="+mn-lt"/>
                  </a:rPr>
                  <a:t>01</a:t>
                </a:r>
                <a:endParaRPr lang="zh-CN" altLang="en-US" sz="3300" b="1" dirty="0">
                  <a:solidFill>
                    <a:srgbClr val="000000"/>
                  </a:solidFill>
                  <a:latin typeface="Coiny" panose="02000903060500060000" pitchFamily="2" charset="0"/>
                  <a:ea typeface="汉堡包手机字体" panose="020B0604000101010104" pitchFamily="34" charset="-122"/>
                  <a:cs typeface="字魂105号-简雅黑"/>
                  <a:sym typeface="+mn-lt"/>
                </a:endParaRPr>
              </a:p>
            </p:txBody>
          </p:sp>
          <p:sp>
            <p:nvSpPr>
              <p:cNvPr id="11" name="椭圆 28">
                <a:extLst>
                  <a:ext uri="{FF2B5EF4-FFF2-40B4-BE49-F238E27FC236}">
                    <a16:creationId xmlns:a16="http://schemas.microsoft.com/office/drawing/2014/main" xmlns="" id="{7FFA4974-44A3-489B-9E3E-A6B47C4F5B0F}"/>
                  </a:ext>
                </a:extLst>
              </p:cNvPr>
              <p:cNvSpPr/>
              <p:nvPr/>
            </p:nvSpPr>
            <p:spPr>
              <a:xfrm>
                <a:off x="1025336" y="989984"/>
                <a:ext cx="879688" cy="844517"/>
              </a:xfrm>
              <a:prstGeom prst="ellipse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zh-CN" altLang="en-US" sz="1350">
                  <a:solidFill>
                    <a:srgbClr val="FFFFFF"/>
                  </a:solidFill>
                  <a:latin typeface="Arial"/>
                  <a:ea typeface="字魂105号-简雅黑"/>
                  <a:cs typeface="字魂105号-简雅黑"/>
                  <a:sym typeface="+mn-lt"/>
                </a:endParaRPr>
              </a:p>
            </p:txBody>
          </p:sp>
        </p:grpSp>
        <p:pic>
          <p:nvPicPr>
            <p:cNvPr id="15" name="图片 29">
              <a:extLst>
                <a:ext uri="{FF2B5EF4-FFF2-40B4-BE49-F238E27FC236}">
                  <a16:creationId xmlns:a16="http://schemas.microsoft.com/office/drawing/2014/main" xmlns="" id="{97E41833-CC95-4D6B-90EA-86981A68F2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92" t="19793" r="23059" b="18981"/>
            <a:stretch>
              <a:fillRect/>
            </a:stretch>
          </p:blipFill>
          <p:spPr>
            <a:xfrm rot="11792925">
              <a:off x="1183735" y="1246959"/>
              <a:ext cx="738079" cy="789263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4993A53-F4A9-4B60-A6EA-E6617E837AE6}"/>
              </a:ext>
            </a:extLst>
          </p:cNvPr>
          <p:cNvGrpSpPr/>
          <p:nvPr/>
        </p:nvGrpSpPr>
        <p:grpSpPr>
          <a:xfrm>
            <a:off x="975844" y="2144144"/>
            <a:ext cx="902438" cy="990317"/>
            <a:chOff x="1008099" y="2141142"/>
            <a:chExt cx="902438" cy="990317"/>
          </a:xfrm>
        </p:grpSpPr>
        <p:sp>
          <p:nvSpPr>
            <p:cNvPr id="8" name="椭圆 22">
              <a:extLst>
                <a:ext uri="{FF2B5EF4-FFF2-40B4-BE49-F238E27FC236}">
                  <a16:creationId xmlns:a16="http://schemas.microsoft.com/office/drawing/2014/main" xmlns="" id="{4A72E58C-7A9C-4960-A31D-1C8C6303C384}"/>
                </a:ext>
              </a:extLst>
            </p:cNvPr>
            <p:cNvSpPr/>
            <p:nvPr/>
          </p:nvSpPr>
          <p:spPr>
            <a:xfrm>
              <a:off x="1579554" y="2751284"/>
              <a:ext cx="325610" cy="325610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r>
                <a:rPr lang="en-US" altLang="zh-CN" sz="1650" kern="0" dirty="0">
                  <a:solidFill>
                    <a:prstClr val="white"/>
                  </a:solidFill>
                  <a:latin typeface="Times New Roman"/>
                  <a:ea typeface="字魂47号-三分行楷"/>
                </a:rPr>
                <a:t>2</a:t>
              </a:r>
              <a:endParaRPr lang="zh-CN" altLang="en-US" sz="1650" kern="0" dirty="0">
                <a:solidFill>
                  <a:prstClr val="white"/>
                </a:solidFill>
                <a:latin typeface="Times New Roman"/>
                <a:ea typeface="字魂47号-三分行楷"/>
              </a:endParaRPr>
            </a:p>
          </p:txBody>
        </p:sp>
        <p:sp>
          <p:nvSpPr>
            <p:cNvPr id="16" name="椭圆 30">
              <a:extLst>
                <a:ext uri="{FF2B5EF4-FFF2-40B4-BE49-F238E27FC236}">
                  <a16:creationId xmlns:a16="http://schemas.microsoft.com/office/drawing/2014/main" xmlns="" id="{AFE84337-5275-45CD-9FA0-915BA333A029}"/>
                </a:ext>
              </a:extLst>
            </p:cNvPr>
            <p:cNvSpPr/>
            <p:nvPr/>
          </p:nvSpPr>
          <p:spPr>
            <a:xfrm>
              <a:off x="1008099" y="2141142"/>
              <a:ext cx="902438" cy="814902"/>
            </a:xfrm>
            <a:prstGeom prst="ellipse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srgbClr val="FFFFFF"/>
                </a:solidFill>
                <a:latin typeface="Arial"/>
                <a:ea typeface="字魂105号-简雅黑"/>
                <a:cs typeface="字魂105号-简雅黑"/>
                <a:sym typeface="+mn-lt"/>
              </a:endParaRPr>
            </a:p>
          </p:txBody>
        </p:sp>
        <p:pic>
          <p:nvPicPr>
            <p:cNvPr id="17" name="图片 33">
              <a:extLst>
                <a:ext uri="{FF2B5EF4-FFF2-40B4-BE49-F238E27FC236}">
                  <a16:creationId xmlns:a16="http://schemas.microsoft.com/office/drawing/2014/main" xmlns="" id="{98A88334-DDA7-42D3-B86E-3EBBEA7B9F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17" t="18291" r="29573" b="19558"/>
            <a:stretch>
              <a:fillRect/>
            </a:stretch>
          </p:blipFill>
          <p:spPr>
            <a:xfrm rot="16200000">
              <a:off x="1118147" y="2452646"/>
              <a:ext cx="694066" cy="663560"/>
            </a:xfrm>
            <a:prstGeom prst="rect">
              <a:avLst/>
            </a:prstGeom>
          </p:spPr>
        </p:pic>
        <p:sp>
          <p:nvSpPr>
            <p:cNvPr id="18" name="文本框 36">
              <a:extLst>
                <a:ext uri="{FF2B5EF4-FFF2-40B4-BE49-F238E27FC236}">
                  <a16:creationId xmlns:a16="http://schemas.microsoft.com/office/drawing/2014/main" xmlns="" id="{86D4BE19-D737-4BA4-8F86-19BBD3F1F339}"/>
                </a:ext>
              </a:extLst>
            </p:cNvPr>
            <p:cNvSpPr txBox="1"/>
            <p:nvPr/>
          </p:nvSpPr>
          <p:spPr>
            <a:xfrm>
              <a:off x="1198955" y="2166630"/>
              <a:ext cx="6579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altLang="zh-CN" sz="2400" b="1" dirty="0">
                  <a:solidFill>
                    <a:srgbClr val="000000"/>
                  </a:solidFill>
                  <a:latin typeface="Coiny" panose="02000903060500060000" pitchFamily="2" charset="0"/>
                  <a:ea typeface="汉堡包手机字体" panose="020B0604000101010104" pitchFamily="34" charset="-122"/>
                  <a:cs typeface="字魂105号-简雅黑"/>
                  <a:sym typeface="+mn-lt"/>
                </a:rPr>
                <a:t>02</a:t>
              </a:r>
              <a:endParaRPr lang="zh-CN" altLang="en-US" sz="2400" b="1" dirty="0">
                <a:solidFill>
                  <a:srgbClr val="000000"/>
                </a:solidFill>
                <a:latin typeface="Coiny" panose="02000903060500060000" pitchFamily="2" charset="0"/>
                <a:ea typeface="汉堡包手机字体" panose="020B0604000101010104" pitchFamily="34" charset="-122"/>
                <a:cs typeface="字魂105号-简雅黑"/>
                <a:sym typeface="+mn-lt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211A5F4-C933-4EE2-AA37-3A396010AAB5}"/>
              </a:ext>
            </a:extLst>
          </p:cNvPr>
          <p:cNvGrpSpPr/>
          <p:nvPr/>
        </p:nvGrpSpPr>
        <p:grpSpPr>
          <a:xfrm>
            <a:off x="1007288" y="3343528"/>
            <a:ext cx="895672" cy="984676"/>
            <a:chOff x="1007288" y="3343528"/>
            <a:chExt cx="895672" cy="984676"/>
          </a:xfrm>
        </p:grpSpPr>
        <p:sp>
          <p:nvSpPr>
            <p:cNvPr id="22" name="椭圆 31">
              <a:extLst>
                <a:ext uri="{FF2B5EF4-FFF2-40B4-BE49-F238E27FC236}">
                  <a16:creationId xmlns:a16="http://schemas.microsoft.com/office/drawing/2014/main" xmlns="" id="{2EF1D41F-3D1B-450F-AA54-D610078B7D05}"/>
                </a:ext>
              </a:extLst>
            </p:cNvPr>
            <p:cNvSpPr/>
            <p:nvPr/>
          </p:nvSpPr>
          <p:spPr>
            <a:xfrm>
              <a:off x="1007288" y="3343528"/>
              <a:ext cx="895672" cy="775253"/>
            </a:xfrm>
            <a:prstGeom prst="ellipse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srgbClr val="FFFFFF"/>
                </a:solidFill>
                <a:latin typeface="Arial"/>
                <a:ea typeface="字魂105号-简雅黑"/>
                <a:cs typeface="字魂105号-简雅黑"/>
                <a:sym typeface="+mn-lt"/>
              </a:endParaRPr>
            </a:p>
          </p:txBody>
        </p:sp>
        <p:pic>
          <p:nvPicPr>
            <p:cNvPr id="23" name="图片 34">
              <a:extLst>
                <a:ext uri="{FF2B5EF4-FFF2-40B4-BE49-F238E27FC236}">
                  <a16:creationId xmlns:a16="http://schemas.microsoft.com/office/drawing/2014/main" xmlns="" id="{B1EDEA63-4533-41E4-B26B-08FBC7586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87" t="12799" r="17775" b="22188"/>
            <a:stretch>
              <a:fillRect/>
            </a:stretch>
          </p:blipFill>
          <p:spPr>
            <a:xfrm rot="14837060">
              <a:off x="1077058" y="3596405"/>
              <a:ext cx="720581" cy="743018"/>
            </a:xfrm>
            <a:prstGeom prst="rect">
              <a:avLst/>
            </a:prstGeom>
          </p:spPr>
        </p:pic>
        <p:sp>
          <p:nvSpPr>
            <p:cNvPr id="24" name="文本框 38">
              <a:extLst>
                <a:ext uri="{FF2B5EF4-FFF2-40B4-BE49-F238E27FC236}">
                  <a16:creationId xmlns:a16="http://schemas.microsoft.com/office/drawing/2014/main" xmlns="" id="{A6A24652-FF55-4C68-A063-6FB1B4C2C590}"/>
                </a:ext>
              </a:extLst>
            </p:cNvPr>
            <p:cNvSpPr txBox="1"/>
            <p:nvPr/>
          </p:nvSpPr>
          <p:spPr>
            <a:xfrm>
              <a:off x="1211845" y="3362682"/>
              <a:ext cx="6530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altLang="zh-CN" sz="2400" b="1" dirty="0">
                  <a:solidFill>
                    <a:srgbClr val="000000"/>
                  </a:solidFill>
                  <a:latin typeface="Coiny" panose="02000903060500060000" pitchFamily="2" charset="0"/>
                  <a:ea typeface="汉堡包手机字体" panose="020B0604000101010104" pitchFamily="34" charset="-122"/>
                  <a:cs typeface="字魂105号-简雅黑"/>
                  <a:sym typeface="+mn-lt"/>
                </a:rPr>
                <a:t>03</a:t>
              </a:r>
              <a:endParaRPr lang="zh-CN" altLang="en-US" sz="2400" b="1" dirty="0">
                <a:solidFill>
                  <a:srgbClr val="000000"/>
                </a:solidFill>
                <a:latin typeface="Coiny" panose="02000903060500060000" pitchFamily="2" charset="0"/>
                <a:ea typeface="汉堡包手机字体" panose="020B0604000101010104" pitchFamily="34" charset="-122"/>
                <a:cs typeface="字魂105号-简雅黑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019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75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75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75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75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1807323" y="925803"/>
            <a:ext cx="548640" cy="361474"/>
          </a:xfrm>
          <a:custGeom>
            <a:avLst/>
            <a:gdLst>
              <a:gd name="connsiteX0" fmla="*/ 298 w 1800"/>
              <a:gd name="connsiteY0" fmla="*/ 0 h 1421"/>
              <a:gd name="connsiteX1" fmla="*/ 1597 w 1800"/>
              <a:gd name="connsiteY1" fmla="*/ 0 h 1421"/>
              <a:gd name="connsiteX2" fmla="*/ 1800 w 1800"/>
              <a:gd name="connsiteY2" fmla="*/ 203 h 1421"/>
              <a:gd name="connsiteX3" fmla="*/ 1800 w 1800"/>
              <a:gd name="connsiteY3" fmla="*/ 885 h 1421"/>
              <a:gd name="connsiteX4" fmla="*/ 0 w 1800"/>
              <a:gd name="connsiteY4" fmla="*/ 1058 h 1421"/>
              <a:gd name="connsiteX5" fmla="*/ 300 w 1800"/>
              <a:gd name="connsiteY5" fmla="*/ 1421 h 1421"/>
              <a:gd name="connsiteX6" fmla="*/ 95 w 1800"/>
              <a:gd name="connsiteY6" fmla="*/ 1216 h 1421"/>
              <a:gd name="connsiteX7" fmla="*/ 95 w 1800"/>
              <a:gd name="connsiteY7" fmla="*/ 203 h 1421"/>
              <a:gd name="connsiteX8" fmla="*/ 298 w 1800"/>
              <a:gd name="connsiteY8" fmla="*/ 0 h 1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" h="1421">
                <a:moveTo>
                  <a:pt x="298" y="0"/>
                </a:moveTo>
                <a:lnTo>
                  <a:pt x="1597" y="0"/>
                </a:lnTo>
                <a:lnTo>
                  <a:pt x="1800" y="203"/>
                </a:lnTo>
                <a:lnTo>
                  <a:pt x="1800" y="885"/>
                </a:lnTo>
                <a:lnTo>
                  <a:pt x="0" y="1058"/>
                </a:lnTo>
                <a:lnTo>
                  <a:pt x="300" y="1421"/>
                </a:lnTo>
                <a:lnTo>
                  <a:pt x="95" y="1216"/>
                </a:lnTo>
                <a:lnTo>
                  <a:pt x="95" y="203"/>
                </a:lnTo>
                <a:cubicBezTo>
                  <a:pt x="95" y="91"/>
                  <a:pt x="186" y="0"/>
                  <a:pt x="298" y="0"/>
                </a:cubicBezTo>
                <a:close/>
              </a:path>
            </a:pathLst>
          </a:custGeom>
          <a:solidFill>
            <a:srgbClr val="09722C"/>
          </a:solidFill>
          <a:ln>
            <a:solidFill>
              <a:srgbClr val="097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altLang="zh-CN" sz="1350">
              <a:solidFill>
                <a:srgbClr val="FFFFFF"/>
              </a:solidFill>
              <a:latin typeface="Arial"/>
              <a:ea typeface="字魂105号-简雅黑"/>
            </a:endParaRPr>
          </a:p>
        </p:txBody>
      </p:sp>
      <p:pic>
        <p:nvPicPr>
          <p:cNvPr id="8" name="图片 7" descr="19690631 -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1863225" y="2707176"/>
            <a:ext cx="1803083" cy="106441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11760" y="1417588"/>
            <a:ext cx="44470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7200">
                <a:ln>
                  <a:solidFill>
                    <a:schemeClr val="tx1"/>
                  </a:solidFill>
                </a:ln>
                <a:solidFill>
                  <a:srgbClr val="6AB93E"/>
                </a:solidFill>
                <a:latin typeface="Coiny" panose="02000903060500060000" pitchFamily="2" charset="0"/>
                <a:ea typeface="字魂105号-简雅黑"/>
              </a:rPr>
              <a:t>Tìm hiểu </a:t>
            </a:r>
          </a:p>
          <a:p>
            <a:pPr algn="ctr" defTabSz="685800"/>
            <a:r>
              <a:rPr lang="en-GB" sz="7200">
                <a:ln>
                  <a:solidFill>
                    <a:schemeClr val="tx1"/>
                  </a:solidFill>
                </a:ln>
                <a:solidFill>
                  <a:srgbClr val="6AB93E"/>
                </a:solidFill>
                <a:latin typeface="Coiny" panose="02000903060500060000" pitchFamily="2" charset="0"/>
                <a:ea typeface="字魂105号-简雅黑"/>
              </a:rPr>
              <a:t>bài viết</a:t>
            </a: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8EE991A9-2D58-49C6-9223-AF0B244F4A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368" b="70089" l="65198" r="95837">
                        <a14:foregroundMark x1="66896" y1="41067" x2="66896" y2="41067"/>
                        <a14:foregroundMark x1="77971" y1="35408" x2="77971" y2="35408"/>
                        <a14:foregroundMark x1="65198" y1="41310" x2="65198" y2="41310"/>
                        <a14:foregroundMark x1="85489" y1="47009" x2="87955" y2="55538"/>
                        <a14:foregroundMark x1="80598" y1="45150" x2="85489" y2="43694"/>
                        <a14:foregroundMark x1="84559" y1="45150" x2="84559" y2="45150"/>
                        <a14:foregroundMark x1="81124" y1="45150" x2="79022" y2="44341"/>
                        <a14:foregroundMark x1="77324" y1="50687" x2="80194" y2="54365"/>
                        <a14:foregroundMark x1="76516" y1="56467" x2="79426" y2="59499"/>
                        <a14:foregroundMark x1="80073" y1="48828" x2="77041" y2="55821"/>
                        <a14:foregroundMark x1="83226" y1="50808" x2="89046" y2="53314"/>
                        <a14:foregroundMark x1="87712" y1="56750" x2="89167" y2="59378"/>
                        <a14:foregroundMark x1="86015" y1="60307" x2="86015" y2="62935"/>
                        <a14:foregroundMark x1="79143" y1="60428" x2="80719" y2="62935"/>
                        <a14:foregroundMark x1="85610" y1="45150" x2="85610" y2="45150"/>
                        <a14:foregroundMark x1="85610" y1="45271" x2="84964" y2="44867"/>
                        <a14:foregroundMark x1="87429" y1="39086" x2="87429" y2="39086"/>
                        <a14:foregroundMark x1="89046" y1="39491" x2="89046" y2="3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8" t="32366" r="603" b="25635"/>
          <a:stretch/>
        </p:blipFill>
        <p:spPr>
          <a:xfrm rot="1752575">
            <a:off x="809979" y="23383"/>
            <a:ext cx="2106490" cy="25277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487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1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F370C1C-7CCC-4B04-84C5-21587C82E591}"/>
              </a:ext>
            </a:extLst>
          </p:cNvPr>
          <p:cNvSpPr/>
          <p:nvPr/>
        </p:nvSpPr>
        <p:spPr>
          <a:xfrm>
            <a:off x="2637014" y="326139"/>
            <a:ext cx="38699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>
                  <a:solidFill>
                    <a:schemeClr val="tx1"/>
                  </a:solidFill>
                </a:ln>
                <a:solidFill>
                  <a:srgbClr val="E55827"/>
                </a:solidFill>
                <a:latin typeface="iCiel Cadena" panose="02000503000000020004" pitchFamily="2" charset="0"/>
              </a:rPr>
              <a:t>Cánh cam lạc mẹ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B38DA3-D475-4488-B568-555A815A6BBF}"/>
              </a:ext>
            </a:extLst>
          </p:cNvPr>
          <p:cNvSpPr/>
          <p:nvPr/>
        </p:nvSpPr>
        <p:spPr>
          <a:xfrm>
            <a:off x="706838" y="1131590"/>
            <a:ext cx="3865161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Cánh cam đi lạc mẹ</a:t>
            </a:r>
            <a:endParaRPr lang="en-US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Gió xô vào vườn hoang</a:t>
            </a:r>
            <a:endParaRPr lang="en-US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Giữa bao nhiêu gai gó</a:t>
            </a:r>
            <a:r>
              <a:rPr lang="en-US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</a:t>
            </a:r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Lũ ve sầu kêu ran</a:t>
            </a:r>
            <a:r>
              <a:rPr lang="en-US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  <a:p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Chiều nhạt nắng trắng sương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Trời rộng xanh như bể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Tiếng cánh cam gọi mẹ </a:t>
            </a:r>
            <a:endParaRPr lang="en-US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Khản đặc trên lối mòn. </a:t>
            </a:r>
          </a:p>
          <a:p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4C61A45-282E-4DDA-A3FB-506A811BBC32}"/>
              </a:ext>
            </a:extLst>
          </p:cNvPr>
          <p:cNvSpPr/>
          <p:nvPr/>
        </p:nvSpPr>
        <p:spPr>
          <a:xfrm>
            <a:off x="5177936" y="1164063"/>
            <a:ext cx="3259226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Bọ dừa dừng nấu cơm</a:t>
            </a:r>
            <a:endParaRPr lang="en-US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Cào cào ngưng giã gạo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Xén tóc thôi cắt áo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Đều bảo nhau đi tìm.</a:t>
            </a:r>
          </a:p>
          <a:p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Khu vườn hoang lặng im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Bỗng râm ran khắp lối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Có điều ai cũng nói</a:t>
            </a:r>
          </a:p>
          <a:p>
            <a:r>
              <a:rPr lang="vi-VN" sz="200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Cánh cam về nhà tôi.</a:t>
            </a:r>
          </a:p>
          <a:p>
            <a:endParaRPr lang="vi-VN" sz="2000" cap="none" spc="0">
              <a:ln w="0"/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CF0D713-EE1D-401A-8BD0-DA074A013225}"/>
              </a:ext>
            </a:extLst>
          </p:cNvPr>
          <p:cNvSpPr/>
          <p:nvPr/>
        </p:nvSpPr>
        <p:spPr>
          <a:xfrm>
            <a:off x="6772629" y="4409410"/>
            <a:ext cx="149432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chemeClr val="tx1"/>
                </a:solidFill>
                <a:latin typeface="UTM Avo" panose="02040603050506020204" pitchFamily="18" charset="0"/>
              </a:rPr>
              <a:t>Ngân Vịnh</a:t>
            </a:r>
          </a:p>
        </p:txBody>
      </p:sp>
      <p:pic>
        <p:nvPicPr>
          <p:cNvPr id="42" name="Picture 41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6155165D-DBAE-470A-BC94-5A66C3501A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368" b="70089" l="65198" r="95837">
                        <a14:foregroundMark x1="66896" y1="41067" x2="66896" y2="41067"/>
                        <a14:foregroundMark x1="77971" y1="35408" x2="77971" y2="35408"/>
                        <a14:foregroundMark x1="65198" y1="41310" x2="65198" y2="41310"/>
                        <a14:foregroundMark x1="85489" y1="47009" x2="87955" y2="55538"/>
                        <a14:foregroundMark x1="80598" y1="45150" x2="85489" y2="43694"/>
                        <a14:foregroundMark x1="84559" y1="45150" x2="84559" y2="45150"/>
                        <a14:foregroundMark x1="81124" y1="45150" x2="79022" y2="44341"/>
                        <a14:foregroundMark x1="77324" y1="50687" x2="80194" y2="54365"/>
                        <a14:foregroundMark x1="76516" y1="56467" x2="79426" y2="59499"/>
                        <a14:foregroundMark x1="80073" y1="48828" x2="77041" y2="55821"/>
                        <a14:foregroundMark x1="83226" y1="50808" x2="89046" y2="53314"/>
                        <a14:foregroundMark x1="87712" y1="56750" x2="89167" y2="59378"/>
                        <a14:foregroundMark x1="86015" y1="60307" x2="86015" y2="62935"/>
                        <a14:foregroundMark x1="79143" y1="60428" x2="80719" y2="62935"/>
                        <a14:foregroundMark x1="85610" y1="45150" x2="85610" y2="45150"/>
                        <a14:foregroundMark x1="85610" y1="45271" x2="84964" y2="44867"/>
                        <a14:foregroundMark x1="87429" y1="39086" x2="87429" y2="39086"/>
                        <a14:foregroundMark x1="89046" y1="39491" x2="89046" y2="3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8" t="32366" r="603" b="25635"/>
          <a:stretch/>
        </p:blipFill>
        <p:spPr>
          <a:xfrm rot="1752575">
            <a:off x="7736692" y="66146"/>
            <a:ext cx="946252" cy="113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06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1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F370C1C-7CCC-4B04-84C5-21587C82E591}"/>
              </a:ext>
            </a:extLst>
          </p:cNvPr>
          <p:cNvSpPr/>
          <p:nvPr/>
        </p:nvSpPr>
        <p:spPr>
          <a:xfrm>
            <a:off x="3131840" y="411510"/>
            <a:ext cx="274947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>
                  <a:solidFill>
                    <a:schemeClr val="tx1"/>
                  </a:solidFill>
                </a:ln>
                <a:solidFill>
                  <a:srgbClr val="E55827"/>
                </a:solidFill>
                <a:latin typeface="iCiel Cadena" panose="02000503000000020004" pitchFamily="2" charset="0"/>
              </a:rPr>
              <a:t>Cánh cam</a:t>
            </a:r>
          </a:p>
        </p:txBody>
      </p:sp>
      <p:pic>
        <p:nvPicPr>
          <p:cNvPr id="42" name="Picture 41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6155165D-DBAE-470A-BC94-5A66C3501A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368" b="70089" l="65198" r="95837">
                        <a14:foregroundMark x1="66896" y1="41067" x2="66896" y2="41067"/>
                        <a14:foregroundMark x1="77971" y1="35408" x2="77971" y2="35408"/>
                        <a14:foregroundMark x1="65198" y1="41310" x2="65198" y2="41310"/>
                        <a14:foregroundMark x1="85489" y1="47009" x2="87955" y2="55538"/>
                        <a14:foregroundMark x1="80598" y1="45150" x2="85489" y2="43694"/>
                        <a14:foregroundMark x1="84559" y1="45150" x2="84559" y2="45150"/>
                        <a14:foregroundMark x1="81124" y1="45150" x2="79022" y2="44341"/>
                        <a14:foregroundMark x1="77324" y1="50687" x2="80194" y2="54365"/>
                        <a14:foregroundMark x1="76516" y1="56467" x2="79426" y2="59499"/>
                        <a14:foregroundMark x1="80073" y1="48828" x2="77041" y2="55821"/>
                        <a14:foregroundMark x1="83226" y1="50808" x2="89046" y2="53314"/>
                        <a14:foregroundMark x1="87712" y1="56750" x2="89167" y2="59378"/>
                        <a14:foregroundMark x1="86015" y1="60307" x2="86015" y2="62935"/>
                        <a14:foregroundMark x1="79143" y1="60428" x2="80719" y2="62935"/>
                        <a14:foregroundMark x1="85610" y1="45150" x2="85610" y2="45150"/>
                        <a14:foregroundMark x1="85610" y1="45271" x2="84964" y2="44867"/>
                        <a14:foregroundMark x1="87429" y1="39086" x2="87429" y2="39086"/>
                        <a14:foregroundMark x1="89046" y1="39491" x2="89046" y2="3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8" t="32366" r="603" b="25635"/>
          <a:stretch/>
        </p:blipFill>
        <p:spPr>
          <a:xfrm rot="1752575">
            <a:off x="7736692" y="66146"/>
            <a:ext cx="946252" cy="1135502"/>
          </a:xfrm>
          <a:prstGeom prst="rect">
            <a:avLst/>
          </a:prstGeom>
        </p:spPr>
      </p:pic>
      <p:pic>
        <p:nvPicPr>
          <p:cNvPr id="1026" name="Picture 2" descr="Bọ cánh cam (bọ rùa) ăn gì? Bọ cánh cam có hại không?">
            <a:extLst>
              <a:ext uri="{FF2B5EF4-FFF2-40B4-BE49-F238E27FC236}">
                <a16:creationId xmlns:a16="http://schemas.microsoft.com/office/drawing/2014/main" xmlns="" id="{75D203FF-C506-4FAC-B21F-A6505F21A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9622"/>
            <a:ext cx="3951055" cy="276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2 Bọ cánh cam ý tưởng | bọ rùa, côn trùng, động vật">
            <a:extLst>
              <a:ext uri="{FF2B5EF4-FFF2-40B4-BE49-F238E27FC236}">
                <a16:creationId xmlns:a16="http://schemas.microsoft.com/office/drawing/2014/main" xmlns="" id="{D22585EA-7CCF-4A20-BDD7-F38CE6989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88" y="1424267"/>
            <a:ext cx="4369668" cy="276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813FA9B-6EAB-4935-A3C1-51C453815BC1}"/>
              </a:ext>
            </a:extLst>
          </p:cNvPr>
          <p:cNvSpPr txBox="1"/>
          <p:nvPr/>
        </p:nvSpPr>
        <p:spPr>
          <a:xfrm>
            <a:off x="5076056" y="1242507"/>
            <a:ext cx="3442949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/>
              <a:t>Bọ rùa hay Cánh cam là tên của một họ trong bộ cánh cứng</a:t>
            </a:r>
            <a:r>
              <a:rPr lang="en-US"/>
              <a:t>, </a:t>
            </a:r>
            <a:r>
              <a:rPr lang="vi-VN"/>
              <a:t>thuộc lớp sâu bọ</a:t>
            </a:r>
            <a:r>
              <a:rPr lang="en-US"/>
              <a:t>. </a:t>
            </a:r>
          </a:p>
          <a:p>
            <a:pPr>
              <a:lnSpc>
                <a:spcPct val="150000"/>
              </a:lnSpc>
            </a:pPr>
            <a:r>
              <a:rPr lang="vi-VN"/>
              <a:t>Bọ rùa gồm tới trên 6000 loài khác nhau đã được mô tả, phân bố rộng khắp trên toàn thế giới, đặc biệt phong phú ở vùng nhiệt đới, trong đó có Việt Nam.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09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E678693-B7C0-48FA-8688-C4BD78483F17}"/>
              </a:ext>
            </a:extLst>
          </p:cNvPr>
          <p:cNvGrpSpPr/>
          <p:nvPr/>
        </p:nvGrpSpPr>
        <p:grpSpPr>
          <a:xfrm>
            <a:off x="971600" y="339502"/>
            <a:ext cx="7920880" cy="1656184"/>
            <a:chOff x="2411760" y="483518"/>
            <a:chExt cx="6408712" cy="280831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39F4B3DA-DD7E-46A0-911D-130171528D71}"/>
                </a:ext>
              </a:extLst>
            </p:cNvPr>
            <p:cNvGrpSpPr/>
            <p:nvPr/>
          </p:nvGrpSpPr>
          <p:grpSpPr>
            <a:xfrm>
              <a:off x="2411760" y="483518"/>
              <a:ext cx="6408712" cy="2808312"/>
              <a:chOff x="2391009" y="483518"/>
              <a:chExt cx="6408712" cy="2808312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xmlns="" id="{10CE52DC-BF0B-442A-9578-9B595718FE2D}"/>
                  </a:ext>
                </a:extLst>
              </p:cNvPr>
              <p:cNvSpPr/>
              <p:nvPr/>
            </p:nvSpPr>
            <p:spPr>
              <a:xfrm>
                <a:off x="2391009" y="483518"/>
                <a:ext cx="6408712" cy="2808312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555E8CF4-F3FF-40BD-82C9-889C603E5974}"/>
                  </a:ext>
                </a:extLst>
              </p:cNvPr>
              <p:cNvSpPr/>
              <p:nvPr/>
            </p:nvSpPr>
            <p:spPr>
              <a:xfrm>
                <a:off x="2535025" y="869365"/>
                <a:ext cx="6120680" cy="2110431"/>
              </a:xfrm>
              <a:prstGeom prst="roundRect">
                <a:avLst/>
              </a:prstGeom>
              <a:solidFill>
                <a:schemeClr val="bg1"/>
              </a:solidFill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BF6C3C80-33F2-4150-B12F-137D755E2E97}"/>
                </a:ext>
              </a:extLst>
            </p:cNvPr>
            <p:cNvSpPr/>
            <p:nvPr/>
          </p:nvSpPr>
          <p:spPr>
            <a:xfrm>
              <a:off x="2971209" y="1155139"/>
              <a:ext cx="5289812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400" b="0" cap="none" spc="0">
                  <a:ln w="0"/>
                  <a:solidFill>
                    <a:srgbClr val="00B050"/>
                  </a:solidFill>
                  <a:latin typeface="iCiel Cadena" panose="02000503000000020004" pitchFamily="2" charset="0"/>
                </a:rPr>
                <a:t>Bài thơ cho em biết điều gì?</a:t>
              </a:r>
              <a:endParaRPr lang="en-US" sz="4800" b="0" cap="none" spc="0">
                <a:ln w="0">
                  <a:noFill/>
                </a:ln>
                <a:solidFill>
                  <a:srgbClr val="E55827"/>
                </a:solidFill>
                <a:latin typeface="UTM Cookies" panose="02040603050506020204" pitchFamily="18" charset="0"/>
              </a:endParaRPr>
            </a:p>
          </p:txBody>
        </p:sp>
      </p:grp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xmlns="" id="{6C073BB0-CDFF-480C-B4A1-39F775CC06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200" b="64200" l="35600" r="65200">
                        <a14:foregroundMark x1="36000" y1="53000" x2="37000" y2="57400"/>
                        <a14:foregroundMark x1="35600" y1="56200" x2="35600" y2="56200"/>
                        <a14:foregroundMark x1="50000" y1="43600" x2="50000" y2="46000"/>
                        <a14:foregroundMark x1="44400" y1="40800" x2="57000" y2="42600"/>
                        <a14:foregroundMark x1="56200" y1="46600" x2="65200" y2="57800"/>
                        <a14:foregroundMark x1="51200" y1="61200" x2="51000" y2="64200"/>
                        <a14:backgroundMark x1="64600" y1="44400" x2="64800" y2="45000"/>
                        <a14:backgroundMark x1="65800" y1="42600" x2="65800" y2="42600"/>
                        <a14:backgroundMark x1="65400" y1="41800" x2="65400" y2="41800"/>
                        <a14:backgroundMark x1="65000" y1="41200" x2="65000" y2="41200"/>
                        <a14:backgroundMark x1="65000" y1="40600" x2="65000" y2="40600"/>
                        <a14:backgroundMark x1="65000" y1="40400" x2="65000" y2="40400"/>
                        <a14:backgroundMark x1="64800" y1="45000" x2="64800" y2="45000"/>
                        <a14:backgroundMark x1="64400" y1="40800" x2="65200" y2="45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00" t="37400" r="34600" b="33200"/>
          <a:stretch/>
        </p:blipFill>
        <p:spPr>
          <a:xfrm rot="860181">
            <a:off x="291541" y="1057506"/>
            <a:ext cx="1302868" cy="124364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DF38F14-01E6-42A8-BF6C-60AC17B05028}"/>
              </a:ext>
            </a:extLst>
          </p:cNvPr>
          <p:cNvSpPr/>
          <p:nvPr/>
        </p:nvSpPr>
        <p:spPr>
          <a:xfrm>
            <a:off x="323528" y="2597057"/>
            <a:ext cx="6120680" cy="17128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0" i="0">
                <a:solidFill>
                  <a:srgbClr val="000000"/>
                </a:solidFill>
                <a:effectLst/>
              </a:rPr>
              <a:t>Cánh cam lạc mẹ vẫn được sự che</a:t>
            </a:r>
            <a:r>
              <a:rPr lang="en-US" sz="2800" b="0" i="0">
                <a:solidFill>
                  <a:srgbClr val="000000"/>
                </a:solidFill>
                <a:effectLst/>
              </a:rPr>
              <a:t> </a:t>
            </a:r>
            <a:r>
              <a:rPr lang="vi-VN" sz="2800" b="0" i="0">
                <a:solidFill>
                  <a:srgbClr val="000000"/>
                </a:solidFill>
                <a:effectLst/>
              </a:rPr>
              <a:t>chở, yêu thương của bạn bè.</a:t>
            </a:r>
          </a:p>
        </p:txBody>
      </p:sp>
      <p:pic>
        <p:nvPicPr>
          <p:cNvPr id="13" name="Picture 12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xmlns="" id="{57272FC4-C408-4D04-957D-8567285DC0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283718"/>
            <a:ext cx="280831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8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E678693-B7C0-48FA-8688-C4BD78483F17}"/>
              </a:ext>
            </a:extLst>
          </p:cNvPr>
          <p:cNvGrpSpPr/>
          <p:nvPr/>
        </p:nvGrpSpPr>
        <p:grpSpPr>
          <a:xfrm>
            <a:off x="971599" y="339502"/>
            <a:ext cx="7920880" cy="1656184"/>
            <a:chOff x="2411760" y="483518"/>
            <a:chExt cx="6408712" cy="280831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39F4B3DA-DD7E-46A0-911D-130171528D71}"/>
                </a:ext>
              </a:extLst>
            </p:cNvPr>
            <p:cNvGrpSpPr/>
            <p:nvPr/>
          </p:nvGrpSpPr>
          <p:grpSpPr>
            <a:xfrm>
              <a:off x="2411760" y="483518"/>
              <a:ext cx="6408712" cy="2808312"/>
              <a:chOff x="2391009" y="483518"/>
              <a:chExt cx="6408712" cy="2808312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xmlns="" id="{10CE52DC-BF0B-442A-9578-9B595718FE2D}"/>
                  </a:ext>
                </a:extLst>
              </p:cNvPr>
              <p:cNvSpPr/>
              <p:nvPr/>
            </p:nvSpPr>
            <p:spPr>
              <a:xfrm>
                <a:off x="2391009" y="483518"/>
                <a:ext cx="6408712" cy="2808312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555E8CF4-F3FF-40BD-82C9-889C603E5974}"/>
                  </a:ext>
                </a:extLst>
              </p:cNvPr>
              <p:cNvSpPr/>
              <p:nvPr/>
            </p:nvSpPr>
            <p:spPr>
              <a:xfrm>
                <a:off x="2535025" y="869365"/>
                <a:ext cx="6120680" cy="2110431"/>
              </a:xfrm>
              <a:prstGeom prst="roundRect">
                <a:avLst/>
              </a:prstGeom>
              <a:solidFill>
                <a:schemeClr val="bg1"/>
              </a:solidFill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BF6C3C80-33F2-4150-B12F-137D755E2E97}"/>
                </a:ext>
              </a:extLst>
            </p:cNvPr>
            <p:cNvSpPr/>
            <p:nvPr/>
          </p:nvSpPr>
          <p:spPr>
            <a:xfrm>
              <a:off x="3052632" y="1011286"/>
              <a:ext cx="5265659" cy="182658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vi-VN" sz="3200" b="0" cap="none" spc="0">
                  <a:ln w="0"/>
                  <a:solidFill>
                    <a:srgbClr val="00B050"/>
                  </a:solidFill>
                  <a:latin typeface="iCiel Cadena" panose="02000503000000020004" pitchFamily="2" charset="0"/>
                </a:rPr>
                <a:t>Chúng ta cần có thái độ như thế nào đối với các</a:t>
              </a:r>
              <a:r>
                <a:rPr lang="en-US" sz="3200" b="0" cap="none" spc="0">
                  <a:ln w="0"/>
                  <a:solidFill>
                    <a:srgbClr val="00B050"/>
                  </a:solidFill>
                  <a:latin typeface="iCiel Cadena" panose="02000503000000020004" pitchFamily="2" charset="0"/>
                </a:rPr>
                <a:t> </a:t>
              </a:r>
              <a:r>
                <a:rPr lang="vi-VN" sz="3200" b="0" cap="none" spc="0">
                  <a:ln w="0"/>
                  <a:solidFill>
                    <a:srgbClr val="00B050"/>
                  </a:solidFill>
                  <a:latin typeface="iCiel Cadena" panose="02000503000000020004" pitchFamily="2" charset="0"/>
                </a:rPr>
                <a:t>loài vật</a:t>
              </a:r>
              <a:r>
                <a:rPr lang="en-US" sz="3200" b="0" cap="none" spc="0">
                  <a:ln w="0"/>
                  <a:solidFill>
                    <a:srgbClr val="00B050"/>
                  </a:solidFill>
                  <a:latin typeface="iCiel Cadena" panose="02000503000000020004" pitchFamily="2" charset="0"/>
                </a:rPr>
                <a:t> ?</a:t>
              </a:r>
              <a:endParaRPr lang="en-US" sz="3600" b="0" cap="none" spc="0">
                <a:ln w="0">
                  <a:noFill/>
                </a:ln>
                <a:solidFill>
                  <a:srgbClr val="E55827"/>
                </a:solidFill>
                <a:latin typeface="UTM Cookies" panose="02040603050506020204" pitchFamily="18" charset="0"/>
              </a:endParaRPr>
            </a:p>
          </p:txBody>
        </p:sp>
      </p:grp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xmlns="" id="{6C073BB0-CDFF-480C-B4A1-39F775CC06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200" b="64200" l="35600" r="65200">
                        <a14:foregroundMark x1="36000" y1="53000" x2="37000" y2="57400"/>
                        <a14:foregroundMark x1="35600" y1="56200" x2="35600" y2="56200"/>
                        <a14:foregroundMark x1="50000" y1="43600" x2="50000" y2="46000"/>
                        <a14:foregroundMark x1="44400" y1="40800" x2="57000" y2="42600"/>
                        <a14:foregroundMark x1="56200" y1="46600" x2="65200" y2="57800"/>
                        <a14:foregroundMark x1="51200" y1="61200" x2="51000" y2="64200"/>
                        <a14:backgroundMark x1="64600" y1="44400" x2="64800" y2="45000"/>
                        <a14:backgroundMark x1="65800" y1="42600" x2="65800" y2="42600"/>
                        <a14:backgroundMark x1="65400" y1="41800" x2="65400" y2="41800"/>
                        <a14:backgroundMark x1="65000" y1="41200" x2="65000" y2="41200"/>
                        <a14:backgroundMark x1="65000" y1="40600" x2="65000" y2="40600"/>
                        <a14:backgroundMark x1="65000" y1="40400" x2="65000" y2="40400"/>
                        <a14:backgroundMark x1="64800" y1="45000" x2="64800" y2="45000"/>
                        <a14:backgroundMark x1="64400" y1="40800" x2="65200" y2="45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00" t="37400" r="34600" b="33200"/>
          <a:stretch/>
        </p:blipFill>
        <p:spPr>
          <a:xfrm rot="860181">
            <a:off x="291541" y="1057506"/>
            <a:ext cx="1302868" cy="124364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DF38F14-01E6-42A8-BF6C-60AC17B05028}"/>
              </a:ext>
            </a:extLst>
          </p:cNvPr>
          <p:cNvSpPr/>
          <p:nvPr/>
        </p:nvSpPr>
        <p:spPr>
          <a:xfrm>
            <a:off x="323528" y="2597057"/>
            <a:ext cx="6120680" cy="17128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>
                <a:solidFill>
                  <a:srgbClr val="000000"/>
                </a:solidFill>
                <a:effectLst/>
              </a:rPr>
              <a:t>Phải luôn yêu quý các loài vật trong môi trường thiên nhiên, có ý thức bảo vệ môi trường sống.</a:t>
            </a:r>
            <a:endParaRPr lang="vi-VN" sz="2800" b="0" i="0">
              <a:solidFill>
                <a:srgbClr val="000000"/>
              </a:solidFill>
              <a:effectLst/>
            </a:endParaRPr>
          </a:p>
        </p:txBody>
      </p:sp>
      <p:pic>
        <p:nvPicPr>
          <p:cNvPr id="13" name="Picture 12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xmlns="" id="{57272FC4-C408-4D04-957D-8567285DC0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355726"/>
            <a:ext cx="273630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6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1169FBE3-1127-4E52-886B-70F17E5557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87" b="95190" l="2961" r="95339">
                        <a14:foregroundMark x1="49575" y1="4487" x2="53480" y2="9863"/>
                        <a14:foregroundMark x1="61480" y1="7114" x2="61480" y2="7114"/>
                        <a14:foregroundMark x1="71339" y1="15400" x2="63433" y2="43331"/>
                        <a14:foregroundMark x1="91465" y1="59539" x2="91465" y2="59539"/>
                        <a14:foregroundMark x1="95339" y1="63217" x2="94929" y2="64673"/>
                        <a14:foregroundMark x1="52346" y1="54244" x2="52346" y2="54244"/>
                        <a14:foregroundMark x1="48976" y1="16855" x2="57197" y2="28698"/>
                        <a14:foregroundMark x1="9575" y1="29628" x2="27213" y2="15764"/>
                        <a14:foregroundMark x1="27213" y1="15764" x2="27213" y2="15683"/>
                        <a14:foregroundMark x1="6583" y1="31730" x2="6583" y2="31730"/>
                        <a14:foregroundMark x1="14803" y1="89935" x2="16535" y2="93492"/>
                        <a14:foregroundMark x1="44157" y1="92846" x2="44157" y2="92846"/>
                        <a14:foregroundMark x1="43339" y1="94543" x2="43339" y2="95190"/>
                        <a14:foregroundMark x1="65197" y1="13824" x2="65197" y2="13824"/>
                        <a14:backgroundMark x1="4756" y1="60065" x2="4756" y2="60065"/>
                        <a14:backgroundMark x1="5480" y1="59903" x2="4535" y2="58731"/>
                        <a14:backgroundMark x1="4220" y1="58327" x2="5890" y2="59660"/>
                        <a14:backgroundMark x1="4126" y1="58327" x2="4126" y2="58327"/>
                        <a14:backgroundMark x1="3811" y1="58488" x2="4126" y2="58852"/>
                        <a14:backgroundMark x1="6079" y1="60186" x2="6079" y2="60186"/>
                        <a14:backgroundMark x1="3528" y1="58084" x2="3528" y2="58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387516"/>
            <a:ext cx="2292381" cy="17862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B9C81E2-8115-4507-809D-DA88FAFD1EF9}"/>
              </a:ext>
            </a:extLst>
          </p:cNvPr>
          <p:cNvSpPr/>
          <p:nvPr/>
        </p:nvSpPr>
        <p:spPr>
          <a:xfrm>
            <a:off x="2774071" y="411510"/>
            <a:ext cx="3595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>
                  <a:solidFill>
                    <a:schemeClr val="tx1"/>
                  </a:solidFill>
                </a:ln>
                <a:solidFill>
                  <a:srgbClr val="E55827"/>
                </a:solidFill>
                <a:latin typeface="iCiel Cadena" panose="02000503000000020004" pitchFamily="2" charset="0"/>
              </a:rPr>
              <a:t>Từ khó viết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BA7BB31-9ED0-4325-87C8-EF0DE5B38126}"/>
              </a:ext>
            </a:extLst>
          </p:cNvPr>
          <p:cNvSpPr/>
          <p:nvPr/>
        </p:nvSpPr>
        <p:spPr>
          <a:xfrm>
            <a:off x="1403648" y="1792537"/>
            <a:ext cx="2376264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xô vào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EEFA5A03-1C07-481F-90A2-0B5518D751FD}"/>
              </a:ext>
            </a:extLst>
          </p:cNvPr>
          <p:cNvSpPr/>
          <p:nvPr/>
        </p:nvSpPr>
        <p:spPr>
          <a:xfrm>
            <a:off x="3131839" y="3136135"/>
            <a:ext cx="2880320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khản đặc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7AA16505-3E2B-45FE-AF05-34DD2E49D99E}"/>
              </a:ext>
            </a:extLst>
          </p:cNvPr>
          <p:cNvSpPr/>
          <p:nvPr/>
        </p:nvSpPr>
        <p:spPr>
          <a:xfrm>
            <a:off x="5436096" y="1792537"/>
            <a:ext cx="2373992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râm ran</a:t>
            </a:r>
          </a:p>
        </p:txBody>
      </p:sp>
    </p:spTree>
    <p:extLst>
      <p:ext uri="{BB962C8B-B14F-4D97-AF65-F5344CB8AC3E}">
        <p14:creationId xmlns:p14="http://schemas.microsoft.com/office/powerpoint/2010/main" val="91084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5" grpId="0" animBg="1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1807323" y="925803"/>
            <a:ext cx="548640" cy="361474"/>
          </a:xfrm>
          <a:custGeom>
            <a:avLst/>
            <a:gdLst>
              <a:gd name="connsiteX0" fmla="*/ 298 w 1800"/>
              <a:gd name="connsiteY0" fmla="*/ 0 h 1421"/>
              <a:gd name="connsiteX1" fmla="*/ 1597 w 1800"/>
              <a:gd name="connsiteY1" fmla="*/ 0 h 1421"/>
              <a:gd name="connsiteX2" fmla="*/ 1800 w 1800"/>
              <a:gd name="connsiteY2" fmla="*/ 203 h 1421"/>
              <a:gd name="connsiteX3" fmla="*/ 1800 w 1800"/>
              <a:gd name="connsiteY3" fmla="*/ 885 h 1421"/>
              <a:gd name="connsiteX4" fmla="*/ 0 w 1800"/>
              <a:gd name="connsiteY4" fmla="*/ 1058 h 1421"/>
              <a:gd name="connsiteX5" fmla="*/ 300 w 1800"/>
              <a:gd name="connsiteY5" fmla="*/ 1421 h 1421"/>
              <a:gd name="connsiteX6" fmla="*/ 95 w 1800"/>
              <a:gd name="connsiteY6" fmla="*/ 1216 h 1421"/>
              <a:gd name="connsiteX7" fmla="*/ 95 w 1800"/>
              <a:gd name="connsiteY7" fmla="*/ 203 h 1421"/>
              <a:gd name="connsiteX8" fmla="*/ 298 w 1800"/>
              <a:gd name="connsiteY8" fmla="*/ 0 h 1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" h="1421">
                <a:moveTo>
                  <a:pt x="298" y="0"/>
                </a:moveTo>
                <a:lnTo>
                  <a:pt x="1597" y="0"/>
                </a:lnTo>
                <a:lnTo>
                  <a:pt x="1800" y="203"/>
                </a:lnTo>
                <a:lnTo>
                  <a:pt x="1800" y="885"/>
                </a:lnTo>
                <a:lnTo>
                  <a:pt x="0" y="1058"/>
                </a:lnTo>
                <a:lnTo>
                  <a:pt x="300" y="1421"/>
                </a:lnTo>
                <a:lnTo>
                  <a:pt x="95" y="1216"/>
                </a:lnTo>
                <a:lnTo>
                  <a:pt x="95" y="203"/>
                </a:lnTo>
                <a:cubicBezTo>
                  <a:pt x="95" y="91"/>
                  <a:pt x="186" y="0"/>
                  <a:pt x="298" y="0"/>
                </a:cubicBezTo>
                <a:close/>
              </a:path>
            </a:pathLst>
          </a:custGeom>
          <a:solidFill>
            <a:srgbClr val="09722C"/>
          </a:solidFill>
          <a:ln>
            <a:solidFill>
              <a:srgbClr val="097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altLang="zh-CN" sz="1350">
              <a:solidFill>
                <a:srgbClr val="FFFFFF"/>
              </a:solidFill>
              <a:latin typeface="Arial"/>
              <a:ea typeface="字魂105号-简雅黑"/>
            </a:endParaRPr>
          </a:p>
        </p:txBody>
      </p:sp>
      <p:pic>
        <p:nvPicPr>
          <p:cNvPr id="8" name="图片 7" descr="19690631 -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1863225" y="2707176"/>
            <a:ext cx="1803083" cy="106441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021398" y="1988973"/>
            <a:ext cx="510120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en-GB" sz="6600">
                <a:ln>
                  <a:solidFill>
                    <a:schemeClr val="tx1"/>
                  </a:solidFill>
                </a:ln>
                <a:solidFill>
                  <a:srgbClr val="6AB93E"/>
                </a:solidFill>
                <a:latin typeface="Coiny" panose="02000903060500060000" pitchFamily="2" charset="0"/>
                <a:ea typeface="字魂105号-简雅黑"/>
              </a:rPr>
              <a:t>Nghe – viết</a:t>
            </a: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8EE991A9-2D58-49C6-9223-AF0B244F4A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368" b="70089" l="65198" r="95837">
                        <a14:foregroundMark x1="66896" y1="41067" x2="66896" y2="41067"/>
                        <a14:foregroundMark x1="77971" y1="35408" x2="77971" y2="35408"/>
                        <a14:foregroundMark x1="65198" y1="41310" x2="65198" y2="41310"/>
                        <a14:foregroundMark x1="85489" y1="47009" x2="87955" y2="55538"/>
                        <a14:foregroundMark x1="80598" y1="45150" x2="85489" y2="43694"/>
                        <a14:foregroundMark x1="84559" y1="45150" x2="84559" y2="45150"/>
                        <a14:foregroundMark x1="81124" y1="45150" x2="79022" y2="44341"/>
                        <a14:foregroundMark x1="77324" y1="50687" x2="80194" y2="54365"/>
                        <a14:foregroundMark x1="76516" y1="56467" x2="79426" y2="59499"/>
                        <a14:foregroundMark x1="80073" y1="48828" x2="77041" y2="55821"/>
                        <a14:foregroundMark x1="83226" y1="50808" x2="89046" y2="53314"/>
                        <a14:foregroundMark x1="87712" y1="56750" x2="89167" y2="59378"/>
                        <a14:foregroundMark x1="86015" y1="60307" x2="86015" y2="62935"/>
                        <a14:foregroundMark x1="79143" y1="60428" x2="80719" y2="62935"/>
                        <a14:foregroundMark x1="85610" y1="45150" x2="85610" y2="45150"/>
                        <a14:foregroundMark x1="85610" y1="45271" x2="84964" y2="44867"/>
                        <a14:foregroundMark x1="87429" y1="39086" x2="87429" y2="39086"/>
                        <a14:foregroundMark x1="89046" y1="39491" x2="89046" y2="39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8" t="32366" r="603" b="25635"/>
          <a:stretch/>
        </p:blipFill>
        <p:spPr>
          <a:xfrm rot="1752575">
            <a:off x="809979" y="23383"/>
            <a:ext cx="2106490" cy="25277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117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第一PPT模板网-WWW.1PPT.COM"/>
  <p:tag name="ISPRING_SCORM_RATE_SLIDES" val="0"/>
  <p:tag name="ISPRING_SCORM_PASSING_SCORE" val="0.000000"/>
  <p:tag name="ISPRING_ULTRA_SCORM_COURSE_ID" val="A36F8476-09EA-4DD1-B430-B0CE1A4DA7E5"/>
  <p:tag name="ISPRINGONLINEFOLDERID" val="0"/>
  <p:tag name="ISPRINGONLINEFOLDERPATH" val="内容列表"/>
  <p:tag name="ISPRINGCLOUDFOLDERID" val="0"/>
  <p:tag name="ISPRINGCLOUDFOLDERPATH" val="资源库"/>
  <p:tag name="ISPRING_OUTPUT_FOLDER" val="G:\第十四批\609422"/>
  <p:tag name="ISPRING_FIRST_PUBLISH" val="1"/>
  <p:tag name="ISPRING_SCORM_RATE_QUIZZES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heme/theme1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69B83D"/>
      </a:accent1>
      <a:accent2>
        <a:srgbClr val="0BA688"/>
      </a:accent2>
      <a:accent3>
        <a:srgbClr val="69B83D"/>
      </a:accent3>
      <a:accent4>
        <a:srgbClr val="0BA688"/>
      </a:accent4>
      <a:accent5>
        <a:srgbClr val="69B83D"/>
      </a:accent5>
      <a:accent6>
        <a:srgbClr val="0BA688"/>
      </a:accent6>
      <a:hlink>
        <a:srgbClr val="6FA8B4"/>
      </a:hlink>
      <a:folHlink>
        <a:srgbClr val="EB8050"/>
      </a:folHlink>
    </a:clrScheme>
    <a:fontScheme name="m2xzqpno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-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字魂105号-简雅黑"/>
        <a:cs typeface=""/>
      </a:majorFont>
      <a:minorFont>
        <a:latin typeface="Arial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68394"/>
    </a:dk2>
    <a:lt2>
      <a:srgbClr val="F0F0F0"/>
    </a:lt2>
    <a:accent1>
      <a:srgbClr val="69B83D"/>
    </a:accent1>
    <a:accent2>
      <a:srgbClr val="0BA688"/>
    </a:accent2>
    <a:accent3>
      <a:srgbClr val="69B83D"/>
    </a:accent3>
    <a:accent4>
      <a:srgbClr val="0BA688"/>
    </a:accent4>
    <a:accent5>
      <a:srgbClr val="69B83D"/>
    </a:accent5>
    <a:accent6>
      <a:srgbClr val="0BA688"/>
    </a:accent6>
    <a:hlink>
      <a:srgbClr val="6FA8B4"/>
    </a:hlink>
    <a:folHlink>
      <a:srgbClr val="EB8050"/>
    </a:folHlink>
  </a:clrScheme>
</a:themeOverride>
</file>

<file path=ppt/theme/themeOverride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68394"/>
    </a:dk2>
    <a:lt2>
      <a:srgbClr val="F0F0F0"/>
    </a:lt2>
    <a:accent1>
      <a:srgbClr val="69B83D"/>
    </a:accent1>
    <a:accent2>
      <a:srgbClr val="0BA688"/>
    </a:accent2>
    <a:accent3>
      <a:srgbClr val="69B83D"/>
    </a:accent3>
    <a:accent4>
      <a:srgbClr val="0BA688"/>
    </a:accent4>
    <a:accent5>
      <a:srgbClr val="69B83D"/>
    </a:accent5>
    <a:accent6>
      <a:srgbClr val="0BA688"/>
    </a:accent6>
    <a:hlink>
      <a:srgbClr val="6FA8B4"/>
    </a:hlink>
    <a:folHlink>
      <a:srgbClr val="EB8050"/>
    </a:folHlink>
  </a:clrScheme>
</a:themeOverride>
</file>

<file path=ppt/theme/themeOverride3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68394"/>
    </a:dk2>
    <a:lt2>
      <a:srgbClr val="F0F0F0"/>
    </a:lt2>
    <a:accent1>
      <a:srgbClr val="69B83D"/>
    </a:accent1>
    <a:accent2>
      <a:srgbClr val="0BA688"/>
    </a:accent2>
    <a:accent3>
      <a:srgbClr val="69B83D"/>
    </a:accent3>
    <a:accent4>
      <a:srgbClr val="0BA688"/>
    </a:accent4>
    <a:accent5>
      <a:srgbClr val="69B83D"/>
    </a:accent5>
    <a:accent6>
      <a:srgbClr val="0BA688"/>
    </a:accent6>
    <a:hlink>
      <a:srgbClr val="6FA8B4"/>
    </a:hlink>
    <a:folHlink>
      <a:srgbClr val="EB8050"/>
    </a:folHlink>
  </a:clrScheme>
</a:themeOverride>
</file>

<file path=ppt/theme/themeOverride4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68394"/>
    </a:dk2>
    <a:lt2>
      <a:srgbClr val="F0F0F0"/>
    </a:lt2>
    <a:accent1>
      <a:srgbClr val="69B83D"/>
    </a:accent1>
    <a:accent2>
      <a:srgbClr val="0BA688"/>
    </a:accent2>
    <a:accent3>
      <a:srgbClr val="69B83D"/>
    </a:accent3>
    <a:accent4>
      <a:srgbClr val="0BA688"/>
    </a:accent4>
    <a:accent5>
      <a:srgbClr val="69B83D"/>
    </a:accent5>
    <a:accent6>
      <a:srgbClr val="0BA688"/>
    </a:accent6>
    <a:hlink>
      <a:srgbClr val="6FA8B4"/>
    </a:hlink>
    <a:folHlink>
      <a:srgbClr val="EB8050"/>
    </a:folHlink>
  </a:clrScheme>
</a:themeOverride>
</file>

<file path=ppt/theme/themeOverride5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68394"/>
    </a:dk2>
    <a:lt2>
      <a:srgbClr val="F0F0F0"/>
    </a:lt2>
    <a:accent1>
      <a:srgbClr val="69B83D"/>
    </a:accent1>
    <a:accent2>
      <a:srgbClr val="0BA688"/>
    </a:accent2>
    <a:accent3>
      <a:srgbClr val="69B83D"/>
    </a:accent3>
    <a:accent4>
      <a:srgbClr val="0BA688"/>
    </a:accent4>
    <a:accent5>
      <a:srgbClr val="69B83D"/>
    </a:accent5>
    <a:accent6>
      <a:srgbClr val="0BA688"/>
    </a:accent6>
    <a:hlink>
      <a:srgbClr val="6FA8B4"/>
    </a:hlink>
    <a:folHlink>
      <a:srgbClr val="EB8050"/>
    </a:folHlink>
  </a:clrScheme>
</a:themeOverride>
</file>

<file path=ppt/theme/themeOverride6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68394"/>
    </a:dk2>
    <a:lt2>
      <a:srgbClr val="F0F0F0"/>
    </a:lt2>
    <a:accent1>
      <a:srgbClr val="69B83D"/>
    </a:accent1>
    <a:accent2>
      <a:srgbClr val="0BA688"/>
    </a:accent2>
    <a:accent3>
      <a:srgbClr val="69B83D"/>
    </a:accent3>
    <a:accent4>
      <a:srgbClr val="0BA688"/>
    </a:accent4>
    <a:accent5>
      <a:srgbClr val="69B83D"/>
    </a:accent5>
    <a:accent6>
      <a:srgbClr val="0BA688"/>
    </a:accent6>
    <a:hlink>
      <a:srgbClr val="6FA8B4"/>
    </a:hlink>
    <a:folHlink>
      <a:srgbClr val="EB8050"/>
    </a:folHlink>
  </a:clrScheme>
</a:themeOverride>
</file>

<file path=ppt/theme/themeOverride7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68394"/>
    </a:dk2>
    <a:lt2>
      <a:srgbClr val="F0F0F0"/>
    </a:lt2>
    <a:accent1>
      <a:srgbClr val="69B83D"/>
    </a:accent1>
    <a:accent2>
      <a:srgbClr val="0BA688"/>
    </a:accent2>
    <a:accent3>
      <a:srgbClr val="69B83D"/>
    </a:accent3>
    <a:accent4>
      <a:srgbClr val="0BA688"/>
    </a:accent4>
    <a:accent5>
      <a:srgbClr val="69B83D"/>
    </a:accent5>
    <a:accent6>
      <a:srgbClr val="0BA688"/>
    </a:accent6>
    <a:hlink>
      <a:srgbClr val="6FA8B4"/>
    </a:hlink>
    <a:folHlink>
      <a:srgbClr val="EB8050"/>
    </a:folHlink>
  </a:clrScheme>
</a:themeOverride>
</file>

<file path=ppt/theme/themeOverride8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68394"/>
    </a:dk2>
    <a:lt2>
      <a:srgbClr val="F0F0F0"/>
    </a:lt2>
    <a:accent1>
      <a:srgbClr val="69B83D"/>
    </a:accent1>
    <a:accent2>
      <a:srgbClr val="0BA688"/>
    </a:accent2>
    <a:accent3>
      <a:srgbClr val="69B83D"/>
    </a:accent3>
    <a:accent4>
      <a:srgbClr val="0BA688"/>
    </a:accent4>
    <a:accent5>
      <a:srgbClr val="69B83D"/>
    </a:accent5>
    <a:accent6>
      <a:srgbClr val="0BA688"/>
    </a:accent6>
    <a:hlink>
      <a:srgbClr val="6FA8B4"/>
    </a:hlink>
    <a:folHlink>
      <a:srgbClr val="EB8050"/>
    </a:folHlink>
  </a:clrScheme>
</a:themeOverride>
</file>

<file path=ppt/theme/themeOverride9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68394"/>
    </a:dk2>
    <a:lt2>
      <a:srgbClr val="F0F0F0"/>
    </a:lt2>
    <a:accent1>
      <a:srgbClr val="69B83D"/>
    </a:accent1>
    <a:accent2>
      <a:srgbClr val="0BA688"/>
    </a:accent2>
    <a:accent3>
      <a:srgbClr val="69B83D"/>
    </a:accent3>
    <a:accent4>
      <a:srgbClr val="0BA688"/>
    </a:accent4>
    <a:accent5>
      <a:srgbClr val="69B83D"/>
    </a:accent5>
    <a:accent6>
      <a:srgbClr val="0BA688"/>
    </a:accent6>
    <a:hlink>
      <a:srgbClr val="6FA8B4"/>
    </a:hlink>
    <a:folHlink>
      <a:srgbClr val="EB805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3219</TotalTime>
  <Words>728</Words>
  <Application>Microsoft Office PowerPoint</Application>
  <PresentationFormat>On-screen Show (16:9)</PresentationFormat>
  <Paragraphs>127</Paragraphs>
  <Slides>16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第一PPT，www.1ppt.com</vt:lpstr>
      <vt:lpstr>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creator>user</dc:creator>
  <cp:keywords>第一PPT模板网-WWW.1PPT.COM</cp:keywords>
  <cp:lastModifiedBy>Trà My</cp:lastModifiedBy>
  <cp:revision>278</cp:revision>
  <dcterms:created xsi:type="dcterms:W3CDTF">2015-12-11T17:46:17Z</dcterms:created>
  <dcterms:modified xsi:type="dcterms:W3CDTF">2023-07-25T08:42:20Z</dcterms:modified>
</cp:coreProperties>
</file>