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webextensions/taskpanes.xml" ContentType="application/vnd.ms-office.webextensiontaskpanes+xml"/>
  <Override PartName="/ppt/webextensions/webextension1.xml" ContentType="application/vnd.ms-office.webextension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11/relationships/webextensiontaskpanes" Target="ppt/webextensions/taskpanes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3"/>
  </p:notesMasterIdLst>
  <p:sldIdLst>
    <p:sldId id="357" r:id="rId2"/>
    <p:sldId id="308" r:id="rId3"/>
    <p:sldId id="326" r:id="rId4"/>
    <p:sldId id="346" r:id="rId5"/>
    <p:sldId id="347" r:id="rId6"/>
    <p:sldId id="358" r:id="rId7"/>
    <p:sldId id="286" r:id="rId8"/>
    <p:sldId id="349" r:id="rId9"/>
    <p:sldId id="284" r:id="rId10"/>
    <p:sldId id="304" r:id="rId11"/>
    <p:sldId id="350" r:id="rId12"/>
    <p:sldId id="283" r:id="rId13"/>
    <p:sldId id="292" r:id="rId14"/>
    <p:sldId id="352" r:id="rId15"/>
    <p:sldId id="351" r:id="rId16"/>
    <p:sldId id="353" r:id="rId17"/>
    <p:sldId id="293" r:id="rId18"/>
    <p:sldId id="354" r:id="rId19"/>
    <p:sldId id="355" r:id="rId20"/>
    <p:sldId id="300" r:id="rId21"/>
    <p:sldId id="356" r:id="rId22"/>
  </p:sldIdLst>
  <p:sldSz cx="12192000" cy="6858000"/>
  <p:notesSz cx="6858000" cy="9144000"/>
  <p:embeddedFontLst>
    <p:embeddedFont>
      <p:font typeface="字魂7号-温暖童稚体" panose="00000500000000000000" charset="-122"/>
      <p:regular r:id="rId24"/>
    </p:embeddedFont>
    <p:embeddedFont>
      <p:font typeface="Cambria Math" panose="02040503050406030204" pitchFamily="18" charset="0"/>
      <p:regular r:id="rId25"/>
    </p:embeddedFont>
    <p:embeddedFont>
      <p:font typeface="Calibri Light" panose="020F0302020204030204" pitchFamily="34" charset="0"/>
      <p:regular r:id="rId26"/>
      <p:italic r:id="rId27"/>
    </p:embeddedFont>
    <p:embeddedFont>
      <p:font typeface="Lato Regular" panose="020F0502020204030203" pitchFamily="34" charset="0"/>
      <p:regular r:id="rId28"/>
    </p:embeddedFont>
    <p:embeddedFont>
      <p:font typeface="等线" panose="020B0604020202020204" charset="-122"/>
      <p:regular r:id="rId29"/>
      <p:bold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</p:embeddedFontLst>
  <p:custDataLst>
    <p:tags r:id="rId3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6C0A"/>
    <a:srgbClr val="336600"/>
    <a:srgbClr val="CDBF97"/>
    <a:srgbClr val="110A5A"/>
    <a:srgbClr val="8D7545"/>
    <a:srgbClr val="ECE8E5"/>
    <a:srgbClr val="E4CBCB"/>
    <a:srgbClr val="A88755"/>
    <a:srgbClr val="1F2020"/>
    <a:srgbClr val="263B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54" autoAdjust="0"/>
    <p:restoredTop sz="94660"/>
  </p:normalViewPr>
  <p:slideViewPr>
    <p:cSldViewPr snapToGrid="0">
      <p:cViewPr>
        <p:scale>
          <a:sx n="66" d="100"/>
          <a:sy n="66" d="100"/>
        </p:scale>
        <p:origin x="-1310" y="-5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77D22-AD28-43FC-8EB4-B134A7D334C3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C8EFA-96ED-4A18-B46D-8BDC030E3A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6364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ADED12-EDFD-4CA8-98F9-366E15986E68}" type="slidenum">
              <a:rPr lang="zh-CN" altLang="en-US" smtClean="0"/>
              <a:pPr/>
              <a:t>1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769745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ADED12-EDFD-4CA8-98F9-366E15986E68}" type="slidenum">
              <a:rPr lang="zh-CN" altLang="en-US" smtClean="0"/>
              <a:pPr/>
              <a:t>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18239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ADED12-EDFD-4CA8-98F9-366E15986E68}" type="slidenum">
              <a:rPr lang="zh-CN" altLang="en-US" smtClean="0"/>
              <a:pPr/>
              <a:t>6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77305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ADED12-EDFD-4CA8-98F9-366E15986E68}" type="slidenum">
              <a:rPr lang="zh-CN" altLang="en-US" smtClean="0"/>
              <a:pPr/>
              <a:t>8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0248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6029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F288E0-7875-42C4-84C8-98DBBD3BF4D2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3" descr="84">
            <a:extLst>
              <a:ext uri="{FF2B5EF4-FFF2-40B4-BE49-F238E27FC236}">
                <a16:creationId xmlns:a16="http://schemas.microsoft.com/office/drawing/2014/main" xmlns="" id="{5CC8538F-03A6-46FD-9F8D-859E386253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2642235" y="-2644140"/>
            <a:ext cx="6902450" cy="12190730"/>
          </a:xfrm>
          <a:prstGeom prst="rect">
            <a:avLst/>
          </a:prstGeom>
        </p:spPr>
      </p:pic>
      <p:pic>
        <p:nvPicPr>
          <p:cNvPr id="8" name="图片 4" descr="849">
            <a:extLst>
              <a:ext uri="{FF2B5EF4-FFF2-40B4-BE49-F238E27FC236}">
                <a16:creationId xmlns:a16="http://schemas.microsoft.com/office/drawing/2014/main" xmlns="" id="{D748804E-18D9-40C8-925E-D82C45D8219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92544" b="1641"/>
          <a:stretch>
            <a:fillRect/>
          </a:stretch>
        </p:blipFill>
        <p:spPr>
          <a:xfrm>
            <a:off x="-1905" y="5817553"/>
            <a:ext cx="12190095" cy="1062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447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3.xml"/><Relationship Id="rId5" Type="http://schemas.openxmlformats.org/officeDocument/2006/relationships/tags" Target="../tags/tag2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Slide.vn - 2019">
            <a:extLst>
              <a:ext uri="{FF2B5EF4-FFF2-40B4-BE49-F238E27FC236}">
                <a16:creationId xmlns:a16="http://schemas.microsoft.com/office/drawing/2014/main" xmlns="" id="{3701AFE5-4C04-4E16-AAB9-2DA445DF1BA3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1AF4FD4D-FFCA-4C4B-9001-D4D5DAF3F711}"/>
              </a:ext>
            </a:extLst>
          </p:cNvPr>
          <p:cNvSpPr>
            <a:spLocks noChangeAspect="1"/>
          </p:cNvSpPr>
          <p:nvPr userDrawn="1">
            <p:custDataLst>
              <p:tags r:id="rId5"/>
            </p:custDataLst>
          </p:nvPr>
        </p:nvSpPr>
        <p:spPr>
          <a:xfrm>
            <a:off x="-7020232" y="-3687097"/>
            <a:ext cx="1209368" cy="1209368"/>
          </a:xfrm>
          <a:prstGeom prst="ellipse">
            <a:avLst/>
          </a:prstGeom>
          <a:blipFill dpi="0" rotWithShape="0">
            <a:blip r:embed="rId7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3A41FE27-6015-48DD-862B-8D14FA22F31A}"/>
              </a:ext>
            </a:extLst>
          </p:cNvPr>
          <p:cNvSpPr>
            <a:spLocks noChangeAspect="1"/>
          </p:cNvSpPr>
          <p:nvPr userDrawn="1">
            <p:custDataLst>
              <p:tags r:id="rId6"/>
            </p:custDataLst>
          </p:nvPr>
        </p:nvSpPr>
        <p:spPr>
          <a:xfrm>
            <a:off x="17997948" y="11213690"/>
            <a:ext cx="1209368" cy="1209368"/>
          </a:xfrm>
          <a:prstGeom prst="ellipse">
            <a:avLst/>
          </a:prstGeom>
          <a:blipFill dpi="0" rotWithShape="0">
            <a:blip r:embed="rId7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3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40.png"/><Relationship Id="rId5" Type="http://schemas.openxmlformats.org/officeDocument/2006/relationships/image" Target="../media/image44.png"/><Relationship Id="rId4" Type="http://schemas.openxmlformats.org/officeDocument/2006/relationships/image" Target="../media/image43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5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60.png"/><Relationship Id="rId4" Type="http://schemas.openxmlformats.org/officeDocument/2006/relationships/image" Target="../media/image55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1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11" Type="http://schemas.openxmlformats.org/officeDocument/2006/relationships/slide" Target="slide4.xml"/><Relationship Id="rId5" Type="http://schemas.openxmlformats.org/officeDocument/2006/relationships/image" Target="../media/image7.png"/><Relationship Id="rId15" Type="http://schemas.microsoft.com/office/2007/relationships/hdphoto" Target="../media/hdphoto1.wdp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slide" Target="slide5.xml"/><Relationship Id="rId1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slide" Target="slide3.xml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12" Type="http://schemas.openxmlformats.org/officeDocument/2006/relationships/image" Target="../media/image20.png"/><Relationship Id="rId17" Type="http://schemas.openxmlformats.org/officeDocument/2006/relationships/image" Target="../media/image24.png"/><Relationship Id="rId2" Type="http://schemas.openxmlformats.org/officeDocument/2006/relationships/audio" Target="../media/audio1.wav"/><Relationship Id="rId16" Type="http://schemas.openxmlformats.org/officeDocument/2006/relationships/image" Target="../media/image22.png"/><Relationship Id="rId20" Type="http://schemas.microsoft.com/office/2007/relationships/hdphoto" Target="../media/hdphoto2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9.png"/><Relationship Id="rId5" Type="http://schemas.openxmlformats.org/officeDocument/2006/relationships/image" Target="../media/image11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19" Type="http://schemas.openxmlformats.org/officeDocument/2006/relationships/image" Target="../media/image25.png"/><Relationship Id="rId4" Type="http://schemas.openxmlformats.org/officeDocument/2006/relationships/image" Target="../media/image4.jpe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0.png"/><Relationship Id="rId18" Type="http://schemas.openxmlformats.org/officeDocument/2006/relationships/slide" Target="slide3.xml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12" Type="http://schemas.openxmlformats.org/officeDocument/2006/relationships/image" Target="../media/image31.png"/><Relationship Id="rId17" Type="http://schemas.openxmlformats.org/officeDocument/2006/relationships/image" Target="../media/image10.png"/><Relationship Id="rId2" Type="http://schemas.openxmlformats.org/officeDocument/2006/relationships/audio" Target="../media/audio1.wav"/><Relationship Id="rId16" Type="http://schemas.openxmlformats.org/officeDocument/2006/relationships/image" Target="../media/image32.png"/><Relationship Id="rId20" Type="http://schemas.microsoft.com/office/2007/relationships/hdphoto" Target="../media/hdphoto3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28.png"/><Relationship Id="rId5" Type="http://schemas.openxmlformats.org/officeDocument/2006/relationships/image" Target="../media/image11.png"/><Relationship Id="rId15" Type="http://schemas.openxmlformats.org/officeDocument/2006/relationships/image" Target="../media/image33.png"/><Relationship Id="rId10" Type="http://schemas.openxmlformats.org/officeDocument/2006/relationships/image" Target="../media/image29.png"/><Relationship Id="rId19" Type="http://schemas.openxmlformats.org/officeDocument/2006/relationships/image" Target="../media/image34.png"/><Relationship Id="rId4" Type="http://schemas.openxmlformats.org/officeDocument/2006/relationships/image" Target="../media/image4.jpeg"/><Relationship Id="rId9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2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slide" Target="slide4.xml"/><Relationship Id="rId5" Type="http://schemas.openxmlformats.org/officeDocument/2006/relationships/image" Target="../media/image6.png"/><Relationship Id="rId15" Type="http://schemas.openxmlformats.org/officeDocument/2006/relationships/image" Target="../media/image13.pn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slide" Target="slide5.xml"/><Relationship Id="rId1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38.png"/><Relationship Id="rId3" Type="http://schemas.openxmlformats.org/officeDocument/2006/relationships/image" Target="../media/image4.jpeg"/><Relationship Id="rId7" Type="http://schemas.openxmlformats.org/officeDocument/2006/relationships/image" Target="../media/image9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microsoft.com/office/2007/relationships/hdphoto" Target="../media/hdphoto1.wdp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368BB69D-E903-4DA6-8190-FFF49AFADE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BD9E117A-9A30-4D37-9E18-8A0D1C52AC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4571570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3447A8EE-62C7-4D40-86D5-A93C0F5E32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430" y="0"/>
            <a:ext cx="4571570" cy="6858000"/>
          </a:xfrm>
          <a:prstGeom prst="rect">
            <a:avLst/>
          </a:prstGeom>
        </p:spPr>
      </p:pic>
      <p:pic>
        <p:nvPicPr>
          <p:cNvPr id="16" name="图片 5">
            <a:extLst>
              <a:ext uri="{FF2B5EF4-FFF2-40B4-BE49-F238E27FC236}">
                <a16:creationId xmlns:a16="http://schemas.microsoft.com/office/drawing/2014/main" xmlns="" id="{AE13EE99-BBBC-4A6F-A93B-01AC253E48B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215" y="0"/>
            <a:ext cx="4571570" cy="6858000"/>
          </a:xfrm>
          <a:prstGeom prst="rect">
            <a:avLst/>
          </a:prstGeom>
        </p:spPr>
      </p:pic>
      <p:pic>
        <p:nvPicPr>
          <p:cNvPr id="32" name="图片 3">
            <a:extLst>
              <a:ext uri="{FF2B5EF4-FFF2-40B4-BE49-F238E27FC236}">
                <a16:creationId xmlns:a16="http://schemas.microsoft.com/office/drawing/2014/main" xmlns="" id="{B20ED48B-6D5F-4FBF-A27A-01CBB584EA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12" t="61878" r="25397" b="17804"/>
          <a:stretch/>
        </p:blipFill>
        <p:spPr>
          <a:xfrm>
            <a:off x="-2100249" y="4617096"/>
            <a:ext cx="5402301" cy="4481808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B6DEE977-9D9D-485E-9FF3-82C9B900DDD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00" r="58751" b="36666"/>
          <a:stretch/>
        </p:blipFill>
        <p:spPr>
          <a:xfrm flipH="1">
            <a:off x="9750956" y="-444689"/>
            <a:ext cx="2441044" cy="3181116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xmlns="" id="{C27B5C6A-2E84-4FEC-BE9C-354783B772A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96" b="70278"/>
          <a:stretch/>
        </p:blipFill>
        <p:spPr>
          <a:xfrm flipH="1">
            <a:off x="-1" y="1"/>
            <a:ext cx="4611498" cy="4063252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B44D3F54-E8BA-4865-BDD6-AA213AA0266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685" r="51051" b="34444"/>
          <a:stretch/>
        </p:blipFill>
        <p:spPr>
          <a:xfrm>
            <a:off x="1758546" y="3829660"/>
            <a:ext cx="2237730" cy="1637079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02D007E0-0275-4D94-B9F6-A9EF7DA48CA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685" r="51051" b="34444"/>
          <a:stretch/>
        </p:blipFill>
        <p:spPr>
          <a:xfrm>
            <a:off x="6147310" y="1465630"/>
            <a:ext cx="2237730" cy="163707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81714CD8-6501-4720-BFC4-11ACFAFFD95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417" r="57213" b="11668"/>
          <a:stretch/>
        </p:blipFill>
        <p:spPr>
          <a:xfrm>
            <a:off x="3039833" y="4088612"/>
            <a:ext cx="2237729" cy="2268528"/>
          </a:xfrm>
          <a:prstGeom prst="rect">
            <a:avLst/>
          </a:prstGeom>
        </p:spPr>
      </p:pic>
      <p:pic>
        <p:nvPicPr>
          <p:cNvPr id="29" name="图片 13">
            <a:extLst>
              <a:ext uri="{FF2B5EF4-FFF2-40B4-BE49-F238E27FC236}">
                <a16:creationId xmlns:a16="http://schemas.microsoft.com/office/drawing/2014/main" xmlns="" id="{B9185FFA-C450-4A9E-AD0C-005821C3ED4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4" r="51430" b="70278"/>
          <a:stretch/>
        </p:blipFill>
        <p:spPr>
          <a:xfrm>
            <a:off x="7068743" y="52480"/>
            <a:ext cx="2057822" cy="2182719"/>
          </a:xfrm>
          <a:prstGeom prst="rect">
            <a:avLst/>
          </a:prstGeom>
        </p:spPr>
      </p:pic>
      <p:sp>
        <p:nvSpPr>
          <p:cNvPr id="30" name="文本框 4">
            <a:extLst>
              <a:ext uri="{FF2B5EF4-FFF2-40B4-BE49-F238E27FC236}">
                <a16:creationId xmlns:a16="http://schemas.microsoft.com/office/drawing/2014/main" xmlns="" id="{F70D5763-23B6-40E9-A88D-A1FE2E589F64}"/>
              </a:ext>
            </a:extLst>
          </p:cNvPr>
          <p:cNvSpPr txBox="1"/>
          <p:nvPr/>
        </p:nvSpPr>
        <p:spPr>
          <a:xfrm>
            <a:off x="2714171" y="1355451"/>
            <a:ext cx="676365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800" b="1">
                <a:gradFill flip="none" rotWithShape="1">
                  <a:gsLst>
                    <a:gs pos="17000">
                      <a:schemeClr val="bg1"/>
                    </a:gs>
                    <a:gs pos="60000">
                      <a:srgbClr val="FFFF7C"/>
                    </a:gs>
                    <a:gs pos="100000">
                      <a:srgbClr val="FF0000"/>
                    </a:gs>
                  </a:gsLst>
                  <a:lin ang="8100000" scaled="1"/>
                  <a:tileRect/>
                </a:gradFill>
                <a:latin typeface="UVN Binh Duong" pitchFamily="2" charset="0"/>
                <a:ea typeface="包图小白体" panose="02010601030101010101" pitchFamily="2" charset="-122"/>
              </a:rPr>
              <a:t>Toán</a:t>
            </a:r>
          </a:p>
          <a:p>
            <a:pPr algn="ctr"/>
            <a:r>
              <a:rPr lang="en-US" altLang="zh-CN" sz="8800" b="1">
                <a:gradFill flip="none" rotWithShape="1">
                  <a:gsLst>
                    <a:gs pos="17000">
                      <a:schemeClr val="bg1"/>
                    </a:gs>
                    <a:gs pos="60000">
                      <a:srgbClr val="FFFF7C"/>
                    </a:gs>
                    <a:gs pos="100000">
                      <a:srgbClr val="FF0000"/>
                    </a:gs>
                  </a:gsLst>
                  <a:lin ang="8100000" scaled="1"/>
                  <a:tileRect/>
                </a:gradFill>
                <a:latin typeface="UVN Binh Duong" pitchFamily="2" charset="0"/>
                <a:ea typeface="包图小白体" panose="02010601030101010101" pitchFamily="2" charset="-122"/>
              </a:rPr>
              <a:t>LUYỆN TẬP</a:t>
            </a:r>
            <a:endParaRPr lang="zh-CN" altLang="en-US" sz="8800" b="1" dirty="0">
              <a:gradFill flip="none" rotWithShape="1">
                <a:gsLst>
                  <a:gs pos="17000">
                    <a:schemeClr val="bg1"/>
                  </a:gs>
                  <a:gs pos="60000">
                    <a:srgbClr val="FFFF7C"/>
                  </a:gs>
                  <a:gs pos="100000">
                    <a:srgbClr val="FF0000"/>
                  </a:gs>
                </a:gsLst>
                <a:lin ang="8100000" scaled="1"/>
                <a:tileRect/>
              </a:gradFill>
              <a:latin typeface="UVN Binh Duong" pitchFamily="2" charset="0"/>
              <a:ea typeface="包图小白体" panose="02010601030101010101" pitchFamily="2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8A235FF3-4DF4-4A8B-A82A-EDE21F9FC42F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056"/>
          <a:stretch/>
        </p:blipFill>
        <p:spPr>
          <a:xfrm>
            <a:off x="8315942" y="3837621"/>
            <a:ext cx="3876058" cy="3020379"/>
          </a:xfrm>
          <a:prstGeom prst="rect">
            <a:avLst/>
          </a:prstGeom>
        </p:spPr>
      </p:pic>
      <p:pic>
        <p:nvPicPr>
          <p:cNvPr id="31" name="图片 3">
            <a:extLst>
              <a:ext uri="{FF2B5EF4-FFF2-40B4-BE49-F238E27FC236}">
                <a16:creationId xmlns:a16="http://schemas.microsoft.com/office/drawing/2014/main" xmlns="" id="{2EA6A0F3-DECA-4655-AC11-2AEA67A4FD14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59849" y1="33026" x2="66052" y2="43085"/>
                        <a14:foregroundMark x1="66052" y1="43085" x2="66303" y2="43923"/>
                        <a14:foregroundMark x1="57837" y1="70578" x2="55574" y2="75021"/>
                        <a14:foregroundMark x1="57251" y1="71417" x2="56915" y2="77117"/>
                        <a14:foregroundMark x1="57837" y1="71417" x2="58089" y2="73680"/>
                        <a14:foregroundMark x1="59011" y1="68315" x2="59011" y2="68315"/>
                        <a14:foregroundMark x1="60184" y1="31266" x2="67812" y2="40235"/>
                        <a14:foregroundMark x1="67812" y1="40235" x2="67812" y2="40486"/>
                        <a14:backgroundMark x1="76865" y1="27410" x2="90696" y2="30344"/>
                        <a14:backgroundMark x1="76697" y1="42414" x2="76697" y2="424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80" t="23553" r="18898" b="17222"/>
          <a:stretch/>
        </p:blipFill>
        <p:spPr>
          <a:xfrm>
            <a:off x="9284528" y="2606488"/>
            <a:ext cx="2578690" cy="2964248"/>
          </a:xfrm>
          <a:prstGeom prst="rect">
            <a:avLst/>
          </a:prstGeom>
        </p:spPr>
      </p:pic>
      <p:sp>
        <p:nvSpPr>
          <p:cNvPr id="20" name="文本框 4">
            <a:extLst>
              <a:ext uri="{FF2B5EF4-FFF2-40B4-BE49-F238E27FC236}">
                <a16:creationId xmlns:a16="http://schemas.microsoft.com/office/drawing/2014/main" xmlns="" id="{2FDEBA73-E0E3-4EB1-A0E6-4A048F3E3479}"/>
              </a:ext>
            </a:extLst>
          </p:cNvPr>
          <p:cNvSpPr txBox="1"/>
          <p:nvPr/>
        </p:nvSpPr>
        <p:spPr>
          <a:xfrm>
            <a:off x="2714171" y="4261687"/>
            <a:ext cx="67636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>
                <a:solidFill>
                  <a:schemeClr val="bg1"/>
                </a:solidFill>
                <a:latin typeface="UTM Wedding K&amp;T" panose="02040603050506020204" pitchFamily="18" charset="0"/>
                <a:ea typeface="包图小白体" panose="02010601030101010101" pitchFamily="2" charset="-122"/>
              </a:rPr>
              <a:t>Trang: 112</a:t>
            </a:r>
            <a:endParaRPr lang="zh-CN" altLang="en-US" sz="3600" b="1" dirty="0">
              <a:solidFill>
                <a:schemeClr val="bg1"/>
              </a:solidFill>
              <a:latin typeface="UTM Wedding K&amp;T" panose="02040603050506020204" pitchFamily="18" charset="0"/>
              <a:ea typeface="包图小白体" panose="02010601030101010101" pitchFamily="2" charset="-122"/>
            </a:endParaRPr>
          </a:p>
        </p:txBody>
      </p:sp>
      <p:pic>
        <p:nvPicPr>
          <p:cNvPr id="21" name="图片 4">
            <a:extLst>
              <a:ext uri="{FF2B5EF4-FFF2-40B4-BE49-F238E27FC236}">
                <a16:creationId xmlns:a16="http://schemas.microsoft.com/office/drawing/2014/main" xmlns="" id="{DED775CB-3260-4B33-9ED5-90ECBB62482B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56" b="58974"/>
          <a:stretch/>
        </p:blipFill>
        <p:spPr>
          <a:xfrm rot="20432177">
            <a:off x="77021" y="3930652"/>
            <a:ext cx="2510077" cy="2585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768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3" fill="hold" nodeType="click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7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8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8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5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6" presetID="8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7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23" presetClass="entr" presetSubtype="32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6000"/>
                                      </p:iterate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34" presetClass="emph" presetSubtype="0" fill="hold" grpId="1" nodeType="withEffect">
                                      <p:stCondLst>
                                        <p:cond delay="50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Motion origin="layout" path="M 0 -1.85185E-6 L 0 -0.07222 " pathEditMode="relative" rAng="0" ptsTypes="AA">
                                          <p:cBhvr>
                                            <p:cTn id="25" dur="250" accel="500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611"/>
                                        </p:animMotion>
                                        <p:animRot by="1500000">
                                          <p:cBhvr>
                                            <p:cTn id="26" dur="1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27" dur="125" fill="hold">
                                              <p:stCondLst>
                                                <p:cond delay="125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28" dur="125" fill="hold">
                                              <p:stCondLst>
                                                <p:cond delay="25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500000">
                                          <p:cBhvr>
                                            <p:cTn id="29" dur="125" fill="hold">
                                              <p:stCondLst>
                                                <p:cond delay="375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2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3" dur="1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1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0" grpId="0"/>
          <p:bldP spid="30" grpId="1"/>
          <p:bldP spid="20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3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8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5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6" presetID="8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7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23" presetClass="entr" presetSubtype="32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6000"/>
                                      </p:iterate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34" presetClass="emph" presetSubtype="0" fill="hold" grpId="1" nodeType="withEffect">
                                      <p:stCondLst>
                                        <p:cond delay="50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Motion origin="layout" path="M 0 -1.85185E-6 L 0 -0.07222 " pathEditMode="relative" rAng="0" ptsTypes="AA">
                                          <p:cBhvr>
                                            <p:cTn id="25" dur="250" accel="500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611"/>
                                        </p:animMotion>
                                        <p:animRot by="1500000">
                                          <p:cBhvr>
                                            <p:cTn id="26" dur="1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27" dur="125" fill="hold">
                                              <p:stCondLst>
                                                <p:cond delay="125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28" dur="125" fill="hold">
                                              <p:stCondLst>
                                                <p:cond delay="25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500000">
                                          <p:cBhvr>
                                            <p:cTn id="29" dur="125" fill="hold">
                                              <p:stCondLst>
                                                <p:cond delay="375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2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3" dur="1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1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0" grpId="0"/>
          <p:bldP spid="30" grpId="1"/>
          <p:bldP spid="20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0FA8C8F8-37E2-476E-BE50-C64CCE68D6E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8" b="4998"/>
          <a:stretch/>
        </p:blipFill>
        <p:spPr>
          <a:xfrm>
            <a:off x="-201" y="0"/>
            <a:ext cx="12192403" cy="6858000"/>
          </a:xfrm>
          <a:prstGeom prst="rect">
            <a:avLst/>
          </a:prstGeom>
        </p:spPr>
      </p:pic>
      <p:sp>
        <p:nvSpPr>
          <p:cNvPr id="4" name="矩形: 圆角 3">
            <a:extLst>
              <a:ext uri="{FF2B5EF4-FFF2-40B4-BE49-F238E27FC236}">
                <a16:creationId xmlns:a16="http://schemas.microsoft.com/office/drawing/2014/main" xmlns="" id="{5A3E8308-5806-40E3-80CD-0F112F33BDE4}"/>
              </a:ext>
            </a:extLst>
          </p:cNvPr>
          <p:cNvSpPr/>
          <p:nvPr/>
        </p:nvSpPr>
        <p:spPr>
          <a:xfrm>
            <a:off x="398945" y="590550"/>
            <a:ext cx="11394110" cy="56769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D0E73E6F-8CC8-4827-9701-EEB659629B8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72" t="25191" r="29370" b="24660"/>
          <a:stretch/>
        </p:blipFill>
        <p:spPr>
          <a:xfrm>
            <a:off x="10595283" y="4293605"/>
            <a:ext cx="1615440" cy="2534919"/>
          </a:xfrm>
          <a:prstGeom prst="rect">
            <a:avLst/>
          </a:prstGeom>
        </p:spPr>
      </p:pic>
      <p:grpSp>
        <p:nvGrpSpPr>
          <p:cNvPr id="13" name="Group 20">
            <a:extLst>
              <a:ext uri="{FF2B5EF4-FFF2-40B4-BE49-F238E27FC236}">
                <a16:creationId xmlns:a16="http://schemas.microsoft.com/office/drawing/2014/main" xmlns="" id="{2F8C66E4-2B45-4CD6-B20C-EC76D7D847C5}"/>
              </a:ext>
            </a:extLst>
          </p:cNvPr>
          <p:cNvGrpSpPr>
            <a:grpSpLocks/>
          </p:cNvGrpSpPr>
          <p:nvPr/>
        </p:nvGrpSpPr>
        <p:grpSpPr bwMode="auto">
          <a:xfrm>
            <a:off x="388740" y="2328624"/>
            <a:ext cx="3048000" cy="3546950"/>
            <a:chOff x="0" y="3276600"/>
            <a:chExt cx="2514600" cy="243840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1A192684-497A-4962-830E-548C7FC26000}"/>
                </a:ext>
              </a:extLst>
            </p:cNvPr>
            <p:cNvSpPr/>
            <p:nvPr/>
          </p:nvSpPr>
          <p:spPr>
            <a:xfrm>
              <a:off x="0" y="5392683"/>
              <a:ext cx="1947069" cy="3223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3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5" name="Group 17">
              <a:extLst>
                <a:ext uri="{FF2B5EF4-FFF2-40B4-BE49-F238E27FC236}">
                  <a16:creationId xmlns:a16="http://schemas.microsoft.com/office/drawing/2014/main" xmlns="" id="{F1ED52F5-D1E2-41FD-A97F-09FAFAAF2D5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400" y="3276600"/>
              <a:ext cx="2438200" cy="2039007"/>
              <a:chOff x="76400" y="3276600"/>
              <a:chExt cx="2438200" cy="2039007"/>
            </a:xfrm>
          </p:grpSpPr>
          <p:sp>
            <p:nvSpPr>
              <p:cNvPr id="16" name="Cube 3">
                <a:extLst>
                  <a:ext uri="{FF2B5EF4-FFF2-40B4-BE49-F238E27FC236}">
                    <a16:creationId xmlns:a16="http://schemas.microsoft.com/office/drawing/2014/main" xmlns="" id="{9DCB6311-8126-4197-A740-130DDA101840}"/>
                  </a:ext>
                </a:extLst>
              </p:cNvPr>
              <p:cNvSpPr/>
              <p:nvPr/>
            </p:nvSpPr>
            <p:spPr>
              <a:xfrm>
                <a:off x="76400" y="3276600"/>
                <a:ext cx="2438200" cy="2039007"/>
              </a:xfrm>
              <a:prstGeom prst="cube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xmlns="" id="{A88B1005-0D7E-4BD7-A4EE-DCFE120A89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1515" y="3276600"/>
                <a:ext cx="0" cy="1524000"/>
              </a:xfrm>
              <a:prstGeom prst="line">
                <a:avLst/>
              </a:prstGeom>
              <a:ln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xmlns="" id="{EBADA4EA-196C-4FDF-881E-CDB8CFC3E1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1515" y="4800600"/>
                <a:ext cx="1792526" cy="0"/>
              </a:xfrm>
              <a:prstGeom prst="line">
                <a:avLst/>
              </a:prstGeom>
              <a:ln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xmlns="" id="{F3782E48-ABB6-45F2-B8E6-82A6FC54433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6400" y="4800600"/>
                <a:ext cx="615114" cy="514130"/>
              </a:xfrm>
              <a:prstGeom prst="line">
                <a:avLst/>
              </a:prstGeom>
              <a:ln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0" name="Rectangle 13">
            <a:extLst>
              <a:ext uri="{FF2B5EF4-FFF2-40B4-BE49-F238E27FC236}">
                <a16:creationId xmlns:a16="http://schemas.microsoft.com/office/drawing/2014/main" xmlns="" id="{2F7D0E4A-2F18-4D12-8FB5-46B6296B75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5492" y="3252249"/>
            <a:ext cx="105509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>
                <a:solidFill>
                  <a:srgbClr val="33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en-US" sz="2800" b="1">
                <a:solidFill>
                  <a:srgbClr val="33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xq</a:t>
            </a:r>
            <a:r>
              <a:rPr lang="en-US" altLang="en-US" b="1">
                <a:solidFill>
                  <a:srgbClr val="33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1" name="Rectangle 13">
            <a:extLst>
              <a:ext uri="{FF2B5EF4-FFF2-40B4-BE49-F238E27FC236}">
                <a16:creationId xmlns:a16="http://schemas.microsoft.com/office/drawing/2014/main" xmlns="" id="{DED312D7-4A88-45E0-AB29-FCB6B023A3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5492" y="4144424"/>
            <a:ext cx="99578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>
                <a:solidFill>
                  <a:srgbClr val="33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en-US" sz="2800" b="1">
                <a:solidFill>
                  <a:srgbClr val="33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tp</a:t>
            </a:r>
            <a:r>
              <a:rPr lang="en-US" altLang="en-US" b="1">
                <a:solidFill>
                  <a:srgbClr val="33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2" name="Rectangle 2">
            <a:extLst>
              <a:ext uri="{FF2B5EF4-FFF2-40B4-BE49-F238E27FC236}">
                <a16:creationId xmlns:a16="http://schemas.microsoft.com/office/drawing/2014/main" xmlns="" id="{7F08DC57-896A-40FB-8136-8750303D20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8829" y="5507126"/>
            <a:ext cx="12192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2m5cm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xmlns="" id="{489376F9-8373-4226-B8B3-740D90307B3F}"/>
              </a:ext>
            </a:extLst>
          </p:cNvPr>
          <p:cNvSpPr txBox="1">
            <a:spLocks/>
          </p:cNvSpPr>
          <p:nvPr/>
        </p:nvSpPr>
        <p:spPr>
          <a:xfrm>
            <a:off x="1498599" y="681757"/>
            <a:ext cx="9893301" cy="115535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96875" algn="just">
              <a:buFont typeface="Arial" panose="020B0604020202020204" pitchFamily="34" charset="0"/>
              <a:buNone/>
            </a:pPr>
            <a:r>
              <a:rPr lang="en-US" altLang="en-US" sz="3600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</a:t>
            </a: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 diện tích xung quanh và diện tích toàn phần của hình lập phư</a:t>
            </a:r>
            <a:r>
              <a:rPr lang="vi-VN" alt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alt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 có cạnh 2m5cm.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65046C64-3957-41DB-9D26-841373215FD6}"/>
              </a:ext>
            </a:extLst>
          </p:cNvPr>
          <p:cNvCxnSpPr>
            <a:cxnSpLocks/>
          </p:cNvCxnSpPr>
          <p:nvPr/>
        </p:nvCxnSpPr>
        <p:spPr>
          <a:xfrm>
            <a:off x="1622687" y="1738074"/>
            <a:ext cx="1744400" cy="0"/>
          </a:xfrm>
          <a:prstGeom prst="line">
            <a:avLst/>
          </a:prstGeom>
          <a:ln w="28575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xmlns="" id="{72E7E342-454D-4AD0-99DF-11B554AAF3E7}"/>
              </a:ext>
            </a:extLst>
          </p:cNvPr>
          <p:cNvCxnSpPr>
            <a:cxnSpLocks/>
          </p:cNvCxnSpPr>
          <p:nvPr/>
        </p:nvCxnSpPr>
        <p:spPr>
          <a:xfrm>
            <a:off x="4393358" y="1742598"/>
            <a:ext cx="3442542" cy="0"/>
          </a:xfrm>
          <a:prstGeom prst="line">
            <a:avLst/>
          </a:prstGeom>
          <a:ln w="28575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10882845-7B57-436B-A100-835EEF0119CC}"/>
              </a:ext>
            </a:extLst>
          </p:cNvPr>
          <p:cNvCxnSpPr>
            <a:cxnSpLocks/>
          </p:cNvCxnSpPr>
          <p:nvPr/>
        </p:nvCxnSpPr>
        <p:spPr>
          <a:xfrm>
            <a:off x="3367087" y="1244972"/>
            <a:ext cx="5520268" cy="0"/>
          </a:xfrm>
          <a:prstGeom prst="line">
            <a:avLst/>
          </a:prstGeom>
          <a:ln w="28575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E6C19EBA-E2C1-4D69-94E8-B84B679917E5}"/>
              </a:ext>
            </a:extLst>
          </p:cNvPr>
          <p:cNvCxnSpPr>
            <a:cxnSpLocks/>
          </p:cNvCxnSpPr>
          <p:nvPr/>
        </p:nvCxnSpPr>
        <p:spPr>
          <a:xfrm>
            <a:off x="9474200" y="1738074"/>
            <a:ext cx="1371600" cy="0"/>
          </a:xfrm>
          <a:prstGeom prst="line">
            <a:avLst/>
          </a:prstGeom>
          <a:ln w="28575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xmlns="" id="{20E1B70B-2248-44C6-B1A8-1504F6382580}"/>
              </a:ext>
            </a:extLst>
          </p:cNvPr>
          <p:cNvCxnSpPr>
            <a:cxnSpLocks/>
          </p:cNvCxnSpPr>
          <p:nvPr/>
        </p:nvCxnSpPr>
        <p:spPr>
          <a:xfrm>
            <a:off x="9644108" y="1242831"/>
            <a:ext cx="1595392" cy="15155"/>
          </a:xfrm>
          <a:prstGeom prst="line">
            <a:avLst/>
          </a:prstGeom>
          <a:ln w="28575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13">
            <a:extLst>
              <a:ext uri="{FF2B5EF4-FFF2-40B4-BE49-F238E27FC236}">
                <a16:creationId xmlns:a16="http://schemas.microsoft.com/office/drawing/2014/main" xmlns="" id="{1E468329-8236-4939-881B-8B22391396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4013" y="2534919"/>
            <a:ext cx="234551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33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= 2m5cm</a:t>
            </a:r>
            <a:endParaRPr lang="en-US" altLang="en-US" sz="2800" b="1">
              <a:solidFill>
                <a:srgbClr val="33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angle 13">
            <a:extLst>
              <a:ext uri="{FF2B5EF4-FFF2-40B4-BE49-F238E27FC236}">
                <a16:creationId xmlns:a16="http://schemas.microsoft.com/office/drawing/2014/main" xmlns="" id="{5A0BA02A-814D-4EFA-B0B0-345C0B0DA3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5395" y="2534919"/>
            <a:ext cx="1755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2,05m</a:t>
            </a:r>
            <a:endParaRPr lang="en-US" alt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Rectangle 13">
            <a:extLst>
              <a:ext uri="{FF2B5EF4-FFF2-40B4-BE49-F238E27FC236}">
                <a16:creationId xmlns:a16="http://schemas.microsoft.com/office/drawing/2014/main" xmlns="" id="{77087E02-31BC-4960-8F17-BC4DEA75F2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9282" y="3353585"/>
            <a:ext cx="217880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a x a x 4</a:t>
            </a:r>
            <a:endParaRPr lang="en-US" alt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Rectangle 13">
            <a:extLst>
              <a:ext uri="{FF2B5EF4-FFF2-40B4-BE49-F238E27FC236}">
                <a16:creationId xmlns:a16="http://schemas.microsoft.com/office/drawing/2014/main" xmlns="" id="{8AF2393D-56FD-48C4-ADBC-5AEAA9CBA9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9282" y="4172251"/>
            <a:ext cx="217880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a x a x 6</a:t>
            </a:r>
            <a:endParaRPr lang="en-US" alt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" name="图片 4">
            <a:extLst>
              <a:ext uri="{FF2B5EF4-FFF2-40B4-BE49-F238E27FC236}">
                <a16:creationId xmlns:a16="http://schemas.microsoft.com/office/drawing/2014/main" xmlns="" id="{B7E9A90C-90B9-456D-9D5A-F2B738B3DBB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56" b="58974"/>
          <a:stretch/>
        </p:blipFill>
        <p:spPr>
          <a:xfrm rot="20432177">
            <a:off x="-124890" y="-23146"/>
            <a:ext cx="1780019" cy="1833640"/>
          </a:xfrm>
          <a:prstGeom prst="rect">
            <a:avLst/>
          </a:prstGeom>
        </p:spPr>
      </p:pic>
      <p:pic>
        <p:nvPicPr>
          <p:cNvPr id="29" name="PA_库_图片 961">
            <a:extLst>
              <a:ext uri="{FF2B5EF4-FFF2-40B4-BE49-F238E27FC236}">
                <a16:creationId xmlns:a16="http://schemas.microsoft.com/office/drawing/2014/main" xmlns="" id="{B7CC2BCD-14E7-48EB-8AF1-80847D8B050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80941" y="2054661"/>
            <a:ext cx="4278187" cy="2490807"/>
          </a:xfrm>
          <a:prstGeom prst="rect">
            <a:avLst/>
          </a:prstGeom>
        </p:spPr>
      </p:pic>
      <p:sp>
        <p:nvSpPr>
          <p:cNvPr id="30" name="Shape 233">
            <a:extLst>
              <a:ext uri="{FF2B5EF4-FFF2-40B4-BE49-F238E27FC236}">
                <a16:creationId xmlns:a16="http://schemas.microsoft.com/office/drawing/2014/main" xmlns="" id="{3245E7E2-E899-477E-BFAC-6EA682DE2E61}"/>
              </a:ext>
            </a:extLst>
          </p:cNvPr>
          <p:cNvSpPr/>
          <p:nvPr/>
        </p:nvSpPr>
        <p:spPr>
          <a:xfrm flipH="1">
            <a:off x="7830015" y="2930316"/>
            <a:ext cx="3664882" cy="543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 defTabSz="412750" hangingPunct="0"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altLang="en-US" sz="32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 2m5cm = .... m</a:t>
            </a:r>
            <a:endParaRPr lang="zh-CN" altLang="en-US" sz="3200" b="1" kern="0" dirty="0">
              <a:solidFill>
                <a:srgbClr val="0070C0"/>
              </a:solidFill>
              <a:latin typeface="字魂7号-温暖童稚体" panose="00000500000000000000" pitchFamily="2" charset="-122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  <p:sp>
        <p:nvSpPr>
          <p:cNvPr id="31" name="Shape 233">
            <a:extLst>
              <a:ext uri="{FF2B5EF4-FFF2-40B4-BE49-F238E27FC236}">
                <a16:creationId xmlns:a16="http://schemas.microsoft.com/office/drawing/2014/main" xmlns="" id="{E1A26C5F-4C00-45F7-B9EC-A02B9D861745}"/>
              </a:ext>
            </a:extLst>
          </p:cNvPr>
          <p:cNvSpPr/>
          <p:nvPr/>
        </p:nvSpPr>
        <p:spPr>
          <a:xfrm flipH="1">
            <a:off x="7771958" y="2523656"/>
            <a:ext cx="3664882" cy="15286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 defTabSz="412750" hangingPunct="0"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altLang="zh-CN" sz="3200" b="1">
                <a:solidFill>
                  <a:srgbClr val="0070C0"/>
                </a:solidFill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  <a:sym typeface="Lato Regular"/>
              </a:rPr>
              <a:t>Hãy nêu công thức tính diện tích xung quanh.</a:t>
            </a:r>
            <a:endParaRPr lang="zh-CN" altLang="en-US" sz="3200" b="1" kern="0" dirty="0">
              <a:solidFill>
                <a:srgbClr val="0070C0"/>
              </a:solidFill>
              <a:latin typeface="字魂7号-温暖童稚体" panose="00000500000000000000" pitchFamily="2" charset="-122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  <p:sp>
        <p:nvSpPr>
          <p:cNvPr id="32" name="Shape 233">
            <a:extLst>
              <a:ext uri="{FF2B5EF4-FFF2-40B4-BE49-F238E27FC236}">
                <a16:creationId xmlns:a16="http://schemas.microsoft.com/office/drawing/2014/main" xmlns="" id="{6C23958C-1241-403A-A2B1-4E33DCC2577B}"/>
              </a:ext>
            </a:extLst>
          </p:cNvPr>
          <p:cNvSpPr/>
          <p:nvPr/>
        </p:nvSpPr>
        <p:spPr>
          <a:xfrm flipH="1">
            <a:off x="7703661" y="2557625"/>
            <a:ext cx="3664882" cy="15286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 defTabSz="412750" hangingPunct="0"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altLang="zh-CN" sz="3200" b="1">
                <a:solidFill>
                  <a:srgbClr val="0070C0"/>
                </a:solidFill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  <a:sym typeface="Lato Regular"/>
              </a:rPr>
              <a:t>Hãy nêu công thức tính diện tích toàn phần.</a:t>
            </a:r>
            <a:endParaRPr lang="zh-CN" altLang="en-US" sz="3200" b="1" kern="0" dirty="0">
              <a:solidFill>
                <a:srgbClr val="0070C0"/>
              </a:solidFill>
              <a:latin typeface="字魂7号-温暖童稚体" panose="00000500000000000000" pitchFamily="2" charset="-122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9764238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1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1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1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1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 animBg="1"/>
      <p:bldP spid="23" grpId="0"/>
      <p:bldP spid="34" grpId="0"/>
      <p:bldP spid="35" grpId="0"/>
      <p:bldP spid="38" grpId="0"/>
      <p:bldP spid="39" grpId="0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0FA8C8F8-37E2-476E-BE50-C64CCE68D6E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8" b="4998"/>
          <a:stretch/>
        </p:blipFill>
        <p:spPr>
          <a:xfrm>
            <a:off x="-201" y="0"/>
            <a:ext cx="12192403" cy="6858000"/>
          </a:xfrm>
          <a:prstGeom prst="rect">
            <a:avLst/>
          </a:prstGeom>
        </p:spPr>
      </p:pic>
      <p:sp>
        <p:nvSpPr>
          <p:cNvPr id="4" name="矩形: 圆角 3">
            <a:extLst>
              <a:ext uri="{FF2B5EF4-FFF2-40B4-BE49-F238E27FC236}">
                <a16:creationId xmlns:a16="http://schemas.microsoft.com/office/drawing/2014/main" xmlns="" id="{5A3E8308-5806-40E3-80CD-0F112F33BDE4}"/>
              </a:ext>
            </a:extLst>
          </p:cNvPr>
          <p:cNvSpPr/>
          <p:nvPr/>
        </p:nvSpPr>
        <p:spPr>
          <a:xfrm>
            <a:off x="398945" y="317500"/>
            <a:ext cx="11394110" cy="6223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D0E73E6F-8CC8-4827-9701-EEB659629B8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72" t="25191" r="29370" b="24660"/>
          <a:stretch/>
        </p:blipFill>
        <p:spPr>
          <a:xfrm>
            <a:off x="10910513" y="4890437"/>
            <a:ext cx="1204518" cy="1890107"/>
          </a:xfrm>
          <a:prstGeom prst="rect">
            <a:avLst/>
          </a:prstGeom>
        </p:spPr>
      </p:pic>
      <p:grpSp>
        <p:nvGrpSpPr>
          <p:cNvPr id="13" name="Group 20">
            <a:extLst>
              <a:ext uri="{FF2B5EF4-FFF2-40B4-BE49-F238E27FC236}">
                <a16:creationId xmlns:a16="http://schemas.microsoft.com/office/drawing/2014/main" xmlns="" id="{2F8C66E4-2B45-4CD6-B20C-EC76D7D847C5}"/>
              </a:ext>
            </a:extLst>
          </p:cNvPr>
          <p:cNvGrpSpPr>
            <a:grpSpLocks/>
          </p:cNvGrpSpPr>
          <p:nvPr/>
        </p:nvGrpSpPr>
        <p:grpSpPr bwMode="auto">
          <a:xfrm>
            <a:off x="736600" y="2328624"/>
            <a:ext cx="3048000" cy="3546950"/>
            <a:chOff x="0" y="3276600"/>
            <a:chExt cx="2514600" cy="243840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1A192684-497A-4962-830E-548C7FC26000}"/>
                </a:ext>
              </a:extLst>
            </p:cNvPr>
            <p:cNvSpPr/>
            <p:nvPr/>
          </p:nvSpPr>
          <p:spPr>
            <a:xfrm>
              <a:off x="0" y="5392683"/>
              <a:ext cx="1947069" cy="3223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3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5" name="Group 17">
              <a:extLst>
                <a:ext uri="{FF2B5EF4-FFF2-40B4-BE49-F238E27FC236}">
                  <a16:creationId xmlns:a16="http://schemas.microsoft.com/office/drawing/2014/main" xmlns="" id="{F1ED52F5-D1E2-41FD-A97F-09FAFAAF2D5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400" y="3276600"/>
              <a:ext cx="2438200" cy="2039007"/>
              <a:chOff x="76400" y="3276600"/>
              <a:chExt cx="2438200" cy="2039007"/>
            </a:xfrm>
          </p:grpSpPr>
          <p:sp>
            <p:nvSpPr>
              <p:cNvPr id="16" name="Cube 3">
                <a:extLst>
                  <a:ext uri="{FF2B5EF4-FFF2-40B4-BE49-F238E27FC236}">
                    <a16:creationId xmlns:a16="http://schemas.microsoft.com/office/drawing/2014/main" xmlns="" id="{9DCB6311-8126-4197-A740-130DDA101840}"/>
                  </a:ext>
                </a:extLst>
              </p:cNvPr>
              <p:cNvSpPr/>
              <p:nvPr/>
            </p:nvSpPr>
            <p:spPr>
              <a:xfrm>
                <a:off x="76400" y="3276600"/>
                <a:ext cx="2438200" cy="2039007"/>
              </a:xfrm>
              <a:prstGeom prst="cube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xmlns="" id="{A88B1005-0D7E-4BD7-A4EE-DCFE120A89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1515" y="3276600"/>
                <a:ext cx="0" cy="1524000"/>
              </a:xfrm>
              <a:prstGeom prst="line">
                <a:avLst/>
              </a:prstGeom>
              <a:ln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xmlns="" id="{EBADA4EA-196C-4FDF-881E-CDB8CFC3E1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1515" y="4800600"/>
                <a:ext cx="1792526" cy="0"/>
              </a:xfrm>
              <a:prstGeom prst="line">
                <a:avLst/>
              </a:prstGeom>
              <a:ln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xmlns="" id="{F3782E48-ABB6-45F2-B8E6-82A6FC54433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6400" y="4800600"/>
                <a:ext cx="615114" cy="514130"/>
              </a:xfrm>
              <a:prstGeom prst="line">
                <a:avLst/>
              </a:prstGeom>
              <a:ln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2" name="Rectangle 2">
            <a:extLst>
              <a:ext uri="{FF2B5EF4-FFF2-40B4-BE49-F238E27FC236}">
                <a16:creationId xmlns:a16="http://schemas.microsoft.com/office/drawing/2014/main" xmlns="" id="{7F08DC57-896A-40FB-8136-8750303D20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6689" y="5507126"/>
            <a:ext cx="12192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2m5cm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xmlns="" id="{489376F9-8373-4226-B8B3-740D90307B3F}"/>
              </a:ext>
            </a:extLst>
          </p:cNvPr>
          <p:cNvSpPr txBox="1">
            <a:spLocks/>
          </p:cNvSpPr>
          <p:nvPr/>
        </p:nvSpPr>
        <p:spPr>
          <a:xfrm>
            <a:off x="1498599" y="489059"/>
            <a:ext cx="9893301" cy="115535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96875" algn="just">
              <a:buFont typeface="Arial" panose="020B0604020202020204" pitchFamily="34" charset="0"/>
              <a:buNone/>
            </a:pPr>
            <a:r>
              <a:rPr lang="en-US" altLang="en-US" sz="3600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</a:t>
            </a: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 diện tích xung quanh và diện tích toàn phần của hình lập phư</a:t>
            </a:r>
            <a:r>
              <a:rPr lang="vi-VN" alt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alt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 có cạnh 2m5cm.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65046C64-3957-41DB-9D26-841373215FD6}"/>
              </a:ext>
            </a:extLst>
          </p:cNvPr>
          <p:cNvCxnSpPr>
            <a:cxnSpLocks/>
          </p:cNvCxnSpPr>
          <p:nvPr/>
        </p:nvCxnSpPr>
        <p:spPr>
          <a:xfrm>
            <a:off x="1622687" y="1545376"/>
            <a:ext cx="1744400" cy="0"/>
          </a:xfrm>
          <a:prstGeom prst="line">
            <a:avLst/>
          </a:prstGeom>
          <a:ln w="28575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xmlns="" id="{72E7E342-454D-4AD0-99DF-11B554AAF3E7}"/>
              </a:ext>
            </a:extLst>
          </p:cNvPr>
          <p:cNvCxnSpPr>
            <a:cxnSpLocks/>
          </p:cNvCxnSpPr>
          <p:nvPr/>
        </p:nvCxnSpPr>
        <p:spPr>
          <a:xfrm>
            <a:off x="4393358" y="1549900"/>
            <a:ext cx="3442542" cy="0"/>
          </a:xfrm>
          <a:prstGeom prst="line">
            <a:avLst/>
          </a:prstGeom>
          <a:ln w="28575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10882845-7B57-436B-A100-835EEF0119CC}"/>
              </a:ext>
            </a:extLst>
          </p:cNvPr>
          <p:cNvCxnSpPr/>
          <p:nvPr/>
        </p:nvCxnSpPr>
        <p:spPr>
          <a:xfrm>
            <a:off x="3367087" y="1052274"/>
            <a:ext cx="4722812" cy="1588"/>
          </a:xfrm>
          <a:prstGeom prst="line">
            <a:avLst/>
          </a:prstGeom>
          <a:ln w="28575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E6C19EBA-E2C1-4D69-94E8-B84B679917E5}"/>
              </a:ext>
            </a:extLst>
          </p:cNvPr>
          <p:cNvCxnSpPr>
            <a:cxnSpLocks/>
          </p:cNvCxnSpPr>
          <p:nvPr/>
        </p:nvCxnSpPr>
        <p:spPr>
          <a:xfrm>
            <a:off x="9474200" y="1545376"/>
            <a:ext cx="1371600" cy="0"/>
          </a:xfrm>
          <a:prstGeom prst="line">
            <a:avLst/>
          </a:prstGeom>
          <a:ln w="28575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xmlns="" id="{20E1B70B-2248-44C6-B1A8-1504F6382580}"/>
              </a:ext>
            </a:extLst>
          </p:cNvPr>
          <p:cNvCxnSpPr>
            <a:cxnSpLocks/>
          </p:cNvCxnSpPr>
          <p:nvPr/>
        </p:nvCxnSpPr>
        <p:spPr>
          <a:xfrm>
            <a:off x="9644108" y="1050133"/>
            <a:ext cx="1595392" cy="15155"/>
          </a:xfrm>
          <a:prstGeom prst="line">
            <a:avLst/>
          </a:prstGeom>
          <a:ln w="28575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14">
            <a:extLst>
              <a:ext uri="{FF2B5EF4-FFF2-40B4-BE49-F238E27FC236}">
                <a16:creationId xmlns:a16="http://schemas.microsoft.com/office/drawing/2014/main" xmlns="" id="{4FEF5BF8-B3DA-4984-8741-714F791267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5319" y="1775807"/>
            <a:ext cx="13500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indent="39687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indent="0" algn="ctr" eaLnBrk="1" hangingPunct="1">
              <a:buFontTx/>
              <a:buNone/>
            </a:pPr>
            <a:r>
              <a:rPr lang="en-US" altLang="en-US" sz="28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giải</a:t>
            </a:r>
          </a:p>
        </p:txBody>
      </p:sp>
      <p:sp>
        <p:nvSpPr>
          <p:cNvPr id="30" name="Rectangle 15">
            <a:extLst>
              <a:ext uri="{FF2B5EF4-FFF2-40B4-BE49-F238E27FC236}">
                <a16:creationId xmlns:a16="http://schemas.microsoft.com/office/drawing/2014/main" xmlns="" id="{14A21D88-63CB-49D8-9CD1-883E00197B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4784" y="2355106"/>
            <a:ext cx="519112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39687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Đổi: 2m 5cm = 2,05 m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CDA76706-E43B-430A-AD1B-2C5F673C2B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0635" y="2917715"/>
            <a:ext cx="8099419" cy="344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39687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 tích xung quanh của hình lập ph</a:t>
            </a:r>
            <a:r>
              <a:rPr lang="vi-VN" altLang="en-US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ươ</a:t>
            </a:r>
            <a:r>
              <a:rPr lang="en-US" altLang="en-US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 là:                                     </a:t>
            </a:r>
            <a:r>
              <a:rPr lang="en-US" altLang="en-US" b="1" i="1">
                <a:solidFill>
                  <a:srgbClr val="33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(2,05 x 2,05) x 4 = 16,81 (m</a:t>
            </a:r>
            <a:r>
              <a:rPr lang="en-US" altLang="en-US" b="1" i="1" baseline="30000">
                <a:solidFill>
                  <a:srgbClr val="33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b="1" i="1">
                <a:solidFill>
                  <a:srgbClr val="33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 eaLnBrk="1" hangingPunct="1">
              <a:buFontTx/>
              <a:buNone/>
            </a:pPr>
            <a:r>
              <a:rPr lang="en-US" altLang="en-US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 tích toàn phần của hình lập ph</a:t>
            </a:r>
            <a:r>
              <a:rPr lang="vi-VN" altLang="en-US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ươ</a:t>
            </a:r>
            <a:r>
              <a:rPr lang="en-US" altLang="en-US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 là:</a:t>
            </a:r>
          </a:p>
          <a:p>
            <a:pPr algn="ctr" eaLnBrk="1" hangingPunct="1">
              <a:buFontTx/>
              <a:buNone/>
            </a:pPr>
            <a:r>
              <a:rPr lang="en-US" altLang="en-US" b="1" i="1">
                <a:solidFill>
                  <a:srgbClr val="33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(2,05 x 2,05) x 6 = 25,215 (m</a:t>
            </a:r>
            <a:r>
              <a:rPr lang="en-US" altLang="en-US" b="1" i="1" baseline="30000">
                <a:solidFill>
                  <a:srgbClr val="33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b="1" i="1">
                <a:solidFill>
                  <a:srgbClr val="33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 eaLnBrk="1" hangingPunct="1">
              <a:buFontTx/>
              <a:buNone/>
            </a:pPr>
            <a:r>
              <a:rPr lang="en-US" altLang="en-US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số</a:t>
            </a: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Sxq: 16,81 m</a:t>
            </a:r>
            <a:r>
              <a:rPr lang="en-US" altLang="en-US" baseline="30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FontTx/>
              <a:buNone/>
            </a:pPr>
            <a:r>
              <a:rPr lang="en-US" altLang="en-US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Stp: 25,215 m</a:t>
            </a:r>
            <a:r>
              <a:rPr lang="en-US" altLang="en-US" baseline="30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" name="图片 4">
            <a:extLst>
              <a:ext uri="{FF2B5EF4-FFF2-40B4-BE49-F238E27FC236}">
                <a16:creationId xmlns:a16="http://schemas.microsoft.com/office/drawing/2014/main" xmlns="" id="{7C8FD720-1C76-4E91-9965-CCF489B5826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56" b="58974"/>
          <a:stretch/>
        </p:blipFill>
        <p:spPr>
          <a:xfrm rot="20432177">
            <a:off x="25674" y="67630"/>
            <a:ext cx="1607065" cy="1655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2999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1A5A573F-34A3-44B1-AFB7-50E7330053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77"/>
          <a:stretch/>
        </p:blipFill>
        <p:spPr>
          <a:xfrm>
            <a:off x="0" y="0"/>
            <a:ext cx="12216789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EBC7366A-46D3-46D2-8934-6AC3F4D3D8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4775200" y="1795765"/>
            <a:ext cx="6451600" cy="3023503"/>
          </a:xfrm>
          <a:prstGeom prst="rect">
            <a:avLst/>
          </a:prstGeom>
        </p:spPr>
      </p:pic>
      <p:sp>
        <p:nvSpPr>
          <p:cNvPr id="7" name="Shape 233">
            <a:extLst>
              <a:ext uri="{FF2B5EF4-FFF2-40B4-BE49-F238E27FC236}">
                <a16:creationId xmlns:a16="http://schemas.microsoft.com/office/drawing/2014/main" xmlns="" id="{57B1DF61-8767-448B-90C6-56D731B1CC60}"/>
              </a:ext>
            </a:extLst>
          </p:cNvPr>
          <p:cNvSpPr/>
          <p:nvPr/>
        </p:nvSpPr>
        <p:spPr>
          <a:xfrm>
            <a:off x="5326760" y="2494613"/>
            <a:ext cx="5163439" cy="15286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 defTabSz="412750" hangingPunct="0"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alt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Mảnh bìa nào d</a:t>
            </a:r>
            <a:r>
              <a:rPr lang="vi-VN" alt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ưới</a:t>
            </a:r>
            <a:r>
              <a:rPr lang="en-US" alt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có thể gấp </a:t>
            </a:r>
            <a:r>
              <a:rPr lang="vi-VN" alt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</a:t>
            </a:r>
            <a:r>
              <a:rPr lang="en-US" alt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một hình lập ph</a:t>
            </a:r>
            <a:r>
              <a:rPr lang="vi-VN" alt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ươ</a:t>
            </a:r>
            <a:r>
              <a:rPr lang="en-US" alt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ng?</a:t>
            </a:r>
            <a:endParaRPr lang="zh-CN" altLang="en-US" sz="3200" b="1" kern="0" dirty="0">
              <a:solidFill>
                <a:srgbClr val="002060"/>
              </a:solidFill>
              <a:latin typeface="字魂7号-温暖童稚体" panose="00000500000000000000" pitchFamily="2" charset="-122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C40D00FA-0167-4BD8-B28E-DD5E239A09E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41" t="-397" r="-767" b="54115"/>
          <a:stretch/>
        </p:blipFill>
        <p:spPr>
          <a:xfrm>
            <a:off x="-377281" y="332672"/>
            <a:ext cx="6647361" cy="7208319"/>
          </a:xfrm>
          <a:prstGeom prst="rect">
            <a:avLst/>
          </a:prstGeom>
        </p:spPr>
      </p:pic>
      <p:sp>
        <p:nvSpPr>
          <p:cNvPr id="9" name="文本框 4">
            <a:extLst>
              <a:ext uri="{FF2B5EF4-FFF2-40B4-BE49-F238E27FC236}">
                <a16:creationId xmlns:a16="http://schemas.microsoft.com/office/drawing/2014/main" xmlns="" id="{1CE1447D-10D1-4767-998B-2C675249C4A6}"/>
              </a:ext>
            </a:extLst>
          </p:cNvPr>
          <p:cNvSpPr txBox="1"/>
          <p:nvPr/>
        </p:nvSpPr>
        <p:spPr>
          <a:xfrm>
            <a:off x="-39945" y="0"/>
            <a:ext cx="29863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>
                <a:solidFill>
                  <a:srgbClr val="FFFF00"/>
                </a:solidFill>
                <a:latin typeface="UVN Binh Duong" pitchFamily="2" charset="0"/>
                <a:ea typeface="包图小白体" panose="02010601030101010101" pitchFamily="2" charset="-122"/>
              </a:rPr>
              <a:t>Bài 2.</a:t>
            </a:r>
            <a:endParaRPr lang="zh-CN" altLang="en-US" sz="6000" b="1" dirty="0">
              <a:solidFill>
                <a:srgbClr val="FFFF00"/>
              </a:solidFill>
              <a:latin typeface="UVN Binh Duong" pitchFamily="2" charset="0"/>
              <a:ea typeface="包图小白体" panose="02010601030101010101" pitchFamily="2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86F4D4C0-BE03-4EC2-AEBD-053F76EB7CA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31" t="5931" r="6133" b="58272"/>
          <a:stretch/>
        </p:blipFill>
        <p:spPr>
          <a:xfrm rot="20012845" flipH="1">
            <a:off x="9116778" y="399336"/>
            <a:ext cx="2802780" cy="2299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5848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1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0FA8C8F8-37E2-476E-BE50-C64CCE68D6E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8" b="4998"/>
          <a:stretch/>
        </p:blipFill>
        <p:spPr>
          <a:xfrm>
            <a:off x="0" y="0"/>
            <a:ext cx="12192403" cy="6858000"/>
          </a:xfrm>
          <a:prstGeom prst="rect">
            <a:avLst/>
          </a:prstGeom>
        </p:spPr>
      </p:pic>
      <p:sp>
        <p:nvSpPr>
          <p:cNvPr id="4" name="矩形: 圆角 3">
            <a:extLst>
              <a:ext uri="{FF2B5EF4-FFF2-40B4-BE49-F238E27FC236}">
                <a16:creationId xmlns:a16="http://schemas.microsoft.com/office/drawing/2014/main" xmlns="" id="{5A3E8308-5806-40E3-80CD-0F112F33BDE4}"/>
              </a:ext>
            </a:extLst>
          </p:cNvPr>
          <p:cNvSpPr/>
          <p:nvPr/>
        </p:nvSpPr>
        <p:spPr>
          <a:xfrm>
            <a:off x="286233" y="534393"/>
            <a:ext cx="11619534" cy="578921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 descr="图片包含 物体&#10;&#10;描述已自动生成">
            <a:extLst>
              <a:ext uri="{FF2B5EF4-FFF2-40B4-BE49-F238E27FC236}">
                <a16:creationId xmlns:a16="http://schemas.microsoft.com/office/drawing/2014/main" xmlns="" id="{8782A4F9-6C73-4D7A-B998-C7DBB19F249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40" t="25919" r="32755" b="34693"/>
          <a:stretch/>
        </p:blipFill>
        <p:spPr>
          <a:xfrm>
            <a:off x="286233" y="5194300"/>
            <a:ext cx="1148865" cy="1549400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975AAA37-085F-4222-8035-3BF9026795A7}"/>
              </a:ext>
            </a:extLst>
          </p:cNvPr>
          <p:cNvSpPr txBox="1">
            <a:spLocks/>
          </p:cNvSpPr>
          <p:nvPr/>
        </p:nvSpPr>
        <p:spPr>
          <a:xfrm>
            <a:off x="634998" y="636699"/>
            <a:ext cx="10807702" cy="12192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96875" algn="just">
              <a:buFont typeface="Arial" panose="020B0604020202020204" pitchFamily="34" charset="0"/>
              <a:buNone/>
            </a:pPr>
            <a:r>
              <a:rPr lang="en-US" altLang="en-US" sz="36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Mảnh bìa nào d</a:t>
            </a:r>
            <a:r>
              <a:rPr lang="vi-VN" alt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ưới</a:t>
            </a:r>
            <a:r>
              <a:rPr lang="en-US" alt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có thể gấp </a:t>
            </a:r>
            <a:r>
              <a:rPr lang="vi-VN" alt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</a:t>
            </a:r>
            <a:r>
              <a:rPr lang="en-US" alt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một hình lập ph</a:t>
            </a:r>
            <a:r>
              <a:rPr lang="vi-VN" alt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ươ</a:t>
            </a:r>
            <a:r>
              <a:rPr lang="en-US" alt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ng?</a:t>
            </a:r>
          </a:p>
        </p:txBody>
      </p:sp>
      <p:grpSp>
        <p:nvGrpSpPr>
          <p:cNvPr id="11" name="Group 57">
            <a:extLst>
              <a:ext uri="{FF2B5EF4-FFF2-40B4-BE49-F238E27FC236}">
                <a16:creationId xmlns:a16="http://schemas.microsoft.com/office/drawing/2014/main" xmlns="" id="{D04145A6-28D2-47CB-9A05-77AA7E9B23AE}"/>
              </a:ext>
            </a:extLst>
          </p:cNvPr>
          <p:cNvGrpSpPr>
            <a:grpSpLocks/>
          </p:cNvGrpSpPr>
          <p:nvPr/>
        </p:nvGrpSpPr>
        <p:grpSpPr bwMode="auto">
          <a:xfrm>
            <a:off x="1435098" y="2041525"/>
            <a:ext cx="4881563" cy="1695450"/>
            <a:chOff x="178570" y="2295525"/>
            <a:chExt cx="4855393" cy="1694760"/>
          </a:xfrm>
        </p:grpSpPr>
        <p:grpSp>
          <p:nvGrpSpPr>
            <p:cNvPr id="12" name="Group 22">
              <a:extLst>
                <a:ext uri="{FF2B5EF4-FFF2-40B4-BE49-F238E27FC236}">
                  <a16:creationId xmlns:a16="http://schemas.microsoft.com/office/drawing/2014/main" xmlns="" id="{CF2B2C69-D1AA-4740-BBB3-BF94423975E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5800" y="2743200"/>
              <a:ext cx="4348163" cy="731838"/>
              <a:chOff x="762000" y="2667000"/>
              <a:chExt cx="4348176" cy="731520"/>
            </a:xfrm>
          </p:grpSpPr>
          <p:grpSp>
            <p:nvGrpSpPr>
              <p:cNvPr id="17" name="Group 6">
                <a:extLst>
                  <a:ext uri="{FF2B5EF4-FFF2-40B4-BE49-F238E27FC236}">
                    <a16:creationId xmlns:a16="http://schemas.microsoft.com/office/drawing/2014/main" xmlns="" id="{853C07E0-BD3F-4FD1-84A4-2622EBE218C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62000" y="2667000"/>
                <a:ext cx="1452576" cy="731520"/>
                <a:chOff x="762000" y="2667000"/>
                <a:chExt cx="1452576" cy="731520"/>
              </a:xfrm>
            </p:grpSpPr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xmlns="" id="{94913467-A3C0-4915-8624-CBFE1702347C}"/>
                    </a:ext>
                  </a:extLst>
                </p:cNvPr>
                <p:cNvSpPr/>
                <p:nvPr/>
              </p:nvSpPr>
              <p:spPr>
                <a:xfrm>
                  <a:off x="761626" y="2666817"/>
                  <a:ext cx="732653" cy="731222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xmlns="" id="{FE5E224B-033C-40E6-A5A1-28996AE6EA78}"/>
                    </a:ext>
                  </a:extLst>
                </p:cNvPr>
                <p:cNvSpPr/>
                <p:nvPr/>
              </p:nvSpPr>
              <p:spPr>
                <a:xfrm>
                  <a:off x="1481647" y="2666817"/>
                  <a:ext cx="732653" cy="731222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</p:grpSp>
          <p:grpSp>
            <p:nvGrpSpPr>
              <p:cNvPr id="18" name="Group 7">
                <a:extLst>
                  <a:ext uri="{FF2B5EF4-FFF2-40B4-BE49-F238E27FC236}">
                    <a16:creationId xmlns:a16="http://schemas.microsoft.com/office/drawing/2014/main" xmlns="" id="{4AAF3068-5D24-4F48-9A25-D7B2EEB3DAD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09800" y="2667000"/>
                <a:ext cx="1452576" cy="731520"/>
                <a:chOff x="762000" y="2667000"/>
                <a:chExt cx="1452576" cy="731520"/>
              </a:xfrm>
            </p:grpSpPr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xmlns="" id="{871214F5-7794-443A-B2B1-4A8C0501B85E}"/>
                    </a:ext>
                  </a:extLst>
                </p:cNvPr>
                <p:cNvSpPr/>
                <p:nvPr/>
              </p:nvSpPr>
              <p:spPr>
                <a:xfrm>
                  <a:off x="761763" y="2666817"/>
                  <a:ext cx="732653" cy="731222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xmlns="" id="{BB02C0FE-23DC-4087-A49A-4DD340FB4DD7}"/>
                    </a:ext>
                  </a:extLst>
                </p:cNvPr>
                <p:cNvSpPr/>
                <p:nvPr/>
              </p:nvSpPr>
              <p:spPr>
                <a:xfrm>
                  <a:off x="1481785" y="2666817"/>
                  <a:ext cx="732653" cy="731222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</p:grpSp>
          <p:grpSp>
            <p:nvGrpSpPr>
              <p:cNvPr id="19" name="Group 10">
                <a:extLst>
                  <a:ext uri="{FF2B5EF4-FFF2-40B4-BE49-F238E27FC236}">
                    <a16:creationId xmlns:a16="http://schemas.microsoft.com/office/drawing/2014/main" xmlns="" id="{E5F0D9B4-7973-4B38-B1D9-BF1805D0585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57600" y="2667000"/>
                <a:ext cx="1452576" cy="731520"/>
                <a:chOff x="762000" y="2667000"/>
                <a:chExt cx="1452576" cy="731520"/>
              </a:xfrm>
            </p:grpSpPr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xmlns="" id="{0975AC9F-E33B-4EDA-B6EB-41B02945EACF}"/>
                    </a:ext>
                  </a:extLst>
                </p:cNvPr>
                <p:cNvSpPr/>
                <p:nvPr/>
              </p:nvSpPr>
              <p:spPr>
                <a:xfrm>
                  <a:off x="761902" y="2666817"/>
                  <a:ext cx="732653" cy="731222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xmlns="" id="{6726B107-03B7-4FBC-8C78-B3B2BF0DC44E}"/>
                    </a:ext>
                  </a:extLst>
                </p:cNvPr>
                <p:cNvSpPr/>
                <p:nvPr/>
              </p:nvSpPr>
              <p:spPr>
                <a:xfrm>
                  <a:off x="1481923" y="2666817"/>
                  <a:ext cx="732653" cy="731222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</p:grpSp>
        </p:grpSp>
        <p:sp>
          <p:nvSpPr>
            <p:cNvPr id="13" name="TextBox 41">
              <a:extLst>
                <a:ext uri="{FF2B5EF4-FFF2-40B4-BE49-F238E27FC236}">
                  <a16:creationId xmlns:a16="http://schemas.microsoft.com/office/drawing/2014/main" xmlns="" id="{1025E973-8CF1-4DDF-8E51-CA19E3C83B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52823" y="3467065"/>
              <a:ext cx="137214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 1</a:t>
              </a:r>
            </a:p>
          </p:txBody>
        </p:sp>
        <p:grpSp>
          <p:nvGrpSpPr>
            <p:cNvPr id="14" name="Group 49">
              <a:extLst>
                <a:ext uri="{FF2B5EF4-FFF2-40B4-BE49-F238E27FC236}">
                  <a16:creationId xmlns:a16="http://schemas.microsoft.com/office/drawing/2014/main" xmlns="" id="{169EBEAD-AC34-4CDE-8B1F-4D0EFBE9250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8570" y="2295525"/>
              <a:ext cx="1421632" cy="923985"/>
              <a:chOff x="178848" y="2296181"/>
              <a:chExt cx="1421354" cy="922830"/>
            </a:xfrm>
          </p:grpSpPr>
          <p:sp>
            <p:nvSpPr>
              <p:cNvPr id="15" name="TextBox 45">
                <a:extLst>
                  <a:ext uri="{FF2B5EF4-FFF2-40B4-BE49-F238E27FC236}">
                    <a16:creationId xmlns:a16="http://schemas.microsoft.com/office/drawing/2014/main" xmlns="" id="{CD315C98-AF60-49AC-B7BC-52E05A36833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5831" y="2296181"/>
                <a:ext cx="914371" cy="3996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4" rIns="9144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1cm</a:t>
                </a:r>
              </a:p>
            </p:txBody>
          </p:sp>
          <p:sp>
            <p:nvSpPr>
              <p:cNvPr id="16" name="TextBox 46">
                <a:extLst>
                  <a:ext uri="{FF2B5EF4-FFF2-40B4-BE49-F238E27FC236}">
                    <a16:creationId xmlns:a16="http://schemas.microsoft.com/office/drawing/2014/main" xmlns="" id="{0E23F50A-1318-4761-A1AB-50012D17476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8848" y="2819401"/>
                <a:ext cx="914370" cy="3996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4" rIns="9144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1cm</a:t>
                </a:r>
              </a:p>
            </p:txBody>
          </p:sp>
        </p:grpSp>
      </p:grpSp>
      <p:grpSp>
        <p:nvGrpSpPr>
          <p:cNvPr id="26" name="Group 58">
            <a:extLst>
              <a:ext uri="{FF2B5EF4-FFF2-40B4-BE49-F238E27FC236}">
                <a16:creationId xmlns:a16="http://schemas.microsoft.com/office/drawing/2014/main" xmlns="" id="{2244D830-770C-48B9-B358-6362BAD04990}"/>
              </a:ext>
            </a:extLst>
          </p:cNvPr>
          <p:cNvGrpSpPr>
            <a:grpSpLocks/>
          </p:cNvGrpSpPr>
          <p:nvPr/>
        </p:nvGrpSpPr>
        <p:grpSpPr bwMode="auto">
          <a:xfrm>
            <a:off x="6540498" y="1279525"/>
            <a:ext cx="3886200" cy="2529428"/>
            <a:chOff x="5410200" y="1447800"/>
            <a:chExt cx="3886200" cy="2529123"/>
          </a:xfrm>
        </p:grpSpPr>
        <p:sp>
          <p:nvSpPr>
            <p:cNvPr id="27" name="TextBox 42">
              <a:extLst>
                <a:ext uri="{FF2B5EF4-FFF2-40B4-BE49-F238E27FC236}">
                  <a16:creationId xmlns:a16="http://schemas.microsoft.com/office/drawing/2014/main" xmlns="" id="{6A733218-DE99-4A5F-8A70-7202183AE3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72200" y="3453766"/>
              <a:ext cx="1371600" cy="5231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 2</a:t>
              </a:r>
            </a:p>
          </p:txBody>
        </p:sp>
        <p:grpSp>
          <p:nvGrpSpPr>
            <p:cNvPr id="28" name="Group 55">
              <a:extLst>
                <a:ext uri="{FF2B5EF4-FFF2-40B4-BE49-F238E27FC236}">
                  <a16:creationId xmlns:a16="http://schemas.microsoft.com/office/drawing/2014/main" xmlns="" id="{DAD2157F-C94D-4142-A8DA-71159A26FD4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10200" y="1447800"/>
              <a:ext cx="3886200" cy="1958975"/>
              <a:chOff x="5257800" y="1945944"/>
              <a:chExt cx="3886200" cy="1958680"/>
            </a:xfrm>
          </p:grpSpPr>
          <p:grpSp>
            <p:nvGrpSpPr>
              <p:cNvPr id="29" name="Group 53">
                <a:extLst>
                  <a:ext uri="{FF2B5EF4-FFF2-40B4-BE49-F238E27FC236}">
                    <a16:creationId xmlns:a16="http://schemas.microsoft.com/office/drawing/2014/main" xmlns="" id="{A964B6B8-801E-476A-8DC6-55EB8C86E96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57800" y="1945944"/>
                <a:ext cx="3170832" cy="1958680"/>
                <a:chOff x="5611504" y="1945944"/>
                <a:chExt cx="3170832" cy="1958680"/>
              </a:xfrm>
            </p:grpSpPr>
            <p:grpSp>
              <p:nvGrpSpPr>
                <p:cNvPr id="31" name="Group 31">
                  <a:extLst>
                    <a:ext uri="{FF2B5EF4-FFF2-40B4-BE49-F238E27FC236}">
                      <a16:creationId xmlns:a16="http://schemas.microsoft.com/office/drawing/2014/main" xmlns="" id="{D5ED0338-1E0C-4CF7-B4E8-5A87361A433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611504" y="2438400"/>
                  <a:ext cx="2941320" cy="1466224"/>
                  <a:chOff x="5611504" y="2438400"/>
                  <a:chExt cx="2941320" cy="1466224"/>
                </a:xfrm>
              </p:grpSpPr>
              <p:sp>
                <p:nvSpPr>
                  <p:cNvPr id="36" name="Rectangle 35">
                    <a:extLst>
                      <a:ext uri="{FF2B5EF4-FFF2-40B4-BE49-F238E27FC236}">
                        <a16:creationId xmlns:a16="http://schemas.microsoft.com/office/drawing/2014/main" xmlns="" id="{DDEF1EFF-6187-4D2F-BE40-E069AA887323}"/>
                      </a:ext>
                    </a:extLst>
                  </p:cNvPr>
                  <p:cNvSpPr/>
                  <p:nvPr/>
                </p:nvSpPr>
                <p:spPr>
                  <a:xfrm>
                    <a:off x="5611504" y="3172749"/>
                    <a:ext cx="731838" cy="731638"/>
                  </a:xfrm>
                  <a:prstGeom prst="rect">
                    <a:avLst/>
                  </a:prstGeom>
                  <a:noFill/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anchor="ctr"/>
                  <a:lstStyle/>
                  <a:p>
                    <a:pPr algn="ctr" eaLnBrk="1" hangingPunct="1">
                      <a:defRPr/>
                    </a:pPr>
                    <a:endParaRPr lang="en-US" sz="2000"/>
                  </a:p>
                </p:txBody>
              </p:sp>
              <p:sp>
                <p:nvSpPr>
                  <p:cNvPr id="37" name="Rectangle 36">
                    <a:extLst>
                      <a:ext uri="{FF2B5EF4-FFF2-40B4-BE49-F238E27FC236}">
                        <a16:creationId xmlns:a16="http://schemas.microsoft.com/office/drawing/2014/main" xmlns="" id="{3F043798-D2EE-49D0-80A8-7C7B1705D9EA}"/>
                      </a:ext>
                    </a:extLst>
                  </p:cNvPr>
                  <p:cNvSpPr/>
                  <p:nvPr/>
                </p:nvSpPr>
                <p:spPr>
                  <a:xfrm>
                    <a:off x="6346517" y="3172749"/>
                    <a:ext cx="730250" cy="731638"/>
                  </a:xfrm>
                  <a:prstGeom prst="rect">
                    <a:avLst/>
                  </a:prstGeom>
                  <a:noFill/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anchor="ctr"/>
                  <a:lstStyle/>
                  <a:p>
                    <a:pPr algn="ctr" eaLnBrk="1" hangingPunct="1">
                      <a:defRPr/>
                    </a:pPr>
                    <a:endParaRPr lang="en-US" sz="2000"/>
                  </a:p>
                </p:txBody>
              </p:sp>
              <p:sp>
                <p:nvSpPr>
                  <p:cNvPr id="38" name="Rectangle 37">
                    <a:extLst>
                      <a:ext uri="{FF2B5EF4-FFF2-40B4-BE49-F238E27FC236}">
                        <a16:creationId xmlns:a16="http://schemas.microsoft.com/office/drawing/2014/main" xmlns="" id="{5FF0F132-3E91-4B07-88C6-B57140A04CF2}"/>
                      </a:ext>
                    </a:extLst>
                  </p:cNvPr>
                  <p:cNvSpPr/>
                  <p:nvPr/>
                </p:nvSpPr>
                <p:spPr>
                  <a:xfrm>
                    <a:off x="7086292" y="3172749"/>
                    <a:ext cx="711200" cy="731638"/>
                  </a:xfrm>
                  <a:prstGeom prst="rect">
                    <a:avLst/>
                  </a:prstGeom>
                  <a:noFill/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anchor="ctr"/>
                  <a:lstStyle/>
                  <a:p>
                    <a:pPr algn="ctr" eaLnBrk="1" hangingPunct="1">
                      <a:defRPr/>
                    </a:pPr>
                    <a:endParaRPr lang="en-US" sz="2000"/>
                  </a:p>
                </p:txBody>
              </p:sp>
              <p:sp>
                <p:nvSpPr>
                  <p:cNvPr id="39" name="Rectangle 38">
                    <a:extLst>
                      <a:ext uri="{FF2B5EF4-FFF2-40B4-BE49-F238E27FC236}">
                        <a16:creationId xmlns:a16="http://schemas.microsoft.com/office/drawing/2014/main" xmlns="" id="{B1D19131-2913-419D-B33C-D2F5ADE9AB55}"/>
                      </a:ext>
                    </a:extLst>
                  </p:cNvPr>
                  <p:cNvSpPr/>
                  <p:nvPr/>
                </p:nvSpPr>
                <p:spPr>
                  <a:xfrm>
                    <a:off x="7800667" y="3172749"/>
                    <a:ext cx="731837" cy="731638"/>
                  </a:xfrm>
                  <a:prstGeom prst="rect">
                    <a:avLst/>
                  </a:prstGeom>
                  <a:noFill/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anchor="ctr"/>
                  <a:lstStyle/>
                  <a:p>
                    <a:pPr algn="ctr" eaLnBrk="1" hangingPunct="1">
                      <a:defRPr/>
                    </a:pPr>
                    <a:endParaRPr lang="en-US" sz="2000"/>
                  </a:p>
                </p:txBody>
              </p:sp>
              <p:sp>
                <p:nvSpPr>
                  <p:cNvPr id="40" name="Rectangle 39">
                    <a:extLst>
                      <a:ext uri="{FF2B5EF4-FFF2-40B4-BE49-F238E27FC236}">
                        <a16:creationId xmlns:a16="http://schemas.microsoft.com/office/drawing/2014/main" xmlns="" id="{B00FD779-D53F-4C7E-9EFA-1C5622080B30}"/>
                      </a:ext>
                    </a:extLst>
                  </p:cNvPr>
                  <p:cNvSpPr/>
                  <p:nvPr/>
                </p:nvSpPr>
                <p:spPr>
                  <a:xfrm>
                    <a:off x="5611504" y="2437935"/>
                    <a:ext cx="731838" cy="731639"/>
                  </a:xfrm>
                  <a:prstGeom prst="rect">
                    <a:avLst/>
                  </a:prstGeom>
                  <a:noFill/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anchor="ctr"/>
                  <a:lstStyle/>
                  <a:p>
                    <a:pPr algn="ctr" eaLnBrk="1" hangingPunct="1">
                      <a:defRPr/>
                    </a:pPr>
                    <a:endParaRPr lang="en-US" sz="2000"/>
                  </a:p>
                </p:txBody>
              </p:sp>
              <p:sp>
                <p:nvSpPr>
                  <p:cNvPr id="41" name="Rectangle 40">
                    <a:extLst>
                      <a:ext uri="{FF2B5EF4-FFF2-40B4-BE49-F238E27FC236}">
                        <a16:creationId xmlns:a16="http://schemas.microsoft.com/office/drawing/2014/main" xmlns="" id="{EABAFF41-6836-4D58-99A5-DC473196CF42}"/>
                      </a:ext>
                    </a:extLst>
                  </p:cNvPr>
                  <p:cNvSpPr/>
                  <p:nvPr/>
                </p:nvSpPr>
                <p:spPr>
                  <a:xfrm>
                    <a:off x="7086292" y="2441109"/>
                    <a:ext cx="711200" cy="731639"/>
                  </a:xfrm>
                  <a:prstGeom prst="rect">
                    <a:avLst/>
                  </a:prstGeom>
                  <a:noFill/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anchor="ctr"/>
                  <a:lstStyle/>
                  <a:p>
                    <a:pPr algn="ctr" eaLnBrk="1" hangingPunct="1">
                      <a:defRPr/>
                    </a:pPr>
                    <a:endParaRPr lang="en-US" sz="2000"/>
                  </a:p>
                </p:txBody>
              </p:sp>
            </p:grpSp>
            <p:sp>
              <p:nvSpPr>
                <p:cNvPr id="32" name="TextBox 47">
                  <a:extLst>
                    <a:ext uri="{FF2B5EF4-FFF2-40B4-BE49-F238E27FC236}">
                      <a16:creationId xmlns:a16="http://schemas.microsoft.com/office/drawing/2014/main" xmlns="" id="{FC2B556E-5D78-479B-B5FC-95D125A0B11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6400800" y="2739732"/>
                  <a:ext cx="914400" cy="4000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9144" rIns="9144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20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1cm</a:t>
                  </a:r>
                </a:p>
              </p:txBody>
            </p:sp>
            <p:sp>
              <p:nvSpPr>
                <p:cNvPr id="33" name="TextBox 48">
                  <a:extLst>
                    <a:ext uri="{FF2B5EF4-FFF2-40B4-BE49-F238E27FC236}">
                      <a16:creationId xmlns:a16="http://schemas.microsoft.com/office/drawing/2014/main" xmlns="" id="{1F9CBAE2-649F-4D8B-B9CA-D44B61B352B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644488" y="1945944"/>
                  <a:ext cx="914400" cy="4000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9144" rIns="9144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20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1cm</a:t>
                  </a:r>
                </a:p>
              </p:txBody>
            </p:sp>
            <p:sp>
              <p:nvSpPr>
                <p:cNvPr id="34" name="TextBox 50">
                  <a:extLst>
                    <a:ext uri="{FF2B5EF4-FFF2-40B4-BE49-F238E27FC236}">
                      <a16:creationId xmlns:a16="http://schemas.microsoft.com/office/drawing/2014/main" xmlns="" id="{91364458-6274-486B-9B53-2DDA8266BA8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867936" y="2739732"/>
                  <a:ext cx="914400" cy="4000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9144" rIns="9144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20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1cm</a:t>
                  </a:r>
                </a:p>
              </p:txBody>
            </p:sp>
            <p:sp>
              <p:nvSpPr>
                <p:cNvPr id="35" name="TextBox 51">
                  <a:extLst>
                    <a:ext uri="{FF2B5EF4-FFF2-40B4-BE49-F238E27FC236}">
                      <a16:creationId xmlns:a16="http://schemas.microsoft.com/office/drawing/2014/main" xmlns="" id="{E82DE0C6-E413-40C5-8D85-FB78AAC6F3D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105936" y="1945944"/>
                  <a:ext cx="914400" cy="4000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9144" rIns="9144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20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1cm</a:t>
                  </a:r>
                </a:p>
              </p:txBody>
            </p:sp>
          </p:grpSp>
          <p:sp>
            <p:nvSpPr>
              <p:cNvPr id="30" name="TextBox 52">
                <a:extLst>
                  <a:ext uri="{FF2B5EF4-FFF2-40B4-BE49-F238E27FC236}">
                    <a16:creationId xmlns:a16="http://schemas.microsoft.com/office/drawing/2014/main" xmlns="" id="{E51B39DC-FEF9-444E-9757-0986D33406D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229600" y="3352800"/>
                <a:ext cx="914400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4" rIns="9144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1cm</a:t>
                </a:r>
              </a:p>
            </p:txBody>
          </p:sp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52311F55-E168-464D-8A00-AF51B501E402}"/>
              </a:ext>
            </a:extLst>
          </p:cNvPr>
          <p:cNvGrpSpPr/>
          <p:nvPr/>
        </p:nvGrpSpPr>
        <p:grpSpPr>
          <a:xfrm>
            <a:off x="1689015" y="3445465"/>
            <a:ext cx="4419600" cy="2632075"/>
            <a:chOff x="1689015" y="3445465"/>
            <a:chExt cx="4419600" cy="2632075"/>
          </a:xfrm>
        </p:grpSpPr>
        <p:sp>
          <p:nvSpPr>
            <p:cNvPr id="9" name="TextBox 43">
              <a:extLst>
                <a:ext uri="{FF2B5EF4-FFF2-40B4-BE49-F238E27FC236}">
                  <a16:creationId xmlns:a16="http://schemas.microsoft.com/office/drawing/2014/main" xmlns="" id="{B9430E80-E8BE-467B-B2F3-3338053680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70975" y="5461000"/>
              <a:ext cx="13716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 3</a:t>
              </a:r>
            </a:p>
          </p:txBody>
        </p:sp>
        <p:grpSp>
          <p:nvGrpSpPr>
            <p:cNvPr id="42" name="Group 60">
              <a:extLst>
                <a:ext uri="{FF2B5EF4-FFF2-40B4-BE49-F238E27FC236}">
                  <a16:creationId xmlns:a16="http://schemas.microsoft.com/office/drawing/2014/main" xmlns="" id="{35733B33-058A-484B-8353-837BDAFDDA0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89015" y="3445465"/>
              <a:ext cx="4419600" cy="2632075"/>
              <a:chOff x="152099" y="3899844"/>
              <a:chExt cx="4419901" cy="2633340"/>
            </a:xfrm>
          </p:grpSpPr>
          <p:grpSp>
            <p:nvGrpSpPr>
              <p:cNvPr id="43" name="Group 32">
                <a:extLst>
                  <a:ext uri="{FF2B5EF4-FFF2-40B4-BE49-F238E27FC236}">
                    <a16:creationId xmlns:a16="http://schemas.microsoft.com/office/drawing/2014/main" xmlns="" id="{DE8ED4C5-2BE6-4A15-B88E-41920B8B4B2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85535" y="4342970"/>
                <a:ext cx="2940251" cy="2190214"/>
                <a:chOff x="658239" y="4117554"/>
                <a:chExt cx="2940251" cy="2190214"/>
              </a:xfrm>
            </p:grpSpPr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xmlns="" id="{8A65FA46-B73B-40FC-B8F1-FBC4FC5859B3}"/>
                    </a:ext>
                  </a:extLst>
                </p:cNvPr>
                <p:cNvSpPr/>
                <p:nvPr/>
              </p:nvSpPr>
              <p:spPr>
                <a:xfrm>
                  <a:off x="658239" y="4849743"/>
                  <a:ext cx="731888" cy="730601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xmlns="" id="{2CBF3129-7A3B-4D78-92A4-DD246EBD5F99}"/>
                    </a:ext>
                  </a:extLst>
                </p:cNvPr>
                <p:cNvSpPr/>
                <p:nvPr/>
              </p:nvSpPr>
              <p:spPr>
                <a:xfrm>
                  <a:off x="1393302" y="4849743"/>
                  <a:ext cx="730300" cy="730601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xmlns="" id="{39BA2B00-D5C4-4AC4-9B0B-A29A41039969}"/>
                    </a:ext>
                  </a:extLst>
                </p:cNvPr>
                <p:cNvSpPr/>
                <p:nvPr/>
              </p:nvSpPr>
              <p:spPr>
                <a:xfrm>
                  <a:off x="2133128" y="4849743"/>
                  <a:ext cx="731887" cy="730601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xmlns="" id="{ACC60A77-8FBC-4FA7-8271-2CF5EC786E91}"/>
                    </a:ext>
                  </a:extLst>
                </p:cNvPr>
                <p:cNvSpPr/>
                <p:nvPr/>
              </p:nvSpPr>
              <p:spPr>
                <a:xfrm>
                  <a:off x="2868190" y="4849743"/>
                  <a:ext cx="730300" cy="730601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xmlns="" id="{63E7A9B0-2B7E-499C-A571-723DE4ADC492}"/>
                    </a:ext>
                  </a:extLst>
                </p:cNvPr>
                <p:cNvSpPr/>
                <p:nvPr/>
              </p:nvSpPr>
              <p:spPr>
                <a:xfrm>
                  <a:off x="658239" y="5575579"/>
                  <a:ext cx="731888" cy="732189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xmlns="" id="{803108E4-F8E0-4CBF-86DE-E24549667020}"/>
                    </a:ext>
                  </a:extLst>
                </p:cNvPr>
                <p:cNvSpPr/>
                <p:nvPr/>
              </p:nvSpPr>
              <p:spPr>
                <a:xfrm>
                  <a:off x="2865333" y="4117554"/>
                  <a:ext cx="731887" cy="732189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</p:grpSp>
          <p:sp>
            <p:nvSpPr>
              <p:cNvPr id="44" name="TextBox 54">
                <a:extLst>
                  <a:ext uri="{FF2B5EF4-FFF2-40B4-BE49-F238E27FC236}">
                    <a16:creationId xmlns:a16="http://schemas.microsoft.com/office/drawing/2014/main" xmlns="" id="{FA7E92E5-9207-49AB-8F95-F825978DD06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57538" y="4419062"/>
                <a:ext cx="914462" cy="4001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4" rIns="9144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1cm</a:t>
                </a:r>
              </a:p>
            </p:txBody>
          </p:sp>
          <p:sp>
            <p:nvSpPr>
              <p:cNvPr id="45" name="TextBox 56">
                <a:extLst>
                  <a:ext uri="{FF2B5EF4-FFF2-40B4-BE49-F238E27FC236}">
                    <a16:creationId xmlns:a16="http://schemas.microsoft.com/office/drawing/2014/main" xmlns="" id="{08DA4B90-06F6-4399-8C04-82F8E814215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95486" y="3899844"/>
                <a:ext cx="914462" cy="4001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4" rIns="9144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1cm</a:t>
                </a:r>
              </a:p>
            </p:txBody>
          </p:sp>
          <p:sp>
            <p:nvSpPr>
              <p:cNvPr id="46" name="TextBox 57">
                <a:extLst>
                  <a:ext uri="{FF2B5EF4-FFF2-40B4-BE49-F238E27FC236}">
                    <a16:creationId xmlns:a16="http://schemas.microsoft.com/office/drawing/2014/main" xmlns="" id="{FFCCD795-2A8E-4635-B07F-A5B5616CEDF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2099" y="6033878"/>
                <a:ext cx="914463" cy="4001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4" rIns="9144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1cm</a:t>
                </a:r>
              </a:p>
            </p:txBody>
          </p:sp>
          <p:sp>
            <p:nvSpPr>
              <p:cNvPr id="47" name="TextBox 58">
                <a:extLst>
                  <a:ext uri="{FF2B5EF4-FFF2-40B4-BE49-F238E27FC236}">
                    <a16:creationId xmlns:a16="http://schemas.microsoft.com/office/drawing/2014/main" xmlns="" id="{535FBD58-45CB-4A15-B420-EEEC3E20180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2099" y="5181217"/>
                <a:ext cx="914462" cy="4001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4" rIns="9144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1cm</a:t>
                </a:r>
              </a:p>
            </p:txBody>
          </p:sp>
        </p:grp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xmlns="" id="{69BAA3CF-6A40-4964-846C-B472CEF51B42}"/>
              </a:ext>
            </a:extLst>
          </p:cNvPr>
          <p:cNvGrpSpPr/>
          <p:nvPr/>
        </p:nvGrpSpPr>
        <p:grpSpPr>
          <a:xfrm>
            <a:off x="6464298" y="3431177"/>
            <a:ext cx="3816350" cy="2646363"/>
            <a:chOff x="6464298" y="3431177"/>
            <a:chExt cx="3816350" cy="2646363"/>
          </a:xfrm>
        </p:grpSpPr>
        <p:sp>
          <p:nvSpPr>
            <p:cNvPr id="10" name="TextBox 44">
              <a:extLst>
                <a:ext uri="{FF2B5EF4-FFF2-40B4-BE49-F238E27FC236}">
                  <a16:creationId xmlns:a16="http://schemas.microsoft.com/office/drawing/2014/main" xmlns="" id="{DBC7A047-1C90-40BD-B57C-8BC5DD2FA8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02498" y="5461000"/>
              <a:ext cx="13716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 4</a:t>
              </a:r>
            </a:p>
          </p:txBody>
        </p:sp>
        <p:grpSp>
          <p:nvGrpSpPr>
            <p:cNvPr id="54" name="Group 65">
              <a:extLst>
                <a:ext uri="{FF2B5EF4-FFF2-40B4-BE49-F238E27FC236}">
                  <a16:creationId xmlns:a16="http://schemas.microsoft.com/office/drawing/2014/main" xmlns="" id="{B6C02B36-4021-4195-9D7F-26BB050B460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64298" y="3431177"/>
              <a:ext cx="3816350" cy="2646363"/>
              <a:chOff x="5181600" y="3810000"/>
              <a:chExt cx="3815688" cy="2646984"/>
            </a:xfrm>
          </p:grpSpPr>
          <p:grpSp>
            <p:nvGrpSpPr>
              <p:cNvPr id="55" name="Group 40">
                <a:extLst>
                  <a:ext uri="{FF2B5EF4-FFF2-40B4-BE49-F238E27FC236}">
                    <a16:creationId xmlns:a16="http://schemas.microsoft.com/office/drawing/2014/main" xmlns="" id="{73BD37C2-5FF4-4588-98EF-01EA44FD4BB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867281" y="4267307"/>
                <a:ext cx="2914144" cy="2189677"/>
                <a:chOff x="5361177" y="4191107"/>
                <a:chExt cx="2914144" cy="2189677"/>
              </a:xfrm>
            </p:grpSpPr>
            <p:sp>
              <p:nvSpPr>
                <p:cNvPr id="60" name="Rectangle 59">
                  <a:extLst>
                    <a:ext uri="{FF2B5EF4-FFF2-40B4-BE49-F238E27FC236}">
                      <a16:creationId xmlns:a16="http://schemas.microsoft.com/office/drawing/2014/main" xmlns="" id="{377A2EFE-4AE2-4F8C-BF31-E70D0006FB40}"/>
                    </a:ext>
                  </a:extLst>
                </p:cNvPr>
                <p:cNvSpPr/>
                <p:nvPr/>
              </p:nvSpPr>
              <p:spPr>
                <a:xfrm>
                  <a:off x="5361177" y="4923117"/>
                  <a:ext cx="731711" cy="730421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 sz="2000"/>
                </a:p>
              </p:txBody>
            </p:sp>
            <p:sp>
              <p:nvSpPr>
                <p:cNvPr id="61" name="Rectangle 60">
                  <a:extLst>
                    <a:ext uri="{FF2B5EF4-FFF2-40B4-BE49-F238E27FC236}">
                      <a16:creationId xmlns:a16="http://schemas.microsoft.com/office/drawing/2014/main" xmlns="" id="{4E4745DF-2862-49F8-A44C-56069949C452}"/>
                    </a:ext>
                  </a:extLst>
                </p:cNvPr>
                <p:cNvSpPr/>
                <p:nvPr/>
              </p:nvSpPr>
              <p:spPr>
                <a:xfrm>
                  <a:off x="6081777" y="4923117"/>
                  <a:ext cx="731711" cy="730421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 sz="2000"/>
                </a:p>
              </p:txBody>
            </p:sp>
            <p:sp>
              <p:nvSpPr>
                <p:cNvPr id="62" name="Rectangle 61">
                  <a:extLst>
                    <a:ext uri="{FF2B5EF4-FFF2-40B4-BE49-F238E27FC236}">
                      <a16:creationId xmlns:a16="http://schemas.microsoft.com/office/drawing/2014/main" xmlns="" id="{9A63B37F-EA74-473A-AFDF-94A2A6D31ECD}"/>
                    </a:ext>
                  </a:extLst>
                </p:cNvPr>
                <p:cNvSpPr/>
                <p:nvPr/>
              </p:nvSpPr>
              <p:spPr>
                <a:xfrm>
                  <a:off x="7543611" y="4923117"/>
                  <a:ext cx="731710" cy="730421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 sz="2000"/>
                </a:p>
              </p:txBody>
            </p:sp>
            <p:sp>
              <p:nvSpPr>
                <p:cNvPr id="63" name="Rectangle 62">
                  <a:extLst>
                    <a:ext uri="{FF2B5EF4-FFF2-40B4-BE49-F238E27FC236}">
                      <a16:creationId xmlns:a16="http://schemas.microsoft.com/office/drawing/2014/main" xmlns="" id="{8962AB1B-4C6C-4BEE-8BEA-70F5ADEB116E}"/>
                    </a:ext>
                  </a:extLst>
                </p:cNvPr>
                <p:cNvSpPr/>
                <p:nvPr/>
              </p:nvSpPr>
              <p:spPr>
                <a:xfrm>
                  <a:off x="6811900" y="5648774"/>
                  <a:ext cx="731711" cy="73201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 sz="2000"/>
                </a:p>
              </p:txBody>
            </p:sp>
            <p:sp>
              <p:nvSpPr>
                <p:cNvPr id="64" name="Rectangle 63">
                  <a:extLst>
                    <a:ext uri="{FF2B5EF4-FFF2-40B4-BE49-F238E27FC236}">
                      <a16:creationId xmlns:a16="http://schemas.microsoft.com/office/drawing/2014/main" xmlns="" id="{9B3F6BEC-1725-471C-B802-BB1B6C361673}"/>
                    </a:ext>
                  </a:extLst>
                </p:cNvPr>
                <p:cNvSpPr/>
                <p:nvPr/>
              </p:nvSpPr>
              <p:spPr>
                <a:xfrm>
                  <a:off x="6816662" y="4191107"/>
                  <a:ext cx="731710" cy="73201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 sz="2000"/>
                </a:p>
              </p:txBody>
            </p:sp>
          </p:grpSp>
          <p:sp>
            <p:nvSpPr>
              <p:cNvPr id="56" name="TextBox 59">
                <a:extLst>
                  <a:ext uri="{FF2B5EF4-FFF2-40B4-BE49-F238E27FC236}">
                    <a16:creationId xmlns:a16="http://schemas.microsoft.com/office/drawing/2014/main" xmlns="" id="{F8FC1F35-FF11-4BBB-85E5-6680F5F1F4D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81600" y="5029200"/>
                <a:ext cx="914400" cy="4002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4" rIns="9144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1cm</a:t>
                </a:r>
              </a:p>
            </p:txBody>
          </p:sp>
          <p:sp>
            <p:nvSpPr>
              <p:cNvPr id="57" name="TextBox 61">
                <a:extLst>
                  <a:ext uri="{FF2B5EF4-FFF2-40B4-BE49-F238E27FC236}">
                    <a16:creationId xmlns:a16="http://schemas.microsoft.com/office/drawing/2014/main" xmlns="" id="{96CCB9F8-A5E0-41F6-901D-83F6186C78E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873088" y="4541236"/>
                <a:ext cx="914400" cy="4002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4" rIns="9144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1cm</a:t>
                </a:r>
              </a:p>
            </p:txBody>
          </p:sp>
          <p:sp>
            <p:nvSpPr>
              <p:cNvPr id="58" name="TextBox 62">
                <a:extLst>
                  <a:ext uri="{FF2B5EF4-FFF2-40B4-BE49-F238E27FC236}">
                    <a16:creationId xmlns:a16="http://schemas.microsoft.com/office/drawing/2014/main" xmlns="" id="{4A750118-E513-4093-AAC7-35C87DABD5B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315200" y="3810000"/>
                <a:ext cx="914400" cy="4002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4" rIns="9144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1cm</a:t>
                </a:r>
              </a:p>
            </p:txBody>
          </p:sp>
          <p:sp>
            <p:nvSpPr>
              <p:cNvPr id="59" name="TextBox 63">
                <a:extLst>
                  <a:ext uri="{FF2B5EF4-FFF2-40B4-BE49-F238E27FC236}">
                    <a16:creationId xmlns:a16="http://schemas.microsoft.com/office/drawing/2014/main" xmlns="" id="{6BE3F131-AA7A-4E24-9178-209490106BC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082888" y="4550392"/>
                <a:ext cx="914400" cy="4002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4" rIns="9144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1cm</a:t>
                </a:r>
              </a:p>
            </p:txBody>
          </p:sp>
        </p:grp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xmlns="" id="{5F8C4686-9C20-43C9-A4C7-FE5BDA4214B3}"/>
              </a:ext>
            </a:extLst>
          </p:cNvPr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3106300" y="1690687"/>
            <a:ext cx="1625600" cy="1625600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xmlns="" id="{1419D253-B809-4AD2-873C-3DA9CF5B9CC1}"/>
              </a:ext>
            </a:extLst>
          </p:cNvPr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7341392" y="1690687"/>
            <a:ext cx="1625600" cy="1625600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xmlns="" id="{1DE09C4F-9147-4190-9F8D-1C0E14BC3BFC}"/>
              </a:ext>
            </a:extLst>
          </p:cNvPr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7341392" y="3947457"/>
            <a:ext cx="1625600" cy="1625600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xmlns="" id="{6551D229-F76B-41F7-85B1-6C60064E38A1}"/>
              </a:ext>
            </a:extLst>
          </p:cNvPr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3106300" y="3947457"/>
            <a:ext cx="1625600" cy="1625600"/>
          </a:xfrm>
          <a:prstGeom prst="rect">
            <a:avLst/>
          </a:prstGeom>
        </p:spPr>
      </p:pic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86336E83-4563-45AE-8575-07A62F851492}"/>
              </a:ext>
            </a:extLst>
          </p:cNvPr>
          <p:cNvSpPr txBox="1"/>
          <p:nvPr/>
        </p:nvSpPr>
        <p:spPr>
          <a:xfrm>
            <a:off x="-4082244" y="1581264"/>
            <a:ext cx="4007839" cy="255454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Cho HS đoán hình nào có thể gấp được.</a:t>
            </a:r>
          </a:p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- Click vào hình sẽ xuất hiện icon, đúng sẽ cười, sai sẽ khóc.</a:t>
            </a:r>
          </a:p>
        </p:txBody>
      </p:sp>
    </p:spTree>
    <p:extLst>
      <p:ext uri="{BB962C8B-B14F-4D97-AF65-F5344CB8AC3E}">
        <p14:creationId xmlns:p14="http://schemas.microsoft.com/office/powerpoint/2010/main" val="1307549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53" presetClass="exit" presetSubtype="3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0"/>
                            </p:stCondLst>
                            <p:childTnLst>
                              <p:par>
                                <p:cTn id="57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53" presetClass="exit" presetSubtype="3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000"/>
                            </p:stCondLst>
                            <p:childTnLst>
                              <p:par>
                                <p:cTn id="77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0FA8C8F8-37E2-476E-BE50-C64CCE68D6E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8" b="4998"/>
          <a:stretch/>
        </p:blipFill>
        <p:spPr>
          <a:xfrm>
            <a:off x="0" y="0"/>
            <a:ext cx="12192403" cy="6858000"/>
          </a:xfrm>
          <a:prstGeom prst="rect">
            <a:avLst/>
          </a:prstGeom>
        </p:spPr>
      </p:pic>
      <p:sp>
        <p:nvSpPr>
          <p:cNvPr id="4" name="矩形: 圆角 3">
            <a:extLst>
              <a:ext uri="{FF2B5EF4-FFF2-40B4-BE49-F238E27FC236}">
                <a16:creationId xmlns:a16="http://schemas.microsoft.com/office/drawing/2014/main" xmlns="" id="{5A3E8308-5806-40E3-80CD-0F112F33BDE4}"/>
              </a:ext>
            </a:extLst>
          </p:cNvPr>
          <p:cNvSpPr/>
          <p:nvPr/>
        </p:nvSpPr>
        <p:spPr>
          <a:xfrm>
            <a:off x="286233" y="228600"/>
            <a:ext cx="11619534" cy="6400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 descr="图片包含 物体&#10;&#10;描述已自动生成">
            <a:extLst>
              <a:ext uri="{FF2B5EF4-FFF2-40B4-BE49-F238E27FC236}">
                <a16:creationId xmlns:a16="http://schemas.microsoft.com/office/drawing/2014/main" xmlns="" id="{8782A4F9-6C73-4D7A-B998-C7DBB19F24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40" t="25919" r="32755" b="34693"/>
          <a:stretch/>
        </p:blipFill>
        <p:spPr>
          <a:xfrm>
            <a:off x="286233" y="5194300"/>
            <a:ext cx="1148865" cy="1549400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975AAA37-085F-4222-8035-3BF9026795A7}"/>
              </a:ext>
            </a:extLst>
          </p:cNvPr>
          <p:cNvSpPr txBox="1">
            <a:spLocks/>
          </p:cNvSpPr>
          <p:nvPr/>
        </p:nvSpPr>
        <p:spPr>
          <a:xfrm>
            <a:off x="634998" y="636699"/>
            <a:ext cx="10807702" cy="12192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96875" algn="just">
              <a:buFont typeface="Arial" panose="020B0604020202020204" pitchFamily="34" charset="0"/>
              <a:buNone/>
            </a:pPr>
            <a:r>
              <a:rPr lang="en-US" altLang="en-US" sz="36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Mảnh bìa nào d</a:t>
            </a:r>
            <a:r>
              <a:rPr lang="vi-VN" alt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ưới</a:t>
            </a:r>
            <a:r>
              <a:rPr lang="en-US" alt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có thể gấp </a:t>
            </a:r>
            <a:r>
              <a:rPr lang="vi-VN" alt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</a:t>
            </a:r>
            <a:r>
              <a:rPr lang="en-US" alt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một hình lập ph</a:t>
            </a:r>
            <a:r>
              <a:rPr lang="vi-VN" alt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ươ</a:t>
            </a:r>
            <a:r>
              <a:rPr lang="en-US" alt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ng?</a:t>
            </a:r>
          </a:p>
        </p:txBody>
      </p:sp>
      <p:grpSp>
        <p:nvGrpSpPr>
          <p:cNvPr id="11" name="Group 57">
            <a:extLst>
              <a:ext uri="{FF2B5EF4-FFF2-40B4-BE49-F238E27FC236}">
                <a16:creationId xmlns:a16="http://schemas.microsoft.com/office/drawing/2014/main" xmlns="" id="{D04145A6-28D2-47CB-9A05-77AA7E9B23AE}"/>
              </a:ext>
            </a:extLst>
          </p:cNvPr>
          <p:cNvGrpSpPr>
            <a:grpSpLocks/>
          </p:cNvGrpSpPr>
          <p:nvPr/>
        </p:nvGrpSpPr>
        <p:grpSpPr bwMode="auto">
          <a:xfrm>
            <a:off x="1435098" y="2041525"/>
            <a:ext cx="4881563" cy="1695450"/>
            <a:chOff x="178570" y="2295525"/>
            <a:chExt cx="4855393" cy="1694760"/>
          </a:xfrm>
        </p:grpSpPr>
        <p:grpSp>
          <p:nvGrpSpPr>
            <p:cNvPr id="12" name="Group 22">
              <a:extLst>
                <a:ext uri="{FF2B5EF4-FFF2-40B4-BE49-F238E27FC236}">
                  <a16:creationId xmlns:a16="http://schemas.microsoft.com/office/drawing/2014/main" xmlns="" id="{CF2B2C69-D1AA-4740-BBB3-BF94423975E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5800" y="2743200"/>
              <a:ext cx="4348163" cy="731838"/>
              <a:chOff x="762000" y="2667000"/>
              <a:chExt cx="4348176" cy="731520"/>
            </a:xfrm>
          </p:grpSpPr>
          <p:grpSp>
            <p:nvGrpSpPr>
              <p:cNvPr id="17" name="Group 6">
                <a:extLst>
                  <a:ext uri="{FF2B5EF4-FFF2-40B4-BE49-F238E27FC236}">
                    <a16:creationId xmlns:a16="http://schemas.microsoft.com/office/drawing/2014/main" xmlns="" id="{853C07E0-BD3F-4FD1-84A4-2622EBE218C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62000" y="2667000"/>
                <a:ext cx="1452576" cy="731520"/>
                <a:chOff x="762000" y="2667000"/>
                <a:chExt cx="1452576" cy="731520"/>
              </a:xfrm>
            </p:grpSpPr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xmlns="" id="{94913467-A3C0-4915-8624-CBFE1702347C}"/>
                    </a:ext>
                  </a:extLst>
                </p:cNvPr>
                <p:cNvSpPr/>
                <p:nvPr/>
              </p:nvSpPr>
              <p:spPr>
                <a:xfrm>
                  <a:off x="761626" y="2666817"/>
                  <a:ext cx="732653" cy="731222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xmlns="" id="{FE5E224B-033C-40E6-A5A1-28996AE6EA78}"/>
                    </a:ext>
                  </a:extLst>
                </p:cNvPr>
                <p:cNvSpPr/>
                <p:nvPr/>
              </p:nvSpPr>
              <p:spPr>
                <a:xfrm>
                  <a:off x="1481647" y="2666817"/>
                  <a:ext cx="732653" cy="731222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</p:grpSp>
          <p:grpSp>
            <p:nvGrpSpPr>
              <p:cNvPr id="18" name="Group 7">
                <a:extLst>
                  <a:ext uri="{FF2B5EF4-FFF2-40B4-BE49-F238E27FC236}">
                    <a16:creationId xmlns:a16="http://schemas.microsoft.com/office/drawing/2014/main" xmlns="" id="{4AAF3068-5D24-4F48-9A25-D7B2EEB3DAD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09800" y="2667000"/>
                <a:ext cx="1452576" cy="731520"/>
                <a:chOff x="762000" y="2667000"/>
                <a:chExt cx="1452576" cy="731520"/>
              </a:xfrm>
            </p:grpSpPr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xmlns="" id="{871214F5-7794-443A-B2B1-4A8C0501B85E}"/>
                    </a:ext>
                  </a:extLst>
                </p:cNvPr>
                <p:cNvSpPr/>
                <p:nvPr/>
              </p:nvSpPr>
              <p:spPr>
                <a:xfrm>
                  <a:off x="761763" y="2666817"/>
                  <a:ext cx="732653" cy="731222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xmlns="" id="{BB02C0FE-23DC-4087-A49A-4DD340FB4DD7}"/>
                    </a:ext>
                  </a:extLst>
                </p:cNvPr>
                <p:cNvSpPr/>
                <p:nvPr/>
              </p:nvSpPr>
              <p:spPr>
                <a:xfrm>
                  <a:off x="1481785" y="2666817"/>
                  <a:ext cx="732653" cy="731222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</p:grpSp>
          <p:grpSp>
            <p:nvGrpSpPr>
              <p:cNvPr id="19" name="Group 10">
                <a:extLst>
                  <a:ext uri="{FF2B5EF4-FFF2-40B4-BE49-F238E27FC236}">
                    <a16:creationId xmlns:a16="http://schemas.microsoft.com/office/drawing/2014/main" xmlns="" id="{E5F0D9B4-7973-4B38-B1D9-BF1805D0585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57600" y="2667000"/>
                <a:ext cx="1452576" cy="731520"/>
                <a:chOff x="762000" y="2667000"/>
                <a:chExt cx="1452576" cy="731520"/>
              </a:xfrm>
            </p:grpSpPr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xmlns="" id="{0975AC9F-E33B-4EDA-B6EB-41B02945EACF}"/>
                    </a:ext>
                  </a:extLst>
                </p:cNvPr>
                <p:cNvSpPr/>
                <p:nvPr/>
              </p:nvSpPr>
              <p:spPr>
                <a:xfrm>
                  <a:off x="761902" y="2666817"/>
                  <a:ext cx="732653" cy="731222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xmlns="" id="{6726B107-03B7-4FBC-8C78-B3B2BF0DC44E}"/>
                    </a:ext>
                  </a:extLst>
                </p:cNvPr>
                <p:cNvSpPr/>
                <p:nvPr/>
              </p:nvSpPr>
              <p:spPr>
                <a:xfrm>
                  <a:off x="1481923" y="2666817"/>
                  <a:ext cx="732653" cy="731222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</p:grpSp>
        </p:grpSp>
        <p:sp>
          <p:nvSpPr>
            <p:cNvPr id="13" name="TextBox 41">
              <a:extLst>
                <a:ext uri="{FF2B5EF4-FFF2-40B4-BE49-F238E27FC236}">
                  <a16:creationId xmlns:a16="http://schemas.microsoft.com/office/drawing/2014/main" xmlns="" id="{1025E973-8CF1-4DDF-8E51-CA19E3C83B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52823" y="3467065"/>
              <a:ext cx="137214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 1</a:t>
              </a:r>
            </a:p>
          </p:txBody>
        </p:sp>
        <p:grpSp>
          <p:nvGrpSpPr>
            <p:cNvPr id="14" name="Group 49">
              <a:extLst>
                <a:ext uri="{FF2B5EF4-FFF2-40B4-BE49-F238E27FC236}">
                  <a16:creationId xmlns:a16="http://schemas.microsoft.com/office/drawing/2014/main" xmlns="" id="{169EBEAD-AC34-4CDE-8B1F-4D0EFBE9250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8570" y="2295525"/>
              <a:ext cx="1421632" cy="923985"/>
              <a:chOff x="178848" y="2296181"/>
              <a:chExt cx="1421354" cy="922830"/>
            </a:xfrm>
          </p:grpSpPr>
          <p:sp>
            <p:nvSpPr>
              <p:cNvPr id="15" name="TextBox 45">
                <a:extLst>
                  <a:ext uri="{FF2B5EF4-FFF2-40B4-BE49-F238E27FC236}">
                    <a16:creationId xmlns:a16="http://schemas.microsoft.com/office/drawing/2014/main" xmlns="" id="{CD315C98-AF60-49AC-B7BC-52E05A36833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5831" y="2296181"/>
                <a:ext cx="914371" cy="3996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4" rIns="9144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1cm</a:t>
                </a:r>
              </a:p>
            </p:txBody>
          </p:sp>
          <p:sp>
            <p:nvSpPr>
              <p:cNvPr id="16" name="TextBox 46">
                <a:extLst>
                  <a:ext uri="{FF2B5EF4-FFF2-40B4-BE49-F238E27FC236}">
                    <a16:creationId xmlns:a16="http://schemas.microsoft.com/office/drawing/2014/main" xmlns="" id="{0E23F50A-1318-4761-A1AB-50012D17476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8848" y="2819401"/>
                <a:ext cx="914370" cy="3996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4" rIns="9144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1cm</a:t>
                </a:r>
              </a:p>
            </p:txBody>
          </p:sp>
        </p:grpSp>
      </p:grpSp>
      <p:grpSp>
        <p:nvGrpSpPr>
          <p:cNvPr id="26" name="Group 58">
            <a:extLst>
              <a:ext uri="{FF2B5EF4-FFF2-40B4-BE49-F238E27FC236}">
                <a16:creationId xmlns:a16="http://schemas.microsoft.com/office/drawing/2014/main" xmlns="" id="{2244D830-770C-48B9-B358-6362BAD04990}"/>
              </a:ext>
            </a:extLst>
          </p:cNvPr>
          <p:cNvGrpSpPr>
            <a:grpSpLocks/>
          </p:cNvGrpSpPr>
          <p:nvPr/>
        </p:nvGrpSpPr>
        <p:grpSpPr bwMode="auto">
          <a:xfrm>
            <a:off x="6540498" y="1279525"/>
            <a:ext cx="3886200" cy="2467941"/>
            <a:chOff x="5410200" y="1447800"/>
            <a:chExt cx="3886200" cy="2467643"/>
          </a:xfrm>
        </p:grpSpPr>
        <p:sp>
          <p:nvSpPr>
            <p:cNvPr id="27" name="TextBox 42">
              <a:extLst>
                <a:ext uri="{FF2B5EF4-FFF2-40B4-BE49-F238E27FC236}">
                  <a16:creationId xmlns:a16="http://schemas.microsoft.com/office/drawing/2014/main" xmlns="" id="{6A733218-DE99-4A5F-8A70-7202183AE3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72200" y="3453766"/>
              <a:ext cx="1371600" cy="461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 2</a:t>
              </a:r>
            </a:p>
          </p:txBody>
        </p:sp>
        <p:grpSp>
          <p:nvGrpSpPr>
            <p:cNvPr id="28" name="Group 55">
              <a:extLst>
                <a:ext uri="{FF2B5EF4-FFF2-40B4-BE49-F238E27FC236}">
                  <a16:creationId xmlns:a16="http://schemas.microsoft.com/office/drawing/2014/main" xmlns="" id="{DAD2157F-C94D-4142-A8DA-71159A26FD4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10200" y="1447800"/>
              <a:ext cx="3886200" cy="1958975"/>
              <a:chOff x="5257800" y="1945944"/>
              <a:chExt cx="3886200" cy="1958680"/>
            </a:xfrm>
          </p:grpSpPr>
          <p:grpSp>
            <p:nvGrpSpPr>
              <p:cNvPr id="29" name="Group 53">
                <a:extLst>
                  <a:ext uri="{FF2B5EF4-FFF2-40B4-BE49-F238E27FC236}">
                    <a16:creationId xmlns:a16="http://schemas.microsoft.com/office/drawing/2014/main" xmlns="" id="{A964B6B8-801E-476A-8DC6-55EB8C86E96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57800" y="1945944"/>
                <a:ext cx="3170832" cy="1958680"/>
                <a:chOff x="5611504" y="1945944"/>
                <a:chExt cx="3170832" cy="1958680"/>
              </a:xfrm>
            </p:grpSpPr>
            <p:grpSp>
              <p:nvGrpSpPr>
                <p:cNvPr id="31" name="Group 31">
                  <a:extLst>
                    <a:ext uri="{FF2B5EF4-FFF2-40B4-BE49-F238E27FC236}">
                      <a16:creationId xmlns:a16="http://schemas.microsoft.com/office/drawing/2014/main" xmlns="" id="{D5ED0338-1E0C-4CF7-B4E8-5A87361A433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611504" y="2438400"/>
                  <a:ext cx="2941320" cy="1466224"/>
                  <a:chOff x="5611504" y="2438400"/>
                  <a:chExt cx="2941320" cy="1466224"/>
                </a:xfrm>
              </p:grpSpPr>
              <p:sp>
                <p:nvSpPr>
                  <p:cNvPr id="36" name="Rectangle 35">
                    <a:extLst>
                      <a:ext uri="{FF2B5EF4-FFF2-40B4-BE49-F238E27FC236}">
                        <a16:creationId xmlns:a16="http://schemas.microsoft.com/office/drawing/2014/main" xmlns="" id="{DDEF1EFF-6187-4D2F-BE40-E069AA887323}"/>
                      </a:ext>
                    </a:extLst>
                  </p:cNvPr>
                  <p:cNvSpPr/>
                  <p:nvPr/>
                </p:nvSpPr>
                <p:spPr>
                  <a:xfrm>
                    <a:off x="5611504" y="3172749"/>
                    <a:ext cx="731838" cy="731638"/>
                  </a:xfrm>
                  <a:prstGeom prst="rect">
                    <a:avLst/>
                  </a:prstGeom>
                  <a:noFill/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anchor="ctr"/>
                  <a:lstStyle/>
                  <a:p>
                    <a:pPr algn="ctr" eaLnBrk="1" hangingPunct="1">
                      <a:defRPr/>
                    </a:pPr>
                    <a:endParaRPr lang="en-US" sz="2000"/>
                  </a:p>
                </p:txBody>
              </p:sp>
              <p:sp>
                <p:nvSpPr>
                  <p:cNvPr id="37" name="Rectangle 36">
                    <a:extLst>
                      <a:ext uri="{FF2B5EF4-FFF2-40B4-BE49-F238E27FC236}">
                        <a16:creationId xmlns:a16="http://schemas.microsoft.com/office/drawing/2014/main" xmlns="" id="{3F043798-D2EE-49D0-80A8-7C7B1705D9EA}"/>
                      </a:ext>
                    </a:extLst>
                  </p:cNvPr>
                  <p:cNvSpPr/>
                  <p:nvPr/>
                </p:nvSpPr>
                <p:spPr>
                  <a:xfrm>
                    <a:off x="6346517" y="3172749"/>
                    <a:ext cx="730250" cy="731638"/>
                  </a:xfrm>
                  <a:prstGeom prst="rect">
                    <a:avLst/>
                  </a:prstGeom>
                  <a:noFill/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anchor="ctr"/>
                  <a:lstStyle/>
                  <a:p>
                    <a:pPr algn="ctr" eaLnBrk="1" hangingPunct="1">
                      <a:defRPr/>
                    </a:pPr>
                    <a:endParaRPr lang="en-US" sz="2000"/>
                  </a:p>
                </p:txBody>
              </p:sp>
              <p:sp>
                <p:nvSpPr>
                  <p:cNvPr id="38" name="Rectangle 37">
                    <a:extLst>
                      <a:ext uri="{FF2B5EF4-FFF2-40B4-BE49-F238E27FC236}">
                        <a16:creationId xmlns:a16="http://schemas.microsoft.com/office/drawing/2014/main" xmlns="" id="{5FF0F132-3E91-4B07-88C6-B57140A04CF2}"/>
                      </a:ext>
                    </a:extLst>
                  </p:cNvPr>
                  <p:cNvSpPr/>
                  <p:nvPr/>
                </p:nvSpPr>
                <p:spPr>
                  <a:xfrm>
                    <a:off x="7086292" y="3172749"/>
                    <a:ext cx="711200" cy="731638"/>
                  </a:xfrm>
                  <a:prstGeom prst="rect">
                    <a:avLst/>
                  </a:prstGeom>
                  <a:noFill/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anchor="ctr"/>
                  <a:lstStyle/>
                  <a:p>
                    <a:pPr algn="ctr" eaLnBrk="1" hangingPunct="1">
                      <a:defRPr/>
                    </a:pPr>
                    <a:endParaRPr lang="en-US" sz="2000"/>
                  </a:p>
                </p:txBody>
              </p:sp>
              <p:sp>
                <p:nvSpPr>
                  <p:cNvPr id="39" name="Rectangle 38">
                    <a:extLst>
                      <a:ext uri="{FF2B5EF4-FFF2-40B4-BE49-F238E27FC236}">
                        <a16:creationId xmlns:a16="http://schemas.microsoft.com/office/drawing/2014/main" xmlns="" id="{B1D19131-2913-419D-B33C-D2F5ADE9AB55}"/>
                      </a:ext>
                    </a:extLst>
                  </p:cNvPr>
                  <p:cNvSpPr/>
                  <p:nvPr/>
                </p:nvSpPr>
                <p:spPr>
                  <a:xfrm>
                    <a:off x="7800667" y="3172749"/>
                    <a:ext cx="731837" cy="731638"/>
                  </a:xfrm>
                  <a:prstGeom prst="rect">
                    <a:avLst/>
                  </a:prstGeom>
                  <a:noFill/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anchor="ctr"/>
                  <a:lstStyle/>
                  <a:p>
                    <a:pPr algn="ctr" eaLnBrk="1" hangingPunct="1">
                      <a:defRPr/>
                    </a:pPr>
                    <a:endParaRPr lang="en-US" sz="2000"/>
                  </a:p>
                </p:txBody>
              </p:sp>
              <p:sp>
                <p:nvSpPr>
                  <p:cNvPr id="40" name="Rectangle 39">
                    <a:extLst>
                      <a:ext uri="{FF2B5EF4-FFF2-40B4-BE49-F238E27FC236}">
                        <a16:creationId xmlns:a16="http://schemas.microsoft.com/office/drawing/2014/main" xmlns="" id="{B00FD779-D53F-4C7E-9EFA-1C5622080B30}"/>
                      </a:ext>
                    </a:extLst>
                  </p:cNvPr>
                  <p:cNvSpPr/>
                  <p:nvPr/>
                </p:nvSpPr>
                <p:spPr>
                  <a:xfrm>
                    <a:off x="5611504" y="2437935"/>
                    <a:ext cx="731838" cy="731639"/>
                  </a:xfrm>
                  <a:prstGeom prst="rect">
                    <a:avLst/>
                  </a:prstGeom>
                  <a:noFill/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anchor="ctr"/>
                  <a:lstStyle/>
                  <a:p>
                    <a:pPr algn="ctr" eaLnBrk="1" hangingPunct="1">
                      <a:defRPr/>
                    </a:pPr>
                    <a:endParaRPr lang="en-US" sz="2000"/>
                  </a:p>
                </p:txBody>
              </p:sp>
              <p:sp>
                <p:nvSpPr>
                  <p:cNvPr id="41" name="Rectangle 40">
                    <a:extLst>
                      <a:ext uri="{FF2B5EF4-FFF2-40B4-BE49-F238E27FC236}">
                        <a16:creationId xmlns:a16="http://schemas.microsoft.com/office/drawing/2014/main" xmlns="" id="{EABAFF41-6836-4D58-99A5-DC473196CF42}"/>
                      </a:ext>
                    </a:extLst>
                  </p:cNvPr>
                  <p:cNvSpPr/>
                  <p:nvPr/>
                </p:nvSpPr>
                <p:spPr>
                  <a:xfrm>
                    <a:off x="7086292" y="2441109"/>
                    <a:ext cx="711200" cy="731639"/>
                  </a:xfrm>
                  <a:prstGeom prst="rect">
                    <a:avLst/>
                  </a:prstGeom>
                  <a:noFill/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anchor="ctr"/>
                  <a:lstStyle/>
                  <a:p>
                    <a:pPr algn="ctr" eaLnBrk="1" hangingPunct="1">
                      <a:defRPr/>
                    </a:pPr>
                    <a:endParaRPr lang="en-US" sz="2000"/>
                  </a:p>
                </p:txBody>
              </p:sp>
            </p:grpSp>
            <p:sp>
              <p:nvSpPr>
                <p:cNvPr id="32" name="TextBox 47">
                  <a:extLst>
                    <a:ext uri="{FF2B5EF4-FFF2-40B4-BE49-F238E27FC236}">
                      <a16:creationId xmlns:a16="http://schemas.microsoft.com/office/drawing/2014/main" xmlns="" id="{FC2B556E-5D78-479B-B5FC-95D125A0B11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6400800" y="2739732"/>
                  <a:ext cx="914400" cy="4000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9144" rIns="9144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20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1cm</a:t>
                  </a:r>
                </a:p>
              </p:txBody>
            </p:sp>
            <p:sp>
              <p:nvSpPr>
                <p:cNvPr id="33" name="TextBox 48">
                  <a:extLst>
                    <a:ext uri="{FF2B5EF4-FFF2-40B4-BE49-F238E27FC236}">
                      <a16:creationId xmlns:a16="http://schemas.microsoft.com/office/drawing/2014/main" xmlns="" id="{1F9CBAE2-649F-4D8B-B9CA-D44B61B352B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644488" y="1945944"/>
                  <a:ext cx="914400" cy="4000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9144" rIns="9144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20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1cm</a:t>
                  </a:r>
                </a:p>
              </p:txBody>
            </p:sp>
            <p:sp>
              <p:nvSpPr>
                <p:cNvPr id="34" name="TextBox 50">
                  <a:extLst>
                    <a:ext uri="{FF2B5EF4-FFF2-40B4-BE49-F238E27FC236}">
                      <a16:creationId xmlns:a16="http://schemas.microsoft.com/office/drawing/2014/main" xmlns="" id="{91364458-6274-486B-9B53-2DDA8266BA8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867936" y="2739732"/>
                  <a:ext cx="914400" cy="4000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9144" rIns="9144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20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1cm</a:t>
                  </a:r>
                </a:p>
              </p:txBody>
            </p:sp>
            <p:sp>
              <p:nvSpPr>
                <p:cNvPr id="35" name="TextBox 51">
                  <a:extLst>
                    <a:ext uri="{FF2B5EF4-FFF2-40B4-BE49-F238E27FC236}">
                      <a16:creationId xmlns:a16="http://schemas.microsoft.com/office/drawing/2014/main" xmlns="" id="{E82DE0C6-E413-40C5-8D85-FB78AAC6F3D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105936" y="1945944"/>
                  <a:ext cx="914400" cy="4000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9144" rIns="9144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20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1cm</a:t>
                  </a:r>
                </a:p>
              </p:txBody>
            </p:sp>
          </p:grpSp>
          <p:sp>
            <p:nvSpPr>
              <p:cNvPr id="30" name="TextBox 52">
                <a:extLst>
                  <a:ext uri="{FF2B5EF4-FFF2-40B4-BE49-F238E27FC236}">
                    <a16:creationId xmlns:a16="http://schemas.microsoft.com/office/drawing/2014/main" xmlns="" id="{E51B39DC-FEF9-444E-9757-0986D33406D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229600" y="3352800"/>
                <a:ext cx="914400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4" rIns="9144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1cm</a:t>
                </a:r>
              </a:p>
            </p:txBody>
          </p:sp>
        </p:grpSp>
      </p:grpSp>
      <p:sp>
        <p:nvSpPr>
          <p:cNvPr id="66" name="Cube 59">
            <a:extLst>
              <a:ext uri="{FF2B5EF4-FFF2-40B4-BE49-F238E27FC236}">
                <a16:creationId xmlns:a16="http://schemas.microsoft.com/office/drawing/2014/main" xmlns="" id="{DBD6CB69-114F-4DF7-820E-B306A6CD7FE3}"/>
              </a:ext>
            </a:extLst>
          </p:cNvPr>
          <p:cNvSpPr/>
          <p:nvPr/>
        </p:nvSpPr>
        <p:spPr>
          <a:xfrm>
            <a:off x="2917823" y="4910239"/>
            <a:ext cx="1219200" cy="1219200"/>
          </a:xfrm>
          <a:prstGeom prst="cube">
            <a:avLst/>
          </a:prstGeom>
          <a:solidFill>
            <a:srgbClr val="00B0F0"/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7" name="Line 36">
            <a:extLst>
              <a:ext uri="{FF2B5EF4-FFF2-40B4-BE49-F238E27FC236}">
                <a16:creationId xmlns:a16="http://schemas.microsoft.com/office/drawing/2014/main" xmlns="" id="{7806EA95-EFE6-4E36-AE23-96F7412E202E}"/>
              </a:ext>
            </a:extLst>
          </p:cNvPr>
          <p:cNvSpPr>
            <a:spLocks noChangeShapeType="1"/>
          </p:cNvSpPr>
          <p:nvPr/>
        </p:nvSpPr>
        <p:spPr bwMode="auto">
          <a:xfrm>
            <a:off x="3568700" y="3747465"/>
            <a:ext cx="0" cy="862761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" name="Cube 59">
            <a:extLst>
              <a:ext uri="{FF2B5EF4-FFF2-40B4-BE49-F238E27FC236}">
                <a16:creationId xmlns:a16="http://schemas.microsoft.com/office/drawing/2014/main" xmlns="" id="{743FC9E4-ECB8-4391-9192-DFC9E63AC09E}"/>
              </a:ext>
            </a:extLst>
          </p:cNvPr>
          <p:cNvSpPr/>
          <p:nvPr/>
        </p:nvSpPr>
        <p:spPr>
          <a:xfrm>
            <a:off x="7631026" y="4983887"/>
            <a:ext cx="1219200" cy="1219200"/>
          </a:xfrm>
          <a:prstGeom prst="cub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0" name="Parallelogram 69">
            <a:extLst>
              <a:ext uri="{FF2B5EF4-FFF2-40B4-BE49-F238E27FC236}">
                <a16:creationId xmlns:a16="http://schemas.microsoft.com/office/drawing/2014/main" xmlns="" id="{D5C5226B-0832-4BED-85AC-3C8971489D46}"/>
              </a:ext>
            </a:extLst>
          </p:cNvPr>
          <p:cNvSpPr>
            <a:spLocks noChangeArrowheads="1"/>
          </p:cNvSpPr>
          <p:nvPr/>
        </p:nvSpPr>
        <p:spPr bwMode="auto">
          <a:xfrm rot="15249047" flipV="1">
            <a:off x="7891224" y="4434637"/>
            <a:ext cx="1295400" cy="371475"/>
          </a:xfrm>
          <a:prstGeom prst="parallelogram">
            <a:avLst>
              <a:gd name="adj" fmla="val 47626"/>
            </a:avLst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anchor="ctr"/>
          <a:lstStyle/>
          <a:p>
            <a:pPr algn="ctr" eaLnBrk="1" hangingPunct="1">
              <a:defRPr/>
            </a:pPr>
            <a:endParaRPr lang="en-US">
              <a:solidFill>
                <a:schemeClr val="lt1"/>
              </a:solidFill>
              <a:latin typeface="+mn-lt"/>
            </a:endParaRPr>
          </a:p>
        </p:txBody>
      </p:sp>
      <p:sp>
        <p:nvSpPr>
          <p:cNvPr id="71" name="Line 36">
            <a:extLst>
              <a:ext uri="{FF2B5EF4-FFF2-40B4-BE49-F238E27FC236}">
                <a16:creationId xmlns:a16="http://schemas.microsoft.com/office/drawing/2014/main" xmlns="" id="{200082BC-4967-4379-A0B4-0655A035116A}"/>
              </a:ext>
            </a:extLst>
          </p:cNvPr>
          <p:cNvSpPr>
            <a:spLocks noChangeShapeType="1"/>
          </p:cNvSpPr>
          <p:nvPr/>
        </p:nvSpPr>
        <p:spPr bwMode="auto">
          <a:xfrm>
            <a:off x="7951548" y="3642983"/>
            <a:ext cx="0" cy="73851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4" name="Parallelogram 73">
            <a:extLst>
              <a:ext uri="{FF2B5EF4-FFF2-40B4-BE49-F238E27FC236}">
                <a16:creationId xmlns:a16="http://schemas.microsoft.com/office/drawing/2014/main" xmlns="" id="{99CF79DE-B26F-4731-936D-7E8AF557AE7D}"/>
              </a:ext>
            </a:extLst>
          </p:cNvPr>
          <p:cNvSpPr>
            <a:spLocks noChangeArrowheads="1"/>
          </p:cNvSpPr>
          <p:nvPr/>
        </p:nvSpPr>
        <p:spPr bwMode="auto">
          <a:xfrm rot="15249047" flipV="1">
            <a:off x="6970263" y="4421937"/>
            <a:ext cx="1295400" cy="371475"/>
          </a:xfrm>
          <a:prstGeom prst="parallelogram">
            <a:avLst>
              <a:gd name="adj" fmla="val 47626"/>
            </a:avLst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anchor="ctr"/>
          <a:lstStyle/>
          <a:p>
            <a:pPr algn="ctr" eaLnBrk="1" hangingPunct="1">
              <a:defRPr/>
            </a:pPr>
            <a:endParaRPr lang="en-US">
              <a:solidFill>
                <a:schemeClr val="lt1"/>
              </a:solidFill>
              <a:latin typeface="+mn-lt"/>
            </a:endParaRPr>
          </a:p>
        </p:txBody>
      </p:sp>
      <p:sp>
        <p:nvSpPr>
          <p:cNvPr id="75" name="Parallelogram 4">
            <a:extLst>
              <a:ext uri="{FF2B5EF4-FFF2-40B4-BE49-F238E27FC236}">
                <a16:creationId xmlns:a16="http://schemas.microsoft.com/office/drawing/2014/main" xmlns="" id="{44524C42-EA06-40DE-A64C-1140CC6DD03C}"/>
              </a:ext>
            </a:extLst>
          </p:cNvPr>
          <p:cNvSpPr/>
          <p:nvPr/>
        </p:nvSpPr>
        <p:spPr>
          <a:xfrm>
            <a:off x="2904998" y="4884839"/>
            <a:ext cx="1232025" cy="334962"/>
          </a:xfrm>
          <a:custGeom>
            <a:avLst/>
            <a:gdLst>
              <a:gd name="connsiteX0" fmla="*/ 0 w 958848"/>
              <a:gd name="connsiteY0" fmla="*/ 279400 h 279400"/>
              <a:gd name="connsiteX1" fmla="*/ 69850 w 958848"/>
              <a:gd name="connsiteY1" fmla="*/ 0 h 279400"/>
              <a:gd name="connsiteX2" fmla="*/ 958848 w 958848"/>
              <a:gd name="connsiteY2" fmla="*/ 0 h 279400"/>
              <a:gd name="connsiteX3" fmla="*/ 888998 w 958848"/>
              <a:gd name="connsiteY3" fmla="*/ 279400 h 279400"/>
              <a:gd name="connsiteX4" fmla="*/ 0 w 958848"/>
              <a:gd name="connsiteY4" fmla="*/ 279400 h 279400"/>
              <a:gd name="connsiteX0" fmla="*/ 0 w 958848"/>
              <a:gd name="connsiteY0" fmla="*/ 317500 h 317500"/>
              <a:gd name="connsiteX1" fmla="*/ 288925 w 958848"/>
              <a:gd name="connsiteY1" fmla="*/ 0 h 317500"/>
              <a:gd name="connsiteX2" fmla="*/ 958848 w 958848"/>
              <a:gd name="connsiteY2" fmla="*/ 38100 h 317500"/>
              <a:gd name="connsiteX3" fmla="*/ 888998 w 958848"/>
              <a:gd name="connsiteY3" fmla="*/ 317500 h 317500"/>
              <a:gd name="connsiteX4" fmla="*/ 0 w 958848"/>
              <a:gd name="connsiteY4" fmla="*/ 317500 h 317500"/>
              <a:gd name="connsiteX0" fmla="*/ 0 w 1225548"/>
              <a:gd name="connsiteY0" fmla="*/ 317500 h 317500"/>
              <a:gd name="connsiteX1" fmla="*/ 288925 w 1225548"/>
              <a:gd name="connsiteY1" fmla="*/ 0 h 317500"/>
              <a:gd name="connsiteX2" fmla="*/ 1225548 w 1225548"/>
              <a:gd name="connsiteY2" fmla="*/ 3175 h 317500"/>
              <a:gd name="connsiteX3" fmla="*/ 888998 w 1225548"/>
              <a:gd name="connsiteY3" fmla="*/ 317500 h 317500"/>
              <a:gd name="connsiteX4" fmla="*/ 0 w 1225548"/>
              <a:gd name="connsiteY4" fmla="*/ 317500 h 317500"/>
              <a:gd name="connsiteX0" fmla="*/ 0 w 1225548"/>
              <a:gd name="connsiteY0" fmla="*/ 317500 h 330200"/>
              <a:gd name="connsiteX1" fmla="*/ 288925 w 1225548"/>
              <a:gd name="connsiteY1" fmla="*/ 0 h 330200"/>
              <a:gd name="connsiteX2" fmla="*/ 1225548 w 1225548"/>
              <a:gd name="connsiteY2" fmla="*/ 3175 h 330200"/>
              <a:gd name="connsiteX3" fmla="*/ 914398 w 1225548"/>
              <a:gd name="connsiteY3" fmla="*/ 330200 h 330200"/>
              <a:gd name="connsiteX4" fmla="*/ 0 w 1225548"/>
              <a:gd name="connsiteY4" fmla="*/ 317500 h 330200"/>
              <a:gd name="connsiteX0" fmla="*/ 0 w 1225548"/>
              <a:gd name="connsiteY0" fmla="*/ 317500 h 330200"/>
              <a:gd name="connsiteX1" fmla="*/ 288925 w 1225548"/>
              <a:gd name="connsiteY1" fmla="*/ 0 h 330200"/>
              <a:gd name="connsiteX2" fmla="*/ 1225548 w 1225548"/>
              <a:gd name="connsiteY2" fmla="*/ 3175 h 330200"/>
              <a:gd name="connsiteX3" fmla="*/ 911223 w 1225548"/>
              <a:gd name="connsiteY3" fmla="*/ 330200 h 330200"/>
              <a:gd name="connsiteX4" fmla="*/ 0 w 1225548"/>
              <a:gd name="connsiteY4" fmla="*/ 317500 h 330200"/>
              <a:gd name="connsiteX0" fmla="*/ 0 w 1254123"/>
              <a:gd name="connsiteY0" fmla="*/ 317500 h 330200"/>
              <a:gd name="connsiteX1" fmla="*/ 317500 w 1254123"/>
              <a:gd name="connsiteY1" fmla="*/ 0 h 330200"/>
              <a:gd name="connsiteX2" fmla="*/ 1254123 w 1254123"/>
              <a:gd name="connsiteY2" fmla="*/ 3175 h 330200"/>
              <a:gd name="connsiteX3" fmla="*/ 939798 w 1254123"/>
              <a:gd name="connsiteY3" fmla="*/ 330200 h 330200"/>
              <a:gd name="connsiteX4" fmla="*/ 0 w 1254123"/>
              <a:gd name="connsiteY4" fmla="*/ 317500 h 330200"/>
              <a:gd name="connsiteX0" fmla="*/ 0 w 1244598"/>
              <a:gd name="connsiteY0" fmla="*/ 317500 h 330200"/>
              <a:gd name="connsiteX1" fmla="*/ 317500 w 1244598"/>
              <a:gd name="connsiteY1" fmla="*/ 0 h 330200"/>
              <a:gd name="connsiteX2" fmla="*/ 1244598 w 1244598"/>
              <a:gd name="connsiteY2" fmla="*/ 15875 h 330200"/>
              <a:gd name="connsiteX3" fmla="*/ 939798 w 1244598"/>
              <a:gd name="connsiteY3" fmla="*/ 330200 h 330200"/>
              <a:gd name="connsiteX4" fmla="*/ 0 w 1244598"/>
              <a:gd name="connsiteY4" fmla="*/ 317500 h 330200"/>
              <a:gd name="connsiteX0" fmla="*/ 0 w 1241423"/>
              <a:gd name="connsiteY0" fmla="*/ 317500 h 330200"/>
              <a:gd name="connsiteX1" fmla="*/ 317500 w 1241423"/>
              <a:gd name="connsiteY1" fmla="*/ 0 h 330200"/>
              <a:gd name="connsiteX2" fmla="*/ 1241423 w 1241423"/>
              <a:gd name="connsiteY2" fmla="*/ 6350 h 330200"/>
              <a:gd name="connsiteX3" fmla="*/ 939798 w 1241423"/>
              <a:gd name="connsiteY3" fmla="*/ 330200 h 330200"/>
              <a:gd name="connsiteX4" fmla="*/ 0 w 1241423"/>
              <a:gd name="connsiteY4" fmla="*/ 317500 h 33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1423" h="330200">
                <a:moveTo>
                  <a:pt x="0" y="317500"/>
                </a:moveTo>
                <a:lnTo>
                  <a:pt x="317500" y="0"/>
                </a:lnTo>
                <a:lnTo>
                  <a:pt x="1241423" y="6350"/>
                </a:lnTo>
                <a:lnTo>
                  <a:pt x="939798" y="330200"/>
                </a:lnTo>
                <a:lnTo>
                  <a:pt x="0" y="317500"/>
                </a:lnTo>
                <a:close/>
              </a:path>
            </a:pathLst>
          </a:custGeom>
          <a:solidFill>
            <a:schemeClr val="bg1"/>
          </a:solidFill>
          <a:ln w="28575">
            <a:solidFill>
              <a:srgbClr val="E46C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273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7" grpId="0" animBg="1"/>
      <p:bldP spid="69" grpId="0" animBg="1"/>
      <p:bldP spid="70" grpId="0" animBg="1"/>
      <p:bldP spid="71" grpId="0" animBg="1"/>
      <p:bldP spid="74" grpId="0" animBg="1"/>
      <p:bldP spid="7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0FA8C8F8-37E2-476E-BE50-C64CCE68D6E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8" b="4998"/>
          <a:stretch/>
        </p:blipFill>
        <p:spPr>
          <a:xfrm>
            <a:off x="-201" y="0"/>
            <a:ext cx="12192403" cy="6858000"/>
          </a:xfrm>
          <a:prstGeom prst="rect">
            <a:avLst/>
          </a:prstGeom>
        </p:spPr>
      </p:pic>
      <p:sp>
        <p:nvSpPr>
          <p:cNvPr id="4" name="矩形: 圆角 3">
            <a:extLst>
              <a:ext uri="{FF2B5EF4-FFF2-40B4-BE49-F238E27FC236}">
                <a16:creationId xmlns:a16="http://schemas.microsoft.com/office/drawing/2014/main" xmlns="" id="{5A3E8308-5806-40E3-80CD-0F112F33BDE4}"/>
              </a:ext>
            </a:extLst>
          </p:cNvPr>
          <p:cNvSpPr/>
          <p:nvPr/>
        </p:nvSpPr>
        <p:spPr>
          <a:xfrm>
            <a:off x="286233" y="114300"/>
            <a:ext cx="11619534" cy="66294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 descr="图片包含 物体&#10;&#10;描述已自动生成">
            <a:extLst>
              <a:ext uri="{FF2B5EF4-FFF2-40B4-BE49-F238E27FC236}">
                <a16:creationId xmlns:a16="http://schemas.microsoft.com/office/drawing/2014/main" xmlns="" id="{8782A4F9-6C73-4D7A-B998-C7DBB19F24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40" t="25919" r="32755" b="34693"/>
          <a:stretch/>
        </p:blipFill>
        <p:spPr>
          <a:xfrm>
            <a:off x="286233" y="5194300"/>
            <a:ext cx="1148865" cy="1549400"/>
          </a:xfrm>
          <a:prstGeom prst="rect">
            <a:avLst/>
          </a:prstGeom>
        </p:spPr>
      </p:pic>
      <p:grpSp>
        <p:nvGrpSpPr>
          <p:cNvPr id="66" name="Group 60">
            <a:extLst>
              <a:ext uri="{FF2B5EF4-FFF2-40B4-BE49-F238E27FC236}">
                <a16:creationId xmlns:a16="http://schemas.microsoft.com/office/drawing/2014/main" xmlns="" id="{7B9A6C1D-801D-4D9F-BC74-96A35D96E2CE}"/>
              </a:ext>
            </a:extLst>
          </p:cNvPr>
          <p:cNvGrpSpPr>
            <a:grpSpLocks/>
          </p:cNvGrpSpPr>
          <p:nvPr/>
        </p:nvGrpSpPr>
        <p:grpSpPr bwMode="auto">
          <a:xfrm>
            <a:off x="749301" y="200025"/>
            <a:ext cx="4419600" cy="3048000"/>
            <a:chOff x="152099" y="3899848"/>
            <a:chExt cx="4419901" cy="3048685"/>
          </a:xfrm>
        </p:grpSpPr>
        <p:grpSp>
          <p:nvGrpSpPr>
            <p:cNvPr id="67" name="Group 32">
              <a:extLst>
                <a:ext uri="{FF2B5EF4-FFF2-40B4-BE49-F238E27FC236}">
                  <a16:creationId xmlns:a16="http://schemas.microsoft.com/office/drawing/2014/main" xmlns="" id="{0364CDF0-EADE-4E23-8AC9-06C70DA4E73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5800" y="4343400"/>
              <a:ext cx="2947008" cy="2189784"/>
              <a:chOff x="658504" y="4117984"/>
              <a:chExt cx="2947008" cy="2189784"/>
            </a:xfrm>
          </p:grpSpPr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xmlns="" id="{F049A3C7-9F9E-4B2E-8F35-2053B9006D8C}"/>
                  </a:ext>
                </a:extLst>
              </p:cNvPr>
              <p:cNvSpPr/>
              <p:nvPr/>
            </p:nvSpPr>
            <p:spPr>
              <a:xfrm>
                <a:off x="658239" y="4849446"/>
                <a:ext cx="731888" cy="730414"/>
              </a:xfrm>
              <a:prstGeom prst="rect">
                <a:avLst/>
              </a:prstGeom>
              <a:noFill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 sz="2000"/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xmlns="" id="{92D2CD29-3036-4A6E-A99C-6C0BFE560E2D}"/>
                  </a:ext>
                </a:extLst>
              </p:cNvPr>
              <p:cNvSpPr/>
              <p:nvPr/>
            </p:nvSpPr>
            <p:spPr>
              <a:xfrm>
                <a:off x="1393302" y="4849446"/>
                <a:ext cx="730300" cy="730414"/>
              </a:xfrm>
              <a:prstGeom prst="rect">
                <a:avLst/>
              </a:prstGeom>
              <a:noFill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 sz="2000"/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xmlns="" id="{87F5CC52-405E-49E8-B974-7B3F498BA2D1}"/>
                  </a:ext>
                </a:extLst>
              </p:cNvPr>
              <p:cNvSpPr/>
              <p:nvPr/>
            </p:nvSpPr>
            <p:spPr>
              <a:xfrm>
                <a:off x="2133128" y="4849446"/>
                <a:ext cx="731887" cy="730414"/>
              </a:xfrm>
              <a:prstGeom prst="rect">
                <a:avLst/>
              </a:prstGeom>
              <a:noFill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 sz="2000"/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xmlns="" id="{548F1A80-4ED4-432F-83ED-8833889780A5}"/>
                  </a:ext>
                </a:extLst>
              </p:cNvPr>
              <p:cNvSpPr/>
              <p:nvPr/>
            </p:nvSpPr>
            <p:spPr>
              <a:xfrm>
                <a:off x="2868190" y="4849446"/>
                <a:ext cx="730300" cy="730414"/>
              </a:xfrm>
              <a:prstGeom prst="rect">
                <a:avLst/>
              </a:prstGeom>
              <a:noFill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 sz="2000"/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xmlns="" id="{279C976F-D50C-43FA-90B7-F4BE371D6D6E}"/>
                  </a:ext>
                </a:extLst>
              </p:cNvPr>
              <p:cNvSpPr/>
              <p:nvPr/>
            </p:nvSpPr>
            <p:spPr>
              <a:xfrm>
                <a:off x="658239" y="5575097"/>
                <a:ext cx="731888" cy="732001"/>
              </a:xfrm>
              <a:prstGeom prst="rect">
                <a:avLst/>
              </a:prstGeom>
              <a:noFill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 sz="2000"/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xmlns="" id="{8D882902-F2F5-4E1B-8F67-B4485A660789}"/>
                  </a:ext>
                </a:extLst>
              </p:cNvPr>
              <p:cNvSpPr/>
              <p:nvPr/>
            </p:nvSpPr>
            <p:spPr>
              <a:xfrm>
                <a:off x="2872953" y="4117445"/>
                <a:ext cx="731887" cy="732001"/>
              </a:xfrm>
              <a:prstGeom prst="rect">
                <a:avLst/>
              </a:prstGeom>
              <a:noFill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 sz="2000"/>
              </a:p>
            </p:txBody>
          </p:sp>
        </p:grpSp>
        <p:sp>
          <p:nvSpPr>
            <p:cNvPr id="68" name="TextBox 54">
              <a:extLst>
                <a:ext uri="{FF2B5EF4-FFF2-40B4-BE49-F238E27FC236}">
                  <a16:creationId xmlns:a16="http://schemas.microsoft.com/office/drawing/2014/main" xmlns="" id="{5F5108F1-0112-4BA5-9787-3CE13B964A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57538" y="4419066"/>
              <a:ext cx="914462" cy="400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" rIns="9144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  <a:cs typeface="Times New Roman" panose="02020603050405020304" pitchFamily="18" charset="0"/>
                </a:rPr>
                <a:t>1cm</a:t>
              </a:r>
            </a:p>
          </p:txBody>
        </p:sp>
        <p:sp>
          <p:nvSpPr>
            <p:cNvPr id="69" name="TextBox 56">
              <a:extLst>
                <a:ext uri="{FF2B5EF4-FFF2-40B4-BE49-F238E27FC236}">
                  <a16:creationId xmlns:a16="http://schemas.microsoft.com/office/drawing/2014/main" xmlns="" id="{A4F66078-5B92-4EBC-A0DC-A1044BD76D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95486" y="3899848"/>
              <a:ext cx="914462" cy="400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" rIns="9144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  <a:cs typeface="Times New Roman" panose="02020603050405020304" pitchFamily="18" charset="0"/>
                </a:rPr>
                <a:t>1cm</a:t>
              </a:r>
            </a:p>
          </p:txBody>
        </p:sp>
        <p:sp>
          <p:nvSpPr>
            <p:cNvPr id="70" name="TextBox 57">
              <a:extLst>
                <a:ext uri="{FF2B5EF4-FFF2-40B4-BE49-F238E27FC236}">
                  <a16:creationId xmlns:a16="http://schemas.microsoft.com/office/drawing/2014/main" xmlns="" id="{B9DF870B-66AB-418B-8B91-AED338BF71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1885" y="6548341"/>
              <a:ext cx="914463" cy="400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" rIns="9144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  <a:cs typeface="Times New Roman" panose="02020603050405020304" pitchFamily="18" charset="0"/>
                </a:rPr>
                <a:t>1cm</a:t>
              </a:r>
            </a:p>
          </p:txBody>
        </p:sp>
        <p:sp>
          <p:nvSpPr>
            <p:cNvPr id="71" name="TextBox 58">
              <a:extLst>
                <a:ext uri="{FF2B5EF4-FFF2-40B4-BE49-F238E27FC236}">
                  <a16:creationId xmlns:a16="http://schemas.microsoft.com/office/drawing/2014/main" xmlns="" id="{4021E9E7-A5B7-4740-A9D8-F4F82A7114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099" y="5181222"/>
              <a:ext cx="914462" cy="400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" rIns="9144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  <a:cs typeface="Times New Roman" panose="02020603050405020304" pitchFamily="18" charset="0"/>
                </a:rPr>
                <a:t>1cm</a:t>
              </a:r>
            </a:p>
          </p:txBody>
        </p:sp>
      </p:grpSp>
      <p:grpSp>
        <p:nvGrpSpPr>
          <p:cNvPr id="78" name="Group 65">
            <a:extLst>
              <a:ext uri="{FF2B5EF4-FFF2-40B4-BE49-F238E27FC236}">
                <a16:creationId xmlns:a16="http://schemas.microsoft.com/office/drawing/2014/main" xmlns="" id="{C80A445D-5DF0-42D8-ADDA-532E08B33F4E}"/>
              </a:ext>
            </a:extLst>
          </p:cNvPr>
          <p:cNvGrpSpPr>
            <a:grpSpLocks/>
          </p:cNvGrpSpPr>
          <p:nvPr/>
        </p:nvGrpSpPr>
        <p:grpSpPr bwMode="auto">
          <a:xfrm>
            <a:off x="6152910" y="190500"/>
            <a:ext cx="3663950" cy="2646363"/>
            <a:chOff x="5333973" y="3810000"/>
            <a:chExt cx="3663315" cy="2646984"/>
          </a:xfrm>
        </p:grpSpPr>
        <p:grpSp>
          <p:nvGrpSpPr>
            <p:cNvPr id="79" name="Group 40">
              <a:extLst>
                <a:ext uri="{FF2B5EF4-FFF2-40B4-BE49-F238E27FC236}">
                  <a16:creationId xmlns:a16="http://schemas.microsoft.com/office/drawing/2014/main" xmlns="" id="{CDF146B2-4B1C-42E8-9666-BBF460A84DB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47829" y="4267307"/>
              <a:ext cx="2933597" cy="2189677"/>
              <a:chOff x="5341725" y="4191107"/>
              <a:chExt cx="2933597" cy="2189677"/>
            </a:xfrm>
          </p:grpSpPr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xmlns="" id="{4737CB69-0D4F-41DA-B131-FAE3F074780C}"/>
                  </a:ext>
                </a:extLst>
              </p:cNvPr>
              <p:cNvSpPr/>
              <p:nvPr/>
            </p:nvSpPr>
            <p:spPr>
              <a:xfrm>
                <a:off x="5341725" y="4923117"/>
                <a:ext cx="731711" cy="730421"/>
              </a:xfrm>
              <a:prstGeom prst="rect">
                <a:avLst/>
              </a:prstGeom>
              <a:noFill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 sz="2000"/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xmlns="" id="{AE356E2D-6F78-481B-8D44-BB02D9741A3F}"/>
                  </a:ext>
                </a:extLst>
              </p:cNvPr>
              <p:cNvSpPr/>
              <p:nvPr/>
            </p:nvSpPr>
            <p:spPr>
              <a:xfrm>
                <a:off x="6081777" y="4923117"/>
                <a:ext cx="731711" cy="730421"/>
              </a:xfrm>
              <a:prstGeom prst="rect">
                <a:avLst/>
              </a:prstGeom>
              <a:noFill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 sz="2000"/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xmlns="" id="{5C715C3A-E4D2-4068-AF28-8A81A65F2233}"/>
                  </a:ext>
                </a:extLst>
              </p:cNvPr>
              <p:cNvSpPr/>
              <p:nvPr/>
            </p:nvSpPr>
            <p:spPr>
              <a:xfrm>
                <a:off x="7543612" y="4923117"/>
                <a:ext cx="731710" cy="730421"/>
              </a:xfrm>
              <a:prstGeom prst="rect">
                <a:avLst/>
              </a:prstGeom>
              <a:noFill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 sz="2000"/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xmlns="" id="{014774D4-5176-443B-9E1A-BE14F70E97AA}"/>
                  </a:ext>
                </a:extLst>
              </p:cNvPr>
              <p:cNvSpPr/>
              <p:nvPr/>
            </p:nvSpPr>
            <p:spPr>
              <a:xfrm>
                <a:off x="6821424" y="5648774"/>
                <a:ext cx="731711" cy="732010"/>
              </a:xfrm>
              <a:prstGeom prst="rect">
                <a:avLst/>
              </a:prstGeom>
              <a:noFill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 sz="2000"/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xmlns="" id="{840723A6-BBBC-45A8-BF13-CFE3FD517F7C}"/>
                  </a:ext>
                </a:extLst>
              </p:cNvPr>
              <p:cNvSpPr/>
              <p:nvPr/>
            </p:nvSpPr>
            <p:spPr>
              <a:xfrm>
                <a:off x="6816663" y="4191107"/>
                <a:ext cx="731710" cy="732010"/>
              </a:xfrm>
              <a:prstGeom prst="rect">
                <a:avLst/>
              </a:prstGeom>
              <a:noFill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 sz="2000"/>
              </a:p>
            </p:txBody>
          </p:sp>
        </p:grpSp>
        <p:sp>
          <p:nvSpPr>
            <p:cNvPr id="80" name="TextBox 59">
              <a:extLst>
                <a:ext uri="{FF2B5EF4-FFF2-40B4-BE49-F238E27FC236}">
                  <a16:creationId xmlns:a16="http://schemas.microsoft.com/office/drawing/2014/main" xmlns="" id="{31DBF4D8-7500-47C6-8918-EEC2AED072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33973" y="5029486"/>
              <a:ext cx="914241" cy="400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" rIns="9144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  <a:cs typeface="Times New Roman" panose="02020603050405020304" pitchFamily="18" charset="0"/>
                </a:rPr>
                <a:t>1cm</a:t>
              </a:r>
            </a:p>
          </p:txBody>
        </p:sp>
        <p:sp>
          <p:nvSpPr>
            <p:cNvPr id="81" name="TextBox 61">
              <a:extLst>
                <a:ext uri="{FF2B5EF4-FFF2-40B4-BE49-F238E27FC236}">
                  <a16:creationId xmlns:a16="http://schemas.microsoft.com/office/drawing/2014/main" xmlns="" id="{F5CFDB32-697D-40EF-B660-B04B095B48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73630" y="4542009"/>
              <a:ext cx="914241" cy="400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" rIns="9144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  <a:cs typeface="Times New Roman" panose="02020603050405020304" pitchFamily="18" charset="0"/>
                </a:rPr>
                <a:t>1cm</a:t>
              </a:r>
            </a:p>
          </p:txBody>
        </p:sp>
        <p:sp>
          <p:nvSpPr>
            <p:cNvPr id="82" name="TextBox 62">
              <a:extLst>
                <a:ext uri="{FF2B5EF4-FFF2-40B4-BE49-F238E27FC236}">
                  <a16:creationId xmlns:a16="http://schemas.microsoft.com/office/drawing/2014/main" xmlns="" id="{9D73516D-A85F-407B-B63C-AB128B1AE2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14830" y="3810000"/>
              <a:ext cx="914241" cy="400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" rIns="9144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  <a:cs typeface="Times New Roman" panose="02020603050405020304" pitchFamily="18" charset="0"/>
                </a:rPr>
                <a:t>1cm</a:t>
              </a:r>
            </a:p>
          </p:txBody>
        </p:sp>
        <p:sp>
          <p:nvSpPr>
            <p:cNvPr id="83" name="TextBox 63">
              <a:extLst>
                <a:ext uri="{FF2B5EF4-FFF2-40B4-BE49-F238E27FC236}">
                  <a16:creationId xmlns:a16="http://schemas.microsoft.com/office/drawing/2014/main" xmlns="" id="{115D5E88-E5DB-45D1-8BD7-7C5817ECD6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83047" y="4549949"/>
              <a:ext cx="914241" cy="400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" rIns="9144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  <a:cs typeface="Times New Roman" panose="02020603050405020304" pitchFamily="18" charset="0"/>
                </a:rPr>
                <a:t>1cm</a:t>
              </a:r>
            </a:p>
          </p:txBody>
        </p:sp>
      </p:grpSp>
      <p:sp>
        <p:nvSpPr>
          <p:cNvPr id="90" name="Parallelogram 89">
            <a:extLst>
              <a:ext uri="{FF2B5EF4-FFF2-40B4-BE49-F238E27FC236}">
                <a16:creationId xmlns:a16="http://schemas.microsoft.com/office/drawing/2014/main" xmlns="" id="{73607DD0-3C8B-43B3-8DDA-D4D12D1A1146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1971472" y="5791200"/>
            <a:ext cx="1219200" cy="609600"/>
          </a:xfrm>
          <a:prstGeom prst="parallelogram">
            <a:avLst>
              <a:gd name="adj" fmla="val 45556"/>
            </a:avLst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 eaLnBrk="1" hangingPunct="1">
              <a:defRPr/>
            </a:pPr>
            <a:endParaRPr lang="en-US">
              <a:solidFill>
                <a:schemeClr val="lt1"/>
              </a:solidFill>
              <a:latin typeface="+mn-lt"/>
            </a:endParaRPr>
          </a:p>
        </p:txBody>
      </p:sp>
      <p:sp>
        <p:nvSpPr>
          <p:cNvPr id="91" name="Cube 90">
            <a:extLst>
              <a:ext uri="{FF2B5EF4-FFF2-40B4-BE49-F238E27FC236}">
                <a16:creationId xmlns:a16="http://schemas.microsoft.com/office/drawing/2014/main" xmlns="" id="{ED125F50-D10E-4962-9AEA-053C48AFDC92}"/>
              </a:ext>
            </a:extLst>
          </p:cNvPr>
          <p:cNvSpPr/>
          <p:nvPr/>
        </p:nvSpPr>
        <p:spPr>
          <a:xfrm>
            <a:off x="6553200" y="4800600"/>
            <a:ext cx="1219200" cy="1219200"/>
          </a:xfrm>
          <a:prstGeom prst="cub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2" name="Parallelogram 91">
            <a:extLst>
              <a:ext uri="{FF2B5EF4-FFF2-40B4-BE49-F238E27FC236}">
                <a16:creationId xmlns:a16="http://schemas.microsoft.com/office/drawing/2014/main" xmlns="" id="{76A2271C-ADAE-475A-AF86-797D476738A3}"/>
              </a:ext>
            </a:extLst>
          </p:cNvPr>
          <p:cNvSpPr/>
          <p:nvPr/>
        </p:nvSpPr>
        <p:spPr>
          <a:xfrm rot="10800000" flipV="1">
            <a:off x="6324600" y="4511675"/>
            <a:ext cx="1143000" cy="593725"/>
          </a:xfrm>
          <a:prstGeom prst="parallelogram">
            <a:avLst>
              <a:gd name="adj" fmla="val 47623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3" name="Parallelogram 92">
            <a:extLst>
              <a:ext uri="{FF2B5EF4-FFF2-40B4-BE49-F238E27FC236}">
                <a16:creationId xmlns:a16="http://schemas.microsoft.com/office/drawing/2014/main" xmlns="" id="{5A2C4F73-CD9F-4E41-B455-3A47E0DC09CB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6553200" y="6035675"/>
            <a:ext cx="1219200" cy="517525"/>
          </a:xfrm>
          <a:prstGeom prst="parallelogram">
            <a:avLst>
              <a:gd name="adj" fmla="val 53661"/>
            </a:avLst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 eaLnBrk="1" hangingPunct="1">
              <a:defRPr/>
            </a:pPr>
            <a:endParaRPr lang="en-US">
              <a:solidFill>
                <a:schemeClr val="lt1"/>
              </a:solidFill>
              <a:latin typeface="+mn-lt"/>
            </a:endParaRPr>
          </a:p>
        </p:txBody>
      </p:sp>
      <p:sp>
        <p:nvSpPr>
          <p:cNvPr id="94" name="TextBox 43">
            <a:extLst>
              <a:ext uri="{FF2B5EF4-FFF2-40B4-BE49-F238E27FC236}">
                <a16:creationId xmlns:a16="http://schemas.microsoft.com/office/drawing/2014/main" xmlns="" id="{7004609F-7963-4EEE-B8C7-2D052C2C85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4734" y="2186781"/>
            <a:ext cx="1371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3</a:t>
            </a:r>
          </a:p>
        </p:txBody>
      </p:sp>
      <p:sp>
        <p:nvSpPr>
          <p:cNvPr id="95" name="TextBox 44">
            <a:extLst>
              <a:ext uri="{FF2B5EF4-FFF2-40B4-BE49-F238E27FC236}">
                <a16:creationId xmlns:a16="http://schemas.microsoft.com/office/drawing/2014/main" xmlns="" id="{5E6AE385-7D0A-41D4-A5BA-DF69818A7C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3507" y="2186781"/>
            <a:ext cx="1371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4</a:t>
            </a:r>
          </a:p>
        </p:txBody>
      </p:sp>
      <p:sp>
        <p:nvSpPr>
          <p:cNvPr id="96" name="Cube 59">
            <a:extLst>
              <a:ext uri="{FF2B5EF4-FFF2-40B4-BE49-F238E27FC236}">
                <a16:creationId xmlns:a16="http://schemas.microsoft.com/office/drawing/2014/main" xmlns="" id="{73013814-6D4F-462C-971A-66D281CFC3CA}"/>
              </a:ext>
            </a:extLst>
          </p:cNvPr>
          <p:cNvSpPr/>
          <p:nvPr/>
        </p:nvSpPr>
        <p:spPr>
          <a:xfrm>
            <a:off x="1965478" y="4567212"/>
            <a:ext cx="1219200" cy="1219200"/>
          </a:xfrm>
          <a:prstGeom prst="cub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7" name="Parallelogram 96">
            <a:extLst>
              <a:ext uri="{FF2B5EF4-FFF2-40B4-BE49-F238E27FC236}">
                <a16:creationId xmlns:a16="http://schemas.microsoft.com/office/drawing/2014/main" xmlns="" id="{851CF80E-3497-49BD-82E9-9613E376A93A}"/>
              </a:ext>
            </a:extLst>
          </p:cNvPr>
          <p:cNvSpPr>
            <a:spLocks noChangeArrowheads="1"/>
          </p:cNvSpPr>
          <p:nvPr/>
        </p:nvSpPr>
        <p:spPr bwMode="auto">
          <a:xfrm rot="15249047" flipV="1">
            <a:off x="2225676" y="4017962"/>
            <a:ext cx="1295400" cy="371475"/>
          </a:xfrm>
          <a:prstGeom prst="parallelogram">
            <a:avLst>
              <a:gd name="adj" fmla="val 47626"/>
            </a:avLst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anchor="ctr"/>
          <a:lstStyle/>
          <a:p>
            <a:pPr algn="ctr" eaLnBrk="1" hangingPunct="1">
              <a:defRPr/>
            </a:pPr>
            <a:endParaRPr lang="en-US">
              <a:solidFill>
                <a:schemeClr val="lt1"/>
              </a:solidFill>
              <a:latin typeface="+mn-lt"/>
            </a:endParaRPr>
          </a:p>
        </p:txBody>
      </p:sp>
      <p:sp>
        <p:nvSpPr>
          <p:cNvPr id="98" name="Cube 59">
            <a:extLst>
              <a:ext uri="{FF2B5EF4-FFF2-40B4-BE49-F238E27FC236}">
                <a16:creationId xmlns:a16="http://schemas.microsoft.com/office/drawing/2014/main" xmlns="" id="{E12B0044-5475-41CA-A3F1-BC4C15B33BF5}"/>
              </a:ext>
            </a:extLst>
          </p:cNvPr>
          <p:cNvSpPr/>
          <p:nvPr/>
        </p:nvSpPr>
        <p:spPr>
          <a:xfrm>
            <a:off x="3886200" y="4567212"/>
            <a:ext cx="1219200" cy="1219200"/>
          </a:xfrm>
          <a:prstGeom prst="cub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9" name="Cube 62">
            <a:extLst>
              <a:ext uri="{FF2B5EF4-FFF2-40B4-BE49-F238E27FC236}">
                <a16:creationId xmlns:a16="http://schemas.microsoft.com/office/drawing/2014/main" xmlns="" id="{0434E146-F6CB-47F3-900E-966CCACAE582}"/>
              </a:ext>
            </a:extLst>
          </p:cNvPr>
          <p:cNvSpPr/>
          <p:nvPr/>
        </p:nvSpPr>
        <p:spPr>
          <a:xfrm>
            <a:off x="8763000" y="4800600"/>
            <a:ext cx="1219200" cy="1219200"/>
          </a:xfrm>
          <a:prstGeom prst="cub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00" name="Line 36">
            <a:extLst>
              <a:ext uri="{FF2B5EF4-FFF2-40B4-BE49-F238E27FC236}">
                <a16:creationId xmlns:a16="http://schemas.microsoft.com/office/drawing/2014/main" xmlns="" id="{016A1BA4-1D88-4E1E-B0D4-590A1D2EA174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0" y="3200400"/>
            <a:ext cx="0" cy="1066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1" name="Line 37">
            <a:extLst>
              <a:ext uri="{FF2B5EF4-FFF2-40B4-BE49-F238E27FC236}">
                <a16:creationId xmlns:a16="http://schemas.microsoft.com/office/drawing/2014/main" xmlns="" id="{29F2FD22-4275-48C1-8EA4-CDCC0F219836}"/>
              </a:ext>
            </a:extLst>
          </p:cNvPr>
          <p:cNvSpPr>
            <a:spLocks noChangeShapeType="1"/>
          </p:cNvSpPr>
          <p:nvPr/>
        </p:nvSpPr>
        <p:spPr bwMode="auto">
          <a:xfrm>
            <a:off x="3276600" y="5181600"/>
            <a:ext cx="457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" name="Line 38">
            <a:extLst>
              <a:ext uri="{FF2B5EF4-FFF2-40B4-BE49-F238E27FC236}">
                <a16:creationId xmlns:a16="http://schemas.microsoft.com/office/drawing/2014/main" xmlns="" id="{C91742BA-C6F9-44E5-9970-0ED3DB3DBC7D}"/>
              </a:ext>
            </a:extLst>
          </p:cNvPr>
          <p:cNvSpPr>
            <a:spLocks noChangeShapeType="1"/>
          </p:cNvSpPr>
          <p:nvPr/>
        </p:nvSpPr>
        <p:spPr bwMode="auto">
          <a:xfrm>
            <a:off x="7391400" y="3200400"/>
            <a:ext cx="0" cy="1066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" name="Line 39">
            <a:extLst>
              <a:ext uri="{FF2B5EF4-FFF2-40B4-BE49-F238E27FC236}">
                <a16:creationId xmlns:a16="http://schemas.microsoft.com/office/drawing/2014/main" xmlns="" id="{B0994BA5-425A-4734-9A55-4AA06E1895DF}"/>
              </a:ext>
            </a:extLst>
          </p:cNvPr>
          <p:cNvSpPr>
            <a:spLocks noChangeShapeType="1"/>
          </p:cNvSpPr>
          <p:nvPr/>
        </p:nvSpPr>
        <p:spPr bwMode="auto">
          <a:xfrm>
            <a:off x="8077200" y="5486400"/>
            <a:ext cx="533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xmlns="" id="{EFA90324-28E4-40B5-AAE9-8B2CFAE13461}"/>
              </a:ext>
            </a:extLst>
          </p:cNvPr>
          <p:cNvSpPr/>
          <p:nvPr/>
        </p:nvSpPr>
        <p:spPr>
          <a:xfrm>
            <a:off x="1962633" y="4542541"/>
            <a:ext cx="1232025" cy="334962"/>
          </a:xfrm>
          <a:custGeom>
            <a:avLst/>
            <a:gdLst>
              <a:gd name="connsiteX0" fmla="*/ 0 w 958848"/>
              <a:gd name="connsiteY0" fmla="*/ 279400 h 279400"/>
              <a:gd name="connsiteX1" fmla="*/ 69850 w 958848"/>
              <a:gd name="connsiteY1" fmla="*/ 0 h 279400"/>
              <a:gd name="connsiteX2" fmla="*/ 958848 w 958848"/>
              <a:gd name="connsiteY2" fmla="*/ 0 h 279400"/>
              <a:gd name="connsiteX3" fmla="*/ 888998 w 958848"/>
              <a:gd name="connsiteY3" fmla="*/ 279400 h 279400"/>
              <a:gd name="connsiteX4" fmla="*/ 0 w 958848"/>
              <a:gd name="connsiteY4" fmla="*/ 279400 h 279400"/>
              <a:gd name="connsiteX0" fmla="*/ 0 w 958848"/>
              <a:gd name="connsiteY0" fmla="*/ 317500 h 317500"/>
              <a:gd name="connsiteX1" fmla="*/ 288925 w 958848"/>
              <a:gd name="connsiteY1" fmla="*/ 0 h 317500"/>
              <a:gd name="connsiteX2" fmla="*/ 958848 w 958848"/>
              <a:gd name="connsiteY2" fmla="*/ 38100 h 317500"/>
              <a:gd name="connsiteX3" fmla="*/ 888998 w 958848"/>
              <a:gd name="connsiteY3" fmla="*/ 317500 h 317500"/>
              <a:gd name="connsiteX4" fmla="*/ 0 w 958848"/>
              <a:gd name="connsiteY4" fmla="*/ 317500 h 317500"/>
              <a:gd name="connsiteX0" fmla="*/ 0 w 1225548"/>
              <a:gd name="connsiteY0" fmla="*/ 317500 h 317500"/>
              <a:gd name="connsiteX1" fmla="*/ 288925 w 1225548"/>
              <a:gd name="connsiteY1" fmla="*/ 0 h 317500"/>
              <a:gd name="connsiteX2" fmla="*/ 1225548 w 1225548"/>
              <a:gd name="connsiteY2" fmla="*/ 3175 h 317500"/>
              <a:gd name="connsiteX3" fmla="*/ 888998 w 1225548"/>
              <a:gd name="connsiteY3" fmla="*/ 317500 h 317500"/>
              <a:gd name="connsiteX4" fmla="*/ 0 w 1225548"/>
              <a:gd name="connsiteY4" fmla="*/ 317500 h 317500"/>
              <a:gd name="connsiteX0" fmla="*/ 0 w 1225548"/>
              <a:gd name="connsiteY0" fmla="*/ 317500 h 330200"/>
              <a:gd name="connsiteX1" fmla="*/ 288925 w 1225548"/>
              <a:gd name="connsiteY1" fmla="*/ 0 h 330200"/>
              <a:gd name="connsiteX2" fmla="*/ 1225548 w 1225548"/>
              <a:gd name="connsiteY2" fmla="*/ 3175 h 330200"/>
              <a:gd name="connsiteX3" fmla="*/ 914398 w 1225548"/>
              <a:gd name="connsiteY3" fmla="*/ 330200 h 330200"/>
              <a:gd name="connsiteX4" fmla="*/ 0 w 1225548"/>
              <a:gd name="connsiteY4" fmla="*/ 317500 h 330200"/>
              <a:gd name="connsiteX0" fmla="*/ 0 w 1225548"/>
              <a:gd name="connsiteY0" fmla="*/ 317500 h 330200"/>
              <a:gd name="connsiteX1" fmla="*/ 288925 w 1225548"/>
              <a:gd name="connsiteY1" fmla="*/ 0 h 330200"/>
              <a:gd name="connsiteX2" fmla="*/ 1225548 w 1225548"/>
              <a:gd name="connsiteY2" fmla="*/ 3175 h 330200"/>
              <a:gd name="connsiteX3" fmla="*/ 911223 w 1225548"/>
              <a:gd name="connsiteY3" fmla="*/ 330200 h 330200"/>
              <a:gd name="connsiteX4" fmla="*/ 0 w 1225548"/>
              <a:gd name="connsiteY4" fmla="*/ 317500 h 330200"/>
              <a:gd name="connsiteX0" fmla="*/ 0 w 1254123"/>
              <a:gd name="connsiteY0" fmla="*/ 317500 h 330200"/>
              <a:gd name="connsiteX1" fmla="*/ 317500 w 1254123"/>
              <a:gd name="connsiteY1" fmla="*/ 0 h 330200"/>
              <a:gd name="connsiteX2" fmla="*/ 1254123 w 1254123"/>
              <a:gd name="connsiteY2" fmla="*/ 3175 h 330200"/>
              <a:gd name="connsiteX3" fmla="*/ 939798 w 1254123"/>
              <a:gd name="connsiteY3" fmla="*/ 330200 h 330200"/>
              <a:gd name="connsiteX4" fmla="*/ 0 w 1254123"/>
              <a:gd name="connsiteY4" fmla="*/ 317500 h 330200"/>
              <a:gd name="connsiteX0" fmla="*/ 0 w 1244598"/>
              <a:gd name="connsiteY0" fmla="*/ 317500 h 330200"/>
              <a:gd name="connsiteX1" fmla="*/ 317500 w 1244598"/>
              <a:gd name="connsiteY1" fmla="*/ 0 h 330200"/>
              <a:gd name="connsiteX2" fmla="*/ 1244598 w 1244598"/>
              <a:gd name="connsiteY2" fmla="*/ 15875 h 330200"/>
              <a:gd name="connsiteX3" fmla="*/ 939798 w 1244598"/>
              <a:gd name="connsiteY3" fmla="*/ 330200 h 330200"/>
              <a:gd name="connsiteX4" fmla="*/ 0 w 1244598"/>
              <a:gd name="connsiteY4" fmla="*/ 317500 h 330200"/>
              <a:gd name="connsiteX0" fmla="*/ 0 w 1241423"/>
              <a:gd name="connsiteY0" fmla="*/ 317500 h 330200"/>
              <a:gd name="connsiteX1" fmla="*/ 317500 w 1241423"/>
              <a:gd name="connsiteY1" fmla="*/ 0 h 330200"/>
              <a:gd name="connsiteX2" fmla="*/ 1241423 w 1241423"/>
              <a:gd name="connsiteY2" fmla="*/ 6350 h 330200"/>
              <a:gd name="connsiteX3" fmla="*/ 939798 w 1241423"/>
              <a:gd name="connsiteY3" fmla="*/ 330200 h 330200"/>
              <a:gd name="connsiteX4" fmla="*/ 0 w 1241423"/>
              <a:gd name="connsiteY4" fmla="*/ 317500 h 33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1423" h="330200">
                <a:moveTo>
                  <a:pt x="0" y="317500"/>
                </a:moveTo>
                <a:lnTo>
                  <a:pt x="317500" y="0"/>
                </a:lnTo>
                <a:lnTo>
                  <a:pt x="1241423" y="6350"/>
                </a:lnTo>
                <a:lnTo>
                  <a:pt x="939798" y="330200"/>
                </a:lnTo>
                <a:lnTo>
                  <a:pt x="0" y="317500"/>
                </a:lnTo>
                <a:close/>
              </a:path>
            </a:pathLst>
          </a:cu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Parallelogram 4">
            <a:extLst>
              <a:ext uri="{FF2B5EF4-FFF2-40B4-BE49-F238E27FC236}">
                <a16:creationId xmlns:a16="http://schemas.microsoft.com/office/drawing/2014/main" xmlns="" id="{AA25887A-696C-40CE-B209-4A67EAF0376D}"/>
              </a:ext>
            </a:extLst>
          </p:cNvPr>
          <p:cNvSpPr/>
          <p:nvPr/>
        </p:nvSpPr>
        <p:spPr>
          <a:xfrm>
            <a:off x="6543246" y="4770439"/>
            <a:ext cx="1232025" cy="334962"/>
          </a:xfrm>
          <a:custGeom>
            <a:avLst/>
            <a:gdLst>
              <a:gd name="connsiteX0" fmla="*/ 0 w 958848"/>
              <a:gd name="connsiteY0" fmla="*/ 279400 h 279400"/>
              <a:gd name="connsiteX1" fmla="*/ 69850 w 958848"/>
              <a:gd name="connsiteY1" fmla="*/ 0 h 279400"/>
              <a:gd name="connsiteX2" fmla="*/ 958848 w 958848"/>
              <a:gd name="connsiteY2" fmla="*/ 0 h 279400"/>
              <a:gd name="connsiteX3" fmla="*/ 888998 w 958848"/>
              <a:gd name="connsiteY3" fmla="*/ 279400 h 279400"/>
              <a:gd name="connsiteX4" fmla="*/ 0 w 958848"/>
              <a:gd name="connsiteY4" fmla="*/ 279400 h 279400"/>
              <a:gd name="connsiteX0" fmla="*/ 0 w 958848"/>
              <a:gd name="connsiteY0" fmla="*/ 317500 h 317500"/>
              <a:gd name="connsiteX1" fmla="*/ 288925 w 958848"/>
              <a:gd name="connsiteY1" fmla="*/ 0 h 317500"/>
              <a:gd name="connsiteX2" fmla="*/ 958848 w 958848"/>
              <a:gd name="connsiteY2" fmla="*/ 38100 h 317500"/>
              <a:gd name="connsiteX3" fmla="*/ 888998 w 958848"/>
              <a:gd name="connsiteY3" fmla="*/ 317500 h 317500"/>
              <a:gd name="connsiteX4" fmla="*/ 0 w 958848"/>
              <a:gd name="connsiteY4" fmla="*/ 317500 h 317500"/>
              <a:gd name="connsiteX0" fmla="*/ 0 w 1225548"/>
              <a:gd name="connsiteY0" fmla="*/ 317500 h 317500"/>
              <a:gd name="connsiteX1" fmla="*/ 288925 w 1225548"/>
              <a:gd name="connsiteY1" fmla="*/ 0 h 317500"/>
              <a:gd name="connsiteX2" fmla="*/ 1225548 w 1225548"/>
              <a:gd name="connsiteY2" fmla="*/ 3175 h 317500"/>
              <a:gd name="connsiteX3" fmla="*/ 888998 w 1225548"/>
              <a:gd name="connsiteY3" fmla="*/ 317500 h 317500"/>
              <a:gd name="connsiteX4" fmla="*/ 0 w 1225548"/>
              <a:gd name="connsiteY4" fmla="*/ 317500 h 317500"/>
              <a:gd name="connsiteX0" fmla="*/ 0 w 1225548"/>
              <a:gd name="connsiteY0" fmla="*/ 317500 h 330200"/>
              <a:gd name="connsiteX1" fmla="*/ 288925 w 1225548"/>
              <a:gd name="connsiteY1" fmla="*/ 0 h 330200"/>
              <a:gd name="connsiteX2" fmla="*/ 1225548 w 1225548"/>
              <a:gd name="connsiteY2" fmla="*/ 3175 h 330200"/>
              <a:gd name="connsiteX3" fmla="*/ 914398 w 1225548"/>
              <a:gd name="connsiteY3" fmla="*/ 330200 h 330200"/>
              <a:gd name="connsiteX4" fmla="*/ 0 w 1225548"/>
              <a:gd name="connsiteY4" fmla="*/ 317500 h 330200"/>
              <a:gd name="connsiteX0" fmla="*/ 0 w 1225548"/>
              <a:gd name="connsiteY0" fmla="*/ 317500 h 330200"/>
              <a:gd name="connsiteX1" fmla="*/ 288925 w 1225548"/>
              <a:gd name="connsiteY1" fmla="*/ 0 h 330200"/>
              <a:gd name="connsiteX2" fmla="*/ 1225548 w 1225548"/>
              <a:gd name="connsiteY2" fmla="*/ 3175 h 330200"/>
              <a:gd name="connsiteX3" fmla="*/ 911223 w 1225548"/>
              <a:gd name="connsiteY3" fmla="*/ 330200 h 330200"/>
              <a:gd name="connsiteX4" fmla="*/ 0 w 1225548"/>
              <a:gd name="connsiteY4" fmla="*/ 317500 h 330200"/>
              <a:gd name="connsiteX0" fmla="*/ 0 w 1254123"/>
              <a:gd name="connsiteY0" fmla="*/ 317500 h 330200"/>
              <a:gd name="connsiteX1" fmla="*/ 317500 w 1254123"/>
              <a:gd name="connsiteY1" fmla="*/ 0 h 330200"/>
              <a:gd name="connsiteX2" fmla="*/ 1254123 w 1254123"/>
              <a:gd name="connsiteY2" fmla="*/ 3175 h 330200"/>
              <a:gd name="connsiteX3" fmla="*/ 939798 w 1254123"/>
              <a:gd name="connsiteY3" fmla="*/ 330200 h 330200"/>
              <a:gd name="connsiteX4" fmla="*/ 0 w 1254123"/>
              <a:gd name="connsiteY4" fmla="*/ 317500 h 330200"/>
              <a:gd name="connsiteX0" fmla="*/ 0 w 1244598"/>
              <a:gd name="connsiteY0" fmla="*/ 317500 h 330200"/>
              <a:gd name="connsiteX1" fmla="*/ 317500 w 1244598"/>
              <a:gd name="connsiteY1" fmla="*/ 0 h 330200"/>
              <a:gd name="connsiteX2" fmla="*/ 1244598 w 1244598"/>
              <a:gd name="connsiteY2" fmla="*/ 15875 h 330200"/>
              <a:gd name="connsiteX3" fmla="*/ 939798 w 1244598"/>
              <a:gd name="connsiteY3" fmla="*/ 330200 h 330200"/>
              <a:gd name="connsiteX4" fmla="*/ 0 w 1244598"/>
              <a:gd name="connsiteY4" fmla="*/ 317500 h 330200"/>
              <a:gd name="connsiteX0" fmla="*/ 0 w 1241423"/>
              <a:gd name="connsiteY0" fmla="*/ 317500 h 330200"/>
              <a:gd name="connsiteX1" fmla="*/ 317500 w 1241423"/>
              <a:gd name="connsiteY1" fmla="*/ 0 h 330200"/>
              <a:gd name="connsiteX2" fmla="*/ 1241423 w 1241423"/>
              <a:gd name="connsiteY2" fmla="*/ 6350 h 330200"/>
              <a:gd name="connsiteX3" fmla="*/ 939798 w 1241423"/>
              <a:gd name="connsiteY3" fmla="*/ 330200 h 330200"/>
              <a:gd name="connsiteX4" fmla="*/ 0 w 1241423"/>
              <a:gd name="connsiteY4" fmla="*/ 317500 h 33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1423" h="330200">
                <a:moveTo>
                  <a:pt x="0" y="317500"/>
                </a:moveTo>
                <a:lnTo>
                  <a:pt x="317500" y="0"/>
                </a:lnTo>
                <a:lnTo>
                  <a:pt x="1241423" y="6350"/>
                </a:lnTo>
                <a:lnTo>
                  <a:pt x="939798" y="330200"/>
                </a:lnTo>
                <a:lnTo>
                  <a:pt x="0" y="317500"/>
                </a:lnTo>
                <a:close/>
              </a:path>
            </a:pathLst>
          </a:cu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40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53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"/>
                            </p:stCondLst>
                            <p:childTnLst>
                              <p:par>
                                <p:cTn id="9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000"/>
                            </p:stCondLst>
                            <p:childTnLst>
                              <p:par>
                                <p:cTn id="101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2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103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90" grpId="1" animBg="1"/>
      <p:bldP spid="91" grpId="0" animBg="1"/>
      <p:bldP spid="92" grpId="0" animBg="1"/>
      <p:bldP spid="92" grpId="1" animBg="1"/>
      <p:bldP spid="93" grpId="0" animBg="1"/>
      <p:bldP spid="93" grpId="1" animBg="1"/>
      <p:bldP spid="96" grpId="0" animBg="1"/>
      <p:bldP spid="97" grpId="0" animBg="1"/>
      <p:bldP spid="97" grpId="1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5" grpId="0" animBg="1"/>
      <p:bldP spid="10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AA4778D4-E742-4535-9B8E-522CDF536E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77"/>
          <a:stretch/>
        </p:blipFill>
        <p:spPr>
          <a:xfrm>
            <a:off x="0" y="0"/>
            <a:ext cx="12216789" cy="6858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E3ECD515-2124-486C-9AD7-A18C565F8B6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65" b="22198"/>
          <a:stretch/>
        </p:blipFill>
        <p:spPr>
          <a:xfrm>
            <a:off x="1553360" y="498376"/>
            <a:ext cx="8860640" cy="5675040"/>
          </a:xfrm>
          <a:prstGeom prst="rect">
            <a:avLst/>
          </a:prstGeom>
        </p:spPr>
      </p:pic>
      <p:sp>
        <p:nvSpPr>
          <p:cNvPr id="6" name="文本框 4">
            <a:extLst>
              <a:ext uri="{FF2B5EF4-FFF2-40B4-BE49-F238E27FC236}">
                <a16:creationId xmlns:a16="http://schemas.microsoft.com/office/drawing/2014/main" xmlns="" id="{E532379B-FF4D-48D2-9906-F3E341154510}"/>
              </a:ext>
            </a:extLst>
          </p:cNvPr>
          <p:cNvSpPr txBox="1"/>
          <p:nvPr/>
        </p:nvSpPr>
        <p:spPr>
          <a:xfrm>
            <a:off x="4602826" y="1334884"/>
            <a:ext cx="29863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>
                <a:solidFill>
                  <a:srgbClr val="FFFF00"/>
                </a:solidFill>
                <a:latin typeface="UVN Binh Duong" pitchFamily="2" charset="0"/>
                <a:ea typeface="包图小白体" panose="02010601030101010101" pitchFamily="2" charset="-122"/>
              </a:rPr>
              <a:t>Bài 3.</a:t>
            </a:r>
            <a:endParaRPr lang="zh-CN" altLang="en-US" sz="6000" b="1" dirty="0">
              <a:solidFill>
                <a:srgbClr val="FFFF00"/>
              </a:solidFill>
              <a:latin typeface="UVN Binh Duong" pitchFamily="2" charset="0"/>
              <a:ea typeface="包图小白体" panose="02010601030101010101" pitchFamily="2" charset="-122"/>
            </a:endParaRPr>
          </a:p>
        </p:txBody>
      </p:sp>
      <p:pic>
        <p:nvPicPr>
          <p:cNvPr id="7" name="图片 4">
            <a:extLst>
              <a:ext uri="{FF2B5EF4-FFF2-40B4-BE49-F238E27FC236}">
                <a16:creationId xmlns:a16="http://schemas.microsoft.com/office/drawing/2014/main" xmlns="" id="{FEC672A1-77BB-498A-8B76-010A21F7B36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56" b="58974"/>
          <a:stretch/>
        </p:blipFill>
        <p:spPr>
          <a:xfrm rot="20432177">
            <a:off x="51873" y="1903340"/>
            <a:ext cx="3452250" cy="3556244"/>
          </a:xfrm>
          <a:prstGeom prst="rect">
            <a:avLst/>
          </a:prstGeom>
        </p:spPr>
      </p:pic>
      <p:sp>
        <p:nvSpPr>
          <p:cNvPr id="8" name="文本框 4">
            <a:extLst>
              <a:ext uri="{FF2B5EF4-FFF2-40B4-BE49-F238E27FC236}">
                <a16:creationId xmlns:a16="http://schemas.microsoft.com/office/drawing/2014/main" xmlns="" id="{22320BD5-8443-4BA6-B0F5-631522DC97C5}"/>
              </a:ext>
            </a:extLst>
          </p:cNvPr>
          <p:cNvSpPr txBox="1"/>
          <p:nvPr/>
        </p:nvSpPr>
        <p:spPr>
          <a:xfrm>
            <a:off x="2845723" y="2527300"/>
            <a:ext cx="650055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 b="1">
                <a:solidFill>
                  <a:srgbClr val="110A5A"/>
                </a:solidFill>
                <a:latin typeface="UVN Binh Duong" pitchFamily="2" charset="0"/>
                <a:ea typeface="包图小白体" panose="02010601030101010101" pitchFamily="2" charset="-122"/>
              </a:rPr>
              <a:t>Đúng ghi Đ, </a:t>
            </a:r>
          </a:p>
          <a:p>
            <a:pPr algn="ctr"/>
            <a:r>
              <a:rPr lang="en-US" altLang="zh-CN" sz="7200" b="1">
                <a:solidFill>
                  <a:srgbClr val="110A5A"/>
                </a:solidFill>
                <a:latin typeface="UVN Binh Duong" pitchFamily="2" charset="0"/>
                <a:ea typeface="包图小白体" panose="02010601030101010101" pitchFamily="2" charset="-122"/>
              </a:rPr>
              <a:t>sai ghi S:</a:t>
            </a:r>
            <a:endParaRPr lang="zh-CN" altLang="en-US" sz="7200" b="1" dirty="0">
              <a:solidFill>
                <a:srgbClr val="110A5A"/>
              </a:solidFill>
              <a:latin typeface="UVN Binh Duong" pitchFamily="2" charset="0"/>
              <a:ea typeface="包图小白体" panose="02010601030101010101" pitchFamily="2" charset="-122"/>
            </a:endParaRPr>
          </a:p>
        </p:txBody>
      </p:sp>
      <p:sp>
        <p:nvSpPr>
          <p:cNvPr id="9" name="文本框 4">
            <a:extLst>
              <a:ext uri="{FF2B5EF4-FFF2-40B4-BE49-F238E27FC236}">
                <a16:creationId xmlns:a16="http://schemas.microsoft.com/office/drawing/2014/main" xmlns="" id="{87C3C849-130D-4239-8CB7-B5271E772D20}"/>
              </a:ext>
            </a:extLst>
          </p:cNvPr>
          <p:cNvSpPr txBox="1"/>
          <p:nvPr/>
        </p:nvSpPr>
        <p:spPr>
          <a:xfrm>
            <a:off x="7786469" y="6088559"/>
            <a:ext cx="44303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>
                <a:solidFill>
                  <a:srgbClr val="110A5A"/>
                </a:solidFill>
                <a:latin typeface="UVN Binh Duong" pitchFamily="2" charset="0"/>
                <a:ea typeface="包图小白体" panose="02010601030101010101" pitchFamily="2" charset="-122"/>
              </a:rPr>
              <a:t>Ngoài chuẩn</a:t>
            </a:r>
            <a:endParaRPr lang="zh-CN" altLang="en-US" sz="4400" b="1" dirty="0">
              <a:solidFill>
                <a:srgbClr val="110A5A"/>
              </a:solidFill>
              <a:latin typeface="UVN Binh Duong" pitchFamily="2" charset="0"/>
              <a:ea typeface="包图小白体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696835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8000" fill="hold" nodeType="click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7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8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0" presetID="26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18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19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0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21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2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23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4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25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7" presetID="5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heckerboard(across)">
                                          <p:cBhvr>
                                            <p:cTn id="29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31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1000"/>
                                      </p:iterate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75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0" presetID="26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18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19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0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21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2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23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4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25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7" presetID="5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heckerboard(across)">
                                          <p:cBhvr>
                                            <p:cTn id="29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31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1000"/>
                                      </p:iterate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75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8" grpId="0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0FA8C8F8-37E2-476E-BE50-C64CCE68D6E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8" b="4998"/>
          <a:stretch/>
        </p:blipFill>
        <p:spPr>
          <a:xfrm>
            <a:off x="0" y="0"/>
            <a:ext cx="12192403" cy="6858000"/>
          </a:xfrm>
          <a:prstGeom prst="rect">
            <a:avLst/>
          </a:prstGeom>
        </p:spPr>
      </p:pic>
      <p:sp>
        <p:nvSpPr>
          <p:cNvPr id="11" name="矩形: 圆角 3">
            <a:extLst>
              <a:ext uri="{FF2B5EF4-FFF2-40B4-BE49-F238E27FC236}">
                <a16:creationId xmlns:a16="http://schemas.microsoft.com/office/drawing/2014/main" xmlns="" id="{7704C9E0-6311-4602-B5BB-0474676351DC}"/>
              </a:ext>
            </a:extLst>
          </p:cNvPr>
          <p:cNvSpPr/>
          <p:nvPr/>
        </p:nvSpPr>
        <p:spPr>
          <a:xfrm>
            <a:off x="286233" y="85308"/>
            <a:ext cx="11619534" cy="66294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图片 4">
            <a:extLst>
              <a:ext uri="{FF2B5EF4-FFF2-40B4-BE49-F238E27FC236}">
                <a16:creationId xmlns:a16="http://schemas.microsoft.com/office/drawing/2014/main" xmlns="" id="{FD308205-4D0F-4BA5-B98E-B39BBA19B0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7157"/>
            <a:ext cx="1304090" cy="2011101"/>
          </a:xfrm>
          <a:prstGeom prst="rect">
            <a:avLst/>
          </a:prstGeom>
        </p:spPr>
      </p:pic>
      <p:sp>
        <p:nvSpPr>
          <p:cNvPr id="12" name="文本框 4">
            <a:extLst>
              <a:ext uri="{FF2B5EF4-FFF2-40B4-BE49-F238E27FC236}">
                <a16:creationId xmlns:a16="http://schemas.microsoft.com/office/drawing/2014/main" xmlns="" id="{52FE30BA-2757-4F4A-98D9-D5462760F8B4}"/>
              </a:ext>
            </a:extLst>
          </p:cNvPr>
          <p:cNvSpPr txBox="1"/>
          <p:nvPr/>
        </p:nvSpPr>
        <p:spPr>
          <a:xfrm>
            <a:off x="1521230" y="118801"/>
            <a:ext cx="18597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>
                <a:solidFill>
                  <a:srgbClr val="FF0000"/>
                </a:solidFill>
                <a:latin typeface="Times New Roman" panose="02020603050405020304" pitchFamily="18" charset="0"/>
                <a:ea typeface="包图小白体" panose="02010601030101010101" pitchFamily="2" charset="-122"/>
                <a:cs typeface="Times New Roman" panose="02020603050405020304" pitchFamily="18" charset="0"/>
              </a:rPr>
              <a:t>Bài 3.</a:t>
            </a:r>
            <a:endParaRPr lang="zh-CN" altLang="en-US" sz="4000" b="1" dirty="0">
              <a:solidFill>
                <a:srgbClr val="FF0000"/>
              </a:solidFill>
              <a:latin typeface="Times New Roman" panose="02020603050405020304" pitchFamily="18" charset="0"/>
              <a:ea typeface="包图小白体" panose="02010601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4">
            <a:extLst>
              <a:ext uri="{FF2B5EF4-FFF2-40B4-BE49-F238E27FC236}">
                <a16:creationId xmlns:a16="http://schemas.microsoft.com/office/drawing/2014/main" xmlns="" id="{B7535C91-9053-48F7-A720-BC9C44BDA23E}"/>
              </a:ext>
            </a:extLst>
          </p:cNvPr>
          <p:cNvSpPr txBox="1"/>
          <p:nvPr/>
        </p:nvSpPr>
        <p:spPr>
          <a:xfrm>
            <a:off x="3086100" y="118801"/>
            <a:ext cx="48382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>
                <a:solidFill>
                  <a:srgbClr val="0070C0"/>
                </a:solidFill>
                <a:latin typeface="Times New Roman" panose="02020603050405020304" pitchFamily="18" charset="0"/>
                <a:ea typeface="包图小白体" panose="02010601030101010101" pitchFamily="2" charset="-122"/>
                <a:cs typeface="Times New Roman" panose="02020603050405020304" pitchFamily="18" charset="0"/>
              </a:rPr>
              <a:t>Đúng ghi Đ, sai ghi S:</a:t>
            </a:r>
            <a:endParaRPr lang="zh-CN" altLang="en-US" sz="4000" b="1" dirty="0">
              <a:solidFill>
                <a:srgbClr val="0070C0"/>
              </a:solidFill>
              <a:latin typeface="Times New Roman" panose="02020603050405020304" pitchFamily="18" charset="0"/>
              <a:ea typeface="包图小白体" panose="02010601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7" name="Group 20">
            <a:extLst>
              <a:ext uri="{FF2B5EF4-FFF2-40B4-BE49-F238E27FC236}">
                <a16:creationId xmlns:a16="http://schemas.microsoft.com/office/drawing/2014/main" xmlns="" id="{2B44D5FF-2107-4D11-A597-9EDE8299F560}"/>
              </a:ext>
            </a:extLst>
          </p:cNvPr>
          <p:cNvGrpSpPr>
            <a:grpSpLocks/>
          </p:cNvGrpSpPr>
          <p:nvPr/>
        </p:nvGrpSpPr>
        <p:grpSpPr bwMode="auto">
          <a:xfrm>
            <a:off x="264737" y="826687"/>
            <a:ext cx="3407378" cy="3702776"/>
            <a:chOff x="0" y="3276600"/>
            <a:chExt cx="2514600" cy="243840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D8EE31AE-B785-4D7C-9AC6-8E6E00EC6DE2}"/>
                </a:ext>
              </a:extLst>
            </p:cNvPr>
            <p:cNvSpPr/>
            <p:nvPr/>
          </p:nvSpPr>
          <p:spPr>
            <a:xfrm>
              <a:off x="0" y="5392683"/>
              <a:ext cx="1947069" cy="3223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3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9" name="Group 17">
              <a:extLst>
                <a:ext uri="{FF2B5EF4-FFF2-40B4-BE49-F238E27FC236}">
                  <a16:creationId xmlns:a16="http://schemas.microsoft.com/office/drawing/2014/main" xmlns="" id="{AD0E5F4D-7F38-475B-AEB9-B4AA141D6EB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400" y="3276600"/>
              <a:ext cx="2438200" cy="2039007"/>
              <a:chOff x="76400" y="3276600"/>
              <a:chExt cx="2438200" cy="2039007"/>
            </a:xfrm>
          </p:grpSpPr>
          <p:sp>
            <p:nvSpPr>
              <p:cNvPr id="20" name="Cube 3">
                <a:extLst>
                  <a:ext uri="{FF2B5EF4-FFF2-40B4-BE49-F238E27FC236}">
                    <a16:creationId xmlns:a16="http://schemas.microsoft.com/office/drawing/2014/main" xmlns="" id="{F9E794D9-E560-4266-BBC2-DFAD1E177C55}"/>
                  </a:ext>
                </a:extLst>
              </p:cNvPr>
              <p:cNvSpPr/>
              <p:nvPr/>
            </p:nvSpPr>
            <p:spPr>
              <a:xfrm>
                <a:off x="76400" y="3276600"/>
                <a:ext cx="2438200" cy="2039007"/>
              </a:xfrm>
              <a:prstGeom prst="cube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xmlns="" id="{72C95188-0757-4ADA-A057-700089D4F2B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1515" y="3276600"/>
                <a:ext cx="0" cy="1524000"/>
              </a:xfrm>
              <a:prstGeom prst="line">
                <a:avLst/>
              </a:prstGeom>
              <a:ln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xmlns="" id="{84A7CB5C-422A-4232-9BDD-5336BC0DE0F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1515" y="4800600"/>
                <a:ext cx="1792526" cy="0"/>
              </a:xfrm>
              <a:prstGeom prst="line">
                <a:avLst/>
              </a:prstGeom>
              <a:ln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xmlns="" id="{6F42DB74-E573-40F9-89A6-EAE2F5B6BCC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6400" y="4800600"/>
                <a:ext cx="615114" cy="514130"/>
              </a:xfrm>
              <a:prstGeom prst="line">
                <a:avLst/>
              </a:prstGeom>
              <a:ln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4" name="Group 20">
            <a:extLst>
              <a:ext uri="{FF2B5EF4-FFF2-40B4-BE49-F238E27FC236}">
                <a16:creationId xmlns:a16="http://schemas.microsoft.com/office/drawing/2014/main" xmlns="" id="{09A335F2-DDF4-4F6A-B3FB-8DE0A028D9D9}"/>
              </a:ext>
            </a:extLst>
          </p:cNvPr>
          <p:cNvGrpSpPr>
            <a:grpSpLocks/>
          </p:cNvGrpSpPr>
          <p:nvPr/>
        </p:nvGrpSpPr>
        <p:grpSpPr bwMode="auto">
          <a:xfrm>
            <a:off x="3688629" y="1568511"/>
            <a:ext cx="1714758" cy="1887882"/>
            <a:chOff x="0" y="3276600"/>
            <a:chExt cx="2514600" cy="2438400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xmlns="" id="{A9E1E0D8-2705-4580-A309-9C232A4AD4D1}"/>
                </a:ext>
              </a:extLst>
            </p:cNvPr>
            <p:cNvSpPr/>
            <p:nvPr/>
          </p:nvSpPr>
          <p:spPr>
            <a:xfrm>
              <a:off x="0" y="5392683"/>
              <a:ext cx="1947069" cy="3223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3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6" name="Group 17">
              <a:extLst>
                <a:ext uri="{FF2B5EF4-FFF2-40B4-BE49-F238E27FC236}">
                  <a16:creationId xmlns:a16="http://schemas.microsoft.com/office/drawing/2014/main" xmlns="" id="{B2124B7A-0C3F-4F08-813B-58D65C94A95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400" y="3276600"/>
              <a:ext cx="2438200" cy="2039007"/>
              <a:chOff x="76400" y="3276600"/>
              <a:chExt cx="2438200" cy="2039007"/>
            </a:xfrm>
          </p:grpSpPr>
          <p:sp>
            <p:nvSpPr>
              <p:cNvPr id="27" name="Cube 3">
                <a:extLst>
                  <a:ext uri="{FF2B5EF4-FFF2-40B4-BE49-F238E27FC236}">
                    <a16:creationId xmlns:a16="http://schemas.microsoft.com/office/drawing/2014/main" xmlns="" id="{51F1A7C1-5894-4255-B692-945569DCD1A8}"/>
                  </a:ext>
                </a:extLst>
              </p:cNvPr>
              <p:cNvSpPr/>
              <p:nvPr/>
            </p:nvSpPr>
            <p:spPr>
              <a:xfrm>
                <a:off x="76400" y="3276600"/>
                <a:ext cx="2438200" cy="2039007"/>
              </a:xfrm>
              <a:prstGeom prst="cube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xmlns="" id="{A6E9E4B9-1B2C-475B-AA10-D1CFF1D6607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1515" y="3276600"/>
                <a:ext cx="0" cy="1524000"/>
              </a:xfrm>
              <a:prstGeom prst="line">
                <a:avLst/>
              </a:prstGeom>
              <a:ln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xmlns="" id="{3809A36C-5E60-4742-95A7-96AC827B12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1515" y="4800600"/>
                <a:ext cx="1792526" cy="0"/>
              </a:xfrm>
              <a:prstGeom prst="line">
                <a:avLst/>
              </a:prstGeom>
              <a:ln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xmlns="" id="{821A2480-2708-485E-8902-70B3AFFB759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6400" y="4800600"/>
                <a:ext cx="615114" cy="514130"/>
              </a:xfrm>
              <a:prstGeom prst="line">
                <a:avLst/>
              </a:prstGeom>
              <a:ln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1" name="Rectangle 2">
            <a:extLst>
              <a:ext uri="{FF2B5EF4-FFF2-40B4-BE49-F238E27FC236}">
                <a16:creationId xmlns:a16="http://schemas.microsoft.com/office/drawing/2014/main" xmlns="" id="{E0B296C5-D09C-4DA1-8FA9-65105ABA76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8127" y="3918358"/>
            <a:ext cx="121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3300"/>
                </a:solidFill>
                <a:latin typeface="UVN Ke Chuyen3" panose="03030602030607080B05" pitchFamily="66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32" name="Rectangle 2">
            <a:extLst>
              <a:ext uri="{FF2B5EF4-FFF2-40B4-BE49-F238E27FC236}">
                <a16:creationId xmlns:a16="http://schemas.microsoft.com/office/drawing/2014/main" xmlns="" id="{57E56C9E-0EA5-4A78-9023-7F2F942864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872" y="2247966"/>
            <a:ext cx="84500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10cm</a:t>
            </a:r>
          </a:p>
        </p:txBody>
      </p:sp>
      <p:sp>
        <p:nvSpPr>
          <p:cNvPr id="33" name="Rectangle 2">
            <a:extLst>
              <a:ext uri="{FF2B5EF4-FFF2-40B4-BE49-F238E27FC236}">
                <a16:creationId xmlns:a16="http://schemas.microsoft.com/office/drawing/2014/main" xmlns="" id="{44EE2B06-902E-479E-8C77-0DC277DA95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3874" y="3165869"/>
            <a:ext cx="121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3300"/>
                </a:solidFill>
                <a:latin typeface="UVN Ke Chuyen3" panose="03030602030607080B05" pitchFamily="66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34" name="Rectangle 2">
            <a:extLst>
              <a:ext uri="{FF2B5EF4-FFF2-40B4-BE49-F238E27FC236}">
                <a16:creationId xmlns:a16="http://schemas.microsoft.com/office/drawing/2014/main" xmlns="" id="{3260268B-10B2-4AFE-B2E6-91354668CF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9198" y="1173235"/>
            <a:ext cx="84500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5cm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445F7B2-AEA8-45DD-B1BC-549B185DF8AF}"/>
              </a:ext>
            </a:extLst>
          </p:cNvPr>
          <p:cNvSpPr txBox="1"/>
          <p:nvPr/>
        </p:nvSpPr>
        <p:spPr>
          <a:xfrm>
            <a:off x="5497445" y="788664"/>
            <a:ext cx="63171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Diện tích xung quanh của hình lập phương </a:t>
            </a:r>
            <a:r>
              <a:rPr lang="en-US" altLang="en-US" sz="2800" b="1">
                <a:solidFill>
                  <a:srgbClr val="FF3300"/>
                </a:solidFill>
                <a:latin typeface="UVN Ke Chuyen3" panose="03030602030607080B05" pitchFamily="66" charset="0"/>
                <a:cs typeface="Times New Roman" panose="02020603050405020304" pitchFamily="18" charset="0"/>
              </a:rPr>
              <a:t>A</a:t>
            </a: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gấp 2 lần diện tích xung quanh của hình lập phương </a:t>
            </a:r>
            <a:r>
              <a:rPr lang="en-US" altLang="en-US" sz="2800" b="1">
                <a:solidFill>
                  <a:srgbClr val="FF3300"/>
                </a:solidFill>
                <a:latin typeface="UVN Ke Chuyen3" panose="03030602030607080B05" pitchFamily="66" charset="0"/>
                <a:cs typeface="Times New Roman" panose="02020603050405020304" pitchFamily="18" charset="0"/>
              </a:rPr>
              <a:t>B</a:t>
            </a: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B5A08683-C9EE-448F-AB0F-7E402756BB37}"/>
              </a:ext>
            </a:extLst>
          </p:cNvPr>
          <p:cNvSpPr txBox="1"/>
          <p:nvPr/>
        </p:nvSpPr>
        <p:spPr>
          <a:xfrm>
            <a:off x="5497445" y="2336755"/>
            <a:ext cx="63171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Diện tích xung quanh của hình lập phương </a:t>
            </a:r>
            <a:r>
              <a:rPr lang="en-US" altLang="en-US" sz="2800" b="1">
                <a:solidFill>
                  <a:srgbClr val="FF3300"/>
                </a:solidFill>
                <a:latin typeface="UVN Ke Chuyen3" panose="03030602030607080B05" pitchFamily="66" charset="0"/>
                <a:cs typeface="Times New Roman" panose="02020603050405020304" pitchFamily="18" charset="0"/>
              </a:rPr>
              <a:t>A</a:t>
            </a: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gấp 4 lần diện tích xung quanh của hình lập phương </a:t>
            </a:r>
            <a:r>
              <a:rPr lang="en-US" altLang="en-US" sz="2800" b="1">
                <a:solidFill>
                  <a:srgbClr val="FF3300"/>
                </a:solidFill>
                <a:latin typeface="UVN Ke Chuyen3" panose="03030602030607080B05" pitchFamily="66" charset="0"/>
                <a:cs typeface="Times New Roman" panose="02020603050405020304" pitchFamily="18" charset="0"/>
              </a:rPr>
              <a:t>B</a:t>
            </a: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CE38DA4B-48B5-40DA-9BEF-DE8986F87FDC}"/>
              </a:ext>
            </a:extLst>
          </p:cNvPr>
          <p:cNvSpPr txBox="1"/>
          <p:nvPr/>
        </p:nvSpPr>
        <p:spPr>
          <a:xfrm>
            <a:off x="5497445" y="3785300"/>
            <a:ext cx="62922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Diện tích toàn phần của hình lập phương </a:t>
            </a:r>
            <a:r>
              <a:rPr lang="en-US" altLang="en-US" sz="2800" b="1">
                <a:solidFill>
                  <a:srgbClr val="FF3300"/>
                </a:solidFill>
                <a:latin typeface="UVN Ke Chuyen3" panose="03030602030607080B05" pitchFamily="66" charset="0"/>
                <a:cs typeface="Times New Roman" panose="02020603050405020304" pitchFamily="18" charset="0"/>
              </a:rPr>
              <a:t>A</a:t>
            </a: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gấp 2 lần diện tích toàn phần của hình lập phương </a:t>
            </a:r>
            <a:r>
              <a:rPr lang="en-US" altLang="en-US" sz="2800" b="1">
                <a:solidFill>
                  <a:srgbClr val="FF3300"/>
                </a:solidFill>
                <a:latin typeface="UVN Ke Chuyen3" panose="03030602030607080B05" pitchFamily="66" charset="0"/>
                <a:cs typeface="Times New Roman" panose="02020603050405020304" pitchFamily="18" charset="0"/>
              </a:rPr>
              <a:t>B</a:t>
            </a: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DF993AF8-9B07-47EA-B635-E5DC585B6443}"/>
              </a:ext>
            </a:extLst>
          </p:cNvPr>
          <p:cNvSpPr txBox="1"/>
          <p:nvPr/>
        </p:nvSpPr>
        <p:spPr>
          <a:xfrm>
            <a:off x="5497445" y="5205539"/>
            <a:ext cx="62922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 Diện tích toàn phần của hình lập phương </a:t>
            </a:r>
            <a:r>
              <a:rPr lang="en-US" altLang="en-US" sz="2800" b="1">
                <a:solidFill>
                  <a:srgbClr val="FF3300"/>
                </a:solidFill>
                <a:latin typeface="UVN Ke Chuyen3" panose="03030602030607080B05" pitchFamily="66" charset="0"/>
                <a:cs typeface="Times New Roman" panose="02020603050405020304" pitchFamily="18" charset="0"/>
              </a:rPr>
              <a:t>A</a:t>
            </a: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gấp 4 lần diện tích toàn phần của hình lập phương </a:t>
            </a:r>
            <a:r>
              <a:rPr lang="en-US" altLang="en-US" sz="2800" b="1">
                <a:solidFill>
                  <a:srgbClr val="FF3300"/>
                </a:solidFill>
                <a:latin typeface="UVN Ke Chuyen3" panose="03030602030607080B05" pitchFamily="66" charset="0"/>
                <a:cs typeface="Times New Roman" panose="02020603050405020304" pitchFamily="18" charset="0"/>
              </a:rPr>
              <a:t>B</a:t>
            </a: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20C637FC-504B-48FE-A73F-018D91712255}"/>
              </a:ext>
            </a:extLst>
          </p:cNvPr>
          <p:cNvSpPr/>
          <p:nvPr/>
        </p:nvSpPr>
        <p:spPr>
          <a:xfrm>
            <a:off x="10827657" y="1683907"/>
            <a:ext cx="486009" cy="48600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2C463633-4221-4E75-ABB5-6BC42F2C337D}"/>
              </a:ext>
            </a:extLst>
          </p:cNvPr>
          <p:cNvSpPr/>
          <p:nvPr/>
        </p:nvSpPr>
        <p:spPr>
          <a:xfrm>
            <a:off x="10827657" y="3235741"/>
            <a:ext cx="486009" cy="48600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73BD52D0-C727-4537-9F41-7C9778818EED}"/>
              </a:ext>
            </a:extLst>
          </p:cNvPr>
          <p:cNvSpPr/>
          <p:nvPr/>
        </p:nvSpPr>
        <p:spPr>
          <a:xfrm>
            <a:off x="10827657" y="4673385"/>
            <a:ext cx="486009" cy="48600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73DCFB6F-B206-489A-9810-80A5D7EFDD53}"/>
              </a:ext>
            </a:extLst>
          </p:cNvPr>
          <p:cNvSpPr/>
          <p:nvPr/>
        </p:nvSpPr>
        <p:spPr>
          <a:xfrm>
            <a:off x="10827657" y="6080976"/>
            <a:ext cx="486009" cy="48600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xmlns="" id="{A78ED050-58FD-47F1-9E66-277C5CBCA5C6}"/>
              </a:ext>
            </a:extLst>
          </p:cNvPr>
          <p:cNvCxnSpPr/>
          <p:nvPr/>
        </p:nvCxnSpPr>
        <p:spPr>
          <a:xfrm>
            <a:off x="6096000" y="1284005"/>
            <a:ext cx="3425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xmlns="" id="{38913F65-33EA-4080-A400-32015A84B283}"/>
              </a:ext>
            </a:extLst>
          </p:cNvPr>
          <p:cNvCxnSpPr/>
          <p:nvPr/>
        </p:nvCxnSpPr>
        <p:spPr>
          <a:xfrm>
            <a:off x="6074232" y="2818067"/>
            <a:ext cx="3425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xmlns="" id="{DF4E10F7-B8CB-42F5-A4E8-55D457B9ED73}"/>
              </a:ext>
            </a:extLst>
          </p:cNvPr>
          <p:cNvCxnSpPr>
            <a:cxnSpLocks/>
          </p:cNvCxnSpPr>
          <p:nvPr/>
        </p:nvCxnSpPr>
        <p:spPr>
          <a:xfrm>
            <a:off x="6096000" y="4261154"/>
            <a:ext cx="334554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xmlns="" id="{1E124A43-E27E-4D66-B3ED-68EB8F19A37A}"/>
              </a:ext>
            </a:extLst>
          </p:cNvPr>
          <p:cNvCxnSpPr>
            <a:cxnSpLocks/>
          </p:cNvCxnSpPr>
          <p:nvPr/>
        </p:nvCxnSpPr>
        <p:spPr>
          <a:xfrm>
            <a:off x="6074232" y="5701946"/>
            <a:ext cx="341811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13">
            <a:extLst>
              <a:ext uri="{FF2B5EF4-FFF2-40B4-BE49-F238E27FC236}">
                <a16:creationId xmlns:a16="http://schemas.microsoft.com/office/drawing/2014/main" xmlns="" id="{0F3B3F68-F963-4883-AC62-3A640F047D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2984" y="4444609"/>
            <a:ext cx="105509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>
                <a:solidFill>
                  <a:srgbClr val="33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en-US" sz="2800" b="1">
                <a:solidFill>
                  <a:srgbClr val="33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xq</a:t>
            </a:r>
            <a:r>
              <a:rPr lang="en-US" altLang="en-US" b="1">
                <a:solidFill>
                  <a:srgbClr val="33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8" name="Rectangle 13">
            <a:extLst>
              <a:ext uri="{FF2B5EF4-FFF2-40B4-BE49-F238E27FC236}">
                <a16:creationId xmlns:a16="http://schemas.microsoft.com/office/drawing/2014/main" xmlns="" id="{B5F8F0F8-2F9F-4383-9E72-111F21EF54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2984" y="5336784"/>
            <a:ext cx="99578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>
                <a:solidFill>
                  <a:srgbClr val="33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en-US" sz="2800" b="1">
                <a:solidFill>
                  <a:srgbClr val="33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tp</a:t>
            </a:r>
            <a:r>
              <a:rPr lang="en-US" altLang="en-US" b="1">
                <a:solidFill>
                  <a:srgbClr val="33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9" name="Rectangle 13">
            <a:extLst>
              <a:ext uri="{FF2B5EF4-FFF2-40B4-BE49-F238E27FC236}">
                <a16:creationId xmlns:a16="http://schemas.microsoft.com/office/drawing/2014/main" xmlns="" id="{B34D4F4B-75C3-416C-BAB6-B8785D860C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6774" y="4545945"/>
            <a:ext cx="217880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a x a x 4</a:t>
            </a:r>
            <a:endParaRPr lang="en-US" alt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Rectangle 13">
            <a:extLst>
              <a:ext uri="{FF2B5EF4-FFF2-40B4-BE49-F238E27FC236}">
                <a16:creationId xmlns:a16="http://schemas.microsoft.com/office/drawing/2014/main" xmlns="" id="{6E53CDB7-0B8F-4374-832D-6035AE3A17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6774" y="5364611"/>
            <a:ext cx="217880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a x a x 6</a:t>
            </a:r>
            <a:endParaRPr lang="en-US" alt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224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350"/>
                            </p:stCondLst>
                            <p:childTnLst>
                              <p:par>
                                <p:cTn id="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35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250"/>
                            </p:stCondLst>
                            <p:childTnLst>
                              <p:par>
                                <p:cTn id="7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250"/>
                            </p:stCondLst>
                            <p:childTnLst>
                              <p:par>
                                <p:cTn id="8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31" grpId="0"/>
      <p:bldP spid="32" grpId="0"/>
      <p:bldP spid="33" grpId="0"/>
      <p:bldP spid="34" grpId="0"/>
      <p:bldP spid="2" grpId="0"/>
      <p:bldP spid="36" grpId="0"/>
      <p:bldP spid="37" grpId="0"/>
      <p:bldP spid="38" grpId="0"/>
      <p:bldP spid="39" grpId="0" animBg="1"/>
      <p:bldP spid="40" grpId="0" animBg="1"/>
      <p:bldP spid="41" grpId="0" animBg="1"/>
      <p:bldP spid="42" grpId="0" animBg="1"/>
      <p:bldP spid="57" grpId="0"/>
      <p:bldP spid="58" grpId="0"/>
      <p:bldP spid="59" grpId="0"/>
      <p:bldP spid="6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0FA8C8F8-37E2-476E-BE50-C64CCE68D6E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8" b="4998"/>
          <a:stretch/>
        </p:blipFill>
        <p:spPr>
          <a:xfrm>
            <a:off x="0" y="0"/>
            <a:ext cx="12192403" cy="6858000"/>
          </a:xfrm>
          <a:prstGeom prst="rect">
            <a:avLst/>
          </a:prstGeom>
        </p:spPr>
      </p:pic>
      <p:sp>
        <p:nvSpPr>
          <p:cNvPr id="11" name="矩形: 圆角 3">
            <a:extLst>
              <a:ext uri="{FF2B5EF4-FFF2-40B4-BE49-F238E27FC236}">
                <a16:creationId xmlns:a16="http://schemas.microsoft.com/office/drawing/2014/main" xmlns="" id="{7704C9E0-6311-4602-B5BB-0474676351DC}"/>
              </a:ext>
            </a:extLst>
          </p:cNvPr>
          <p:cNvSpPr/>
          <p:nvPr/>
        </p:nvSpPr>
        <p:spPr>
          <a:xfrm>
            <a:off x="286233" y="85308"/>
            <a:ext cx="11619534" cy="66294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图片 4">
            <a:extLst>
              <a:ext uri="{FF2B5EF4-FFF2-40B4-BE49-F238E27FC236}">
                <a16:creationId xmlns:a16="http://schemas.microsoft.com/office/drawing/2014/main" xmlns="" id="{FD308205-4D0F-4BA5-B98E-B39BBA19B0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7824"/>
            <a:ext cx="1238813" cy="1910434"/>
          </a:xfrm>
          <a:prstGeom prst="rect">
            <a:avLst/>
          </a:prstGeom>
        </p:spPr>
      </p:pic>
      <p:sp>
        <p:nvSpPr>
          <p:cNvPr id="12" name="文本框 4">
            <a:extLst>
              <a:ext uri="{FF2B5EF4-FFF2-40B4-BE49-F238E27FC236}">
                <a16:creationId xmlns:a16="http://schemas.microsoft.com/office/drawing/2014/main" xmlns="" id="{52FE30BA-2757-4F4A-98D9-D5462760F8B4}"/>
              </a:ext>
            </a:extLst>
          </p:cNvPr>
          <p:cNvSpPr txBox="1"/>
          <p:nvPr/>
        </p:nvSpPr>
        <p:spPr>
          <a:xfrm>
            <a:off x="1521230" y="118801"/>
            <a:ext cx="18597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>
                <a:solidFill>
                  <a:srgbClr val="FF0000"/>
                </a:solidFill>
                <a:latin typeface="Times New Roman" panose="02020603050405020304" pitchFamily="18" charset="0"/>
                <a:ea typeface="包图小白体" panose="02010601030101010101" pitchFamily="2" charset="-122"/>
                <a:cs typeface="Times New Roman" panose="02020603050405020304" pitchFamily="18" charset="0"/>
              </a:rPr>
              <a:t>Bài 3.</a:t>
            </a:r>
            <a:endParaRPr lang="zh-CN" altLang="en-US" sz="4000" b="1" dirty="0">
              <a:solidFill>
                <a:srgbClr val="FF0000"/>
              </a:solidFill>
              <a:latin typeface="Times New Roman" panose="02020603050405020304" pitchFamily="18" charset="0"/>
              <a:ea typeface="包图小白体" panose="02010601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4">
            <a:extLst>
              <a:ext uri="{FF2B5EF4-FFF2-40B4-BE49-F238E27FC236}">
                <a16:creationId xmlns:a16="http://schemas.microsoft.com/office/drawing/2014/main" xmlns="" id="{B7535C91-9053-48F7-A720-BC9C44BDA23E}"/>
              </a:ext>
            </a:extLst>
          </p:cNvPr>
          <p:cNvSpPr txBox="1"/>
          <p:nvPr/>
        </p:nvSpPr>
        <p:spPr>
          <a:xfrm>
            <a:off x="3086100" y="118801"/>
            <a:ext cx="48382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>
                <a:solidFill>
                  <a:srgbClr val="0070C0"/>
                </a:solidFill>
                <a:latin typeface="Times New Roman" panose="02020603050405020304" pitchFamily="18" charset="0"/>
                <a:ea typeface="包图小白体" panose="02010601030101010101" pitchFamily="2" charset="-122"/>
                <a:cs typeface="Times New Roman" panose="02020603050405020304" pitchFamily="18" charset="0"/>
              </a:rPr>
              <a:t>Đúng ghi Đ, sai ghi S:</a:t>
            </a:r>
            <a:endParaRPr lang="zh-CN" altLang="en-US" sz="4000" b="1" dirty="0">
              <a:solidFill>
                <a:srgbClr val="0070C0"/>
              </a:solidFill>
              <a:latin typeface="Times New Roman" panose="02020603050405020304" pitchFamily="18" charset="0"/>
              <a:ea typeface="包图小白体" panose="02010601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7" name="Group 20">
            <a:extLst>
              <a:ext uri="{FF2B5EF4-FFF2-40B4-BE49-F238E27FC236}">
                <a16:creationId xmlns:a16="http://schemas.microsoft.com/office/drawing/2014/main" xmlns="" id="{2B44D5FF-2107-4D11-A597-9EDE8299F560}"/>
              </a:ext>
            </a:extLst>
          </p:cNvPr>
          <p:cNvGrpSpPr>
            <a:grpSpLocks/>
          </p:cNvGrpSpPr>
          <p:nvPr/>
        </p:nvGrpSpPr>
        <p:grpSpPr bwMode="auto">
          <a:xfrm>
            <a:off x="1672066" y="826687"/>
            <a:ext cx="3407378" cy="3702776"/>
            <a:chOff x="0" y="3276600"/>
            <a:chExt cx="2514600" cy="243840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D8EE31AE-B785-4D7C-9AC6-8E6E00EC6DE2}"/>
                </a:ext>
              </a:extLst>
            </p:cNvPr>
            <p:cNvSpPr/>
            <p:nvPr/>
          </p:nvSpPr>
          <p:spPr>
            <a:xfrm>
              <a:off x="0" y="5392683"/>
              <a:ext cx="1947069" cy="3223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3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9" name="Group 17">
              <a:extLst>
                <a:ext uri="{FF2B5EF4-FFF2-40B4-BE49-F238E27FC236}">
                  <a16:creationId xmlns:a16="http://schemas.microsoft.com/office/drawing/2014/main" xmlns="" id="{AD0E5F4D-7F38-475B-AEB9-B4AA141D6EB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400" y="3276600"/>
              <a:ext cx="2438200" cy="2039007"/>
              <a:chOff x="76400" y="3276600"/>
              <a:chExt cx="2438200" cy="2039007"/>
            </a:xfrm>
          </p:grpSpPr>
          <p:sp>
            <p:nvSpPr>
              <p:cNvPr id="20" name="Cube 3">
                <a:extLst>
                  <a:ext uri="{FF2B5EF4-FFF2-40B4-BE49-F238E27FC236}">
                    <a16:creationId xmlns:a16="http://schemas.microsoft.com/office/drawing/2014/main" xmlns="" id="{F9E794D9-E560-4266-BBC2-DFAD1E177C55}"/>
                  </a:ext>
                </a:extLst>
              </p:cNvPr>
              <p:cNvSpPr/>
              <p:nvPr/>
            </p:nvSpPr>
            <p:spPr>
              <a:xfrm>
                <a:off x="76400" y="3276600"/>
                <a:ext cx="2438200" cy="2039007"/>
              </a:xfrm>
              <a:prstGeom prst="cube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xmlns="" id="{72C95188-0757-4ADA-A057-700089D4F2B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1515" y="3276600"/>
                <a:ext cx="0" cy="1524000"/>
              </a:xfrm>
              <a:prstGeom prst="line">
                <a:avLst/>
              </a:prstGeom>
              <a:ln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xmlns="" id="{84A7CB5C-422A-4232-9BDD-5336BC0DE0F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1515" y="4800600"/>
                <a:ext cx="1792526" cy="0"/>
              </a:xfrm>
              <a:prstGeom prst="line">
                <a:avLst/>
              </a:prstGeom>
              <a:ln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xmlns="" id="{6F42DB74-E573-40F9-89A6-EAE2F5B6BCC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6400" y="4800600"/>
                <a:ext cx="615114" cy="514130"/>
              </a:xfrm>
              <a:prstGeom prst="line">
                <a:avLst/>
              </a:prstGeom>
              <a:ln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4" name="Group 20">
            <a:extLst>
              <a:ext uri="{FF2B5EF4-FFF2-40B4-BE49-F238E27FC236}">
                <a16:creationId xmlns:a16="http://schemas.microsoft.com/office/drawing/2014/main" xmlns="" id="{09A335F2-DDF4-4F6A-B3FB-8DE0A028D9D9}"/>
              </a:ext>
            </a:extLst>
          </p:cNvPr>
          <p:cNvGrpSpPr>
            <a:grpSpLocks/>
          </p:cNvGrpSpPr>
          <p:nvPr/>
        </p:nvGrpSpPr>
        <p:grpSpPr bwMode="auto">
          <a:xfrm>
            <a:off x="7898229" y="1463154"/>
            <a:ext cx="1714758" cy="1887882"/>
            <a:chOff x="0" y="3276600"/>
            <a:chExt cx="2514600" cy="2438400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xmlns="" id="{A9E1E0D8-2705-4580-A309-9C232A4AD4D1}"/>
                </a:ext>
              </a:extLst>
            </p:cNvPr>
            <p:cNvSpPr/>
            <p:nvPr/>
          </p:nvSpPr>
          <p:spPr>
            <a:xfrm>
              <a:off x="0" y="5392683"/>
              <a:ext cx="1947069" cy="3223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3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6" name="Group 17">
              <a:extLst>
                <a:ext uri="{FF2B5EF4-FFF2-40B4-BE49-F238E27FC236}">
                  <a16:creationId xmlns:a16="http://schemas.microsoft.com/office/drawing/2014/main" xmlns="" id="{B2124B7A-0C3F-4F08-813B-58D65C94A95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400" y="3276600"/>
              <a:ext cx="2438200" cy="2039007"/>
              <a:chOff x="76400" y="3276600"/>
              <a:chExt cx="2438200" cy="2039007"/>
            </a:xfrm>
          </p:grpSpPr>
          <p:sp>
            <p:nvSpPr>
              <p:cNvPr id="27" name="Cube 3">
                <a:extLst>
                  <a:ext uri="{FF2B5EF4-FFF2-40B4-BE49-F238E27FC236}">
                    <a16:creationId xmlns:a16="http://schemas.microsoft.com/office/drawing/2014/main" xmlns="" id="{51F1A7C1-5894-4255-B692-945569DCD1A8}"/>
                  </a:ext>
                </a:extLst>
              </p:cNvPr>
              <p:cNvSpPr/>
              <p:nvPr/>
            </p:nvSpPr>
            <p:spPr>
              <a:xfrm>
                <a:off x="76400" y="3276600"/>
                <a:ext cx="2438200" cy="2039007"/>
              </a:xfrm>
              <a:prstGeom prst="cube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xmlns="" id="{A6E9E4B9-1B2C-475B-AA10-D1CFF1D6607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1515" y="3276600"/>
                <a:ext cx="0" cy="1524000"/>
              </a:xfrm>
              <a:prstGeom prst="line">
                <a:avLst/>
              </a:prstGeom>
              <a:ln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xmlns="" id="{3809A36C-5E60-4742-95A7-96AC827B12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1515" y="4800600"/>
                <a:ext cx="1792526" cy="0"/>
              </a:xfrm>
              <a:prstGeom prst="line">
                <a:avLst/>
              </a:prstGeom>
              <a:ln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xmlns="" id="{821A2480-2708-485E-8902-70B3AFFB759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6400" y="4800600"/>
                <a:ext cx="615114" cy="514130"/>
              </a:xfrm>
              <a:prstGeom prst="line">
                <a:avLst/>
              </a:prstGeom>
              <a:ln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1" name="Rectangle 2">
            <a:extLst>
              <a:ext uri="{FF2B5EF4-FFF2-40B4-BE49-F238E27FC236}">
                <a16:creationId xmlns:a16="http://schemas.microsoft.com/office/drawing/2014/main" xmlns="" id="{E0B296C5-D09C-4DA1-8FA9-65105ABA76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5456" y="3918358"/>
            <a:ext cx="121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3300"/>
                </a:solidFill>
                <a:latin typeface="UVN Ke Chuyen3" panose="03030602030607080B05" pitchFamily="66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32" name="Rectangle 2">
            <a:extLst>
              <a:ext uri="{FF2B5EF4-FFF2-40B4-BE49-F238E27FC236}">
                <a16:creationId xmlns:a16="http://schemas.microsoft.com/office/drawing/2014/main" xmlns="" id="{57E56C9E-0EA5-4A78-9023-7F2F942864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427" y="2247966"/>
            <a:ext cx="84500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10cm</a:t>
            </a:r>
          </a:p>
        </p:txBody>
      </p:sp>
      <p:sp>
        <p:nvSpPr>
          <p:cNvPr id="33" name="Rectangle 2">
            <a:extLst>
              <a:ext uri="{FF2B5EF4-FFF2-40B4-BE49-F238E27FC236}">
                <a16:creationId xmlns:a16="http://schemas.microsoft.com/office/drawing/2014/main" xmlns="" id="{44EE2B06-902E-479E-8C77-0DC277DA95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73474" y="3060512"/>
            <a:ext cx="121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3300"/>
                </a:solidFill>
                <a:latin typeface="UVN Ke Chuyen3" panose="03030602030607080B05" pitchFamily="66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34" name="Rectangle 2">
            <a:extLst>
              <a:ext uri="{FF2B5EF4-FFF2-40B4-BE49-F238E27FC236}">
                <a16:creationId xmlns:a16="http://schemas.microsoft.com/office/drawing/2014/main" xmlns="" id="{3260268B-10B2-4AFE-B2E6-91354668CF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88798" y="1067878"/>
            <a:ext cx="84500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5cm</a:t>
            </a:r>
          </a:p>
        </p:txBody>
      </p:sp>
      <p:sp>
        <p:nvSpPr>
          <p:cNvPr id="57" name="Rectangle 13">
            <a:extLst>
              <a:ext uri="{FF2B5EF4-FFF2-40B4-BE49-F238E27FC236}">
                <a16:creationId xmlns:a16="http://schemas.microsoft.com/office/drawing/2014/main" xmlns="" id="{0F3B3F68-F963-4883-AC62-3A640F047D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0949" y="4217654"/>
            <a:ext cx="84991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>
                <a:solidFill>
                  <a:srgbClr val="33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en-US" sz="2800" b="1">
                <a:solidFill>
                  <a:srgbClr val="33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xq</a:t>
            </a:r>
            <a:endParaRPr lang="en-US" altLang="en-US" b="1">
              <a:solidFill>
                <a:srgbClr val="33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Rectangle 13">
            <a:extLst>
              <a:ext uri="{FF2B5EF4-FFF2-40B4-BE49-F238E27FC236}">
                <a16:creationId xmlns:a16="http://schemas.microsoft.com/office/drawing/2014/main" xmlns="" id="{B5F8F0F8-2F9F-4383-9E72-111F21EF54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9742" y="4765293"/>
            <a:ext cx="79060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>
                <a:solidFill>
                  <a:srgbClr val="33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en-US" sz="2800" b="1">
                <a:solidFill>
                  <a:srgbClr val="33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tp</a:t>
            </a:r>
            <a:endParaRPr lang="en-US" altLang="en-US" b="1">
              <a:solidFill>
                <a:srgbClr val="33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Rectangle 13">
            <a:extLst>
              <a:ext uri="{FF2B5EF4-FFF2-40B4-BE49-F238E27FC236}">
                <a16:creationId xmlns:a16="http://schemas.microsoft.com/office/drawing/2014/main" xmlns="" id="{B34D4F4B-75C3-416C-BAB6-B8785D860C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9655" y="4309987"/>
            <a:ext cx="39276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10 x 10 x 4 = 400 (cm</a:t>
            </a:r>
            <a:r>
              <a:rPr lang="en-US" altLang="en-US" sz="2800" b="1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en-US" sz="2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Rectangle 13">
            <a:extLst>
              <a:ext uri="{FF2B5EF4-FFF2-40B4-BE49-F238E27FC236}">
                <a16:creationId xmlns:a16="http://schemas.microsoft.com/office/drawing/2014/main" xmlns="" id="{6E53CDB7-0B8F-4374-832D-6035AE3A17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6186" y="4857626"/>
            <a:ext cx="39276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10 x 10 x 6 = 600 (cm</a:t>
            </a:r>
            <a:r>
              <a:rPr lang="en-US" altLang="en-US" sz="2800" b="1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en-US" sz="2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3DB344CE-E50C-403B-90EB-FCC3F142F18A}"/>
              </a:ext>
            </a:extLst>
          </p:cNvPr>
          <p:cNvCxnSpPr>
            <a:cxnSpLocks/>
          </p:cNvCxnSpPr>
          <p:nvPr/>
        </p:nvCxnSpPr>
        <p:spPr>
          <a:xfrm flipV="1">
            <a:off x="6096000" y="957944"/>
            <a:ext cx="0" cy="47588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13">
            <a:extLst>
              <a:ext uri="{FF2B5EF4-FFF2-40B4-BE49-F238E27FC236}">
                <a16:creationId xmlns:a16="http://schemas.microsoft.com/office/drawing/2014/main" xmlns="" id="{1BFB50C4-1C16-4B27-8D83-27343F13FC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7774" y="4237149"/>
            <a:ext cx="84991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>
                <a:solidFill>
                  <a:srgbClr val="33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en-US" sz="2800" b="1">
                <a:solidFill>
                  <a:srgbClr val="33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xq</a:t>
            </a:r>
            <a:endParaRPr lang="en-US" altLang="en-US" b="1">
              <a:solidFill>
                <a:srgbClr val="33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Rectangle 13">
            <a:extLst>
              <a:ext uri="{FF2B5EF4-FFF2-40B4-BE49-F238E27FC236}">
                <a16:creationId xmlns:a16="http://schemas.microsoft.com/office/drawing/2014/main" xmlns="" id="{A7EEE2F4-218A-4700-8EF0-A2623046C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16567" y="4784788"/>
            <a:ext cx="79060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>
                <a:solidFill>
                  <a:srgbClr val="33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en-US" sz="2800" b="1">
                <a:solidFill>
                  <a:srgbClr val="33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tp</a:t>
            </a:r>
            <a:endParaRPr lang="en-US" altLang="en-US" b="1">
              <a:solidFill>
                <a:srgbClr val="33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Rectangle 13">
            <a:extLst>
              <a:ext uri="{FF2B5EF4-FFF2-40B4-BE49-F238E27FC236}">
                <a16:creationId xmlns:a16="http://schemas.microsoft.com/office/drawing/2014/main" xmlns="" id="{2921FC34-AFE0-4D4F-8153-0168C482DD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6480" y="4329482"/>
            <a:ext cx="356860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5 x 5 x 4 = 100 (cm</a:t>
            </a:r>
            <a:r>
              <a:rPr lang="en-US" altLang="en-US" sz="2800" b="1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en-US" sz="2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Rectangle 13">
            <a:extLst>
              <a:ext uri="{FF2B5EF4-FFF2-40B4-BE49-F238E27FC236}">
                <a16:creationId xmlns:a16="http://schemas.microsoft.com/office/drawing/2014/main" xmlns="" id="{9F6F1628-DD69-4A55-8C00-17532C8916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3011" y="4877121"/>
            <a:ext cx="356860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5 x 5 x 6 = 150 (cm</a:t>
            </a:r>
            <a:r>
              <a:rPr lang="en-US" altLang="en-US" sz="2800" b="1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en-US" sz="2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Rectangle 13">
            <a:extLst>
              <a:ext uri="{FF2B5EF4-FFF2-40B4-BE49-F238E27FC236}">
                <a16:creationId xmlns:a16="http://schemas.microsoft.com/office/drawing/2014/main" xmlns="" id="{4D8F7BA9-D9BD-4C70-8710-F779F8A10D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6580" y="5607029"/>
            <a:ext cx="395884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2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có: 400 : 100 = 4 (lần)</a:t>
            </a:r>
            <a:endParaRPr lang="en-US" altLang="en-US" sz="2000" b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Rectangle 13">
            <a:extLst>
              <a:ext uri="{FF2B5EF4-FFF2-40B4-BE49-F238E27FC236}">
                <a16:creationId xmlns:a16="http://schemas.microsoft.com/office/drawing/2014/main" xmlns="" id="{6CB14290-D3B1-431E-B5EB-572571C946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6579" y="6047793"/>
            <a:ext cx="395884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2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có: 600 : 150 = 4 (lần)</a:t>
            </a:r>
            <a:endParaRPr lang="en-US" altLang="en-US" sz="2000" b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0597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/>
      <p:bldP spid="59" grpId="0"/>
      <p:bldP spid="60" grpId="0"/>
      <p:bldP spid="43" grpId="0"/>
      <p:bldP spid="48" grpId="0"/>
      <p:bldP spid="49" grpId="0"/>
      <p:bldP spid="50" grpId="0"/>
      <p:bldP spid="51" grpId="0"/>
      <p:bldP spid="5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0FA8C8F8-37E2-476E-BE50-C64CCE68D6E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8" b="4998"/>
          <a:stretch/>
        </p:blipFill>
        <p:spPr>
          <a:xfrm>
            <a:off x="0" y="0"/>
            <a:ext cx="12192403" cy="6858000"/>
          </a:xfrm>
          <a:prstGeom prst="rect">
            <a:avLst/>
          </a:prstGeom>
        </p:spPr>
      </p:pic>
      <p:sp>
        <p:nvSpPr>
          <p:cNvPr id="11" name="矩形: 圆角 3">
            <a:extLst>
              <a:ext uri="{FF2B5EF4-FFF2-40B4-BE49-F238E27FC236}">
                <a16:creationId xmlns:a16="http://schemas.microsoft.com/office/drawing/2014/main" xmlns="" id="{7704C9E0-6311-4602-B5BB-0474676351DC}"/>
              </a:ext>
            </a:extLst>
          </p:cNvPr>
          <p:cNvSpPr/>
          <p:nvPr/>
        </p:nvSpPr>
        <p:spPr>
          <a:xfrm>
            <a:off x="286233" y="85308"/>
            <a:ext cx="11619534" cy="66294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图片 4">
            <a:extLst>
              <a:ext uri="{FF2B5EF4-FFF2-40B4-BE49-F238E27FC236}">
                <a16:creationId xmlns:a16="http://schemas.microsoft.com/office/drawing/2014/main" xmlns="" id="{FD308205-4D0F-4BA5-B98E-B39BBA19B0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7157"/>
            <a:ext cx="1304090" cy="2011101"/>
          </a:xfrm>
          <a:prstGeom prst="rect">
            <a:avLst/>
          </a:prstGeom>
        </p:spPr>
      </p:pic>
      <p:sp>
        <p:nvSpPr>
          <p:cNvPr id="12" name="文本框 4">
            <a:extLst>
              <a:ext uri="{FF2B5EF4-FFF2-40B4-BE49-F238E27FC236}">
                <a16:creationId xmlns:a16="http://schemas.microsoft.com/office/drawing/2014/main" xmlns="" id="{52FE30BA-2757-4F4A-98D9-D5462760F8B4}"/>
              </a:ext>
            </a:extLst>
          </p:cNvPr>
          <p:cNvSpPr txBox="1"/>
          <p:nvPr/>
        </p:nvSpPr>
        <p:spPr>
          <a:xfrm>
            <a:off x="1521230" y="118801"/>
            <a:ext cx="18597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>
                <a:solidFill>
                  <a:srgbClr val="FF0000"/>
                </a:solidFill>
                <a:latin typeface="Times New Roman" panose="02020603050405020304" pitchFamily="18" charset="0"/>
                <a:ea typeface="包图小白体" panose="02010601030101010101" pitchFamily="2" charset="-122"/>
                <a:cs typeface="Times New Roman" panose="02020603050405020304" pitchFamily="18" charset="0"/>
              </a:rPr>
              <a:t>Bài 3.</a:t>
            </a:r>
            <a:endParaRPr lang="zh-CN" altLang="en-US" sz="4000" b="1" dirty="0">
              <a:solidFill>
                <a:srgbClr val="FF0000"/>
              </a:solidFill>
              <a:latin typeface="Times New Roman" panose="02020603050405020304" pitchFamily="18" charset="0"/>
              <a:ea typeface="包图小白体" panose="02010601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4">
            <a:extLst>
              <a:ext uri="{FF2B5EF4-FFF2-40B4-BE49-F238E27FC236}">
                <a16:creationId xmlns:a16="http://schemas.microsoft.com/office/drawing/2014/main" xmlns="" id="{B7535C91-9053-48F7-A720-BC9C44BDA23E}"/>
              </a:ext>
            </a:extLst>
          </p:cNvPr>
          <p:cNvSpPr txBox="1"/>
          <p:nvPr/>
        </p:nvSpPr>
        <p:spPr>
          <a:xfrm>
            <a:off x="3086100" y="118801"/>
            <a:ext cx="48382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>
                <a:solidFill>
                  <a:srgbClr val="0070C0"/>
                </a:solidFill>
                <a:latin typeface="Times New Roman" panose="02020603050405020304" pitchFamily="18" charset="0"/>
                <a:ea typeface="包图小白体" panose="02010601030101010101" pitchFamily="2" charset="-122"/>
                <a:cs typeface="Times New Roman" panose="02020603050405020304" pitchFamily="18" charset="0"/>
              </a:rPr>
              <a:t>Đúng ghi Đ, sai ghi S:</a:t>
            </a:r>
            <a:endParaRPr lang="zh-CN" altLang="en-US" sz="4000" b="1" dirty="0">
              <a:solidFill>
                <a:srgbClr val="0070C0"/>
              </a:solidFill>
              <a:latin typeface="Times New Roman" panose="02020603050405020304" pitchFamily="18" charset="0"/>
              <a:ea typeface="包图小白体" panose="02010601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7" name="Group 20">
            <a:extLst>
              <a:ext uri="{FF2B5EF4-FFF2-40B4-BE49-F238E27FC236}">
                <a16:creationId xmlns:a16="http://schemas.microsoft.com/office/drawing/2014/main" xmlns="" id="{2B44D5FF-2107-4D11-A597-9EDE8299F560}"/>
              </a:ext>
            </a:extLst>
          </p:cNvPr>
          <p:cNvGrpSpPr>
            <a:grpSpLocks/>
          </p:cNvGrpSpPr>
          <p:nvPr/>
        </p:nvGrpSpPr>
        <p:grpSpPr bwMode="auto">
          <a:xfrm>
            <a:off x="264737" y="826687"/>
            <a:ext cx="3407378" cy="3702776"/>
            <a:chOff x="0" y="3276600"/>
            <a:chExt cx="2514600" cy="243840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D8EE31AE-B785-4D7C-9AC6-8E6E00EC6DE2}"/>
                </a:ext>
              </a:extLst>
            </p:cNvPr>
            <p:cNvSpPr/>
            <p:nvPr/>
          </p:nvSpPr>
          <p:spPr>
            <a:xfrm>
              <a:off x="0" y="5392683"/>
              <a:ext cx="1947069" cy="3223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3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9" name="Group 17">
              <a:extLst>
                <a:ext uri="{FF2B5EF4-FFF2-40B4-BE49-F238E27FC236}">
                  <a16:creationId xmlns:a16="http://schemas.microsoft.com/office/drawing/2014/main" xmlns="" id="{AD0E5F4D-7F38-475B-AEB9-B4AA141D6EB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400" y="3276600"/>
              <a:ext cx="2438200" cy="2039007"/>
              <a:chOff x="76400" y="3276600"/>
              <a:chExt cx="2438200" cy="2039007"/>
            </a:xfrm>
          </p:grpSpPr>
          <p:sp>
            <p:nvSpPr>
              <p:cNvPr id="20" name="Cube 3">
                <a:extLst>
                  <a:ext uri="{FF2B5EF4-FFF2-40B4-BE49-F238E27FC236}">
                    <a16:creationId xmlns:a16="http://schemas.microsoft.com/office/drawing/2014/main" xmlns="" id="{F9E794D9-E560-4266-BBC2-DFAD1E177C55}"/>
                  </a:ext>
                </a:extLst>
              </p:cNvPr>
              <p:cNvSpPr/>
              <p:nvPr/>
            </p:nvSpPr>
            <p:spPr>
              <a:xfrm>
                <a:off x="76400" y="3276600"/>
                <a:ext cx="2438200" cy="2039007"/>
              </a:xfrm>
              <a:prstGeom prst="cube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xmlns="" id="{72C95188-0757-4ADA-A057-700089D4F2B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1515" y="3276600"/>
                <a:ext cx="0" cy="1524000"/>
              </a:xfrm>
              <a:prstGeom prst="line">
                <a:avLst/>
              </a:prstGeom>
              <a:ln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xmlns="" id="{84A7CB5C-422A-4232-9BDD-5336BC0DE0F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1515" y="4800600"/>
                <a:ext cx="1792526" cy="0"/>
              </a:xfrm>
              <a:prstGeom prst="line">
                <a:avLst/>
              </a:prstGeom>
              <a:ln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xmlns="" id="{6F42DB74-E573-40F9-89A6-EAE2F5B6BCC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6400" y="4800600"/>
                <a:ext cx="615114" cy="514130"/>
              </a:xfrm>
              <a:prstGeom prst="line">
                <a:avLst/>
              </a:prstGeom>
              <a:ln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4" name="Group 20">
            <a:extLst>
              <a:ext uri="{FF2B5EF4-FFF2-40B4-BE49-F238E27FC236}">
                <a16:creationId xmlns:a16="http://schemas.microsoft.com/office/drawing/2014/main" xmlns="" id="{09A335F2-DDF4-4F6A-B3FB-8DE0A028D9D9}"/>
              </a:ext>
            </a:extLst>
          </p:cNvPr>
          <p:cNvGrpSpPr>
            <a:grpSpLocks/>
          </p:cNvGrpSpPr>
          <p:nvPr/>
        </p:nvGrpSpPr>
        <p:grpSpPr bwMode="auto">
          <a:xfrm>
            <a:off x="3688629" y="1568511"/>
            <a:ext cx="1714758" cy="1887882"/>
            <a:chOff x="0" y="3276600"/>
            <a:chExt cx="2514600" cy="2438400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xmlns="" id="{A9E1E0D8-2705-4580-A309-9C232A4AD4D1}"/>
                </a:ext>
              </a:extLst>
            </p:cNvPr>
            <p:cNvSpPr/>
            <p:nvPr/>
          </p:nvSpPr>
          <p:spPr>
            <a:xfrm>
              <a:off x="0" y="5392683"/>
              <a:ext cx="1947069" cy="3223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3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6" name="Group 17">
              <a:extLst>
                <a:ext uri="{FF2B5EF4-FFF2-40B4-BE49-F238E27FC236}">
                  <a16:creationId xmlns:a16="http://schemas.microsoft.com/office/drawing/2014/main" xmlns="" id="{B2124B7A-0C3F-4F08-813B-58D65C94A95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400" y="3276600"/>
              <a:ext cx="2438200" cy="2039007"/>
              <a:chOff x="76400" y="3276600"/>
              <a:chExt cx="2438200" cy="2039007"/>
            </a:xfrm>
          </p:grpSpPr>
          <p:sp>
            <p:nvSpPr>
              <p:cNvPr id="27" name="Cube 3">
                <a:extLst>
                  <a:ext uri="{FF2B5EF4-FFF2-40B4-BE49-F238E27FC236}">
                    <a16:creationId xmlns:a16="http://schemas.microsoft.com/office/drawing/2014/main" xmlns="" id="{51F1A7C1-5894-4255-B692-945569DCD1A8}"/>
                  </a:ext>
                </a:extLst>
              </p:cNvPr>
              <p:cNvSpPr/>
              <p:nvPr/>
            </p:nvSpPr>
            <p:spPr>
              <a:xfrm>
                <a:off x="76400" y="3276600"/>
                <a:ext cx="2438200" cy="2039007"/>
              </a:xfrm>
              <a:prstGeom prst="cube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xmlns="" id="{A6E9E4B9-1B2C-475B-AA10-D1CFF1D6607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1515" y="3276600"/>
                <a:ext cx="0" cy="1524000"/>
              </a:xfrm>
              <a:prstGeom prst="line">
                <a:avLst/>
              </a:prstGeom>
              <a:ln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xmlns="" id="{3809A36C-5E60-4742-95A7-96AC827B12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1515" y="4800600"/>
                <a:ext cx="1792526" cy="0"/>
              </a:xfrm>
              <a:prstGeom prst="line">
                <a:avLst/>
              </a:prstGeom>
              <a:ln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xmlns="" id="{821A2480-2708-485E-8902-70B3AFFB759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6400" y="4800600"/>
                <a:ext cx="615114" cy="514130"/>
              </a:xfrm>
              <a:prstGeom prst="line">
                <a:avLst/>
              </a:prstGeom>
              <a:ln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1" name="Rectangle 2">
            <a:extLst>
              <a:ext uri="{FF2B5EF4-FFF2-40B4-BE49-F238E27FC236}">
                <a16:creationId xmlns:a16="http://schemas.microsoft.com/office/drawing/2014/main" xmlns="" id="{E0B296C5-D09C-4DA1-8FA9-65105ABA76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8127" y="3918358"/>
            <a:ext cx="121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3300"/>
                </a:solidFill>
                <a:latin typeface="UVN Ke Chuyen3" panose="03030602030607080B05" pitchFamily="66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32" name="Rectangle 2">
            <a:extLst>
              <a:ext uri="{FF2B5EF4-FFF2-40B4-BE49-F238E27FC236}">
                <a16:creationId xmlns:a16="http://schemas.microsoft.com/office/drawing/2014/main" xmlns="" id="{57E56C9E-0EA5-4A78-9023-7F2F942864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872" y="2247966"/>
            <a:ext cx="84500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10cm</a:t>
            </a:r>
          </a:p>
        </p:txBody>
      </p:sp>
      <p:sp>
        <p:nvSpPr>
          <p:cNvPr id="33" name="Rectangle 2">
            <a:extLst>
              <a:ext uri="{FF2B5EF4-FFF2-40B4-BE49-F238E27FC236}">
                <a16:creationId xmlns:a16="http://schemas.microsoft.com/office/drawing/2014/main" xmlns="" id="{44EE2B06-902E-479E-8C77-0DC277DA95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3874" y="3165869"/>
            <a:ext cx="121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3300"/>
                </a:solidFill>
                <a:latin typeface="UVN Ke Chuyen3" panose="03030602030607080B05" pitchFamily="66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34" name="Rectangle 2">
            <a:extLst>
              <a:ext uri="{FF2B5EF4-FFF2-40B4-BE49-F238E27FC236}">
                <a16:creationId xmlns:a16="http://schemas.microsoft.com/office/drawing/2014/main" xmlns="" id="{3260268B-10B2-4AFE-B2E6-91354668CF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9198" y="1173235"/>
            <a:ext cx="84500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5cm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445F7B2-AEA8-45DD-B1BC-549B185DF8AF}"/>
              </a:ext>
            </a:extLst>
          </p:cNvPr>
          <p:cNvSpPr txBox="1"/>
          <p:nvPr/>
        </p:nvSpPr>
        <p:spPr>
          <a:xfrm>
            <a:off x="5497445" y="788664"/>
            <a:ext cx="63171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Diện tích xung quanh của hình lập phương </a:t>
            </a:r>
            <a:r>
              <a:rPr lang="en-US" altLang="en-US" sz="2800" b="1">
                <a:solidFill>
                  <a:srgbClr val="FF3300"/>
                </a:solidFill>
                <a:latin typeface="UVN Ke Chuyen3" panose="03030602030607080B05" pitchFamily="66" charset="0"/>
                <a:cs typeface="Times New Roman" panose="02020603050405020304" pitchFamily="18" charset="0"/>
              </a:rPr>
              <a:t>A</a:t>
            </a: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gấp 2 lần diện tích xung quanh của hình lập phương </a:t>
            </a:r>
            <a:r>
              <a:rPr lang="en-US" altLang="en-US" sz="2800" b="1">
                <a:solidFill>
                  <a:srgbClr val="FF3300"/>
                </a:solidFill>
                <a:latin typeface="UVN Ke Chuyen3" panose="03030602030607080B05" pitchFamily="66" charset="0"/>
                <a:cs typeface="Times New Roman" panose="02020603050405020304" pitchFamily="18" charset="0"/>
              </a:rPr>
              <a:t>B</a:t>
            </a: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B5A08683-C9EE-448F-AB0F-7E402756BB37}"/>
              </a:ext>
            </a:extLst>
          </p:cNvPr>
          <p:cNvSpPr txBox="1"/>
          <p:nvPr/>
        </p:nvSpPr>
        <p:spPr>
          <a:xfrm>
            <a:off x="5497445" y="2336755"/>
            <a:ext cx="63171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Diện tích xung quanh của hình lập phương </a:t>
            </a:r>
            <a:r>
              <a:rPr lang="en-US" altLang="en-US" sz="2800" b="1">
                <a:solidFill>
                  <a:srgbClr val="FF3300"/>
                </a:solidFill>
                <a:latin typeface="UVN Ke Chuyen3" panose="03030602030607080B05" pitchFamily="66" charset="0"/>
                <a:cs typeface="Times New Roman" panose="02020603050405020304" pitchFamily="18" charset="0"/>
              </a:rPr>
              <a:t>A</a:t>
            </a: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gấp 4 lần diện tích xung quanh của hình lập phương </a:t>
            </a:r>
            <a:r>
              <a:rPr lang="en-US" altLang="en-US" sz="2800" b="1">
                <a:solidFill>
                  <a:srgbClr val="FF3300"/>
                </a:solidFill>
                <a:latin typeface="UVN Ke Chuyen3" panose="03030602030607080B05" pitchFamily="66" charset="0"/>
                <a:cs typeface="Times New Roman" panose="02020603050405020304" pitchFamily="18" charset="0"/>
              </a:rPr>
              <a:t>B</a:t>
            </a: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CE38DA4B-48B5-40DA-9BEF-DE8986F87FDC}"/>
              </a:ext>
            </a:extLst>
          </p:cNvPr>
          <p:cNvSpPr txBox="1"/>
          <p:nvPr/>
        </p:nvSpPr>
        <p:spPr>
          <a:xfrm>
            <a:off x="5497445" y="3785300"/>
            <a:ext cx="62922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Diện tích toàn phần của hình lập phương </a:t>
            </a:r>
            <a:r>
              <a:rPr lang="en-US" altLang="en-US" sz="2800" b="1">
                <a:solidFill>
                  <a:srgbClr val="FF3300"/>
                </a:solidFill>
                <a:latin typeface="UVN Ke Chuyen3" panose="03030602030607080B05" pitchFamily="66" charset="0"/>
                <a:cs typeface="Times New Roman" panose="02020603050405020304" pitchFamily="18" charset="0"/>
              </a:rPr>
              <a:t>A</a:t>
            </a: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gấp 2 lần diện tích toàn phần của hình lập phương </a:t>
            </a:r>
            <a:r>
              <a:rPr lang="en-US" altLang="en-US" sz="2800" b="1">
                <a:solidFill>
                  <a:srgbClr val="FF3300"/>
                </a:solidFill>
                <a:latin typeface="UVN Ke Chuyen3" panose="03030602030607080B05" pitchFamily="66" charset="0"/>
                <a:cs typeface="Times New Roman" panose="02020603050405020304" pitchFamily="18" charset="0"/>
              </a:rPr>
              <a:t>B</a:t>
            </a: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DF993AF8-9B07-47EA-B635-E5DC585B6443}"/>
              </a:ext>
            </a:extLst>
          </p:cNvPr>
          <p:cNvSpPr txBox="1"/>
          <p:nvPr/>
        </p:nvSpPr>
        <p:spPr>
          <a:xfrm>
            <a:off x="5497445" y="5205539"/>
            <a:ext cx="62922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 Diện tích toàn phần của hình lập phương </a:t>
            </a:r>
            <a:r>
              <a:rPr lang="en-US" altLang="en-US" sz="2800" b="1">
                <a:solidFill>
                  <a:srgbClr val="FF3300"/>
                </a:solidFill>
                <a:latin typeface="UVN Ke Chuyen3" panose="03030602030607080B05" pitchFamily="66" charset="0"/>
                <a:cs typeface="Times New Roman" panose="02020603050405020304" pitchFamily="18" charset="0"/>
              </a:rPr>
              <a:t>A</a:t>
            </a: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gấp 4 lần diện tích toàn phần của hình lập phương </a:t>
            </a:r>
            <a:r>
              <a:rPr lang="en-US" altLang="en-US" sz="2800" b="1">
                <a:solidFill>
                  <a:srgbClr val="FF3300"/>
                </a:solidFill>
                <a:latin typeface="UVN Ke Chuyen3" panose="03030602030607080B05" pitchFamily="66" charset="0"/>
                <a:cs typeface="Times New Roman" panose="02020603050405020304" pitchFamily="18" charset="0"/>
              </a:rPr>
              <a:t>B</a:t>
            </a: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20C637FC-504B-48FE-A73F-018D91712255}"/>
              </a:ext>
            </a:extLst>
          </p:cNvPr>
          <p:cNvSpPr/>
          <p:nvPr/>
        </p:nvSpPr>
        <p:spPr>
          <a:xfrm>
            <a:off x="10827657" y="1683907"/>
            <a:ext cx="486009" cy="48600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2C463633-4221-4E75-ABB5-6BC42F2C337D}"/>
              </a:ext>
            </a:extLst>
          </p:cNvPr>
          <p:cNvSpPr/>
          <p:nvPr/>
        </p:nvSpPr>
        <p:spPr>
          <a:xfrm>
            <a:off x="10827657" y="3235741"/>
            <a:ext cx="486009" cy="48600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73BD52D0-C727-4537-9F41-7C9778818EED}"/>
              </a:ext>
            </a:extLst>
          </p:cNvPr>
          <p:cNvSpPr/>
          <p:nvPr/>
        </p:nvSpPr>
        <p:spPr>
          <a:xfrm>
            <a:off x="10827657" y="4673385"/>
            <a:ext cx="486009" cy="48600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73DCFB6F-B206-489A-9810-80A5D7EFDD53}"/>
              </a:ext>
            </a:extLst>
          </p:cNvPr>
          <p:cNvSpPr/>
          <p:nvPr/>
        </p:nvSpPr>
        <p:spPr>
          <a:xfrm>
            <a:off x="10827657" y="6080976"/>
            <a:ext cx="486009" cy="48600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xmlns="" id="{A78ED050-58FD-47F1-9E66-277C5CBCA5C6}"/>
              </a:ext>
            </a:extLst>
          </p:cNvPr>
          <p:cNvCxnSpPr/>
          <p:nvPr/>
        </p:nvCxnSpPr>
        <p:spPr>
          <a:xfrm>
            <a:off x="6096000" y="1284005"/>
            <a:ext cx="3425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xmlns="" id="{38913F65-33EA-4080-A400-32015A84B283}"/>
              </a:ext>
            </a:extLst>
          </p:cNvPr>
          <p:cNvCxnSpPr/>
          <p:nvPr/>
        </p:nvCxnSpPr>
        <p:spPr>
          <a:xfrm>
            <a:off x="6074232" y="2818067"/>
            <a:ext cx="3425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xmlns="" id="{DF4E10F7-B8CB-42F5-A4E8-55D457B9ED73}"/>
              </a:ext>
            </a:extLst>
          </p:cNvPr>
          <p:cNvCxnSpPr>
            <a:cxnSpLocks/>
          </p:cNvCxnSpPr>
          <p:nvPr/>
        </p:nvCxnSpPr>
        <p:spPr>
          <a:xfrm>
            <a:off x="6096000" y="4261154"/>
            <a:ext cx="334554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xmlns="" id="{1E124A43-E27E-4D66-B3ED-68EB8F19A37A}"/>
              </a:ext>
            </a:extLst>
          </p:cNvPr>
          <p:cNvCxnSpPr>
            <a:cxnSpLocks/>
          </p:cNvCxnSpPr>
          <p:nvPr/>
        </p:nvCxnSpPr>
        <p:spPr>
          <a:xfrm>
            <a:off x="6074232" y="5701946"/>
            <a:ext cx="341811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13">
            <a:extLst>
              <a:ext uri="{FF2B5EF4-FFF2-40B4-BE49-F238E27FC236}">
                <a16:creationId xmlns:a16="http://schemas.microsoft.com/office/drawing/2014/main" xmlns="" id="{0F3B3F68-F963-4883-AC62-3A640F047D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2984" y="4444609"/>
            <a:ext cx="105509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>
                <a:solidFill>
                  <a:srgbClr val="33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en-US" sz="2800" b="1">
                <a:solidFill>
                  <a:srgbClr val="33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xq</a:t>
            </a:r>
            <a:r>
              <a:rPr lang="en-US" altLang="en-US" b="1">
                <a:solidFill>
                  <a:srgbClr val="33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8" name="Rectangle 13">
            <a:extLst>
              <a:ext uri="{FF2B5EF4-FFF2-40B4-BE49-F238E27FC236}">
                <a16:creationId xmlns:a16="http://schemas.microsoft.com/office/drawing/2014/main" xmlns="" id="{B5F8F0F8-2F9F-4383-9E72-111F21EF54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2984" y="5336784"/>
            <a:ext cx="99578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>
                <a:solidFill>
                  <a:srgbClr val="33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en-US" sz="2800" b="1">
                <a:solidFill>
                  <a:srgbClr val="33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tp</a:t>
            </a:r>
            <a:r>
              <a:rPr lang="en-US" altLang="en-US" b="1">
                <a:solidFill>
                  <a:srgbClr val="33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9" name="Rectangle 13">
            <a:extLst>
              <a:ext uri="{FF2B5EF4-FFF2-40B4-BE49-F238E27FC236}">
                <a16:creationId xmlns:a16="http://schemas.microsoft.com/office/drawing/2014/main" xmlns="" id="{B34D4F4B-75C3-416C-BAB6-B8785D860C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6774" y="4545945"/>
            <a:ext cx="217880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a x a x 4</a:t>
            </a:r>
            <a:endParaRPr lang="en-US" alt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Rectangle 13">
            <a:extLst>
              <a:ext uri="{FF2B5EF4-FFF2-40B4-BE49-F238E27FC236}">
                <a16:creationId xmlns:a16="http://schemas.microsoft.com/office/drawing/2014/main" xmlns="" id="{6E53CDB7-0B8F-4374-832D-6035AE3A17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6774" y="5364611"/>
            <a:ext cx="217880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a x a x 6</a:t>
            </a:r>
            <a:endParaRPr lang="en-US" alt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AABEE56-BB70-4BE2-888D-996B76BCC21A}"/>
              </a:ext>
            </a:extLst>
          </p:cNvPr>
          <p:cNvSpPr txBox="1"/>
          <p:nvPr/>
        </p:nvSpPr>
        <p:spPr>
          <a:xfrm>
            <a:off x="10827657" y="1654879"/>
            <a:ext cx="4860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F9F4011F-F9BE-4D53-8027-5D309A9F317C}"/>
              </a:ext>
            </a:extLst>
          </p:cNvPr>
          <p:cNvSpPr txBox="1"/>
          <p:nvPr/>
        </p:nvSpPr>
        <p:spPr>
          <a:xfrm>
            <a:off x="10835125" y="3172219"/>
            <a:ext cx="4860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CC3AE580-5285-4EB0-8692-71D506E4F650}"/>
              </a:ext>
            </a:extLst>
          </p:cNvPr>
          <p:cNvSpPr txBox="1"/>
          <p:nvPr/>
        </p:nvSpPr>
        <p:spPr>
          <a:xfrm>
            <a:off x="10843711" y="4612593"/>
            <a:ext cx="4860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112FB47A-DB9A-43A6-8F5D-BB382B8AA48E}"/>
              </a:ext>
            </a:extLst>
          </p:cNvPr>
          <p:cNvSpPr txBox="1"/>
          <p:nvPr/>
        </p:nvSpPr>
        <p:spPr>
          <a:xfrm>
            <a:off x="10851179" y="6029388"/>
            <a:ext cx="4860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</a:p>
        </p:txBody>
      </p:sp>
    </p:spTree>
    <p:extLst>
      <p:ext uri="{BB962C8B-B14F-4D97-AF65-F5344CB8AC3E}">
        <p14:creationId xmlns:p14="http://schemas.microsoft.com/office/powerpoint/2010/main" val="32068399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3" grpId="0"/>
      <p:bldP spid="48" grpId="0"/>
      <p:bldP spid="4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AA4778D4-E742-4535-9B8E-522CDF536E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77"/>
          <a:stretch/>
        </p:blipFill>
        <p:spPr>
          <a:xfrm>
            <a:off x="0" y="0"/>
            <a:ext cx="12216789" cy="6858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E3ECD515-2124-486C-9AD7-A18C565F8B6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65" b="22198"/>
          <a:stretch/>
        </p:blipFill>
        <p:spPr>
          <a:xfrm>
            <a:off x="1553361" y="2007425"/>
            <a:ext cx="6965606" cy="3812754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xmlns="" id="{86CDC11E-864C-4AEA-95E7-F2D3A37AC442}"/>
              </a:ext>
            </a:extLst>
          </p:cNvPr>
          <p:cNvSpPr txBox="1"/>
          <p:nvPr/>
        </p:nvSpPr>
        <p:spPr>
          <a:xfrm>
            <a:off x="2467429" y="3580552"/>
            <a:ext cx="52991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600" b="1">
                <a:solidFill>
                  <a:srgbClr val="110A5A"/>
                </a:solidFill>
                <a:latin typeface="UVN Binh Duong" pitchFamily="2" charset="0"/>
                <a:ea typeface="包图小白体" panose="02010601030101010101" pitchFamily="2" charset="-122"/>
              </a:rPr>
              <a:t>KHỞI ĐỘNG</a:t>
            </a:r>
            <a:endParaRPr lang="zh-CN" altLang="en-US" sz="6600" b="1" dirty="0">
              <a:solidFill>
                <a:srgbClr val="110A5A"/>
              </a:solidFill>
              <a:latin typeface="UVN Binh Duong" pitchFamily="2" charset="0"/>
              <a:ea typeface="包图小白体" panose="02010601030101010101" pitchFamily="2" charset="-122"/>
            </a:endParaRPr>
          </a:p>
        </p:txBody>
      </p:sp>
      <p:pic>
        <p:nvPicPr>
          <p:cNvPr id="6" name="图片 3">
            <a:extLst>
              <a:ext uri="{FF2B5EF4-FFF2-40B4-BE49-F238E27FC236}">
                <a16:creationId xmlns:a16="http://schemas.microsoft.com/office/drawing/2014/main" xmlns="" id="{BA4FA693-DA2E-439A-AB56-5C9F4D450D3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59849" y1="33026" x2="66052" y2="43085"/>
                        <a14:foregroundMark x1="66052" y1="43085" x2="66303" y2="43923"/>
                        <a14:foregroundMark x1="57837" y1="70578" x2="55574" y2="75021"/>
                        <a14:foregroundMark x1="57251" y1="71417" x2="56915" y2="77117"/>
                        <a14:foregroundMark x1="57837" y1="71417" x2="58089" y2="73680"/>
                        <a14:foregroundMark x1="59011" y1="68315" x2="59011" y2="68315"/>
                        <a14:foregroundMark x1="60184" y1="31266" x2="67812" y2="40235"/>
                        <a14:foregroundMark x1="67812" y1="40235" x2="67812" y2="40486"/>
                        <a14:backgroundMark x1="76865" y1="27410" x2="90696" y2="30344"/>
                        <a14:backgroundMark x1="76697" y1="42414" x2="76697" y2="424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80" t="23553" r="18898" b="17222"/>
          <a:stretch/>
        </p:blipFill>
        <p:spPr>
          <a:xfrm>
            <a:off x="7493638" y="2022976"/>
            <a:ext cx="3145001" cy="3615232"/>
          </a:xfrm>
          <a:prstGeom prst="rect">
            <a:avLst/>
          </a:prstGeom>
        </p:spPr>
      </p:pic>
      <p:pic>
        <p:nvPicPr>
          <p:cNvPr id="7" name="图片 4">
            <a:extLst>
              <a:ext uri="{FF2B5EF4-FFF2-40B4-BE49-F238E27FC236}">
                <a16:creationId xmlns:a16="http://schemas.microsoft.com/office/drawing/2014/main" xmlns="" id="{B79C962A-38CC-48E8-8009-250FB6A5BF5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56" b="58974"/>
          <a:stretch/>
        </p:blipFill>
        <p:spPr>
          <a:xfrm rot="20432177">
            <a:off x="-540170" y="2929382"/>
            <a:ext cx="3594712" cy="3702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0640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3" fill="hold" nodeType="click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5" presetClass="entr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heckerboard(across)">
                                          <p:cBhvr>
                                            <p:cTn id="18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3" presetClass="entr" presetSubtype="32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6000"/>
                                      </p:iterate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34" presetClass="emph" presetSubtype="0" fill="hold" grpId="1" nodeType="withEffect">
                                      <p:stCondLst>
                                        <p:cond delay="50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Motion origin="layout" path="M 0 -1.85185E-6 L 0 -0.07222 " pathEditMode="relative" rAng="0" ptsTypes="AA">
                                          <p:cBhvr>
                                            <p:cTn id="26" dur="250" accel="500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611"/>
                                        </p:animMotion>
                                        <p:animRot by="1500000">
                                          <p:cBhvr>
                                            <p:cTn id="27" dur="1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28" dur="125" fill="hold">
                                              <p:stCondLst>
                                                <p:cond delay="125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29" dur="125" fill="hold">
                                              <p:stCondLst>
                                                <p:cond delay="25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500000">
                                          <p:cBhvr>
                                            <p:cTn id="30" dur="125" fill="hold">
                                              <p:stCondLst>
                                                <p:cond delay="375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5" grpId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3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5" presetClass="entr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heckerboard(across)">
                                          <p:cBhvr>
                                            <p:cTn id="18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3" presetClass="entr" presetSubtype="32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6000"/>
                                      </p:iterate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34" presetClass="emph" presetSubtype="0" fill="hold" grpId="1" nodeType="withEffect">
                                      <p:stCondLst>
                                        <p:cond delay="50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Motion origin="layout" path="M 0 -1.85185E-6 L 0 -0.07222 " pathEditMode="relative" rAng="0" ptsTypes="AA">
                                          <p:cBhvr>
                                            <p:cTn id="26" dur="250" accel="500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611"/>
                                        </p:animMotion>
                                        <p:animRot by="1500000">
                                          <p:cBhvr>
                                            <p:cTn id="27" dur="1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28" dur="125" fill="hold">
                                              <p:stCondLst>
                                                <p:cond delay="125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29" dur="125" fill="hold">
                                              <p:stCondLst>
                                                <p:cond delay="25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500000">
                                          <p:cBhvr>
                                            <p:cTn id="30" dur="125" fill="hold">
                                              <p:stCondLst>
                                                <p:cond delay="375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5" grpId="1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0FA8C8F8-37E2-476E-BE50-C64CCE68D6E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8" b="4998"/>
          <a:stretch/>
        </p:blipFill>
        <p:spPr>
          <a:xfrm>
            <a:off x="0" y="0"/>
            <a:ext cx="12192403" cy="6858000"/>
          </a:xfrm>
          <a:prstGeom prst="rect">
            <a:avLst/>
          </a:prstGeom>
        </p:spPr>
      </p:pic>
      <p:sp>
        <p:nvSpPr>
          <p:cNvPr id="4" name="矩形: 圆角 3">
            <a:extLst>
              <a:ext uri="{FF2B5EF4-FFF2-40B4-BE49-F238E27FC236}">
                <a16:creationId xmlns:a16="http://schemas.microsoft.com/office/drawing/2014/main" xmlns="" id="{5A3E8308-5806-40E3-80CD-0F112F33BDE4}"/>
              </a:ext>
            </a:extLst>
          </p:cNvPr>
          <p:cNvSpPr/>
          <p:nvPr/>
        </p:nvSpPr>
        <p:spPr>
          <a:xfrm>
            <a:off x="478971" y="894512"/>
            <a:ext cx="11234058" cy="571137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E1A10CEF-0D62-4061-97C1-290590DCEC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1669" y="2953056"/>
            <a:ext cx="2368661" cy="3652828"/>
          </a:xfrm>
          <a:prstGeom prst="rect">
            <a:avLst/>
          </a:prstGeom>
        </p:spPr>
      </p:pic>
      <p:sp>
        <p:nvSpPr>
          <p:cNvPr id="12" name="任意多边形: 形状 11">
            <a:extLst>
              <a:ext uri="{FF2B5EF4-FFF2-40B4-BE49-F238E27FC236}">
                <a16:creationId xmlns:a16="http://schemas.microsoft.com/office/drawing/2014/main" xmlns="" id="{C064A4DC-0EF0-4ACB-8FD2-5E1A3DE627E7}"/>
              </a:ext>
            </a:extLst>
          </p:cNvPr>
          <p:cNvSpPr/>
          <p:nvPr/>
        </p:nvSpPr>
        <p:spPr>
          <a:xfrm rot="6821839">
            <a:off x="3908457" y="4625607"/>
            <a:ext cx="1030147" cy="717631"/>
          </a:xfrm>
          <a:custGeom>
            <a:avLst/>
            <a:gdLst>
              <a:gd name="connsiteX0" fmla="*/ 0 w 1030147"/>
              <a:gd name="connsiteY0" fmla="*/ 0 h 717631"/>
              <a:gd name="connsiteX1" fmla="*/ 162046 w 1030147"/>
              <a:gd name="connsiteY1" fmla="*/ 23150 h 717631"/>
              <a:gd name="connsiteX2" fmla="*/ 208345 w 1030147"/>
              <a:gd name="connsiteY2" fmla="*/ 34724 h 717631"/>
              <a:gd name="connsiteX3" fmla="*/ 277793 w 1030147"/>
              <a:gd name="connsiteY3" fmla="*/ 46299 h 717631"/>
              <a:gd name="connsiteX4" fmla="*/ 312517 w 1030147"/>
              <a:gd name="connsiteY4" fmla="*/ 69448 h 717631"/>
              <a:gd name="connsiteX5" fmla="*/ 358816 w 1030147"/>
              <a:gd name="connsiteY5" fmla="*/ 92598 h 717631"/>
              <a:gd name="connsiteX6" fmla="*/ 439838 w 1030147"/>
              <a:gd name="connsiteY6" fmla="*/ 138896 h 717631"/>
              <a:gd name="connsiteX7" fmla="*/ 520861 w 1030147"/>
              <a:gd name="connsiteY7" fmla="*/ 231494 h 717631"/>
              <a:gd name="connsiteX8" fmla="*/ 544011 w 1030147"/>
              <a:gd name="connsiteY8" fmla="*/ 254643 h 717631"/>
              <a:gd name="connsiteX9" fmla="*/ 555585 w 1030147"/>
              <a:gd name="connsiteY9" fmla="*/ 289367 h 717631"/>
              <a:gd name="connsiteX10" fmla="*/ 567160 w 1030147"/>
              <a:gd name="connsiteY10" fmla="*/ 335666 h 717631"/>
              <a:gd name="connsiteX11" fmla="*/ 625033 w 1030147"/>
              <a:gd name="connsiteY11" fmla="*/ 405114 h 717631"/>
              <a:gd name="connsiteX12" fmla="*/ 648183 w 1030147"/>
              <a:gd name="connsiteY12" fmla="*/ 474562 h 717631"/>
              <a:gd name="connsiteX13" fmla="*/ 682907 w 1030147"/>
              <a:gd name="connsiteY13" fmla="*/ 544010 h 717631"/>
              <a:gd name="connsiteX14" fmla="*/ 706056 w 1030147"/>
              <a:gd name="connsiteY14" fmla="*/ 636608 h 717631"/>
              <a:gd name="connsiteX15" fmla="*/ 729205 w 1030147"/>
              <a:gd name="connsiteY15" fmla="*/ 671332 h 717631"/>
              <a:gd name="connsiteX16" fmla="*/ 740780 w 1030147"/>
              <a:gd name="connsiteY16" fmla="*/ 706056 h 717631"/>
              <a:gd name="connsiteX17" fmla="*/ 775504 w 1030147"/>
              <a:gd name="connsiteY17" fmla="*/ 717631 h 717631"/>
              <a:gd name="connsiteX18" fmla="*/ 833378 w 1030147"/>
              <a:gd name="connsiteY18" fmla="*/ 706056 h 717631"/>
              <a:gd name="connsiteX19" fmla="*/ 902826 w 1030147"/>
              <a:gd name="connsiteY19" fmla="*/ 694481 h 717631"/>
              <a:gd name="connsiteX20" fmla="*/ 972274 w 1030147"/>
              <a:gd name="connsiteY20" fmla="*/ 671332 h 717631"/>
              <a:gd name="connsiteX21" fmla="*/ 1006998 w 1030147"/>
              <a:gd name="connsiteY21" fmla="*/ 659757 h 717631"/>
              <a:gd name="connsiteX22" fmla="*/ 1030147 w 1030147"/>
              <a:gd name="connsiteY22" fmla="*/ 659757 h 717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030147" h="717631">
                <a:moveTo>
                  <a:pt x="0" y="0"/>
                </a:moveTo>
                <a:cubicBezTo>
                  <a:pt x="54015" y="7717"/>
                  <a:pt x="108225" y="14180"/>
                  <a:pt x="162046" y="23150"/>
                </a:cubicBezTo>
                <a:cubicBezTo>
                  <a:pt x="177737" y="25765"/>
                  <a:pt x="192746" y="31604"/>
                  <a:pt x="208345" y="34724"/>
                </a:cubicBezTo>
                <a:cubicBezTo>
                  <a:pt x="231358" y="39327"/>
                  <a:pt x="254644" y="42441"/>
                  <a:pt x="277793" y="46299"/>
                </a:cubicBezTo>
                <a:cubicBezTo>
                  <a:pt x="289368" y="54015"/>
                  <a:pt x="300439" y="62546"/>
                  <a:pt x="312517" y="69448"/>
                </a:cubicBezTo>
                <a:cubicBezTo>
                  <a:pt x="327498" y="78009"/>
                  <a:pt x="344775" y="82569"/>
                  <a:pt x="358816" y="92598"/>
                </a:cubicBezTo>
                <a:cubicBezTo>
                  <a:pt x="433078" y="145642"/>
                  <a:pt x="350168" y="116479"/>
                  <a:pt x="439838" y="138896"/>
                </a:cubicBezTo>
                <a:cubicBezTo>
                  <a:pt x="493694" y="192752"/>
                  <a:pt x="430049" y="127710"/>
                  <a:pt x="520861" y="231494"/>
                </a:cubicBezTo>
                <a:cubicBezTo>
                  <a:pt x="528047" y="239707"/>
                  <a:pt x="536294" y="246927"/>
                  <a:pt x="544011" y="254643"/>
                </a:cubicBezTo>
                <a:cubicBezTo>
                  <a:pt x="547869" y="266218"/>
                  <a:pt x="552233" y="277636"/>
                  <a:pt x="555585" y="289367"/>
                </a:cubicBezTo>
                <a:cubicBezTo>
                  <a:pt x="559955" y="304663"/>
                  <a:pt x="559267" y="321854"/>
                  <a:pt x="567160" y="335666"/>
                </a:cubicBezTo>
                <a:cubicBezTo>
                  <a:pt x="621678" y="431073"/>
                  <a:pt x="584342" y="313559"/>
                  <a:pt x="625033" y="405114"/>
                </a:cubicBezTo>
                <a:cubicBezTo>
                  <a:pt x="634943" y="427412"/>
                  <a:pt x="634648" y="454259"/>
                  <a:pt x="648183" y="474562"/>
                </a:cubicBezTo>
                <a:cubicBezTo>
                  <a:pt x="672495" y="511030"/>
                  <a:pt x="671849" y="503463"/>
                  <a:pt x="682907" y="544010"/>
                </a:cubicBezTo>
                <a:cubicBezTo>
                  <a:pt x="691278" y="574705"/>
                  <a:pt x="688408" y="610135"/>
                  <a:pt x="706056" y="636608"/>
                </a:cubicBezTo>
                <a:cubicBezTo>
                  <a:pt x="713772" y="648183"/>
                  <a:pt x="722984" y="658890"/>
                  <a:pt x="729205" y="671332"/>
                </a:cubicBezTo>
                <a:cubicBezTo>
                  <a:pt x="734661" y="682245"/>
                  <a:pt x="732153" y="697429"/>
                  <a:pt x="740780" y="706056"/>
                </a:cubicBezTo>
                <a:cubicBezTo>
                  <a:pt x="749407" y="714683"/>
                  <a:pt x="763929" y="713773"/>
                  <a:pt x="775504" y="717631"/>
                </a:cubicBezTo>
                <a:lnTo>
                  <a:pt x="833378" y="706056"/>
                </a:lnTo>
                <a:cubicBezTo>
                  <a:pt x="856468" y="701858"/>
                  <a:pt x="880058" y="700173"/>
                  <a:pt x="902826" y="694481"/>
                </a:cubicBezTo>
                <a:cubicBezTo>
                  <a:pt x="926499" y="688563"/>
                  <a:pt x="949125" y="679048"/>
                  <a:pt x="972274" y="671332"/>
                </a:cubicBezTo>
                <a:cubicBezTo>
                  <a:pt x="983849" y="667474"/>
                  <a:pt x="994797" y="659757"/>
                  <a:pt x="1006998" y="659757"/>
                </a:cubicBezTo>
                <a:lnTo>
                  <a:pt x="1030147" y="659757"/>
                </a:lnTo>
              </a:path>
            </a:pathLst>
          </a:custGeom>
          <a:noFill/>
          <a:ln>
            <a:solidFill>
              <a:srgbClr val="CDBF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任意多边形: 形状 13">
            <a:extLst>
              <a:ext uri="{FF2B5EF4-FFF2-40B4-BE49-F238E27FC236}">
                <a16:creationId xmlns:a16="http://schemas.microsoft.com/office/drawing/2014/main" xmlns="" id="{65E64229-79A7-461A-945D-AB45567E6387}"/>
              </a:ext>
            </a:extLst>
          </p:cNvPr>
          <p:cNvSpPr/>
          <p:nvPr/>
        </p:nvSpPr>
        <p:spPr>
          <a:xfrm rot="6821839">
            <a:off x="7239412" y="3309495"/>
            <a:ext cx="1030147" cy="717631"/>
          </a:xfrm>
          <a:custGeom>
            <a:avLst/>
            <a:gdLst>
              <a:gd name="connsiteX0" fmla="*/ 0 w 1030147"/>
              <a:gd name="connsiteY0" fmla="*/ 0 h 717631"/>
              <a:gd name="connsiteX1" fmla="*/ 162046 w 1030147"/>
              <a:gd name="connsiteY1" fmla="*/ 23150 h 717631"/>
              <a:gd name="connsiteX2" fmla="*/ 208345 w 1030147"/>
              <a:gd name="connsiteY2" fmla="*/ 34724 h 717631"/>
              <a:gd name="connsiteX3" fmla="*/ 277793 w 1030147"/>
              <a:gd name="connsiteY3" fmla="*/ 46299 h 717631"/>
              <a:gd name="connsiteX4" fmla="*/ 312517 w 1030147"/>
              <a:gd name="connsiteY4" fmla="*/ 69448 h 717631"/>
              <a:gd name="connsiteX5" fmla="*/ 358816 w 1030147"/>
              <a:gd name="connsiteY5" fmla="*/ 92598 h 717631"/>
              <a:gd name="connsiteX6" fmla="*/ 439838 w 1030147"/>
              <a:gd name="connsiteY6" fmla="*/ 138896 h 717631"/>
              <a:gd name="connsiteX7" fmla="*/ 520861 w 1030147"/>
              <a:gd name="connsiteY7" fmla="*/ 231494 h 717631"/>
              <a:gd name="connsiteX8" fmla="*/ 544011 w 1030147"/>
              <a:gd name="connsiteY8" fmla="*/ 254643 h 717631"/>
              <a:gd name="connsiteX9" fmla="*/ 555585 w 1030147"/>
              <a:gd name="connsiteY9" fmla="*/ 289367 h 717631"/>
              <a:gd name="connsiteX10" fmla="*/ 567160 w 1030147"/>
              <a:gd name="connsiteY10" fmla="*/ 335666 h 717631"/>
              <a:gd name="connsiteX11" fmla="*/ 625033 w 1030147"/>
              <a:gd name="connsiteY11" fmla="*/ 405114 h 717631"/>
              <a:gd name="connsiteX12" fmla="*/ 648183 w 1030147"/>
              <a:gd name="connsiteY12" fmla="*/ 474562 h 717631"/>
              <a:gd name="connsiteX13" fmla="*/ 682907 w 1030147"/>
              <a:gd name="connsiteY13" fmla="*/ 544010 h 717631"/>
              <a:gd name="connsiteX14" fmla="*/ 706056 w 1030147"/>
              <a:gd name="connsiteY14" fmla="*/ 636608 h 717631"/>
              <a:gd name="connsiteX15" fmla="*/ 729205 w 1030147"/>
              <a:gd name="connsiteY15" fmla="*/ 671332 h 717631"/>
              <a:gd name="connsiteX16" fmla="*/ 740780 w 1030147"/>
              <a:gd name="connsiteY16" fmla="*/ 706056 h 717631"/>
              <a:gd name="connsiteX17" fmla="*/ 775504 w 1030147"/>
              <a:gd name="connsiteY17" fmla="*/ 717631 h 717631"/>
              <a:gd name="connsiteX18" fmla="*/ 833378 w 1030147"/>
              <a:gd name="connsiteY18" fmla="*/ 706056 h 717631"/>
              <a:gd name="connsiteX19" fmla="*/ 902826 w 1030147"/>
              <a:gd name="connsiteY19" fmla="*/ 694481 h 717631"/>
              <a:gd name="connsiteX20" fmla="*/ 972274 w 1030147"/>
              <a:gd name="connsiteY20" fmla="*/ 671332 h 717631"/>
              <a:gd name="connsiteX21" fmla="*/ 1006998 w 1030147"/>
              <a:gd name="connsiteY21" fmla="*/ 659757 h 717631"/>
              <a:gd name="connsiteX22" fmla="*/ 1030147 w 1030147"/>
              <a:gd name="connsiteY22" fmla="*/ 659757 h 717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030147" h="717631">
                <a:moveTo>
                  <a:pt x="0" y="0"/>
                </a:moveTo>
                <a:cubicBezTo>
                  <a:pt x="54015" y="7717"/>
                  <a:pt x="108225" y="14180"/>
                  <a:pt x="162046" y="23150"/>
                </a:cubicBezTo>
                <a:cubicBezTo>
                  <a:pt x="177737" y="25765"/>
                  <a:pt x="192746" y="31604"/>
                  <a:pt x="208345" y="34724"/>
                </a:cubicBezTo>
                <a:cubicBezTo>
                  <a:pt x="231358" y="39327"/>
                  <a:pt x="254644" y="42441"/>
                  <a:pt x="277793" y="46299"/>
                </a:cubicBezTo>
                <a:cubicBezTo>
                  <a:pt x="289368" y="54015"/>
                  <a:pt x="300439" y="62546"/>
                  <a:pt x="312517" y="69448"/>
                </a:cubicBezTo>
                <a:cubicBezTo>
                  <a:pt x="327498" y="78009"/>
                  <a:pt x="344775" y="82569"/>
                  <a:pt x="358816" y="92598"/>
                </a:cubicBezTo>
                <a:cubicBezTo>
                  <a:pt x="433078" y="145642"/>
                  <a:pt x="350168" y="116479"/>
                  <a:pt x="439838" y="138896"/>
                </a:cubicBezTo>
                <a:cubicBezTo>
                  <a:pt x="493694" y="192752"/>
                  <a:pt x="430049" y="127710"/>
                  <a:pt x="520861" y="231494"/>
                </a:cubicBezTo>
                <a:cubicBezTo>
                  <a:pt x="528047" y="239707"/>
                  <a:pt x="536294" y="246927"/>
                  <a:pt x="544011" y="254643"/>
                </a:cubicBezTo>
                <a:cubicBezTo>
                  <a:pt x="547869" y="266218"/>
                  <a:pt x="552233" y="277636"/>
                  <a:pt x="555585" y="289367"/>
                </a:cubicBezTo>
                <a:cubicBezTo>
                  <a:pt x="559955" y="304663"/>
                  <a:pt x="559267" y="321854"/>
                  <a:pt x="567160" y="335666"/>
                </a:cubicBezTo>
                <a:cubicBezTo>
                  <a:pt x="621678" y="431073"/>
                  <a:pt x="584342" y="313559"/>
                  <a:pt x="625033" y="405114"/>
                </a:cubicBezTo>
                <a:cubicBezTo>
                  <a:pt x="634943" y="427412"/>
                  <a:pt x="634648" y="454259"/>
                  <a:pt x="648183" y="474562"/>
                </a:cubicBezTo>
                <a:cubicBezTo>
                  <a:pt x="672495" y="511030"/>
                  <a:pt x="671849" y="503463"/>
                  <a:pt x="682907" y="544010"/>
                </a:cubicBezTo>
                <a:cubicBezTo>
                  <a:pt x="691278" y="574705"/>
                  <a:pt x="688408" y="610135"/>
                  <a:pt x="706056" y="636608"/>
                </a:cubicBezTo>
                <a:cubicBezTo>
                  <a:pt x="713772" y="648183"/>
                  <a:pt x="722984" y="658890"/>
                  <a:pt x="729205" y="671332"/>
                </a:cubicBezTo>
                <a:cubicBezTo>
                  <a:pt x="734661" y="682245"/>
                  <a:pt x="732153" y="697429"/>
                  <a:pt x="740780" y="706056"/>
                </a:cubicBezTo>
                <a:cubicBezTo>
                  <a:pt x="749407" y="714683"/>
                  <a:pt x="763929" y="713773"/>
                  <a:pt x="775504" y="717631"/>
                </a:cubicBezTo>
                <a:lnTo>
                  <a:pt x="833378" y="706056"/>
                </a:lnTo>
                <a:cubicBezTo>
                  <a:pt x="856468" y="701858"/>
                  <a:pt x="880058" y="700173"/>
                  <a:pt x="902826" y="694481"/>
                </a:cubicBezTo>
                <a:cubicBezTo>
                  <a:pt x="926499" y="688563"/>
                  <a:pt x="949125" y="679048"/>
                  <a:pt x="972274" y="671332"/>
                </a:cubicBezTo>
                <a:cubicBezTo>
                  <a:pt x="983849" y="667474"/>
                  <a:pt x="994797" y="659757"/>
                  <a:pt x="1006998" y="659757"/>
                </a:cubicBezTo>
                <a:lnTo>
                  <a:pt x="1030147" y="659757"/>
                </a:lnTo>
              </a:path>
            </a:pathLst>
          </a:custGeom>
          <a:noFill/>
          <a:ln>
            <a:solidFill>
              <a:srgbClr val="CDBF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文本框 4">
            <a:extLst>
              <a:ext uri="{FF2B5EF4-FFF2-40B4-BE49-F238E27FC236}">
                <a16:creationId xmlns:a16="http://schemas.microsoft.com/office/drawing/2014/main" xmlns="" id="{C1255F24-254B-4DE1-AD8D-2F9364B2B5ED}"/>
              </a:ext>
            </a:extLst>
          </p:cNvPr>
          <p:cNvSpPr txBox="1"/>
          <p:nvPr/>
        </p:nvSpPr>
        <p:spPr>
          <a:xfrm>
            <a:off x="4086670" y="34090"/>
            <a:ext cx="40186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>
                <a:solidFill>
                  <a:srgbClr val="FFFF00"/>
                </a:solidFill>
                <a:latin typeface="UVN Binh Duong" pitchFamily="2" charset="0"/>
                <a:ea typeface="包图小白体" panose="02010601030101010101" pitchFamily="2" charset="-122"/>
              </a:rPr>
              <a:t>CỦNG CỐ</a:t>
            </a:r>
            <a:endParaRPr lang="zh-CN" altLang="en-US" sz="6000" b="1" dirty="0">
              <a:solidFill>
                <a:srgbClr val="FFFF00"/>
              </a:solidFill>
              <a:latin typeface="UVN Binh Duong" pitchFamily="2" charset="0"/>
              <a:ea typeface="包图小白体" panose="02010601030101010101" pitchFamily="2" charset="-122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1DE672F7-04E4-4E3F-9546-3847544B32BD}"/>
              </a:ext>
            </a:extLst>
          </p:cNvPr>
          <p:cNvSpPr/>
          <p:nvPr/>
        </p:nvSpPr>
        <p:spPr>
          <a:xfrm>
            <a:off x="477134" y="1182361"/>
            <a:ext cx="1109075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4000">
                <a:ln w="0"/>
                <a:latin typeface="iCiel Cadena" panose="02000503000000020004" pitchFamily="2" charset="0"/>
              </a:rPr>
              <a:t>Hãy nêu công thức tính diện tích xung quanh và diện tích toàn phần của hình lập phương?</a:t>
            </a:r>
            <a:endParaRPr lang="vi-VN" sz="4000" dirty="0">
              <a:ln w="0"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xmlns="" id="{65B901EB-0D3D-4D9C-8BDC-9ABF939331BC}"/>
                  </a:ext>
                </a:extLst>
              </p:cNvPr>
              <p:cNvSpPr/>
              <p:nvPr/>
            </p:nvSpPr>
            <p:spPr>
              <a:xfrm>
                <a:off x="8215486" y="2840175"/>
                <a:ext cx="3352400" cy="1231707"/>
              </a:xfrm>
              <a:custGeom>
                <a:avLst/>
                <a:gdLst>
                  <a:gd name="connsiteX0" fmla="*/ 0 w 3352400"/>
                  <a:gd name="connsiteY0" fmla="*/ 205289 h 1231707"/>
                  <a:gd name="connsiteX1" fmla="*/ 205289 w 3352400"/>
                  <a:gd name="connsiteY1" fmla="*/ 0 h 1231707"/>
                  <a:gd name="connsiteX2" fmla="*/ 705399 w 3352400"/>
                  <a:gd name="connsiteY2" fmla="*/ 0 h 1231707"/>
                  <a:gd name="connsiteX3" fmla="*/ 1352600 w 3352400"/>
                  <a:gd name="connsiteY3" fmla="*/ 0 h 1231707"/>
                  <a:gd name="connsiteX4" fmla="*/ 1999800 w 3352400"/>
                  <a:gd name="connsiteY4" fmla="*/ 0 h 1231707"/>
                  <a:gd name="connsiteX5" fmla="*/ 2617583 w 3352400"/>
                  <a:gd name="connsiteY5" fmla="*/ 0 h 1231707"/>
                  <a:gd name="connsiteX6" fmla="*/ 3147111 w 3352400"/>
                  <a:gd name="connsiteY6" fmla="*/ 0 h 1231707"/>
                  <a:gd name="connsiteX7" fmla="*/ 3352400 w 3352400"/>
                  <a:gd name="connsiteY7" fmla="*/ 205289 h 1231707"/>
                  <a:gd name="connsiteX8" fmla="*/ 3352400 w 3352400"/>
                  <a:gd name="connsiteY8" fmla="*/ 624065 h 1231707"/>
                  <a:gd name="connsiteX9" fmla="*/ 3352400 w 3352400"/>
                  <a:gd name="connsiteY9" fmla="*/ 1026418 h 1231707"/>
                  <a:gd name="connsiteX10" fmla="*/ 3147111 w 3352400"/>
                  <a:gd name="connsiteY10" fmla="*/ 1231707 h 1231707"/>
                  <a:gd name="connsiteX11" fmla="*/ 2499910 w 3352400"/>
                  <a:gd name="connsiteY11" fmla="*/ 1231707 h 1231707"/>
                  <a:gd name="connsiteX12" fmla="*/ 1940964 w 3352400"/>
                  <a:gd name="connsiteY12" fmla="*/ 1231707 h 1231707"/>
                  <a:gd name="connsiteX13" fmla="*/ 1323181 w 3352400"/>
                  <a:gd name="connsiteY13" fmla="*/ 1231707 h 1231707"/>
                  <a:gd name="connsiteX14" fmla="*/ 793653 w 3352400"/>
                  <a:gd name="connsiteY14" fmla="*/ 1231707 h 1231707"/>
                  <a:gd name="connsiteX15" fmla="*/ 205289 w 3352400"/>
                  <a:gd name="connsiteY15" fmla="*/ 1231707 h 1231707"/>
                  <a:gd name="connsiteX16" fmla="*/ 0 w 3352400"/>
                  <a:gd name="connsiteY16" fmla="*/ 1026418 h 1231707"/>
                  <a:gd name="connsiteX17" fmla="*/ 0 w 3352400"/>
                  <a:gd name="connsiteY17" fmla="*/ 615854 h 1231707"/>
                  <a:gd name="connsiteX18" fmla="*/ 0 w 3352400"/>
                  <a:gd name="connsiteY18" fmla="*/ 205289 h 1231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352400" h="1231707" fill="none" extrusionOk="0">
                    <a:moveTo>
                      <a:pt x="0" y="205289"/>
                    </a:moveTo>
                    <a:cubicBezTo>
                      <a:pt x="7228" y="94403"/>
                      <a:pt x="92947" y="-7133"/>
                      <a:pt x="205289" y="0"/>
                    </a:cubicBezTo>
                    <a:cubicBezTo>
                      <a:pt x="438314" y="1928"/>
                      <a:pt x="472931" y="-5095"/>
                      <a:pt x="705399" y="0"/>
                    </a:cubicBezTo>
                    <a:cubicBezTo>
                      <a:pt x="937867" y="5095"/>
                      <a:pt x="1168662" y="-23298"/>
                      <a:pt x="1352600" y="0"/>
                    </a:cubicBezTo>
                    <a:cubicBezTo>
                      <a:pt x="1536538" y="23298"/>
                      <a:pt x="1788593" y="-9760"/>
                      <a:pt x="1999800" y="0"/>
                    </a:cubicBezTo>
                    <a:cubicBezTo>
                      <a:pt x="2211007" y="9760"/>
                      <a:pt x="2473813" y="-30466"/>
                      <a:pt x="2617583" y="0"/>
                    </a:cubicBezTo>
                    <a:cubicBezTo>
                      <a:pt x="2761353" y="30466"/>
                      <a:pt x="3040004" y="18289"/>
                      <a:pt x="3147111" y="0"/>
                    </a:cubicBezTo>
                    <a:cubicBezTo>
                      <a:pt x="3272888" y="-9770"/>
                      <a:pt x="3338524" y="89599"/>
                      <a:pt x="3352400" y="205289"/>
                    </a:cubicBezTo>
                    <a:cubicBezTo>
                      <a:pt x="3355491" y="411561"/>
                      <a:pt x="3355581" y="415551"/>
                      <a:pt x="3352400" y="624065"/>
                    </a:cubicBezTo>
                    <a:cubicBezTo>
                      <a:pt x="3349219" y="832579"/>
                      <a:pt x="3364504" y="850193"/>
                      <a:pt x="3352400" y="1026418"/>
                    </a:cubicBezTo>
                    <a:cubicBezTo>
                      <a:pt x="3369655" y="1139370"/>
                      <a:pt x="3272531" y="1244669"/>
                      <a:pt x="3147111" y="1231707"/>
                    </a:cubicBezTo>
                    <a:cubicBezTo>
                      <a:pt x="2851637" y="1253759"/>
                      <a:pt x="2720673" y="1215948"/>
                      <a:pt x="2499910" y="1231707"/>
                    </a:cubicBezTo>
                    <a:cubicBezTo>
                      <a:pt x="2279147" y="1247466"/>
                      <a:pt x="2053368" y="1228567"/>
                      <a:pt x="1940964" y="1231707"/>
                    </a:cubicBezTo>
                    <a:cubicBezTo>
                      <a:pt x="1828560" y="1234847"/>
                      <a:pt x="1614895" y="1224612"/>
                      <a:pt x="1323181" y="1231707"/>
                    </a:cubicBezTo>
                    <a:cubicBezTo>
                      <a:pt x="1031467" y="1238802"/>
                      <a:pt x="1002388" y="1219359"/>
                      <a:pt x="793653" y="1231707"/>
                    </a:cubicBezTo>
                    <a:cubicBezTo>
                      <a:pt x="584918" y="1244055"/>
                      <a:pt x="326630" y="1206802"/>
                      <a:pt x="205289" y="1231707"/>
                    </a:cubicBezTo>
                    <a:cubicBezTo>
                      <a:pt x="81831" y="1252747"/>
                      <a:pt x="-5330" y="1145003"/>
                      <a:pt x="0" y="1026418"/>
                    </a:cubicBezTo>
                    <a:cubicBezTo>
                      <a:pt x="12434" y="835349"/>
                      <a:pt x="17173" y="703985"/>
                      <a:pt x="0" y="615854"/>
                    </a:cubicBezTo>
                    <a:cubicBezTo>
                      <a:pt x="-17173" y="527723"/>
                      <a:pt x="19102" y="390134"/>
                      <a:pt x="0" y="205289"/>
                    </a:cubicBezTo>
                    <a:close/>
                  </a:path>
                  <a:path w="3352400" h="1231707" stroke="0" extrusionOk="0">
                    <a:moveTo>
                      <a:pt x="0" y="205289"/>
                    </a:moveTo>
                    <a:cubicBezTo>
                      <a:pt x="-25820" y="84372"/>
                      <a:pt x="89904" y="12743"/>
                      <a:pt x="205289" y="0"/>
                    </a:cubicBezTo>
                    <a:cubicBezTo>
                      <a:pt x="421232" y="-25017"/>
                      <a:pt x="575697" y="20236"/>
                      <a:pt x="764235" y="0"/>
                    </a:cubicBezTo>
                    <a:cubicBezTo>
                      <a:pt x="952773" y="-20236"/>
                      <a:pt x="1140748" y="3231"/>
                      <a:pt x="1352600" y="0"/>
                    </a:cubicBezTo>
                    <a:cubicBezTo>
                      <a:pt x="1564452" y="-3231"/>
                      <a:pt x="1733189" y="2940"/>
                      <a:pt x="1882128" y="0"/>
                    </a:cubicBezTo>
                    <a:cubicBezTo>
                      <a:pt x="2031067" y="-2940"/>
                      <a:pt x="2279591" y="14335"/>
                      <a:pt x="2499910" y="0"/>
                    </a:cubicBezTo>
                    <a:cubicBezTo>
                      <a:pt x="2720229" y="-14335"/>
                      <a:pt x="2995376" y="13552"/>
                      <a:pt x="3147111" y="0"/>
                    </a:cubicBezTo>
                    <a:cubicBezTo>
                      <a:pt x="3256926" y="-4263"/>
                      <a:pt x="3334264" y="96907"/>
                      <a:pt x="3352400" y="205289"/>
                    </a:cubicBezTo>
                    <a:cubicBezTo>
                      <a:pt x="3353132" y="324873"/>
                      <a:pt x="3365456" y="506744"/>
                      <a:pt x="3352400" y="591220"/>
                    </a:cubicBezTo>
                    <a:cubicBezTo>
                      <a:pt x="3339344" y="675696"/>
                      <a:pt x="3372229" y="880369"/>
                      <a:pt x="3352400" y="1026418"/>
                    </a:cubicBezTo>
                    <a:cubicBezTo>
                      <a:pt x="3329140" y="1123852"/>
                      <a:pt x="3264418" y="1247978"/>
                      <a:pt x="3147111" y="1231707"/>
                    </a:cubicBezTo>
                    <a:cubicBezTo>
                      <a:pt x="3016781" y="1254353"/>
                      <a:pt x="2872706" y="1223321"/>
                      <a:pt x="2647001" y="1231707"/>
                    </a:cubicBezTo>
                    <a:cubicBezTo>
                      <a:pt x="2421296" y="1240094"/>
                      <a:pt x="2364967" y="1237443"/>
                      <a:pt x="2146892" y="1231707"/>
                    </a:cubicBezTo>
                    <a:cubicBezTo>
                      <a:pt x="1928817" y="1225971"/>
                      <a:pt x="1815809" y="1236736"/>
                      <a:pt x="1587945" y="1231707"/>
                    </a:cubicBezTo>
                    <a:cubicBezTo>
                      <a:pt x="1360081" y="1226678"/>
                      <a:pt x="1172902" y="1249702"/>
                      <a:pt x="1028999" y="1231707"/>
                    </a:cubicBezTo>
                    <a:cubicBezTo>
                      <a:pt x="885096" y="1213712"/>
                      <a:pt x="549737" y="1244270"/>
                      <a:pt x="205289" y="1231707"/>
                    </a:cubicBezTo>
                    <a:cubicBezTo>
                      <a:pt x="73290" y="1216992"/>
                      <a:pt x="-3143" y="1133451"/>
                      <a:pt x="0" y="1026418"/>
                    </a:cubicBezTo>
                    <a:cubicBezTo>
                      <a:pt x="9528" y="884386"/>
                      <a:pt x="-4013" y="738840"/>
                      <a:pt x="0" y="640487"/>
                    </a:cubicBezTo>
                    <a:cubicBezTo>
                      <a:pt x="4013" y="542134"/>
                      <a:pt x="-10618" y="375108"/>
                      <a:pt x="0" y="205289"/>
                    </a:cubicBezTo>
                    <a:close/>
                  </a:path>
                </a:pathLst>
              </a:custGeom>
              <a:solidFill>
                <a:srgbClr val="FFC000"/>
              </a:solidFill>
              <a:ln w="25400" cap="flat" cmpd="sng" algn="ctr">
                <a:noFill/>
                <a:prstDash val="solid"/>
                <a:extLst>
                  <a:ext uri="{C807C97D-BFC1-408E-A445-0C87EB9F89A2}">
                    <ask:lineSketchStyleProps xmlns:ask="http://schemas.microsoft.com/office/drawing/2018/sketchyshapes" xmlns="" sd="3413492038">
                      <a:prstGeom prst="round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sz="32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𝑺𝒕𝒑</m:t>
                    </m:r>
                    <m:r>
                      <a:rPr kumimoji="0" lang="en-US" sz="32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 </m:t>
                    </m:r>
                    <m:r>
                      <a:rPr kumimoji="0" lang="en-US" sz="32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𝒂</m:t>
                    </m:r>
                    <m:r>
                      <a:rPr kumimoji="0" lang="en-US" sz="32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</m:t>
                    </m:r>
                    <m:r>
                      <a:rPr kumimoji="0" lang="en-US" sz="32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𝒙</m:t>
                    </m:r>
                    <m:r>
                      <a:rPr kumimoji="0" lang="en-US" sz="32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</m:t>
                    </m:r>
                    <m:r>
                      <a:rPr kumimoji="0" lang="en-US" sz="32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𝒂</m:t>
                    </m:r>
                    <m:r>
                      <a:rPr kumimoji="0" lang="en-US" sz="32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</m:t>
                    </m:r>
                    <m:r>
                      <a:rPr kumimoji="0" lang="en-US" sz="32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𝒙</m:t>
                    </m:r>
                    <m:r>
                      <a:rPr kumimoji="0" lang="en-US" sz="32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0" lang="en-US" sz="3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/>
                  </a:rPr>
                  <a:t>6</a:t>
                </a:r>
              </a:p>
            </p:txBody>
          </p:sp>
        </mc:Choice>
        <mc:Fallback xmlns=""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id="{65B901EB-0D3D-4D9C-8BDC-9ABF939331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5486" y="2840175"/>
                <a:ext cx="3352400" cy="123170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 w="25400" cap="flat" cmpd="sng" algn="ctr">
                <a:noFill/>
                <a:prstDash val="solid"/>
                <a:extLst>
                  <a:ext uri="{C807C97D-BFC1-408E-A445-0C87EB9F89A2}">
                    <ask:lineSketchStyleProps xmlns:ask="http://schemas.microsoft.com/office/drawing/2018/sketchyshapes" sd="3413492038">
                      <a:custGeom>
                        <a:avLst/>
                        <a:gdLst>
                          <a:gd name="connsiteX0" fmla="*/ 0 w 3352400"/>
                          <a:gd name="connsiteY0" fmla="*/ 205289 h 1231707"/>
                          <a:gd name="connsiteX1" fmla="*/ 205289 w 3352400"/>
                          <a:gd name="connsiteY1" fmla="*/ 0 h 1231707"/>
                          <a:gd name="connsiteX2" fmla="*/ 705399 w 3352400"/>
                          <a:gd name="connsiteY2" fmla="*/ 0 h 1231707"/>
                          <a:gd name="connsiteX3" fmla="*/ 1352600 w 3352400"/>
                          <a:gd name="connsiteY3" fmla="*/ 0 h 1231707"/>
                          <a:gd name="connsiteX4" fmla="*/ 1999800 w 3352400"/>
                          <a:gd name="connsiteY4" fmla="*/ 0 h 1231707"/>
                          <a:gd name="connsiteX5" fmla="*/ 2617583 w 3352400"/>
                          <a:gd name="connsiteY5" fmla="*/ 0 h 1231707"/>
                          <a:gd name="connsiteX6" fmla="*/ 3147111 w 3352400"/>
                          <a:gd name="connsiteY6" fmla="*/ 0 h 1231707"/>
                          <a:gd name="connsiteX7" fmla="*/ 3352400 w 3352400"/>
                          <a:gd name="connsiteY7" fmla="*/ 205289 h 1231707"/>
                          <a:gd name="connsiteX8" fmla="*/ 3352400 w 3352400"/>
                          <a:gd name="connsiteY8" fmla="*/ 624065 h 1231707"/>
                          <a:gd name="connsiteX9" fmla="*/ 3352400 w 3352400"/>
                          <a:gd name="connsiteY9" fmla="*/ 1026418 h 1231707"/>
                          <a:gd name="connsiteX10" fmla="*/ 3147111 w 3352400"/>
                          <a:gd name="connsiteY10" fmla="*/ 1231707 h 1231707"/>
                          <a:gd name="connsiteX11" fmla="*/ 2499910 w 3352400"/>
                          <a:gd name="connsiteY11" fmla="*/ 1231707 h 1231707"/>
                          <a:gd name="connsiteX12" fmla="*/ 1940964 w 3352400"/>
                          <a:gd name="connsiteY12" fmla="*/ 1231707 h 1231707"/>
                          <a:gd name="connsiteX13" fmla="*/ 1323181 w 3352400"/>
                          <a:gd name="connsiteY13" fmla="*/ 1231707 h 1231707"/>
                          <a:gd name="connsiteX14" fmla="*/ 793653 w 3352400"/>
                          <a:gd name="connsiteY14" fmla="*/ 1231707 h 1231707"/>
                          <a:gd name="connsiteX15" fmla="*/ 205289 w 3352400"/>
                          <a:gd name="connsiteY15" fmla="*/ 1231707 h 1231707"/>
                          <a:gd name="connsiteX16" fmla="*/ 0 w 3352400"/>
                          <a:gd name="connsiteY16" fmla="*/ 1026418 h 1231707"/>
                          <a:gd name="connsiteX17" fmla="*/ 0 w 3352400"/>
                          <a:gd name="connsiteY17" fmla="*/ 615854 h 1231707"/>
                          <a:gd name="connsiteX18" fmla="*/ 0 w 3352400"/>
                          <a:gd name="connsiteY18" fmla="*/ 205289 h 12317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</a:cxnLst>
                        <a:rect l="l" t="t" r="r" b="b"/>
                        <a:pathLst>
                          <a:path w="3352400" h="1231707" fill="none" extrusionOk="0">
                            <a:moveTo>
                              <a:pt x="0" y="205289"/>
                            </a:moveTo>
                            <a:cubicBezTo>
                              <a:pt x="7228" y="94403"/>
                              <a:pt x="92947" y="-7133"/>
                              <a:pt x="205289" y="0"/>
                            </a:cubicBezTo>
                            <a:cubicBezTo>
                              <a:pt x="438314" y="1928"/>
                              <a:pt x="472931" y="-5095"/>
                              <a:pt x="705399" y="0"/>
                            </a:cubicBezTo>
                            <a:cubicBezTo>
                              <a:pt x="937867" y="5095"/>
                              <a:pt x="1168662" y="-23298"/>
                              <a:pt x="1352600" y="0"/>
                            </a:cubicBezTo>
                            <a:cubicBezTo>
                              <a:pt x="1536538" y="23298"/>
                              <a:pt x="1788593" y="-9760"/>
                              <a:pt x="1999800" y="0"/>
                            </a:cubicBezTo>
                            <a:cubicBezTo>
                              <a:pt x="2211007" y="9760"/>
                              <a:pt x="2473813" y="-30466"/>
                              <a:pt x="2617583" y="0"/>
                            </a:cubicBezTo>
                            <a:cubicBezTo>
                              <a:pt x="2761353" y="30466"/>
                              <a:pt x="3040004" y="18289"/>
                              <a:pt x="3147111" y="0"/>
                            </a:cubicBezTo>
                            <a:cubicBezTo>
                              <a:pt x="3272888" y="-9770"/>
                              <a:pt x="3338524" y="89599"/>
                              <a:pt x="3352400" y="205289"/>
                            </a:cubicBezTo>
                            <a:cubicBezTo>
                              <a:pt x="3355491" y="411561"/>
                              <a:pt x="3355581" y="415551"/>
                              <a:pt x="3352400" y="624065"/>
                            </a:cubicBezTo>
                            <a:cubicBezTo>
                              <a:pt x="3349219" y="832579"/>
                              <a:pt x="3364504" y="850193"/>
                              <a:pt x="3352400" y="1026418"/>
                            </a:cubicBezTo>
                            <a:cubicBezTo>
                              <a:pt x="3369655" y="1139370"/>
                              <a:pt x="3272531" y="1244669"/>
                              <a:pt x="3147111" y="1231707"/>
                            </a:cubicBezTo>
                            <a:cubicBezTo>
                              <a:pt x="2851637" y="1253759"/>
                              <a:pt x="2720673" y="1215948"/>
                              <a:pt x="2499910" y="1231707"/>
                            </a:cubicBezTo>
                            <a:cubicBezTo>
                              <a:pt x="2279147" y="1247466"/>
                              <a:pt x="2053368" y="1228567"/>
                              <a:pt x="1940964" y="1231707"/>
                            </a:cubicBezTo>
                            <a:cubicBezTo>
                              <a:pt x="1828560" y="1234847"/>
                              <a:pt x="1614895" y="1224612"/>
                              <a:pt x="1323181" y="1231707"/>
                            </a:cubicBezTo>
                            <a:cubicBezTo>
                              <a:pt x="1031467" y="1238802"/>
                              <a:pt x="1002388" y="1219359"/>
                              <a:pt x="793653" y="1231707"/>
                            </a:cubicBezTo>
                            <a:cubicBezTo>
                              <a:pt x="584918" y="1244055"/>
                              <a:pt x="326630" y="1206802"/>
                              <a:pt x="205289" y="1231707"/>
                            </a:cubicBezTo>
                            <a:cubicBezTo>
                              <a:pt x="81831" y="1252747"/>
                              <a:pt x="-5330" y="1145003"/>
                              <a:pt x="0" y="1026418"/>
                            </a:cubicBezTo>
                            <a:cubicBezTo>
                              <a:pt x="12434" y="835349"/>
                              <a:pt x="17173" y="703985"/>
                              <a:pt x="0" y="615854"/>
                            </a:cubicBezTo>
                            <a:cubicBezTo>
                              <a:pt x="-17173" y="527723"/>
                              <a:pt x="19102" y="390134"/>
                              <a:pt x="0" y="205289"/>
                            </a:cubicBezTo>
                            <a:close/>
                          </a:path>
                          <a:path w="3352400" h="1231707" stroke="0" extrusionOk="0">
                            <a:moveTo>
                              <a:pt x="0" y="205289"/>
                            </a:moveTo>
                            <a:cubicBezTo>
                              <a:pt x="-25820" y="84372"/>
                              <a:pt x="89904" y="12743"/>
                              <a:pt x="205289" y="0"/>
                            </a:cubicBezTo>
                            <a:cubicBezTo>
                              <a:pt x="421232" y="-25017"/>
                              <a:pt x="575697" y="20236"/>
                              <a:pt x="764235" y="0"/>
                            </a:cubicBezTo>
                            <a:cubicBezTo>
                              <a:pt x="952773" y="-20236"/>
                              <a:pt x="1140748" y="3231"/>
                              <a:pt x="1352600" y="0"/>
                            </a:cubicBezTo>
                            <a:cubicBezTo>
                              <a:pt x="1564452" y="-3231"/>
                              <a:pt x="1733189" y="2940"/>
                              <a:pt x="1882128" y="0"/>
                            </a:cubicBezTo>
                            <a:cubicBezTo>
                              <a:pt x="2031067" y="-2940"/>
                              <a:pt x="2279591" y="14335"/>
                              <a:pt x="2499910" y="0"/>
                            </a:cubicBezTo>
                            <a:cubicBezTo>
                              <a:pt x="2720229" y="-14335"/>
                              <a:pt x="2995376" y="13552"/>
                              <a:pt x="3147111" y="0"/>
                            </a:cubicBezTo>
                            <a:cubicBezTo>
                              <a:pt x="3256926" y="-4263"/>
                              <a:pt x="3334264" y="96907"/>
                              <a:pt x="3352400" y="205289"/>
                            </a:cubicBezTo>
                            <a:cubicBezTo>
                              <a:pt x="3353132" y="324873"/>
                              <a:pt x="3365456" y="506744"/>
                              <a:pt x="3352400" y="591220"/>
                            </a:cubicBezTo>
                            <a:cubicBezTo>
                              <a:pt x="3339344" y="675696"/>
                              <a:pt x="3372229" y="880369"/>
                              <a:pt x="3352400" y="1026418"/>
                            </a:cubicBezTo>
                            <a:cubicBezTo>
                              <a:pt x="3329140" y="1123852"/>
                              <a:pt x="3264418" y="1247978"/>
                              <a:pt x="3147111" y="1231707"/>
                            </a:cubicBezTo>
                            <a:cubicBezTo>
                              <a:pt x="3016781" y="1254353"/>
                              <a:pt x="2872706" y="1223321"/>
                              <a:pt x="2647001" y="1231707"/>
                            </a:cubicBezTo>
                            <a:cubicBezTo>
                              <a:pt x="2421296" y="1240094"/>
                              <a:pt x="2364967" y="1237443"/>
                              <a:pt x="2146892" y="1231707"/>
                            </a:cubicBezTo>
                            <a:cubicBezTo>
                              <a:pt x="1928817" y="1225971"/>
                              <a:pt x="1815809" y="1236736"/>
                              <a:pt x="1587945" y="1231707"/>
                            </a:cubicBezTo>
                            <a:cubicBezTo>
                              <a:pt x="1360081" y="1226678"/>
                              <a:pt x="1172902" y="1249702"/>
                              <a:pt x="1028999" y="1231707"/>
                            </a:cubicBezTo>
                            <a:cubicBezTo>
                              <a:pt x="885096" y="1213712"/>
                              <a:pt x="549737" y="1244270"/>
                              <a:pt x="205289" y="1231707"/>
                            </a:cubicBezTo>
                            <a:cubicBezTo>
                              <a:pt x="73290" y="1216992"/>
                              <a:pt x="-3143" y="1133451"/>
                              <a:pt x="0" y="1026418"/>
                            </a:cubicBezTo>
                            <a:cubicBezTo>
                              <a:pt x="9528" y="884386"/>
                              <a:pt x="-4013" y="738840"/>
                              <a:pt x="0" y="640487"/>
                            </a:cubicBezTo>
                            <a:cubicBezTo>
                              <a:pt x="4013" y="542134"/>
                              <a:pt x="-10618" y="375108"/>
                              <a:pt x="0" y="205289"/>
                            </a:cubicBezTo>
                            <a:close/>
                          </a:path>
                        </a:pathLst>
                      </a:custGeom>
                      <ask:type>
                        <ask:lineSketchFreehand/>
                      </ask:type>
                    </ask:lineSketchStyleProps>
                  </a:ext>
                </a:extLst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: Rounded Corners 36">
                <a:extLst>
                  <a:ext uri="{FF2B5EF4-FFF2-40B4-BE49-F238E27FC236}">
                    <a16:creationId xmlns:a16="http://schemas.microsoft.com/office/drawing/2014/main" xmlns="" id="{180365D5-F777-4F32-A62F-EB0DF5DF64CB}"/>
                  </a:ext>
                </a:extLst>
              </p:cNvPr>
              <p:cNvSpPr/>
              <p:nvPr/>
            </p:nvSpPr>
            <p:spPr>
              <a:xfrm>
                <a:off x="844477" y="4731781"/>
                <a:ext cx="3132036" cy="1231707"/>
              </a:xfrm>
              <a:custGeom>
                <a:avLst/>
                <a:gdLst>
                  <a:gd name="connsiteX0" fmla="*/ 0 w 3132036"/>
                  <a:gd name="connsiteY0" fmla="*/ 205289 h 1231707"/>
                  <a:gd name="connsiteX1" fmla="*/ 205289 w 3132036"/>
                  <a:gd name="connsiteY1" fmla="*/ 0 h 1231707"/>
                  <a:gd name="connsiteX2" fmla="*/ 912868 w 3132036"/>
                  <a:gd name="connsiteY2" fmla="*/ 0 h 1231707"/>
                  <a:gd name="connsiteX3" fmla="*/ 1593233 w 3132036"/>
                  <a:gd name="connsiteY3" fmla="*/ 0 h 1231707"/>
                  <a:gd name="connsiteX4" fmla="*/ 2191953 w 3132036"/>
                  <a:gd name="connsiteY4" fmla="*/ 0 h 1231707"/>
                  <a:gd name="connsiteX5" fmla="*/ 2926747 w 3132036"/>
                  <a:gd name="connsiteY5" fmla="*/ 0 h 1231707"/>
                  <a:gd name="connsiteX6" fmla="*/ 3132036 w 3132036"/>
                  <a:gd name="connsiteY6" fmla="*/ 205289 h 1231707"/>
                  <a:gd name="connsiteX7" fmla="*/ 3132036 w 3132036"/>
                  <a:gd name="connsiteY7" fmla="*/ 615854 h 1231707"/>
                  <a:gd name="connsiteX8" fmla="*/ 3132036 w 3132036"/>
                  <a:gd name="connsiteY8" fmla="*/ 1026418 h 1231707"/>
                  <a:gd name="connsiteX9" fmla="*/ 2926747 w 3132036"/>
                  <a:gd name="connsiteY9" fmla="*/ 1231707 h 1231707"/>
                  <a:gd name="connsiteX10" fmla="*/ 2300812 w 3132036"/>
                  <a:gd name="connsiteY10" fmla="*/ 1231707 h 1231707"/>
                  <a:gd name="connsiteX11" fmla="*/ 1674876 w 3132036"/>
                  <a:gd name="connsiteY11" fmla="*/ 1231707 h 1231707"/>
                  <a:gd name="connsiteX12" fmla="*/ 967297 w 3132036"/>
                  <a:gd name="connsiteY12" fmla="*/ 1231707 h 1231707"/>
                  <a:gd name="connsiteX13" fmla="*/ 205289 w 3132036"/>
                  <a:gd name="connsiteY13" fmla="*/ 1231707 h 1231707"/>
                  <a:gd name="connsiteX14" fmla="*/ 0 w 3132036"/>
                  <a:gd name="connsiteY14" fmla="*/ 1026418 h 1231707"/>
                  <a:gd name="connsiteX15" fmla="*/ 0 w 3132036"/>
                  <a:gd name="connsiteY15" fmla="*/ 607642 h 1231707"/>
                  <a:gd name="connsiteX16" fmla="*/ 0 w 3132036"/>
                  <a:gd name="connsiteY16" fmla="*/ 205289 h 1231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132036" h="1231707" fill="none" extrusionOk="0">
                    <a:moveTo>
                      <a:pt x="0" y="205289"/>
                    </a:moveTo>
                    <a:cubicBezTo>
                      <a:pt x="-2606" y="92357"/>
                      <a:pt x="96053" y="-1481"/>
                      <a:pt x="205289" y="0"/>
                    </a:cubicBezTo>
                    <a:cubicBezTo>
                      <a:pt x="531673" y="-27196"/>
                      <a:pt x="585013" y="-7180"/>
                      <a:pt x="912868" y="0"/>
                    </a:cubicBezTo>
                    <a:cubicBezTo>
                      <a:pt x="1240723" y="7180"/>
                      <a:pt x="1274368" y="450"/>
                      <a:pt x="1593233" y="0"/>
                    </a:cubicBezTo>
                    <a:cubicBezTo>
                      <a:pt x="1912099" y="-450"/>
                      <a:pt x="1898994" y="2240"/>
                      <a:pt x="2191953" y="0"/>
                    </a:cubicBezTo>
                    <a:cubicBezTo>
                      <a:pt x="2484912" y="-2240"/>
                      <a:pt x="2629736" y="-31200"/>
                      <a:pt x="2926747" y="0"/>
                    </a:cubicBezTo>
                    <a:cubicBezTo>
                      <a:pt x="3038830" y="2675"/>
                      <a:pt x="3118355" y="99403"/>
                      <a:pt x="3132036" y="205289"/>
                    </a:cubicBezTo>
                    <a:cubicBezTo>
                      <a:pt x="3124805" y="299300"/>
                      <a:pt x="3137914" y="426027"/>
                      <a:pt x="3132036" y="615854"/>
                    </a:cubicBezTo>
                    <a:cubicBezTo>
                      <a:pt x="3126158" y="805682"/>
                      <a:pt x="3129026" y="918373"/>
                      <a:pt x="3132036" y="1026418"/>
                    </a:cubicBezTo>
                    <a:cubicBezTo>
                      <a:pt x="3109093" y="1128960"/>
                      <a:pt x="3039271" y="1229120"/>
                      <a:pt x="2926747" y="1231707"/>
                    </a:cubicBezTo>
                    <a:cubicBezTo>
                      <a:pt x="2771724" y="1262117"/>
                      <a:pt x="2529544" y="1236560"/>
                      <a:pt x="2300812" y="1231707"/>
                    </a:cubicBezTo>
                    <a:cubicBezTo>
                      <a:pt x="2072081" y="1226854"/>
                      <a:pt x="1842430" y="1246607"/>
                      <a:pt x="1674876" y="1231707"/>
                    </a:cubicBezTo>
                    <a:cubicBezTo>
                      <a:pt x="1507322" y="1216807"/>
                      <a:pt x="1120032" y="1222506"/>
                      <a:pt x="967297" y="1231707"/>
                    </a:cubicBezTo>
                    <a:cubicBezTo>
                      <a:pt x="814562" y="1240908"/>
                      <a:pt x="502465" y="1238480"/>
                      <a:pt x="205289" y="1231707"/>
                    </a:cubicBezTo>
                    <a:cubicBezTo>
                      <a:pt x="76823" y="1229653"/>
                      <a:pt x="4879" y="1142961"/>
                      <a:pt x="0" y="1026418"/>
                    </a:cubicBezTo>
                    <a:cubicBezTo>
                      <a:pt x="-16303" y="942140"/>
                      <a:pt x="9181" y="750811"/>
                      <a:pt x="0" y="607642"/>
                    </a:cubicBezTo>
                    <a:cubicBezTo>
                      <a:pt x="-9181" y="464473"/>
                      <a:pt x="-11715" y="351332"/>
                      <a:pt x="0" y="205289"/>
                    </a:cubicBezTo>
                    <a:close/>
                  </a:path>
                  <a:path w="3132036" h="1231707" stroke="0" extrusionOk="0">
                    <a:moveTo>
                      <a:pt x="0" y="205289"/>
                    </a:moveTo>
                    <a:cubicBezTo>
                      <a:pt x="-25820" y="84372"/>
                      <a:pt x="89904" y="12743"/>
                      <a:pt x="205289" y="0"/>
                    </a:cubicBezTo>
                    <a:cubicBezTo>
                      <a:pt x="507998" y="-432"/>
                      <a:pt x="669161" y="-1767"/>
                      <a:pt x="858439" y="0"/>
                    </a:cubicBezTo>
                    <a:cubicBezTo>
                      <a:pt x="1047717" y="1767"/>
                      <a:pt x="1348559" y="-13526"/>
                      <a:pt x="1538803" y="0"/>
                    </a:cubicBezTo>
                    <a:cubicBezTo>
                      <a:pt x="1729047" y="13526"/>
                      <a:pt x="2004019" y="-20507"/>
                      <a:pt x="2164739" y="0"/>
                    </a:cubicBezTo>
                    <a:cubicBezTo>
                      <a:pt x="2325459" y="20507"/>
                      <a:pt x="2612344" y="-18585"/>
                      <a:pt x="2926747" y="0"/>
                    </a:cubicBezTo>
                    <a:cubicBezTo>
                      <a:pt x="3038723" y="-3357"/>
                      <a:pt x="3145402" y="71548"/>
                      <a:pt x="3132036" y="205289"/>
                    </a:cubicBezTo>
                    <a:cubicBezTo>
                      <a:pt x="3133165" y="393957"/>
                      <a:pt x="3127722" y="518634"/>
                      <a:pt x="3132036" y="624065"/>
                    </a:cubicBezTo>
                    <a:cubicBezTo>
                      <a:pt x="3136350" y="729496"/>
                      <a:pt x="3139395" y="851670"/>
                      <a:pt x="3132036" y="1026418"/>
                    </a:cubicBezTo>
                    <a:cubicBezTo>
                      <a:pt x="3120643" y="1151700"/>
                      <a:pt x="3020865" y="1211968"/>
                      <a:pt x="2926747" y="1231707"/>
                    </a:cubicBezTo>
                    <a:cubicBezTo>
                      <a:pt x="2723384" y="1198128"/>
                      <a:pt x="2498851" y="1215102"/>
                      <a:pt x="2246383" y="1231707"/>
                    </a:cubicBezTo>
                    <a:cubicBezTo>
                      <a:pt x="1993915" y="1248312"/>
                      <a:pt x="1823233" y="1216686"/>
                      <a:pt x="1566018" y="1231707"/>
                    </a:cubicBezTo>
                    <a:cubicBezTo>
                      <a:pt x="1308804" y="1246728"/>
                      <a:pt x="1188105" y="1210030"/>
                      <a:pt x="967297" y="1231707"/>
                    </a:cubicBezTo>
                    <a:cubicBezTo>
                      <a:pt x="746489" y="1253384"/>
                      <a:pt x="432993" y="1219907"/>
                      <a:pt x="205289" y="1231707"/>
                    </a:cubicBezTo>
                    <a:cubicBezTo>
                      <a:pt x="76664" y="1239174"/>
                      <a:pt x="-8846" y="1146365"/>
                      <a:pt x="0" y="1026418"/>
                    </a:cubicBezTo>
                    <a:cubicBezTo>
                      <a:pt x="16898" y="842076"/>
                      <a:pt x="-5834" y="782840"/>
                      <a:pt x="0" y="615854"/>
                    </a:cubicBezTo>
                    <a:cubicBezTo>
                      <a:pt x="5834" y="448868"/>
                      <a:pt x="-10683" y="306343"/>
                      <a:pt x="0" y="205289"/>
                    </a:cubicBezTo>
                    <a:close/>
                  </a:path>
                </a:pathLst>
              </a:custGeom>
              <a:solidFill>
                <a:srgbClr val="FFC000"/>
              </a:solidFill>
              <a:ln w="25400" cap="flat" cmpd="sng" algn="ctr">
                <a:noFill/>
                <a:prstDash val="solid"/>
                <a:extLst>
                  <a:ext uri="{C807C97D-BFC1-408E-A445-0C87EB9F89A2}">
                    <ask:lineSketchStyleProps xmlns:ask="http://schemas.microsoft.com/office/drawing/2018/sketchyshapes" xmlns="" sd="3413492038">
                      <a:prstGeom prst="round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  <a:effectLst/>
            </p:spPr>
            <p:txBody>
              <a:bodyPr rtlCol="0" anchor="ctr"/>
              <a:lstStyle/>
              <a:p>
                <a:pPr lvl="0" algn="ctr" defTabSz="914400">
                  <a:defRPr/>
                </a:pPr>
                <a14:m>
                  <m:oMath xmlns:m="http://schemas.openxmlformats.org/officeDocument/2006/math">
                    <m:r>
                      <a:rPr lang="en-US" sz="3200" b="1" i="1" kern="0" smtClean="0">
                        <a:latin typeface="Cambria Math" panose="02040503050406030204" pitchFamily="18" charset="0"/>
                      </a:rPr>
                      <m:t>𝑺𝒙𝒒</m:t>
                    </m:r>
                    <m:r>
                      <a:rPr lang="en-US" sz="3200" b="1" i="1" kern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1" i="1" kern="0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sz="3200" b="1" i="1" kern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b="1" i="1" kern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200" b="1" i="1" kern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b="1" i="1" kern="0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sz="3200" b="1" i="1" kern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b="1" i="1" kern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200" b="1" i="1" kern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kern="0" dirty="0"/>
                  <a:t>4</a:t>
                </a:r>
              </a:p>
            </p:txBody>
          </p:sp>
        </mc:Choice>
        <mc:Fallback xmlns="">
          <p:sp>
            <p:nvSpPr>
              <p:cNvPr id="37" name="Rectangle: Rounded Corners 36">
                <a:extLst>
                  <a:ext uri="{FF2B5EF4-FFF2-40B4-BE49-F238E27FC236}">
                    <a16:creationId xmlns:a16="http://schemas.microsoft.com/office/drawing/2014/main" id="{180365D5-F777-4F32-A62F-EB0DF5DF64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477" y="4731781"/>
                <a:ext cx="3132036" cy="1231707"/>
              </a:xfrm>
              <a:prstGeom prst="roundRect">
                <a:avLst/>
              </a:prstGeom>
              <a:blipFill>
                <a:blip r:embed="rId5"/>
                <a:stretch>
                  <a:fillRect r="-2339"/>
                </a:stretch>
              </a:blipFill>
              <a:ln w="25400" cap="flat" cmpd="sng" algn="ctr">
                <a:noFill/>
                <a:prstDash val="solid"/>
                <a:extLst>
                  <a:ext uri="{C807C97D-BFC1-408E-A445-0C87EB9F89A2}">
                    <ask:lineSketchStyleProps xmlns:ask="http://schemas.microsoft.com/office/drawing/2018/sketchyshapes" sd="3413492038">
                      <a:custGeom>
                        <a:avLst/>
                        <a:gdLst>
                          <a:gd name="connsiteX0" fmla="*/ 0 w 3132036"/>
                          <a:gd name="connsiteY0" fmla="*/ 205289 h 1231707"/>
                          <a:gd name="connsiteX1" fmla="*/ 205289 w 3132036"/>
                          <a:gd name="connsiteY1" fmla="*/ 0 h 1231707"/>
                          <a:gd name="connsiteX2" fmla="*/ 912868 w 3132036"/>
                          <a:gd name="connsiteY2" fmla="*/ 0 h 1231707"/>
                          <a:gd name="connsiteX3" fmla="*/ 1593233 w 3132036"/>
                          <a:gd name="connsiteY3" fmla="*/ 0 h 1231707"/>
                          <a:gd name="connsiteX4" fmla="*/ 2191953 w 3132036"/>
                          <a:gd name="connsiteY4" fmla="*/ 0 h 1231707"/>
                          <a:gd name="connsiteX5" fmla="*/ 2926747 w 3132036"/>
                          <a:gd name="connsiteY5" fmla="*/ 0 h 1231707"/>
                          <a:gd name="connsiteX6" fmla="*/ 3132036 w 3132036"/>
                          <a:gd name="connsiteY6" fmla="*/ 205289 h 1231707"/>
                          <a:gd name="connsiteX7" fmla="*/ 3132036 w 3132036"/>
                          <a:gd name="connsiteY7" fmla="*/ 615854 h 1231707"/>
                          <a:gd name="connsiteX8" fmla="*/ 3132036 w 3132036"/>
                          <a:gd name="connsiteY8" fmla="*/ 1026418 h 1231707"/>
                          <a:gd name="connsiteX9" fmla="*/ 2926747 w 3132036"/>
                          <a:gd name="connsiteY9" fmla="*/ 1231707 h 1231707"/>
                          <a:gd name="connsiteX10" fmla="*/ 2300812 w 3132036"/>
                          <a:gd name="connsiteY10" fmla="*/ 1231707 h 1231707"/>
                          <a:gd name="connsiteX11" fmla="*/ 1674876 w 3132036"/>
                          <a:gd name="connsiteY11" fmla="*/ 1231707 h 1231707"/>
                          <a:gd name="connsiteX12" fmla="*/ 967297 w 3132036"/>
                          <a:gd name="connsiteY12" fmla="*/ 1231707 h 1231707"/>
                          <a:gd name="connsiteX13" fmla="*/ 205289 w 3132036"/>
                          <a:gd name="connsiteY13" fmla="*/ 1231707 h 1231707"/>
                          <a:gd name="connsiteX14" fmla="*/ 0 w 3132036"/>
                          <a:gd name="connsiteY14" fmla="*/ 1026418 h 1231707"/>
                          <a:gd name="connsiteX15" fmla="*/ 0 w 3132036"/>
                          <a:gd name="connsiteY15" fmla="*/ 607642 h 1231707"/>
                          <a:gd name="connsiteX16" fmla="*/ 0 w 3132036"/>
                          <a:gd name="connsiteY16" fmla="*/ 205289 h 12317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</a:cxnLst>
                        <a:rect l="l" t="t" r="r" b="b"/>
                        <a:pathLst>
                          <a:path w="3132036" h="1231707" fill="none" extrusionOk="0">
                            <a:moveTo>
                              <a:pt x="0" y="205289"/>
                            </a:moveTo>
                            <a:cubicBezTo>
                              <a:pt x="-2606" y="92357"/>
                              <a:pt x="96053" y="-1481"/>
                              <a:pt x="205289" y="0"/>
                            </a:cubicBezTo>
                            <a:cubicBezTo>
                              <a:pt x="531673" y="-27196"/>
                              <a:pt x="585013" y="-7180"/>
                              <a:pt x="912868" y="0"/>
                            </a:cubicBezTo>
                            <a:cubicBezTo>
                              <a:pt x="1240723" y="7180"/>
                              <a:pt x="1274368" y="450"/>
                              <a:pt x="1593233" y="0"/>
                            </a:cubicBezTo>
                            <a:cubicBezTo>
                              <a:pt x="1912099" y="-450"/>
                              <a:pt x="1898994" y="2240"/>
                              <a:pt x="2191953" y="0"/>
                            </a:cubicBezTo>
                            <a:cubicBezTo>
                              <a:pt x="2484912" y="-2240"/>
                              <a:pt x="2629736" y="-31200"/>
                              <a:pt x="2926747" y="0"/>
                            </a:cubicBezTo>
                            <a:cubicBezTo>
                              <a:pt x="3038830" y="2675"/>
                              <a:pt x="3118355" y="99403"/>
                              <a:pt x="3132036" y="205289"/>
                            </a:cubicBezTo>
                            <a:cubicBezTo>
                              <a:pt x="3124805" y="299300"/>
                              <a:pt x="3137914" y="426027"/>
                              <a:pt x="3132036" y="615854"/>
                            </a:cubicBezTo>
                            <a:cubicBezTo>
                              <a:pt x="3126158" y="805682"/>
                              <a:pt x="3129026" y="918373"/>
                              <a:pt x="3132036" y="1026418"/>
                            </a:cubicBezTo>
                            <a:cubicBezTo>
                              <a:pt x="3109093" y="1128960"/>
                              <a:pt x="3039271" y="1229120"/>
                              <a:pt x="2926747" y="1231707"/>
                            </a:cubicBezTo>
                            <a:cubicBezTo>
                              <a:pt x="2771724" y="1262117"/>
                              <a:pt x="2529544" y="1236560"/>
                              <a:pt x="2300812" y="1231707"/>
                            </a:cubicBezTo>
                            <a:cubicBezTo>
                              <a:pt x="2072081" y="1226854"/>
                              <a:pt x="1842430" y="1246607"/>
                              <a:pt x="1674876" y="1231707"/>
                            </a:cubicBezTo>
                            <a:cubicBezTo>
                              <a:pt x="1507322" y="1216807"/>
                              <a:pt x="1120032" y="1222506"/>
                              <a:pt x="967297" y="1231707"/>
                            </a:cubicBezTo>
                            <a:cubicBezTo>
                              <a:pt x="814562" y="1240908"/>
                              <a:pt x="502465" y="1238480"/>
                              <a:pt x="205289" y="1231707"/>
                            </a:cubicBezTo>
                            <a:cubicBezTo>
                              <a:pt x="76823" y="1229653"/>
                              <a:pt x="4879" y="1142961"/>
                              <a:pt x="0" y="1026418"/>
                            </a:cubicBezTo>
                            <a:cubicBezTo>
                              <a:pt x="-16303" y="942140"/>
                              <a:pt x="9181" y="750811"/>
                              <a:pt x="0" y="607642"/>
                            </a:cubicBezTo>
                            <a:cubicBezTo>
                              <a:pt x="-9181" y="464473"/>
                              <a:pt x="-11715" y="351332"/>
                              <a:pt x="0" y="205289"/>
                            </a:cubicBezTo>
                            <a:close/>
                          </a:path>
                          <a:path w="3132036" h="1231707" stroke="0" extrusionOk="0">
                            <a:moveTo>
                              <a:pt x="0" y="205289"/>
                            </a:moveTo>
                            <a:cubicBezTo>
                              <a:pt x="-25820" y="84372"/>
                              <a:pt x="89904" y="12743"/>
                              <a:pt x="205289" y="0"/>
                            </a:cubicBezTo>
                            <a:cubicBezTo>
                              <a:pt x="507998" y="-432"/>
                              <a:pt x="669161" y="-1767"/>
                              <a:pt x="858439" y="0"/>
                            </a:cubicBezTo>
                            <a:cubicBezTo>
                              <a:pt x="1047717" y="1767"/>
                              <a:pt x="1348559" y="-13526"/>
                              <a:pt x="1538803" y="0"/>
                            </a:cubicBezTo>
                            <a:cubicBezTo>
                              <a:pt x="1729047" y="13526"/>
                              <a:pt x="2004019" y="-20507"/>
                              <a:pt x="2164739" y="0"/>
                            </a:cubicBezTo>
                            <a:cubicBezTo>
                              <a:pt x="2325459" y="20507"/>
                              <a:pt x="2612344" y="-18585"/>
                              <a:pt x="2926747" y="0"/>
                            </a:cubicBezTo>
                            <a:cubicBezTo>
                              <a:pt x="3038723" y="-3357"/>
                              <a:pt x="3145402" y="71548"/>
                              <a:pt x="3132036" y="205289"/>
                            </a:cubicBezTo>
                            <a:cubicBezTo>
                              <a:pt x="3133165" y="393957"/>
                              <a:pt x="3127722" y="518634"/>
                              <a:pt x="3132036" y="624065"/>
                            </a:cubicBezTo>
                            <a:cubicBezTo>
                              <a:pt x="3136350" y="729496"/>
                              <a:pt x="3139395" y="851670"/>
                              <a:pt x="3132036" y="1026418"/>
                            </a:cubicBezTo>
                            <a:cubicBezTo>
                              <a:pt x="3120643" y="1151700"/>
                              <a:pt x="3020865" y="1211968"/>
                              <a:pt x="2926747" y="1231707"/>
                            </a:cubicBezTo>
                            <a:cubicBezTo>
                              <a:pt x="2723384" y="1198128"/>
                              <a:pt x="2498851" y="1215102"/>
                              <a:pt x="2246383" y="1231707"/>
                            </a:cubicBezTo>
                            <a:cubicBezTo>
                              <a:pt x="1993915" y="1248312"/>
                              <a:pt x="1823233" y="1216686"/>
                              <a:pt x="1566018" y="1231707"/>
                            </a:cubicBezTo>
                            <a:cubicBezTo>
                              <a:pt x="1308804" y="1246728"/>
                              <a:pt x="1188105" y="1210030"/>
                              <a:pt x="967297" y="1231707"/>
                            </a:cubicBezTo>
                            <a:cubicBezTo>
                              <a:pt x="746489" y="1253384"/>
                              <a:pt x="432993" y="1219907"/>
                              <a:pt x="205289" y="1231707"/>
                            </a:cubicBezTo>
                            <a:cubicBezTo>
                              <a:pt x="76664" y="1239174"/>
                              <a:pt x="-8846" y="1146365"/>
                              <a:pt x="0" y="1026418"/>
                            </a:cubicBezTo>
                            <a:cubicBezTo>
                              <a:pt x="16898" y="842076"/>
                              <a:pt x="-5834" y="782840"/>
                              <a:pt x="0" y="615854"/>
                            </a:cubicBezTo>
                            <a:cubicBezTo>
                              <a:pt x="5834" y="448868"/>
                              <a:pt x="-10683" y="306343"/>
                              <a:pt x="0" y="205289"/>
                            </a:cubicBezTo>
                            <a:close/>
                          </a:path>
                        </a:pathLst>
                      </a:custGeom>
                      <ask:type>
                        <ask:lineSketchFreehand/>
                      </ask:type>
                    </ask:lineSketchStyleProps>
                  </a:ext>
                </a:extLst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2501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25" grpId="0"/>
      <p:bldP spid="26" grpId="0"/>
      <p:bldP spid="34" grpId="0" animBg="1"/>
      <p:bldP spid="3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30F3199E-9E47-4031-8755-74A4DF84DD3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94"/>
          <a:stretch/>
        </p:blipFill>
        <p:spPr>
          <a:xfrm>
            <a:off x="0" y="-1"/>
            <a:ext cx="12191999" cy="6858001"/>
          </a:xfrm>
          <a:prstGeom prst="rect">
            <a:avLst/>
          </a:prstGeom>
        </p:spPr>
      </p:pic>
      <p:pic>
        <p:nvPicPr>
          <p:cNvPr id="15" name="图片 7">
            <a:extLst>
              <a:ext uri="{FF2B5EF4-FFF2-40B4-BE49-F238E27FC236}">
                <a16:creationId xmlns:a16="http://schemas.microsoft.com/office/drawing/2014/main" xmlns="" id="{C6C74261-8BA3-4357-9A01-3CF6B2F0B19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056"/>
          <a:stretch/>
        </p:blipFill>
        <p:spPr>
          <a:xfrm>
            <a:off x="8785732" y="4203700"/>
            <a:ext cx="3406268" cy="2654300"/>
          </a:xfrm>
          <a:prstGeom prst="rect">
            <a:avLst/>
          </a:prstGeom>
        </p:spPr>
      </p:pic>
      <p:sp>
        <p:nvSpPr>
          <p:cNvPr id="6" name="云形 5">
            <a:extLst>
              <a:ext uri="{FF2B5EF4-FFF2-40B4-BE49-F238E27FC236}">
                <a16:creationId xmlns:a16="http://schemas.microsoft.com/office/drawing/2014/main" xmlns="" id="{C2FED463-01C5-4784-85D3-99E024550F0A}"/>
              </a:ext>
            </a:extLst>
          </p:cNvPr>
          <p:cNvSpPr/>
          <p:nvPr/>
        </p:nvSpPr>
        <p:spPr>
          <a:xfrm>
            <a:off x="7728836" y="2531204"/>
            <a:ext cx="4463164" cy="1562923"/>
          </a:xfrm>
          <a:prstGeom prst="cloud">
            <a:avLst/>
          </a:prstGeom>
          <a:solidFill>
            <a:schemeClr val="bg1"/>
          </a:solidFill>
          <a:ln>
            <a:solidFill>
              <a:srgbClr val="2607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Shape 887">
            <a:extLst>
              <a:ext uri="{FF2B5EF4-FFF2-40B4-BE49-F238E27FC236}">
                <a16:creationId xmlns:a16="http://schemas.microsoft.com/office/drawing/2014/main" xmlns="" id="{1E77B596-5F22-41DA-B5BF-EC5E748A94AD}"/>
              </a:ext>
            </a:extLst>
          </p:cNvPr>
          <p:cNvSpPr/>
          <p:nvPr/>
        </p:nvSpPr>
        <p:spPr>
          <a:xfrm>
            <a:off x="8180736" y="2869462"/>
            <a:ext cx="3780986" cy="7899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>
              <a:defRPr sz="2000">
                <a:latin typeface="Slabo 27px"/>
                <a:ea typeface="Slabo 27px"/>
                <a:cs typeface="Slabo 27px"/>
                <a:sym typeface="Slabo 27px"/>
              </a:defRPr>
            </a:pPr>
            <a:r>
              <a:rPr lang="en-US" altLang="zh-CN" sz="2400">
                <a:solidFill>
                  <a:srgbClr val="260742"/>
                </a:solidFill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Chuẩn bị bài mới: </a:t>
            </a:r>
            <a:r>
              <a:rPr lang="en-US" altLang="zh-CN" sz="2400" b="1" i="1">
                <a:solidFill>
                  <a:srgbClr val="260742"/>
                </a:solidFill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Luyện tập chung.</a:t>
            </a:r>
            <a:endParaRPr lang="zh-CN" altLang="en-US" sz="2400" b="1" i="1" dirty="0">
              <a:solidFill>
                <a:srgbClr val="260742"/>
              </a:solidFill>
              <a:latin typeface="Times New Roman" panose="02020603050405020304" pitchFamily="18" charset="0"/>
              <a:ea typeface="字魂7号-温暖童稚体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云形 9">
            <a:extLst>
              <a:ext uri="{FF2B5EF4-FFF2-40B4-BE49-F238E27FC236}">
                <a16:creationId xmlns:a16="http://schemas.microsoft.com/office/drawing/2014/main" xmlns="" id="{B08244BB-933B-47CB-9091-47F4FACD383B}"/>
              </a:ext>
            </a:extLst>
          </p:cNvPr>
          <p:cNvSpPr/>
          <p:nvPr/>
        </p:nvSpPr>
        <p:spPr>
          <a:xfrm>
            <a:off x="1993728" y="878444"/>
            <a:ext cx="4659086" cy="2138966"/>
          </a:xfrm>
          <a:prstGeom prst="cloud">
            <a:avLst/>
          </a:prstGeom>
          <a:solidFill>
            <a:schemeClr val="bg1"/>
          </a:solidFill>
          <a:ln>
            <a:solidFill>
              <a:srgbClr val="2607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Shape 887">
            <a:extLst>
              <a:ext uri="{FF2B5EF4-FFF2-40B4-BE49-F238E27FC236}">
                <a16:creationId xmlns:a16="http://schemas.microsoft.com/office/drawing/2014/main" xmlns="" id="{98D557D2-B8EA-4043-BB71-86F1DB29B10D}"/>
              </a:ext>
            </a:extLst>
          </p:cNvPr>
          <p:cNvSpPr/>
          <p:nvPr/>
        </p:nvSpPr>
        <p:spPr>
          <a:xfrm>
            <a:off x="2164279" y="1377257"/>
            <a:ext cx="4368799" cy="1159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>
              <a:defRPr sz="2000">
                <a:latin typeface="Slabo 27px"/>
                <a:ea typeface="Slabo 27px"/>
                <a:cs typeface="Slabo 27px"/>
                <a:sym typeface="Slabo 27px"/>
              </a:defRPr>
            </a:pPr>
            <a:r>
              <a:rPr lang="en-US" sz="2400">
                <a:solidFill>
                  <a:srgbClr val="260742"/>
                </a:solidFill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Học thuộc các quy tắc tính diện tích xung quanh và diện tích toàn phần của hình lập phương.</a:t>
            </a:r>
            <a:endParaRPr sz="2400" dirty="0">
              <a:solidFill>
                <a:srgbClr val="260742"/>
              </a:solidFill>
              <a:latin typeface="Times New Roman" panose="02020603050405020304" pitchFamily="18" charset="0"/>
              <a:ea typeface="字魂7号-温暖童稚体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1B692A27-20FE-432E-9DA7-DA3C03C3700D}"/>
              </a:ext>
            </a:extLst>
          </p:cNvPr>
          <p:cNvSpPr txBox="1"/>
          <p:nvPr/>
        </p:nvSpPr>
        <p:spPr>
          <a:xfrm>
            <a:off x="4789110" y="2570633"/>
            <a:ext cx="327356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600" b="1">
                <a:solidFill>
                  <a:schemeClr val="bg1"/>
                </a:solidFill>
                <a:latin typeface="UVN Binh Duong" pitchFamily="2" charset="0"/>
                <a:ea typeface="包图小白体" panose="02010601030101010101" pitchFamily="2" charset="-122"/>
              </a:rPr>
              <a:t>Dặn dò</a:t>
            </a:r>
            <a:endParaRPr lang="zh-CN" altLang="en-US" sz="9600" b="1" dirty="0">
              <a:solidFill>
                <a:schemeClr val="bg1"/>
              </a:solidFill>
              <a:latin typeface="UVN Binh Duong" pitchFamily="2" charset="0"/>
              <a:ea typeface="包图小白体" panose="02010601030101010101" pitchFamily="2" charset="-122"/>
            </a:endParaRPr>
          </a:p>
        </p:txBody>
      </p:sp>
      <p:pic>
        <p:nvPicPr>
          <p:cNvPr id="13" name="图片 3">
            <a:extLst>
              <a:ext uri="{FF2B5EF4-FFF2-40B4-BE49-F238E27FC236}">
                <a16:creationId xmlns:a16="http://schemas.microsoft.com/office/drawing/2014/main" xmlns="" id="{29CACD71-6E65-47E7-B659-C451281D7B6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59849" y1="33026" x2="66052" y2="43085"/>
                        <a14:foregroundMark x1="66052" y1="43085" x2="66303" y2="43923"/>
                        <a14:foregroundMark x1="57837" y1="70578" x2="55574" y2="75021"/>
                        <a14:foregroundMark x1="57251" y1="71417" x2="56915" y2="77117"/>
                        <a14:foregroundMark x1="57837" y1="71417" x2="58089" y2="73680"/>
                        <a14:foregroundMark x1="59011" y1="68315" x2="59011" y2="68315"/>
                        <a14:foregroundMark x1="60184" y1="31266" x2="67812" y2="40235"/>
                        <a14:foregroundMark x1="67812" y1="40235" x2="67812" y2="40486"/>
                        <a14:backgroundMark x1="76865" y1="27410" x2="90696" y2="30344"/>
                        <a14:backgroundMark x1="76697" y1="42414" x2="76697" y2="424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80" t="23553" r="18898" b="17222"/>
          <a:stretch/>
        </p:blipFill>
        <p:spPr>
          <a:xfrm>
            <a:off x="9541331" y="3584329"/>
            <a:ext cx="2650668" cy="3046988"/>
          </a:xfrm>
          <a:prstGeom prst="rect">
            <a:avLst/>
          </a:prstGeom>
        </p:spPr>
      </p:pic>
      <p:pic>
        <p:nvPicPr>
          <p:cNvPr id="14" name="图片 4">
            <a:extLst>
              <a:ext uri="{FF2B5EF4-FFF2-40B4-BE49-F238E27FC236}">
                <a16:creationId xmlns:a16="http://schemas.microsoft.com/office/drawing/2014/main" xmlns="" id="{5D18352E-1C53-418F-9C33-38F64CB7139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56" b="58974"/>
          <a:stretch/>
        </p:blipFill>
        <p:spPr>
          <a:xfrm rot="20432177">
            <a:off x="763619" y="2827918"/>
            <a:ext cx="2801317" cy="2885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93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36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19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19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24" decel="50000">
                                          <p:stCondLst>
                                            <p:cond delay="1003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19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19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1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1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368BB69D-E903-4DA6-8190-FFF49AFADE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BD9E117A-9A30-4D37-9E18-8A0D1C52AC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4571570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3447A8EE-62C7-4D40-86D5-A93C0F5E32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549" y="-152401"/>
            <a:ext cx="4571570" cy="68580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B6DEE977-9D9D-485E-9FF3-82C9B900DDD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00" r="58751" b="36666"/>
          <a:stretch/>
        </p:blipFill>
        <p:spPr>
          <a:xfrm>
            <a:off x="-1742" y="819672"/>
            <a:ext cx="2441044" cy="3181116"/>
          </a:xfrm>
          <a:prstGeom prst="rect">
            <a:avLst/>
          </a:prstGeom>
        </p:spPr>
      </p:pic>
      <p:pic>
        <p:nvPicPr>
          <p:cNvPr id="14" name="图片 13">
            <a:hlinkClick r:id="rId6" action="ppaction://hlinksldjump"/>
            <a:extLst>
              <a:ext uri="{FF2B5EF4-FFF2-40B4-BE49-F238E27FC236}">
                <a16:creationId xmlns:a16="http://schemas.microsoft.com/office/drawing/2014/main" xmlns="" id="{C27B5C6A-2E84-4FEC-BE9C-354783B772A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96" b="70278"/>
          <a:stretch/>
        </p:blipFill>
        <p:spPr>
          <a:xfrm>
            <a:off x="8827791" y="7552"/>
            <a:ext cx="3364209" cy="2964248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B44D3F54-E8BA-4865-BDD6-AA213AA0266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685" r="51051" b="34444"/>
          <a:stretch/>
        </p:blipFill>
        <p:spPr>
          <a:xfrm>
            <a:off x="1758546" y="3829660"/>
            <a:ext cx="2237730" cy="1637079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02D007E0-0275-4D94-B9F6-A9EF7DA48CA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685" r="51051" b="34444"/>
          <a:stretch/>
        </p:blipFill>
        <p:spPr>
          <a:xfrm>
            <a:off x="6147310" y="1465630"/>
            <a:ext cx="2237730" cy="1637079"/>
          </a:xfrm>
          <a:prstGeom prst="rect">
            <a:avLst/>
          </a:prstGeom>
        </p:spPr>
      </p:pic>
      <p:pic>
        <p:nvPicPr>
          <p:cNvPr id="15" name="图片 14">
            <a:hlinkClick r:id="rId9" action="ppaction://hlinksldjump"/>
            <a:extLst>
              <a:ext uri="{FF2B5EF4-FFF2-40B4-BE49-F238E27FC236}">
                <a16:creationId xmlns:a16="http://schemas.microsoft.com/office/drawing/2014/main" xmlns="" id="{81714CD8-6501-4720-BFC4-11ACFAFFD95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417" r="57213" b="11668"/>
          <a:stretch/>
        </p:blipFill>
        <p:spPr>
          <a:xfrm>
            <a:off x="2800332" y="4037914"/>
            <a:ext cx="2136159" cy="2165560"/>
          </a:xfrm>
          <a:prstGeom prst="rect">
            <a:avLst/>
          </a:prstGeom>
        </p:spPr>
      </p:pic>
      <p:pic>
        <p:nvPicPr>
          <p:cNvPr id="29" name="图片 13">
            <a:hlinkClick r:id="rId11" action="ppaction://hlinksldjump"/>
            <a:extLst>
              <a:ext uri="{FF2B5EF4-FFF2-40B4-BE49-F238E27FC236}">
                <a16:creationId xmlns:a16="http://schemas.microsoft.com/office/drawing/2014/main" xmlns="" id="{B9185FFA-C450-4A9E-AD0C-005821C3ED4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4" r="51430" b="70278"/>
          <a:stretch/>
        </p:blipFill>
        <p:spPr>
          <a:xfrm>
            <a:off x="5461375" y="3206354"/>
            <a:ext cx="1804800" cy="1914340"/>
          </a:xfrm>
          <a:prstGeom prst="rect">
            <a:avLst/>
          </a:prstGeom>
        </p:spPr>
      </p:pic>
      <p:sp>
        <p:nvSpPr>
          <p:cNvPr id="30" name="文本框 4">
            <a:extLst>
              <a:ext uri="{FF2B5EF4-FFF2-40B4-BE49-F238E27FC236}">
                <a16:creationId xmlns:a16="http://schemas.microsoft.com/office/drawing/2014/main" xmlns="" id="{F70D5763-23B6-40E9-A88D-A1FE2E589F64}"/>
              </a:ext>
            </a:extLst>
          </p:cNvPr>
          <p:cNvSpPr txBox="1"/>
          <p:nvPr/>
        </p:nvSpPr>
        <p:spPr>
          <a:xfrm>
            <a:off x="905481" y="935678"/>
            <a:ext cx="86351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600" b="1">
                <a:solidFill>
                  <a:srgbClr val="FFFF00"/>
                </a:solidFill>
                <a:latin typeface="UVN Binh Duong" pitchFamily="2" charset="0"/>
                <a:ea typeface="包图小白体" panose="02010601030101010101" pitchFamily="2" charset="-122"/>
              </a:rPr>
              <a:t>KHÁM PHÁ VŨ TRỤ</a:t>
            </a:r>
            <a:endParaRPr lang="zh-CN" altLang="en-US" sz="6600" b="1" dirty="0">
              <a:solidFill>
                <a:srgbClr val="FFFF00"/>
              </a:solidFill>
              <a:latin typeface="UVN Binh Duong" pitchFamily="2" charset="0"/>
              <a:ea typeface="包图小白体" panose="02010601030101010101" pitchFamily="2" charset="-122"/>
            </a:endParaRPr>
          </a:p>
        </p:txBody>
      </p:sp>
      <p:pic>
        <p:nvPicPr>
          <p:cNvPr id="32" name="图片 3">
            <a:extLst>
              <a:ext uri="{FF2B5EF4-FFF2-40B4-BE49-F238E27FC236}">
                <a16:creationId xmlns:a16="http://schemas.microsoft.com/office/drawing/2014/main" xmlns="" id="{B20ED48B-6D5F-4FBF-A27A-01CBB584EA3B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12" t="61878" r="25397" b="17804"/>
          <a:stretch/>
        </p:blipFill>
        <p:spPr>
          <a:xfrm>
            <a:off x="-463008" y="5267441"/>
            <a:ext cx="3834468" cy="318111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8A235FF3-4DF4-4A8B-A82A-EDE21F9FC42F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056"/>
          <a:stretch/>
        </p:blipFill>
        <p:spPr>
          <a:xfrm>
            <a:off x="8315942" y="3837621"/>
            <a:ext cx="3876058" cy="3020379"/>
          </a:xfrm>
          <a:prstGeom prst="rect">
            <a:avLst/>
          </a:prstGeom>
        </p:spPr>
      </p:pic>
      <p:pic>
        <p:nvPicPr>
          <p:cNvPr id="31" name="图片 3">
            <a:extLst>
              <a:ext uri="{FF2B5EF4-FFF2-40B4-BE49-F238E27FC236}">
                <a16:creationId xmlns:a16="http://schemas.microsoft.com/office/drawing/2014/main" xmlns="" id="{2EA6A0F3-DECA-4655-AC11-2AEA67A4FD14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>
                        <a14:foregroundMark x1="59849" y1="33026" x2="66052" y2="43085"/>
                        <a14:foregroundMark x1="66052" y1="43085" x2="66303" y2="43923"/>
                        <a14:foregroundMark x1="57837" y1="70578" x2="55574" y2="75021"/>
                        <a14:foregroundMark x1="57251" y1="71417" x2="56915" y2="77117"/>
                        <a14:foregroundMark x1="57837" y1="71417" x2="58089" y2="73680"/>
                        <a14:foregroundMark x1="59011" y1="68315" x2="59011" y2="68315"/>
                        <a14:foregroundMark x1="60184" y1="31266" x2="67812" y2="40235"/>
                        <a14:foregroundMark x1="67812" y1="40235" x2="67812" y2="40486"/>
                        <a14:backgroundMark x1="76865" y1="27410" x2="90696" y2="30344"/>
                        <a14:backgroundMark x1="76697" y1="42414" x2="76697" y2="424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80" t="23553" r="18898" b="17222"/>
          <a:stretch/>
        </p:blipFill>
        <p:spPr>
          <a:xfrm>
            <a:off x="9540647" y="2156446"/>
            <a:ext cx="2578690" cy="296424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5878E92-3261-4715-B080-3024D6E67310}"/>
              </a:ext>
            </a:extLst>
          </p:cNvPr>
          <p:cNvSpPr txBox="1"/>
          <p:nvPr/>
        </p:nvSpPr>
        <p:spPr>
          <a:xfrm>
            <a:off x="-4082244" y="1581264"/>
            <a:ext cx="4007839" cy="35394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- click vào phi hành gia để di chuyển qua các hành tinh.</a:t>
            </a:r>
          </a:p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- click vào hành tinh để đi đến câu hỏi.</a:t>
            </a:r>
          </a:p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- clik vào mặt trời để qua slide tên bài.</a:t>
            </a:r>
          </a:p>
        </p:txBody>
      </p:sp>
    </p:spTree>
    <p:extLst>
      <p:ext uri="{BB962C8B-B14F-4D97-AF65-F5344CB8AC3E}">
        <p14:creationId xmlns:p14="http://schemas.microsoft.com/office/powerpoint/2010/main" val="1901135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4.44444E-6 L -0.33906 -0.14723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53" y="-7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906 -0.14723 L -0.53932 0.01713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13" y="8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图片 2">
            <a:extLst>
              <a:ext uri="{FF2B5EF4-FFF2-40B4-BE49-F238E27FC236}">
                <a16:creationId xmlns:a16="http://schemas.microsoft.com/office/drawing/2014/main" xmlns="" id="{7A4EFF9A-4B0C-4F33-808F-1AC86B6E9B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37" name="图片 7">
            <a:extLst>
              <a:ext uri="{FF2B5EF4-FFF2-40B4-BE49-F238E27FC236}">
                <a16:creationId xmlns:a16="http://schemas.microsoft.com/office/drawing/2014/main" xmlns="" id="{33DE1F86-2D25-40EE-95DA-9B84F2FA888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056"/>
          <a:stretch/>
        </p:blipFill>
        <p:spPr>
          <a:xfrm>
            <a:off x="8315942" y="3837621"/>
            <a:ext cx="3876058" cy="3020379"/>
          </a:xfrm>
          <a:prstGeom prst="rect">
            <a:avLst/>
          </a:prstGeom>
        </p:spPr>
      </p:pic>
      <p:pic>
        <p:nvPicPr>
          <p:cNvPr id="32" name="图片 4">
            <a:extLst>
              <a:ext uri="{FF2B5EF4-FFF2-40B4-BE49-F238E27FC236}">
                <a16:creationId xmlns:a16="http://schemas.microsoft.com/office/drawing/2014/main" xmlns="" id="{5382C390-B0B6-4AF8-AD91-F71E97BE1B6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4571570" cy="6858000"/>
          </a:xfrm>
          <a:prstGeom prst="rect">
            <a:avLst/>
          </a:prstGeom>
        </p:spPr>
      </p:pic>
      <p:pic>
        <p:nvPicPr>
          <p:cNvPr id="33" name="图片 5">
            <a:extLst>
              <a:ext uri="{FF2B5EF4-FFF2-40B4-BE49-F238E27FC236}">
                <a16:creationId xmlns:a16="http://schemas.microsoft.com/office/drawing/2014/main" xmlns="" id="{75D78628-96BD-4D9F-9DA1-968FAFD75E7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549" y="-152401"/>
            <a:ext cx="4571570" cy="6858000"/>
          </a:xfrm>
          <a:prstGeom prst="rect">
            <a:avLst/>
          </a:prstGeom>
        </p:spPr>
      </p:pic>
      <p:pic>
        <p:nvPicPr>
          <p:cNvPr id="34" name="图片 17">
            <a:extLst>
              <a:ext uri="{FF2B5EF4-FFF2-40B4-BE49-F238E27FC236}">
                <a16:creationId xmlns:a16="http://schemas.microsoft.com/office/drawing/2014/main" xmlns="" id="{15E9333C-7B77-4C1D-8255-9CC070ED702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685" r="51051" b="34444"/>
          <a:stretch/>
        </p:blipFill>
        <p:spPr>
          <a:xfrm>
            <a:off x="6147310" y="1465630"/>
            <a:ext cx="2237730" cy="1637079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60FE38D4-A109-4D62-9551-CEC19B727DD2}"/>
              </a:ext>
            </a:extLst>
          </p:cNvPr>
          <p:cNvSpPr/>
          <p:nvPr/>
        </p:nvSpPr>
        <p:spPr>
          <a:xfrm>
            <a:off x="1393096" y="637588"/>
            <a:ext cx="9056451" cy="231466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3DAD2915-EC89-4F4A-9B6E-A9C6F8189E24}"/>
              </a:ext>
            </a:extLst>
          </p:cNvPr>
          <p:cNvGrpSpPr/>
          <p:nvPr/>
        </p:nvGrpSpPr>
        <p:grpSpPr>
          <a:xfrm>
            <a:off x="1038215" y="2849875"/>
            <a:ext cx="3321167" cy="1980781"/>
            <a:chOff x="141895" y="2348338"/>
            <a:chExt cx="4444325" cy="399459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Rectangle: Rounded Corners 15">
                  <a:extLst>
                    <a:ext uri="{FF2B5EF4-FFF2-40B4-BE49-F238E27FC236}">
                      <a16:creationId xmlns:a16="http://schemas.microsoft.com/office/drawing/2014/main" xmlns="" id="{3D9E710F-95AF-4550-9FB1-B715C22D0C20}"/>
                    </a:ext>
                  </a:extLst>
                </p:cNvPr>
                <p:cNvSpPr/>
                <p:nvPr/>
              </p:nvSpPr>
              <p:spPr>
                <a:xfrm>
                  <a:off x="480657" y="3131000"/>
                  <a:ext cx="4105563" cy="3211934"/>
                </a:xfrm>
                <a:custGeom>
                  <a:avLst/>
                  <a:gdLst>
                    <a:gd name="connsiteX0" fmla="*/ 0 w 4105563"/>
                    <a:gd name="connsiteY0" fmla="*/ 535333 h 3211934"/>
                    <a:gd name="connsiteX1" fmla="*/ 535333 w 4105563"/>
                    <a:gd name="connsiteY1" fmla="*/ 0 h 3211934"/>
                    <a:gd name="connsiteX2" fmla="*/ 1142312 w 4105563"/>
                    <a:gd name="connsiteY2" fmla="*/ 0 h 3211934"/>
                    <a:gd name="connsiteX3" fmla="*/ 1688594 w 4105563"/>
                    <a:gd name="connsiteY3" fmla="*/ 0 h 3211934"/>
                    <a:gd name="connsiteX4" fmla="*/ 2325922 w 4105563"/>
                    <a:gd name="connsiteY4" fmla="*/ 0 h 3211934"/>
                    <a:gd name="connsiteX5" fmla="*/ 2932902 w 4105563"/>
                    <a:gd name="connsiteY5" fmla="*/ 0 h 3211934"/>
                    <a:gd name="connsiteX6" fmla="*/ 3570230 w 4105563"/>
                    <a:gd name="connsiteY6" fmla="*/ 0 h 3211934"/>
                    <a:gd name="connsiteX7" fmla="*/ 4105563 w 4105563"/>
                    <a:gd name="connsiteY7" fmla="*/ 535333 h 3211934"/>
                    <a:gd name="connsiteX8" fmla="*/ 4105563 w 4105563"/>
                    <a:gd name="connsiteY8" fmla="*/ 1113475 h 3211934"/>
                    <a:gd name="connsiteX9" fmla="*/ 4105563 w 4105563"/>
                    <a:gd name="connsiteY9" fmla="*/ 1627380 h 3211934"/>
                    <a:gd name="connsiteX10" fmla="*/ 4105563 w 4105563"/>
                    <a:gd name="connsiteY10" fmla="*/ 2184109 h 3211934"/>
                    <a:gd name="connsiteX11" fmla="*/ 4105563 w 4105563"/>
                    <a:gd name="connsiteY11" fmla="*/ 2676601 h 3211934"/>
                    <a:gd name="connsiteX12" fmla="*/ 3570230 w 4105563"/>
                    <a:gd name="connsiteY12" fmla="*/ 3211934 h 3211934"/>
                    <a:gd name="connsiteX13" fmla="*/ 3023949 w 4105563"/>
                    <a:gd name="connsiteY13" fmla="*/ 3211934 h 3211934"/>
                    <a:gd name="connsiteX14" fmla="*/ 2356271 w 4105563"/>
                    <a:gd name="connsiteY14" fmla="*/ 3211934 h 3211934"/>
                    <a:gd name="connsiteX15" fmla="*/ 1749292 w 4105563"/>
                    <a:gd name="connsiteY15" fmla="*/ 3211934 h 3211934"/>
                    <a:gd name="connsiteX16" fmla="*/ 1081614 w 4105563"/>
                    <a:gd name="connsiteY16" fmla="*/ 3211934 h 3211934"/>
                    <a:gd name="connsiteX17" fmla="*/ 535333 w 4105563"/>
                    <a:gd name="connsiteY17" fmla="*/ 3211934 h 3211934"/>
                    <a:gd name="connsiteX18" fmla="*/ 0 w 4105563"/>
                    <a:gd name="connsiteY18" fmla="*/ 2676601 h 3211934"/>
                    <a:gd name="connsiteX19" fmla="*/ 0 w 4105563"/>
                    <a:gd name="connsiteY19" fmla="*/ 2205522 h 3211934"/>
                    <a:gd name="connsiteX20" fmla="*/ 0 w 4105563"/>
                    <a:gd name="connsiteY20" fmla="*/ 1691618 h 3211934"/>
                    <a:gd name="connsiteX21" fmla="*/ 0 w 4105563"/>
                    <a:gd name="connsiteY21" fmla="*/ 1156301 h 3211934"/>
                    <a:gd name="connsiteX22" fmla="*/ 0 w 4105563"/>
                    <a:gd name="connsiteY22" fmla="*/ 535333 h 32119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4105563" h="3211934" fill="none" extrusionOk="0">
                      <a:moveTo>
                        <a:pt x="0" y="535333"/>
                      </a:moveTo>
                      <a:cubicBezTo>
                        <a:pt x="-27710" y="296915"/>
                        <a:pt x="186853" y="28926"/>
                        <a:pt x="535333" y="0"/>
                      </a:cubicBezTo>
                      <a:cubicBezTo>
                        <a:pt x="830364" y="-24461"/>
                        <a:pt x="926713" y="3902"/>
                        <a:pt x="1142312" y="0"/>
                      </a:cubicBezTo>
                      <a:cubicBezTo>
                        <a:pt x="1357911" y="-3902"/>
                        <a:pt x="1473505" y="-4526"/>
                        <a:pt x="1688594" y="0"/>
                      </a:cubicBezTo>
                      <a:cubicBezTo>
                        <a:pt x="1903683" y="4526"/>
                        <a:pt x="2187851" y="9139"/>
                        <a:pt x="2325922" y="0"/>
                      </a:cubicBezTo>
                      <a:cubicBezTo>
                        <a:pt x="2463993" y="-9139"/>
                        <a:pt x="2711729" y="-8358"/>
                        <a:pt x="2932902" y="0"/>
                      </a:cubicBezTo>
                      <a:cubicBezTo>
                        <a:pt x="3154075" y="8358"/>
                        <a:pt x="3428533" y="10750"/>
                        <a:pt x="3570230" y="0"/>
                      </a:cubicBezTo>
                      <a:cubicBezTo>
                        <a:pt x="3931793" y="-1626"/>
                        <a:pt x="4131021" y="267081"/>
                        <a:pt x="4105563" y="535333"/>
                      </a:cubicBezTo>
                      <a:cubicBezTo>
                        <a:pt x="4103042" y="699117"/>
                        <a:pt x="4083926" y="873238"/>
                        <a:pt x="4105563" y="1113475"/>
                      </a:cubicBezTo>
                      <a:cubicBezTo>
                        <a:pt x="4127200" y="1353712"/>
                        <a:pt x="4107100" y="1486367"/>
                        <a:pt x="4105563" y="1627380"/>
                      </a:cubicBezTo>
                      <a:cubicBezTo>
                        <a:pt x="4104026" y="1768394"/>
                        <a:pt x="4084870" y="1927114"/>
                        <a:pt x="4105563" y="2184109"/>
                      </a:cubicBezTo>
                      <a:cubicBezTo>
                        <a:pt x="4126256" y="2441104"/>
                        <a:pt x="4087843" y="2554312"/>
                        <a:pt x="4105563" y="2676601"/>
                      </a:cubicBezTo>
                      <a:cubicBezTo>
                        <a:pt x="4107443" y="2987744"/>
                        <a:pt x="3836831" y="3213744"/>
                        <a:pt x="3570230" y="3211934"/>
                      </a:cubicBezTo>
                      <a:cubicBezTo>
                        <a:pt x="3361820" y="3237894"/>
                        <a:pt x="3274868" y="3212118"/>
                        <a:pt x="3023949" y="3211934"/>
                      </a:cubicBezTo>
                      <a:cubicBezTo>
                        <a:pt x="2773030" y="3211750"/>
                        <a:pt x="2582078" y="3178564"/>
                        <a:pt x="2356271" y="3211934"/>
                      </a:cubicBezTo>
                      <a:cubicBezTo>
                        <a:pt x="2130464" y="3245304"/>
                        <a:pt x="1994788" y="3231672"/>
                        <a:pt x="1749292" y="3211934"/>
                      </a:cubicBezTo>
                      <a:cubicBezTo>
                        <a:pt x="1503796" y="3192196"/>
                        <a:pt x="1228503" y="3187975"/>
                        <a:pt x="1081614" y="3211934"/>
                      </a:cubicBezTo>
                      <a:cubicBezTo>
                        <a:pt x="934725" y="3235893"/>
                        <a:pt x="705602" y="3208113"/>
                        <a:pt x="535333" y="3211934"/>
                      </a:cubicBezTo>
                      <a:cubicBezTo>
                        <a:pt x="213638" y="3164370"/>
                        <a:pt x="-30701" y="2983143"/>
                        <a:pt x="0" y="2676601"/>
                      </a:cubicBezTo>
                      <a:cubicBezTo>
                        <a:pt x="-7035" y="2482019"/>
                        <a:pt x="-8874" y="2417652"/>
                        <a:pt x="0" y="2205522"/>
                      </a:cubicBezTo>
                      <a:cubicBezTo>
                        <a:pt x="8874" y="1993392"/>
                        <a:pt x="19942" y="1935433"/>
                        <a:pt x="0" y="1691618"/>
                      </a:cubicBezTo>
                      <a:cubicBezTo>
                        <a:pt x="-19942" y="1447803"/>
                        <a:pt x="-18133" y="1306290"/>
                        <a:pt x="0" y="1156301"/>
                      </a:cubicBezTo>
                      <a:cubicBezTo>
                        <a:pt x="18133" y="1006312"/>
                        <a:pt x="-4428" y="761976"/>
                        <a:pt x="0" y="535333"/>
                      </a:cubicBezTo>
                      <a:close/>
                    </a:path>
                    <a:path w="4105563" h="3211934" stroke="0" extrusionOk="0">
                      <a:moveTo>
                        <a:pt x="0" y="535333"/>
                      </a:moveTo>
                      <a:cubicBezTo>
                        <a:pt x="-55880" y="223362"/>
                        <a:pt x="236577" y="19677"/>
                        <a:pt x="535333" y="0"/>
                      </a:cubicBezTo>
                      <a:cubicBezTo>
                        <a:pt x="784072" y="-12446"/>
                        <a:pt x="957589" y="23666"/>
                        <a:pt x="1111963" y="0"/>
                      </a:cubicBezTo>
                      <a:cubicBezTo>
                        <a:pt x="1266337" y="-23666"/>
                        <a:pt x="1450292" y="22066"/>
                        <a:pt x="1718943" y="0"/>
                      </a:cubicBezTo>
                      <a:cubicBezTo>
                        <a:pt x="1987594" y="-22066"/>
                        <a:pt x="2041373" y="20739"/>
                        <a:pt x="2265224" y="0"/>
                      </a:cubicBezTo>
                      <a:cubicBezTo>
                        <a:pt x="2489075" y="-20739"/>
                        <a:pt x="2719511" y="-3058"/>
                        <a:pt x="2902553" y="0"/>
                      </a:cubicBezTo>
                      <a:cubicBezTo>
                        <a:pt x="3085595" y="3058"/>
                        <a:pt x="3390349" y="32311"/>
                        <a:pt x="3570230" y="0"/>
                      </a:cubicBezTo>
                      <a:cubicBezTo>
                        <a:pt x="3835449" y="-36415"/>
                        <a:pt x="4050892" y="254737"/>
                        <a:pt x="4105563" y="535333"/>
                      </a:cubicBezTo>
                      <a:cubicBezTo>
                        <a:pt x="4117437" y="666236"/>
                        <a:pt x="4107822" y="818695"/>
                        <a:pt x="4105563" y="1006412"/>
                      </a:cubicBezTo>
                      <a:cubicBezTo>
                        <a:pt x="4103304" y="1194129"/>
                        <a:pt x="4081472" y="1335688"/>
                        <a:pt x="4105563" y="1541729"/>
                      </a:cubicBezTo>
                      <a:cubicBezTo>
                        <a:pt x="4129654" y="1747770"/>
                        <a:pt x="4104158" y="1976321"/>
                        <a:pt x="4105563" y="2098459"/>
                      </a:cubicBezTo>
                      <a:cubicBezTo>
                        <a:pt x="4106969" y="2220597"/>
                        <a:pt x="4076876" y="2549378"/>
                        <a:pt x="4105563" y="2676601"/>
                      </a:cubicBezTo>
                      <a:cubicBezTo>
                        <a:pt x="4087403" y="3040952"/>
                        <a:pt x="3808509" y="3195893"/>
                        <a:pt x="3570230" y="3211934"/>
                      </a:cubicBezTo>
                      <a:cubicBezTo>
                        <a:pt x="3378825" y="3237174"/>
                        <a:pt x="3067291" y="3217555"/>
                        <a:pt x="2902553" y="3211934"/>
                      </a:cubicBezTo>
                      <a:cubicBezTo>
                        <a:pt x="2737815" y="3206313"/>
                        <a:pt x="2521607" y="3240430"/>
                        <a:pt x="2325922" y="3211934"/>
                      </a:cubicBezTo>
                      <a:cubicBezTo>
                        <a:pt x="2130237" y="3183438"/>
                        <a:pt x="1962012" y="3215923"/>
                        <a:pt x="1749292" y="3211934"/>
                      </a:cubicBezTo>
                      <a:cubicBezTo>
                        <a:pt x="1536572" y="3207946"/>
                        <a:pt x="1353082" y="3215586"/>
                        <a:pt x="1142312" y="3211934"/>
                      </a:cubicBezTo>
                      <a:cubicBezTo>
                        <a:pt x="931542" y="3208282"/>
                        <a:pt x="775855" y="3209087"/>
                        <a:pt x="535333" y="3211934"/>
                      </a:cubicBezTo>
                      <a:cubicBezTo>
                        <a:pt x="220983" y="3215131"/>
                        <a:pt x="63891" y="2949420"/>
                        <a:pt x="0" y="2676601"/>
                      </a:cubicBezTo>
                      <a:cubicBezTo>
                        <a:pt x="9309" y="2536057"/>
                        <a:pt x="-3290" y="2320264"/>
                        <a:pt x="0" y="2119871"/>
                      </a:cubicBezTo>
                      <a:cubicBezTo>
                        <a:pt x="3290" y="1919478"/>
                        <a:pt x="-7900" y="1743907"/>
                        <a:pt x="0" y="1584554"/>
                      </a:cubicBezTo>
                      <a:cubicBezTo>
                        <a:pt x="7900" y="1425201"/>
                        <a:pt x="22787" y="1288534"/>
                        <a:pt x="0" y="1113475"/>
                      </a:cubicBezTo>
                      <a:cubicBezTo>
                        <a:pt x="-22787" y="938416"/>
                        <a:pt x="16907" y="754035"/>
                        <a:pt x="0" y="535333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xmlns="" sd="3413492038">
                        <a:prstGeom prst="round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sz="32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kumimoji="0" lang="en-US" sz="32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kumimoji="0" lang="en-US" sz="32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kumimoji="0" lang="en-US" sz="32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kumimoji="0" lang="en-US" sz="32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kumimoji="0" lang="en-US" sz="32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kumimoji="0" lang="en-US" sz="32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kumimoji="0" lang="en-US" sz="32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kumimoji="0" lang="en-US" sz="32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𝒂</m:t>
                        </m:r>
                      </m:oMath>
                    </m:oMathPara>
                  </a14:m>
                  <a:endParaRPr kumimoji="0" lang="en-US" sz="32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mc:Choice>
          <mc:Fallback xmlns="">
            <p:sp>
              <p:nvSpPr>
                <p:cNvPr id="16" name="Rectangle: Rounded Corners 15">
                  <a:extLst>
                    <a:ext uri="{FF2B5EF4-FFF2-40B4-BE49-F238E27FC236}">
                      <a16:creationId xmlns:a16="http://schemas.microsoft.com/office/drawing/2014/main" id="{3D9E710F-95AF-4550-9FB1-B715C22D0C2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0657" y="3131000"/>
                  <a:ext cx="4105563" cy="3211934"/>
                </a:xfrm>
                <a:prstGeom prst="round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sd="3413492038">
                        <a:custGeom>
                          <a:avLst/>
                          <a:gdLst>
                            <a:gd name="connsiteX0" fmla="*/ 0 w 4105563"/>
                            <a:gd name="connsiteY0" fmla="*/ 535333 h 3211934"/>
                            <a:gd name="connsiteX1" fmla="*/ 535333 w 4105563"/>
                            <a:gd name="connsiteY1" fmla="*/ 0 h 3211934"/>
                            <a:gd name="connsiteX2" fmla="*/ 1142312 w 4105563"/>
                            <a:gd name="connsiteY2" fmla="*/ 0 h 3211934"/>
                            <a:gd name="connsiteX3" fmla="*/ 1688594 w 4105563"/>
                            <a:gd name="connsiteY3" fmla="*/ 0 h 3211934"/>
                            <a:gd name="connsiteX4" fmla="*/ 2325922 w 4105563"/>
                            <a:gd name="connsiteY4" fmla="*/ 0 h 3211934"/>
                            <a:gd name="connsiteX5" fmla="*/ 2932902 w 4105563"/>
                            <a:gd name="connsiteY5" fmla="*/ 0 h 3211934"/>
                            <a:gd name="connsiteX6" fmla="*/ 3570230 w 4105563"/>
                            <a:gd name="connsiteY6" fmla="*/ 0 h 3211934"/>
                            <a:gd name="connsiteX7" fmla="*/ 4105563 w 4105563"/>
                            <a:gd name="connsiteY7" fmla="*/ 535333 h 3211934"/>
                            <a:gd name="connsiteX8" fmla="*/ 4105563 w 4105563"/>
                            <a:gd name="connsiteY8" fmla="*/ 1113475 h 3211934"/>
                            <a:gd name="connsiteX9" fmla="*/ 4105563 w 4105563"/>
                            <a:gd name="connsiteY9" fmla="*/ 1627380 h 3211934"/>
                            <a:gd name="connsiteX10" fmla="*/ 4105563 w 4105563"/>
                            <a:gd name="connsiteY10" fmla="*/ 2184109 h 3211934"/>
                            <a:gd name="connsiteX11" fmla="*/ 4105563 w 4105563"/>
                            <a:gd name="connsiteY11" fmla="*/ 2676601 h 3211934"/>
                            <a:gd name="connsiteX12" fmla="*/ 3570230 w 4105563"/>
                            <a:gd name="connsiteY12" fmla="*/ 3211934 h 3211934"/>
                            <a:gd name="connsiteX13" fmla="*/ 3023949 w 4105563"/>
                            <a:gd name="connsiteY13" fmla="*/ 3211934 h 3211934"/>
                            <a:gd name="connsiteX14" fmla="*/ 2356271 w 4105563"/>
                            <a:gd name="connsiteY14" fmla="*/ 3211934 h 3211934"/>
                            <a:gd name="connsiteX15" fmla="*/ 1749292 w 4105563"/>
                            <a:gd name="connsiteY15" fmla="*/ 3211934 h 3211934"/>
                            <a:gd name="connsiteX16" fmla="*/ 1081614 w 4105563"/>
                            <a:gd name="connsiteY16" fmla="*/ 3211934 h 3211934"/>
                            <a:gd name="connsiteX17" fmla="*/ 535333 w 4105563"/>
                            <a:gd name="connsiteY17" fmla="*/ 3211934 h 3211934"/>
                            <a:gd name="connsiteX18" fmla="*/ 0 w 4105563"/>
                            <a:gd name="connsiteY18" fmla="*/ 2676601 h 3211934"/>
                            <a:gd name="connsiteX19" fmla="*/ 0 w 4105563"/>
                            <a:gd name="connsiteY19" fmla="*/ 2205522 h 3211934"/>
                            <a:gd name="connsiteX20" fmla="*/ 0 w 4105563"/>
                            <a:gd name="connsiteY20" fmla="*/ 1691618 h 3211934"/>
                            <a:gd name="connsiteX21" fmla="*/ 0 w 4105563"/>
                            <a:gd name="connsiteY21" fmla="*/ 1156301 h 3211934"/>
                            <a:gd name="connsiteX22" fmla="*/ 0 w 4105563"/>
                            <a:gd name="connsiteY22" fmla="*/ 535333 h 321193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</a:cxnLst>
                          <a:rect l="l" t="t" r="r" b="b"/>
                          <a:pathLst>
                            <a:path w="4105563" h="3211934" fill="none" extrusionOk="0">
                              <a:moveTo>
                                <a:pt x="0" y="535333"/>
                              </a:moveTo>
                              <a:cubicBezTo>
                                <a:pt x="-27710" y="296915"/>
                                <a:pt x="186853" y="28926"/>
                                <a:pt x="535333" y="0"/>
                              </a:cubicBezTo>
                              <a:cubicBezTo>
                                <a:pt x="830364" y="-24461"/>
                                <a:pt x="926713" y="3902"/>
                                <a:pt x="1142312" y="0"/>
                              </a:cubicBezTo>
                              <a:cubicBezTo>
                                <a:pt x="1357911" y="-3902"/>
                                <a:pt x="1473505" y="-4526"/>
                                <a:pt x="1688594" y="0"/>
                              </a:cubicBezTo>
                              <a:cubicBezTo>
                                <a:pt x="1903683" y="4526"/>
                                <a:pt x="2187851" y="9139"/>
                                <a:pt x="2325922" y="0"/>
                              </a:cubicBezTo>
                              <a:cubicBezTo>
                                <a:pt x="2463993" y="-9139"/>
                                <a:pt x="2711729" y="-8358"/>
                                <a:pt x="2932902" y="0"/>
                              </a:cubicBezTo>
                              <a:cubicBezTo>
                                <a:pt x="3154075" y="8358"/>
                                <a:pt x="3428533" y="10750"/>
                                <a:pt x="3570230" y="0"/>
                              </a:cubicBezTo>
                              <a:cubicBezTo>
                                <a:pt x="3931793" y="-1626"/>
                                <a:pt x="4131021" y="267081"/>
                                <a:pt x="4105563" y="535333"/>
                              </a:cubicBezTo>
                              <a:cubicBezTo>
                                <a:pt x="4103042" y="699117"/>
                                <a:pt x="4083926" y="873238"/>
                                <a:pt x="4105563" y="1113475"/>
                              </a:cubicBezTo>
                              <a:cubicBezTo>
                                <a:pt x="4127200" y="1353712"/>
                                <a:pt x="4107100" y="1486367"/>
                                <a:pt x="4105563" y="1627380"/>
                              </a:cubicBezTo>
                              <a:cubicBezTo>
                                <a:pt x="4104026" y="1768394"/>
                                <a:pt x="4084870" y="1927114"/>
                                <a:pt x="4105563" y="2184109"/>
                              </a:cubicBezTo>
                              <a:cubicBezTo>
                                <a:pt x="4126256" y="2441104"/>
                                <a:pt x="4087843" y="2554312"/>
                                <a:pt x="4105563" y="2676601"/>
                              </a:cubicBezTo>
                              <a:cubicBezTo>
                                <a:pt x="4107443" y="2987744"/>
                                <a:pt x="3836831" y="3213744"/>
                                <a:pt x="3570230" y="3211934"/>
                              </a:cubicBezTo>
                              <a:cubicBezTo>
                                <a:pt x="3361820" y="3237894"/>
                                <a:pt x="3274868" y="3212118"/>
                                <a:pt x="3023949" y="3211934"/>
                              </a:cubicBezTo>
                              <a:cubicBezTo>
                                <a:pt x="2773030" y="3211750"/>
                                <a:pt x="2582078" y="3178564"/>
                                <a:pt x="2356271" y="3211934"/>
                              </a:cubicBezTo>
                              <a:cubicBezTo>
                                <a:pt x="2130464" y="3245304"/>
                                <a:pt x="1994788" y="3231672"/>
                                <a:pt x="1749292" y="3211934"/>
                              </a:cubicBezTo>
                              <a:cubicBezTo>
                                <a:pt x="1503796" y="3192196"/>
                                <a:pt x="1228503" y="3187975"/>
                                <a:pt x="1081614" y="3211934"/>
                              </a:cubicBezTo>
                              <a:cubicBezTo>
                                <a:pt x="934725" y="3235893"/>
                                <a:pt x="705602" y="3208113"/>
                                <a:pt x="535333" y="3211934"/>
                              </a:cubicBezTo>
                              <a:cubicBezTo>
                                <a:pt x="213638" y="3164370"/>
                                <a:pt x="-30701" y="2983143"/>
                                <a:pt x="0" y="2676601"/>
                              </a:cubicBezTo>
                              <a:cubicBezTo>
                                <a:pt x="-7035" y="2482019"/>
                                <a:pt x="-8874" y="2417652"/>
                                <a:pt x="0" y="2205522"/>
                              </a:cubicBezTo>
                              <a:cubicBezTo>
                                <a:pt x="8874" y="1993392"/>
                                <a:pt x="19942" y="1935433"/>
                                <a:pt x="0" y="1691618"/>
                              </a:cubicBezTo>
                              <a:cubicBezTo>
                                <a:pt x="-19942" y="1447803"/>
                                <a:pt x="-18133" y="1306290"/>
                                <a:pt x="0" y="1156301"/>
                              </a:cubicBezTo>
                              <a:cubicBezTo>
                                <a:pt x="18133" y="1006312"/>
                                <a:pt x="-4428" y="761976"/>
                                <a:pt x="0" y="535333"/>
                              </a:cubicBezTo>
                              <a:close/>
                            </a:path>
                            <a:path w="4105563" h="3211934" stroke="0" extrusionOk="0">
                              <a:moveTo>
                                <a:pt x="0" y="535333"/>
                              </a:moveTo>
                              <a:cubicBezTo>
                                <a:pt x="-55880" y="223362"/>
                                <a:pt x="236577" y="19677"/>
                                <a:pt x="535333" y="0"/>
                              </a:cubicBezTo>
                              <a:cubicBezTo>
                                <a:pt x="784072" y="-12446"/>
                                <a:pt x="957589" y="23666"/>
                                <a:pt x="1111963" y="0"/>
                              </a:cubicBezTo>
                              <a:cubicBezTo>
                                <a:pt x="1266337" y="-23666"/>
                                <a:pt x="1450292" y="22066"/>
                                <a:pt x="1718943" y="0"/>
                              </a:cubicBezTo>
                              <a:cubicBezTo>
                                <a:pt x="1987594" y="-22066"/>
                                <a:pt x="2041373" y="20739"/>
                                <a:pt x="2265224" y="0"/>
                              </a:cubicBezTo>
                              <a:cubicBezTo>
                                <a:pt x="2489075" y="-20739"/>
                                <a:pt x="2719511" y="-3058"/>
                                <a:pt x="2902553" y="0"/>
                              </a:cubicBezTo>
                              <a:cubicBezTo>
                                <a:pt x="3085595" y="3058"/>
                                <a:pt x="3390349" y="32311"/>
                                <a:pt x="3570230" y="0"/>
                              </a:cubicBezTo>
                              <a:cubicBezTo>
                                <a:pt x="3835449" y="-36415"/>
                                <a:pt x="4050892" y="254737"/>
                                <a:pt x="4105563" y="535333"/>
                              </a:cubicBezTo>
                              <a:cubicBezTo>
                                <a:pt x="4117437" y="666236"/>
                                <a:pt x="4107822" y="818695"/>
                                <a:pt x="4105563" y="1006412"/>
                              </a:cubicBezTo>
                              <a:cubicBezTo>
                                <a:pt x="4103304" y="1194129"/>
                                <a:pt x="4081472" y="1335688"/>
                                <a:pt x="4105563" y="1541729"/>
                              </a:cubicBezTo>
                              <a:cubicBezTo>
                                <a:pt x="4129654" y="1747770"/>
                                <a:pt x="4104158" y="1976321"/>
                                <a:pt x="4105563" y="2098459"/>
                              </a:cubicBezTo>
                              <a:cubicBezTo>
                                <a:pt x="4106969" y="2220597"/>
                                <a:pt x="4076876" y="2549378"/>
                                <a:pt x="4105563" y="2676601"/>
                              </a:cubicBezTo>
                              <a:cubicBezTo>
                                <a:pt x="4087403" y="3040952"/>
                                <a:pt x="3808509" y="3195893"/>
                                <a:pt x="3570230" y="3211934"/>
                              </a:cubicBezTo>
                              <a:cubicBezTo>
                                <a:pt x="3378825" y="3237174"/>
                                <a:pt x="3067291" y="3217555"/>
                                <a:pt x="2902553" y="3211934"/>
                              </a:cubicBezTo>
                              <a:cubicBezTo>
                                <a:pt x="2737815" y="3206313"/>
                                <a:pt x="2521607" y="3240430"/>
                                <a:pt x="2325922" y="3211934"/>
                              </a:cubicBezTo>
                              <a:cubicBezTo>
                                <a:pt x="2130237" y="3183438"/>
                                <a:pt x="1962012" y="3215923"/>
                                <a:pt x="1749292" y="3211934"/>
                              </a:cubicBezTo>
                              <a:cubicBezTo>
                                <a:pt x="1536572" y="3207946"/>
                                <a:pt x="1353082" y="3215586"/>
                                <a:pt x="1142312" y="3211934"/>
                              </a:cubicBezTo>
                              <a:cubicBezTo>
                                <a:pt x="931542" y="3208282"/>
                                <a:pt x="775855" y="3209087"/>
                                <a:pt x="535333" y="3211934"/>
                              </a:cubicBezTo>
                              <a:cubicBezTo>
                                <a:pt x="220983" y="3215131"/>
                                <a:pt x="63891" y="2949420"/>
                                <a:pt x="0" y="2676601"/>
                              </a:cubicBezTo>
                              <a:cubicBezTo>
                                <a:pt x="9309" y="2536057"/>
                                <a:pt x="-3290" y="2320264"/>
                                <a:pt x="0" y="2119871"/>
                              </a:cubicBezTo>
                              <a:cubicBezTo>
                                <a:pt x="3290" y="1919478"/>
                                <a:pt x="-7900" y="1743907"/>
                                <a:pt x="0" y="1584554"/>
                              </a:cubicBezTo>
                              <a:cubicBezTo>
                                <a:pt x="7900" y="1425201"/>
                                <a:pt x="22787" y="1288534"/>
                                <a:pt x="0" y="1113475"/>
                              </a:cubicBezTo>
                              <a:cubicBezTo>
                                <a:pt x="-22787" y="938416"/>
                                <a:pt x="16907" y="754035"/>
                                <a:pt x="0" y="535333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7" name="Picture 16" descr="A picture containing text, sign&#10;&#10;Description automatically generated">
              <a:extLst>
                <a:ext uri="{FF2B5EF4-FFF2-40B4-BE49-F238E27FC236}">
                  <a16:creationId xmlns:a16="http://schemas.microsoft.com/office/drawing/2014/main" xmlns="" id="{BC75EE27-EA65-4FB4-9380-10C0FAC4B45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95" y="2348338"/>
              <a:ext cx="1399235" cy="1589321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0A1CC530-09CA-4D81-934B-B8F89A627BB1}"/>
              </a:ext>
            </a:extLst>
          </p:cNvPr>
          <p:cNvGrpSpPr/>
          <p:nvPr/>
        </p:nvGrpSpPr>
        <p:grpSpPr>
          <a:xfrm>
            <a:off x="6434253" y="2879188"/>
            <a:ext cx="3422317" cy="1994102"/>
            <a:chOff x="4888370" y="2776402"/>
            <a:chExt cx="4557059" cy="164024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Rectangle: Rounded Corners 18">
                  <a:extLst>
                    <a:ext uri="{FF2B5EF4-FFF2-40B4-BE49-F238E27FC236}">
                      <a16:creationId xmlns:a16="http://schemas.microsoft.com/office/drawing/2014/main" xmlns="" id="{637ABDF7-88E7-4484-9595-9D4E0E8AE78E}"/>
                    </a:ext>
                  </a:extLst>
                </p:cNvPr>
                <p:cNvSpPr/>
                <p:nvPr/>
              </p:nvSpPr>
              <p:spPr>
                <a:xfrm>
                  <a:off x="5339866" y="3106587"/>
                  <a:ext cx="4105563" cy="1310064"/>
                </a:xfrm>
                <a:custGeom>
                  <a:avLst/>
                  <a:gdLst>
                    <a:gd name="connsiteX0" fmla="*/ 0 w 4105563"/>
                    <a:gd name="connsiteY0" fmla="*/ 218348 h 1310064"/>
                    <a:gd name="connsiteX1" fmla="*/ 218348 w 4105563"/>
                    <a:gd name="connsiteY1" fmla="*/ 0 h 1310064"/>
                    <a:gd name="connsiteX2" fmla="*/ 793137 w 4105563"/>
                    <a:gd name="connsiteY2" fmla="*/ 0 h 1310064"/>
                    <a:gd name="connsiteX3" fmla="*/ 1441304 w 4105563"/>
                    <a:gd name="connsiteY3" fmla="*/ 0 h 1310064"/>
                    <a:gd name="connsiteX4" fmla="*/ 1942715 w 4105563"/>
                    <a:gd name="connsiteY4" fmla="*/ 0 h 1310064"/>
                    <a:gd name="connsiteX5" fmla="*/ 2480816 w 4105563"/>
                    <a:gd name="connsiteY5" fmla="*/ 0 h 1310064"/>
                    <a:gd name="connsiteX6" fmla="*/ 3128982 w 4105563"/>
                    <a:gd name="connsiteY6" fmla="*/ 0 h 1310064"/>
                    <a:gd name="connsiteX7" fmla="*/ 3887215 w 4105563"/>
                    <a:gd name="connsiteY7" fmla="*/ 0 h 1310064"/>
                    <a:gd name="connsiteX8" fmla="*/ 4105563 w 4105563"/>
                    <a:gd name="connsiteY8" fmla="*/ 218348 h 1310064"/>
                    <a:gd name="connsiteX9" fmla="*/ 4105563 w 4105563"/>
                    <a:gd name="connsiteY9" fmla="*/ 628831 h 1310064"/>
                    <a:gd name="connsiteX10" fmla="*/ 4105563 w 4105563"/>
                    <a:gd name="connsiteY10" fmla="*/ 1091716 h 1310064"/>
                    <a:gd name="connsiteX11" fmla="*/ 3887215 w 4105563"/>
                    <a:gd name="connsiteY11" fmla="*/ 1310064 h 1310064"/>
                    <a:gd name="connsiteX12" fmla="*/ 3239048 w 4105563"/>
                    <a:gd name="connsiteY12" fmla="*/ 1310064 h 1310064"/>
                    <a:gd name="connsiteX13" fmla="*/ 2664259 w 4105563"/>
                    <a:gd name="connsiteY13" fmla="*/ 1310064 h 1310064"/>
                    <a:gd name="connsiteX14" fmla="*/ 1979404 w 4105563"/>
                    <a:gd name="connsiteY14" fmla="*/ 1310064 h 1310064"/>
                    <a:gd name="connsiteX15" fmla="*/ 1331238 w 4105563"/>
                    <a:gd name="connsiteY15" fmla="*/ 1310064 h 1310064"/>
                    <a:gd name="connsiteX16" fmla="*/ 218348 w 4105563"/>
                    <a:gd name="connsiteY16" fmla="*/ 1310064 h 1310064"/>
                    <a:gd name="connsiteX17" fmla="*/ 0 w 4105563"/>
                    <a:gd name="connsiteY17" fmla="*/ 1091716 h 1310064"/>
                    <a:gd name="connsiteX18" fmla="*/ 0 w 4105563"/>
                    <a:gd name="connsiteY18" fmla="*/ 681233 h 1310064"/>
                    <a:gd name="connsiteX19" fmla="*/ 0 w 4105563"/>
                    <a:gd name="connsiteY19" fmla="*/ 218348 h 1310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105563" h="1310064" fill="none" extrusionOk="0">
                      <a:moveTo>
                        <a:pt x="0" y="218348"/>
                      </a:moveTo>
                      <a:cubicBezTo>
                        <a:pt x="-8827" y="89453"/>
                        <a:pt x="95696" y="2074"/>
                        <a:pt x="218348" y="0"/>
                      </a:cubicBezTo>
                      <a:cubicBezTo>
                        <a:pt x="364158" y="24559"/>
                        <a:pt x="513282" y="24642"/>
                        <a:pt x="793137" y="0"/>
                      </a:cubicBezTo>
                      <a:cubicBezTo>
                        <a:pt x="1072992" y="-24642"/>
                        <a:pt x="1215249" y="-8430"/>
                        <a:pt x="1441304" y="0"/>
                      </a:cubicBezTo>
                      <a:cubicBezTo>
                        <a:pt x="1667359" y="8430"/>
                        <a:pt x="1701658" y="-14897"/>
                        <a:pt x="1942715" y="0"/>
                      </a:cubicBezTo>
                      <a:cubicBezTo>
                        <a:pt x="2183772" y="14897"/>
                        <a:pt x="2293022" y="4005"/>
                        <a:pt x="2480816" y="0"/>
                      </a:cubicBezTo>
                      <a:cubicBezTo>
                        <a:pt x="2668610" y="-4005"/>
                        <a:pt x="2944007" y="-25453"/>
                        <a:pt x="3128982" y="0"/>
                      </a:cubicBezTo>
                      <a:cubicBezTo>
                        <a:pt x="3313957" y="25453"/>
                        <a:pt x="3712172" y="4261"/>
                        <a:pt x="3887215" y="0"/>
                      </a:cubicBezTo>
                      <a:cubicBezTo>
                        <a:pt x="3997060" y="11944"/>
                        <a:pt x="4110479" y="93016"/>
                        <a:pt x="4105563" y="218348"/>
                      </a:cubicBezTo>
                      <a:cubicBezTo>
                        <a:pt x="4097660" y="406749"/>
                        <a:pt x="4112431" y="470021"/>
                        <a:pt x="4105563" y="628831"/>
                      </a:cubicBezTo>
                      <a:cubicBezTo>
                        <a:pt x="4098695" y="787641"/>
                        <a:pt x="4122120" y="890903"/>
                        <a:pt x="4105563" y="1091716"/>
                      </a:cubicBezTo>
                      <a:cubicBezTo>
                        <a:pt x="4094549" y="1210807"/>
                        <a:pt x="4011890" y="1312714"/>
                        <a:pt x="3887215" y="1310064"/>
                      </a:cubicBezTo>
                      <a:cubicBezTo>
                        <a:pt x="3672985" y="1295078"/>
                        <a:pt x="3489175" y="1282621"/>
                        <a:pt x="3239048" y="1310064"/>
                      </a:cubicBezTo>
                      <a:cubicBezTo>
                        <a:pt x="2988921" y="1337507"/>
                        <a:pt x="2786964" y="1333261"/>
                        <a:pt x="2664259" y="1310064"/>
                      </a:cubicBezTo>
                      <a:cubicBezTo>
                        <a:pt x="2541554" y="1286867"/>
                        <a:pt x="2239809" y="1284098"/>
                        <a:pt x="1979404" y="1310064"/>
                      </a:cubicBezTo>
                      <a:cubicBezTo>
                        <a:pt x="1718999" y="1336030"/>
                        <a:pt x="1502059" y="1302401"/>
                        <a:pt x="1331238" y="1310064"/>
                      </a:cubicBezTo>
                      <a:cubicBezTo>
                        <a:pt x="1160417" y="1317727"/>
                        <a:pt x="650532" y="1322665"/>
                        <a:pt x="218348" y="1310064"/>
                      </a:cubicBezTo>
                      <a:cubicBezTo>
                        <a:pt x="84160" y="1307573"/>
                        <a:pt x="-16629" y="1220603"/>
                        <a:pt x="0" y="1091716"/>
                      </a:cubicBezTo>
                      <a:cubicBezTo>
                        <a:pt x="-7558" y="912311"/>
                        <a:pt x="-8978" y="822458"/>
                        <a:pt x="0" y="681233"/>
                      </a:cubicBezTo>
                      <a:cubicBezTo>
                        <a:pt x="8978" y="540008"/>
                        <a:pt x="17381" y="367962"/>
                        <a:pt x="0" y="218348"/>
                      </a:cubicBezTo>
                      <a:close/>
                    </a:path>
                    <a:path w="4105563" h="1310064" stroke="0" extrusionOk="0">
                      <a:moveTo>
                        <a:pt x="0" y="218348"/>
                      </a:moveTo>
                      <a:cubicBezTo>
                        <a:pt x="-27231" y="89807"/>
                        <a:pt x="95387" y="15051"/>
                        <a:pt x="218348" y="0"/>
                      </a:cubicBezTo>
                      <a:cubicBezTo>
                        <a:pt x="361973" y="-17890"/>
                        <a:pt x="579890" y="8286"/>
                        <a:pt x="793137" y="0"/>
                      </a:cubicBezTo>
                      <a:cubicBezTo>
                        <a:pt x="1006384" y="-8286"/>
                        <a:pt x="1169496" y="-19692"/>
                        <a:pt x="1404615" y="0"/>
                      </a:cubicBezTo>
                      <a:cubicBezTo>
                        <a:pt x="1639734" y="19692"/>
                        <a:pt x="1755596" y="-19285"/>
                        <a:pt x="1942715" y="0"/>
                      </a:cubicBezTo>
                      <a:cubicBezTo>
                        <a:pt x="2129834" y="19285"/>
                        <a:pt x="2283784" y="-25400"/>
                        <a:pt x="2590882" y="0"/>
                      </a:cubicBezTo>
                      <a:cubicBezTo>
                        <a:pt x="2897980" y="25400"/>
                        <a:pt x="3012431" y="19103"/>
                        <a:pt x="3128982" y="0"/>
                      </a:cubicBezTo>
                      <a:cubicBezTo>
                        <a:pt x="3245533" y="-19103"/>
                        <a:pt x="3645572" y="-8619"/>
                        <a:pt x="3887215" y="0"/>
                      </a:cubicBezTo>
                      <a:cubicBezTo>
                        <a:pt x="3990490" y="-1954"/>
                        <a:pt x="4122009" y="118096"/>
                        <a:pt x="4105563" y="218348"/>
                      </a:cubicBezTo>
                      <a:cubicBezTo>
                        <a:pt x="4118375" y="313483"/>
                        <a:pt x="4089240" y="457753"/>
                        <a:pt x="4105563" y="637565"/>
                      </a:cubicBezTo>
                      <a:cubicBezTo>
                        <a:pt x="4121886" y="817377"/>
                        <a:pt x="4096173" y="950727"/>
                        <a:pt x="4105563" y="1091716"/>
                      </a:cubicBezTo>
                      <a:cubicBezTo>
                        <a:pt x="4117479" y="1208943"/>
                        <a:pt x="3990271" y="1315040"/>
                        <a:pt x="3887215" y="1310064"/>
                      </a:cubicBezTo>
                      <a:cubicBezTo>
                        <a:pt x="3690799" y="1302592"/>
                        <a:pt x="3377940" y="1294133"/>
                        <a:pt x="3239048" y="1310064"/>
                      </a:cubicBezTo>
                      <a:cubicBezTo>
                        <a:pt x="3100156" y="1325995"/>
                        <a:pt x="2900279" y="1311067"/>
                        <a:pt x="2664259" y="1310064"/>
                      </a:cubicBezTo>
                      <a:cubicBezTo>
                        <a:pt x="2428239" y="1309061"/>
                        <a:pt x="2374368" y="1283610"/>
                        <a:pt x="2089470" y="1310064"/>
                      </a:cubicBezTo>
                      <a:cubicBezTo>
                        <a:pt x="1804572" y="1336518"/>
                        <a:pt x="1645894" y="1334803"/>
                        <a:pt x="1514681" y="1310064"/>
                      </a:cubicBezTo>
                      <a:cubicBezTo>
                        <a:pt x="1383468" y="1285325"/>
                        <a:pt x="1193904" y="1285554"/>
                        <a:pt x="903203" y="1310064"/>
                      </a:cubicBezTo>
                      <a:cubicBezTo>
                        <a:pt x="612502" y="1334574"/>
                        <a:pt x="494443" y="1333905"/>
                        <a:pt x="218348" y="1310064"/>
                      </a:cubicBezTo>
                      <a:cubicBezTo>
                        <a:pt x="79584" y="1313173"/>
                        <a:pt x="15624" y="1206721"/>
                        <a:pt x="0" y="1091716"/>
                      </a:cubicBezTo>
                      <a:cubicBezTo>
                        <a:pt x="7358" y="966509"/>
                        <a:pt x="-3094" y="810714"/>
                        <a:pt x="0" y="646298"/>
                      </a:cubicBezTo>
                      <a:cubicBezTo>
                        <a:pt x="3094" y="481882"/>
                        <a:pt x="-16070" y="308833"/>
                        <a:pt x="0" y="218348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xmlns="" sd="3413492038">
                        <a:prstGeom prst="round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sz="32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kumimoji="0" lang="en-US" sz="32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kumimoji="0" lang="en-US" sz="32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kumimoji="0" lang="en-US" sz="32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kumimoji="0" lang="en-US" sz="32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kumimoji="0" lang="en-US" sz="32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kumimoji="0" lang="en-US" sz="32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kumimoji="0" lang="en-US" sz="32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kumimoji="0" lang="en-US" sz="32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𝟒</m:t>
                        </m:r>
                      </m:oMath>
                    </m:oMathPara>
                  </a14:m>
                  <a:endParaRPr kumimoji="0" lang="en-US" sz="3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mc:Choice>
          <mc:Fallback xmlns="">
            <p:sp>
              <p:nvSpPr>
                <p:cNvPr id="19" name="Rectangle: Rounded Corners 18">
                  <a:extLst>
                    <a:ext uri="{FF2B5EF4-FFF2-40B4-BE49-F238E27FC236}">
                      <a16:creationId xmlns:a16="http://schemas.microsoft.com/office/drawing/2014/main" id="{637ABDF7-88E7-4484-9595-9D4E0E8AE78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39866" y="3106587"/>
                  <a:ext cx="4105563" cy="1310064"/>
                </a:xfrm>
                <a:prstGeom prst="round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sd="3413492038">
                        <a:custGeom>
                          <a:avLst/>
                          <a:gdLst>
                            <a:gd name="connsiteX0" fmla="*/ 0 w 4105563"/>
                            <a:gd name="connsiteY0" fmla="*/ 218348 h 1310064"/>
                            <a:gd name="connsiteX1" fmla="*/ 218348 w 4105563"/>
                            <a:gd name="connsiteY1" fmla="*/ 0 h 1310064"/>
                            <a:gd name="connsiteX2" fmla="*/ 793137 w 4105563"/>
                            <a:gd name="connsiteY2" fmla="*/ 0 h 1310064"/>
                            <a:gd name="connsiteX3" fmla="*/ 1441304 w 4105563"/>
                            <a:gd name="connsiteY3" fmla="*/ 0 h 1310064"/>
                            <a:gd name="connsiteX4" fmla="*/ 1942715 w 4105563"/>
                            <a:gd name="connsiteY4" fmla="*/ 0 h 1310064"/>
                            <a:gd name="connsiteX5" fmla="*/ 2480816 w 4105563"/>
                            <a:gd name="connsiteY5" fmla="*/ 0 h 1310064"/>
                            <a:gd name="connsiteX6" fmla="*/ 3128982 w 4105563"/>
                            <a:gd name="connsiteY6" fmla="*/ 0 h 1310064"/>
                            <a:gd name="connsiteX7" fmla="*/ 3887215 w 4105563"/>
                            <a:gd name="connsiteY7" fmla="*/ 0 h 1310064"/>
                            <a:gd name="connsiteX8" fmla="*/ 4105563 w 4105563"/>
                            <a:gd name="connsiteY8" fmla="*/ 218348 h 1310064"/>
                            <a:gd name="connsiteX9" fmla="*/ 4105563 w 4105563"/>
                            <a:gd name="connsiteY9" fmla="*/ 628831 h 1310064"/>
                            <a:gd name="connsiteX10" fmla="*/ 4105563 w 4105563"/>
                            <a:gd name="connsiteY10" fmla="*/ 1091716 h 1310064"/>
                            <a:gd name="connsiteX11" fmla="*/ 3887215 w 4105563"/>
                            <a:gd name="connsiteY11" fmla="*/ 1310064 h 1310064"/>
                            <a:gd name="connsiteX12" fmla="*/ 3239048 w 4105563"/>
                            <a:gd name="connsiteY12" fmla="*/ 1310064 h 1310064"/>
                            <a:gd name="connsiteX13" fmla="*/ 2664259 w 4105563"/>
                            <a:gd name="connsiteY13" fmla="*/ 1310064 h 1310064"/>
                            <a:gd name="connsiteX14" fmla="*/ 1979404 w 4105563"/>
                            <a:gd name="connsiteY14" fmla="*/ 1310064 h 1310064"/>
                            <a:gd name="connsiteX15" fmla="*/ 1331238 w 4105563"/>
                            <a:gd name="connsiteY15" fmla="*/ 1310064 h 1310064"/>
                            <a:gd name="connsiteX16" fmla="*/ 218348 w 4105563"/>
                            <a:gd name="connsiteY16" fmla="*/ 1310064 h 1310064"/>
                            <a:gd name="connsiteX17" fmla="*/ 0 w 4105563"/>
                            <a:gd name="connsiteY17" fmla="*/ 1091716 h 1310064"/>
                            <a:gd name="connsiteX18" fmla="*/ 0 w 4105563"/>
                            <a:gd name="connsiteY18" fmla="*/ 681233 h 1310064"/>
                            <a:gd name="connsiteX19" fmla="*/ 0 w 4105563"/>
                            <a:gd name="connsiteY19" fmla="*/ 218348 h 131006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</a:cxnLst>
                          <a:rect l="l" t="t" r="r" b="b"/>
                          <a:pathLst>
                            <a:path w="4105563" h="1310064" fill="none" extrusionOk="0">
                              <a:moveTo>
                                <a:pt x="0" y="218348"/>
                              </a:moveTo>
                              <a:cubicBezTo>
                                <a:pt x="-8827" y="89453"/>
                                <a:pt x="95696" y="2074"/>
                                <a:pt x="218348" y="0"/>
                              </a:cubicBezTo>
                              <a:cubicBezTo>
                                <a:pt x="364158" y="24559"/>
                                <a:pt x="513282" y="24642"/>
                                <a:pt x="793137" y="0"/>
                              </a:cubicBezTo>
                              <a:cubicBezTo>
                                <a:pt x="1072992" y="-24642"/>
                                <a:pt x="1215249" y="-8430"/>
                                <a:pt x="1441304" y="0"/>
                              </a:cubicBezTo>
                              <a:cubicBezTo>
                                <a:pt x="1667359" y="8430"/>
                                <a:pt x="1701658" y="-14897"/>
                                <a:pt x="1942715" y="0"/>
                              </a:cubicBezTo>
                              <a:cubicBezTo>
                                <a:pt x="2183772" y="14897"/>
                                <a:pt x="2293022" y="4005"/>
                                <a:pt x="2480816" y="0"/>
                              </a:cubicBezTo>
                              <a:cubicBezTo>
                                <a:pt x="2668610" y="-4005"/>
                                <a:pt x="2944007" y="-25453"/>
                                <a:pt x="3128982" y="0"/>
                              </a:cubicBezTo>
                              <a:cubicBezTo>
                                <a:pt x="3313957" y="25453"/>
                                <a:pt x="3712172" y="4261"/>
                                <a:pt x="3887215" y="0"/>
                              </a:cubicBezTo>
                              <a:cubicBezTo>
                                <a:pt x="3997060" y="11944"/>
                                <a:pt x="4110479" y="93016"/>
                                <a:pt x="4105563" y="218348"/>
                              </a:cubicBezTo>
                              <a:cubicBezTo>
                                <a:pt x="4097660" y="406749"/>
                                <a:pt x="4112431" y="470021"/>
                                <a:pt x="4105563" y="628831"/>
                              </a:cubicBezTo>
                              <a:cubicBezTo>
                                <a:pt x="4098695" y="787641"/>
                                <a:pt x="4122120" y="890903"/>
                                <a:pt x="4105563" y="1091716"/>
                              </a:cubicBezTo>
                              <a:cubicBezTo>
                                <a:pt x="4094549" y="1210807"/>
                                <a:pt x="4011890" y="1312714"/>
                                <a:pt x="3887215" y="1310064"/>
                              </a:cubicBezTo>
                              <a:cubicBezTo>
                                <a:pt x="3672985" y="1295078"/>
                                <a:pt x="3489175" y="1282621"/>
                                <a:pt x="3239048" y="1310064"/>
                              </a:cubicBezTo>
                              <a:cubicBezTo>
                                <a:pt x="2988921" y="1337507"/>
                                <a:pt x="2786964" y="1333261"/>
                                <a:pt x="2664259" y="1310064"/>
                              </a:cubicBezTo>
                              <a:cubicBezTo>
                                <a:pt x="2541554" y="1286867"/>
                                <a:pt x="2239809" y="1284098"/>
                                <a:pt x="1979404" y="1310064"/>
                              </a:cubicBezTo>
                              <a:cubicBezTo>
                                <a:pt x="1718999" y="1336030"/>
                                <a:pt x="1502059" y="1302401"/>
                                <a:pt x="1331238" y="1310064"/>
                              </a:cubicBezTo>
                              <a:cubicBezTo>
                                <a:pt x="1160417" y="1317727"/>
                                <a:pt x="650532" y="1322665"/>
                                <a:pt x="218348" y="1310064"/>
                              </a:cubicBezTo>
                              <a:cubicBezTo>
                                <a:pt x="84160" y="1307573"/>
                                <a:pt x="-16629" y="1220603"/>
                                <a:pt x="0" y="1091716"/>
                              </a:cubicBezTo>
                              <a:cubicBezTo>
                                <a:pt x="-7558" y="912311"/>
                                <a:pt x="-8978" y="822458"/>
                                <a:pt x="0" y="681233"/>
                              </a:cubicBezTo>
                              <a:cubicBezTo>
                                <a:pt x="8978" y="540008"/>
                                <a:pt x="17381" y="367962"/>
                                <a:pt x="0" y="218348"/>
                              </a:cubicBezTo>
                              <a:close/>
                            </a:path>
                            <a:path w="4105563" h="1310064" stroke="0" extrusionOk="0">
                              <a:moveTo>
                                <a:pt x="0" y="218348"/>
                              </a:moveTo>
                              <a:cubicBezTo>
                                <a:pt x="-27231" y="89807"/>
                                <a:pt x="95387" y="15051"/>
                                <a:pt x="218348" y="0"/>
                              </a:cubicBezTo>
                              <a:cubicBezTo>
                                <a:pt x="361973" y="-17890"/>
                                <a:pt x="579890" y="8286"/>
                                <a:pt x="793137" y="0"/>
                              </a:cubicBezTo>
                              <a:cubicBezTo>
                                <a:pt x="1006384" y="-8286"/>
                                <a:pt x="1169496" y="-19692"/>
                                <a:pt x="1404615" y="0"/>
                              </a:cubicBezTo>
                              <a:cubicBezTo>
                                <a:pt x="1639734" y="19692"/>
                                <a:pt x="1755596" y="-19285"/>
                                <a:pt x="1942715" y="0"/>
                              </a:cubicBezTo>
                              <a:cubicBezTo>
                                <a:pt x="2129834" y="19285"/>
                                <a:pt x="2283784" y="-25400"/>
                                <a:pt x="2590882" y="0"/>
                              </a:cubicBezTo>
                              <a:cubicBezTo>
                                <a:pt x="2897980" y="25400"/>
                                <a:pt x="3012431" y="19103"/>
                                <a:pt x="3128982" y="0"/>
                              </a:cubicBezTo>
                              <a:cubicBezTo>
                                <a:pt x="3245533" y="-19103"/>
                                <a:pt x="3645572" y="-8619"/>
                                <a:pt x="3887215" y="0"/>
                              </a:cubicBezTo>
                              <a:cubicBezTo>
                                <a:pt x="3990490" y="-1954"/>
                                <a:pt x="4122009" y="118096"/>
                                <a:pt x="4105563" y="218348"/>
                              </a:cubicBezTo>
                              <a:cubicBezTo>
                                <a:pt x="4118375" y="313483"/>
                                <a:pt x="4089240" y="457753"/>
                                <a:pt x="4105563" y="637565"/>
                              </a:cubicBezTo>
                              <a:cubicBezTo>
                                <a:pt x="4121886" y="817377"/>
                                <a:pt x="4096173" y="950727"/>
                                <a:pt x="4105563" y="1091716"/>
                              </a:cubicBezTo>
                              <a:cubicBezTo>
                                <a:pt x="4117479" y="1208943"/>
                                <a:pt x="3990271" y="1315040"/>
                                <a:pt x="3887215" y="1310064"/>
                              </a:cubicBezTo>
                              <a:cubicBezTo>
                                <a:pt x="3690799" y="1302592"/>
                                <a:pt x="3377940" y="1294133"/>
                                <a:pt x="3239048" y="1310064"/>
                              </a:cubicBezTo>
                              <a:cubicBezTo>
                                <a:pt x="3100156" y="1325995"/>
                                <a:pt x="2900279" y="1311067"/>
                                <a:pt x="2664259" y="1310064"/>
                              </a:cubicBezTo>
                              <a:cubicBezTo>
                                <a:pt x="2428239" y="1309061"/>
                                <a:pt x="2374368" y="1283610"/>
                                <a:pt x="2089470" y="1310064"/>
                              </a:cubicBezTo>
                              <a:cubicBezTo>
                                <a:pt x="1804572" y="1336518"/>
                                <a:pt x="1645894" y="1334803"/>
                                <a:pt x="1514681" y="1310064"/>
                              </a:cubicBezTo>
                              <a:cubicBezTo>
                                <a:pt x="1383468" y="1285325"/>
                                <a:pt x="1193904" y="1285554"/>
                                <a:pt x="903203" y="1310064"/>
                              </a:cubicBezTo>
                              <a:cubicBezTo>
                                <a:pt x="612502" y="1334574"/>
                                <a:pt x="494443" y="1333905"/>
                                <a:pt x="218348" y="1310064"/>
                              </a:cubicBezTo>
                              <a:cubicBezTo>
                                <a:pt x="79584" y="1313173"/>
                                <a:pt x="15624" y="1206721"/>
                                <a:pt x="0" y="1091716"/>
                              </a:cubicBezTo>
                              <a:cubicBezTo>
                                <a:pt x="7358" y="966509"/>
                                <a:pt x="-3094" y="810714"/>
                                <a:pt x="0" y="646298"/>
                              </a:cubicBezTo>
                              <a:cubicBezTo>
                                <a:pt x="3094" y="481882"/>
                                <a:pt x="-16070" y="308833"/>
                                <a:pt x="0" y="218348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0" name="Picture 19" descr="Icon&#10;&#10;Description automatically generated">
              <a:extLst>
                <a:ext uri="{FF2B5EF4-FFF2-40B4-BE49-F238E27FC236}">
                  <a16:creationId xmlns:a16="http://schemas.microsoft.com/office/drawing/2014/main" xmlns="" id="{3C1A420D-CD99-4728-AE84-5C337A7FDBB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370" y="2776402"/>
              <a:ext cx="1250246" cy="763186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A1A8460B-B99E-466D-983E-3DFBEA4C304B}"/>
              </a:ext>
            </a:extLst>
          </p:cNvPr>
          <p:cNvGrpSpPr/>
          <p:nvPr/>
        </p:nvGrpSpPr>
        <p:grpSpPr>
          <a:xfrm>
            <a:off x="897408" y="4757795"/>
            <a:ext cx="3461974" cy="2003547"/>
            <a:chOff x="240732" y="3909315"/>
            <a:chExt cx="4739819" cy="407318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Rectangle: Rounded Corners 21">
                  <a:extLst>
                    <a:ext uri="{FF2B5EF4-FFF2-40B4-BE49-F238E27FC236}">
                      <a16:creationId xmlns:a16="http://schemas.microsoft.com/office/drawing/2014/main" xmlns="" id="{83CAF424-7F59-43EA-93B3-64BA1A79EBB3}"/>
                    </a:ext>
                  </a:extLst>
                </p:cNvPr>
                <p:cNvSpPr/>
                <p:nvPr/>
              </p:nvSpPr>
              <p:spPr>
                <a:xfrm>
                  <a:off x="874988" y="4744591"/>
                  <a:ext cx="4105563" cy="3237912"/>
                </a:xfrm>
                <a:custGeom>
                  <a:avLst/>
                  <a:gdLst>
                    <a:gd name="connsiteX0" fmla="*/ 0 w 4105563"/>
                    <a:gd name="connsiteY0" fmla="*/ 539663 h 3237912"/>
                    <a:gd name="connsiteX1" fmla="*/ 539663 w 4105563"/>
                    <a:gd name="connsiteY1" fmla="*/ 0 h 3237912"/>
                    <a:gd name="connsiteX2" fmla="*/ 1144910 w 4105563"/>
                    <a:gd name="connsiteY2" fmla="*/ 0 h 3237912"/>
                    <a:gd name="connsiteX3" fmla="*/ 1689633 w 4105563"/>
                    <a:gd name="connsiteY3" fmla="*/ 0 h 3237912"/>
                    <a:gd name="connsiteX4" fmla="*/ 2325143 w 4105563"/>
                    <a:gd name="connsiteY4" fmla="*/ 0 h 3237912"/>
                    <a:gd name="connsiteX5" fmla="*/ 2930390 w 4105563"/>
                    <a:gd name="connsiteY5" fmla="*/ 0 h 3237912"/>
                    <a:gd name="connsiteX6" fmla="*/ 3565900 w 4105563"/>
                    <a:gd name="connsiteY6" fmla="*/ 0 h 3237912"/>
                    <a:gd name="connsiteX7" fmla="*/ 4105563 w 4105563"/>
                    <a:gd name="connsiteY7" fmla="*/ 539663 h 3237912"/>
                    <a:gd name="connsiteX8" fmla="*/ 4105563 w 4105563"/>
                    <a:gd name="connsiteY8" fmla="*/ 1122481 h 3237912"/>
                    <a:gd name="connsiteX9" fmla="*/ 4105563 w 4105563"/>
                    <a:gd name="connsiteY9" fmla="*/ 1640542 h 3237912"/>
                    <a:gd name="connsiteX10" fmla="*/ 4105563 w 4105563"/>
                    <a:gd name="connsiteY10" fmla="*/ 2201774 h 3237912"/>
                    <a:gd name="connsiteX11" fmla="*/ 4105563 w 4105563"/>
                    <a:gd name="connsiteY11" fmla="*/ 2698249 h 3237912"/>
                    <a:gd name="connsiteX12" fmla="*/ 3565900 w 4105563"/>
                    <a:gd name="connsiteY12" fmla="*/ 3237912 h 3237912"/>
                    <a:gd name="connsiteX13" fmla="*/ 3021177 w 4105563"/>
                    <a:gd name="connsiteY13" fmla="*/ 3237912 h 3237912"/>
                    <a:gd name="connsiteX14" fmla="*/ 2355405 w 4105563"/>
                    <a:gd name="connsiteY14" fmla="*/ 3237912 h 3237912"/>
                    <a:gd name="connsiteX15" fmla="*/ 1750158 w 4105563"/>
                    <a:gd name="connsiteY15" fmla="*/ 3237912 h 3237912"/>
                    <a:gd name="connsiteX16" fmla="*/ 1084386 w 4105563"/>
                    <a:gd name="connsiteY16" fmla="*/ 3237912 h 3237912"/>
                    <a:gd name="connsiteX17" fmla="*/ 539663 w 4105563"/>
                    <a:gd name="connsiteY17" fmla="*/ 3237912 h 3237912"/>
                    <a:gd name="connsiteX18" fmla="*/ 0 w 4105563"/>
                    <a:gd name="connsiteY18" fmla="*/ 2698249 h 3237912"/>
                    <a:gd name="connsiteX19" fmla="*/ 0 w 4105563"/>
                    <a:gd name="connsiteY19" fmla="*/ 2223360 h 3237912"/>
                    <a:gd name="connsiteX20" fmla="*/ 0 w 4105563"/>
                    <a:gd name="connsiteY20" fmla="*/ 1705299 h 3237912"/>
                    <a:gd name="connsiteX21" fmla="*/ 0 w 4105563"/>
                    <a:gd name="connsiteY21" fmla="*/ 1165653 h 3237912"/>
                    <a:gd name="connsiteX22" fmla="*/ 0 w 4105563"/>
                    <a:gd name="connsiteY22" fmla="*/ 539663 h 3237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4105563" h="3237912" fill="none" extrusionOk="0">
                      <a:moveTo>
                        <a:pt x="0" y="539663"/>
                      </a:moveTo>
                      <a:cubicBezTo>
                        <a:pt x="-15059" y="272721"/>
                        <a:pt x="232965" y="4737"/>
                        <a:pt x="539663" y="0"/>
                      </a:cubicBezTo>
                      <a:cubicBezTo>
                        <a:pt x="763798" y="-28762"/>
                        <a:pt x="962724" y="-3042"/>
                        <a:pt x="1144910" y="0"/>
                      </a:cubicBezTo>
                      <a:cubicBezTo>
                        <a:pt x="1327096" y="3042"/>
                        <a:pt x="1464445" y="-7081"/>
                        <a:pt x="1689633" y="0"/>
                      </a:cubicBezTo>
                      <a:cubicBezTo>
                        <a:pt x="1914821" y="7081"/>
                        <a:pt x="2170576" y="-29818"/>
                        <a:pt x="2325143" y="0"/>
                      </a:cubicBezTo>
                      <a:cubicBezTo>
                        <a:pt x="2479710" y="29818"/>
                        <a:pt x="2677978" y="-21742"/>
                        <a:pt x="2930390" y="0"/>
                      </a:cubicBezTo>
                      <a:cubicBezTo>
                        <a:pt x="3182802" y="21742"/>
                        <a:pt x="3364872" y="-24673"/>
                        <a:pt x="3565900" y="0"/>
                      </a:cubicBezTo>
                      <a:cubicBezTo>
                        <a:pt x="3919654" y="-1375"/>
                        <a:pt x="4154713" y="294521"/>
                        <a:pt x="4105563" y="539663"/>
                      </a:cubicBezTo>
                      <a:cubicBezTo>
                        <a:pt x="4130497" y="761387"/>
                        <a:pt x="4117124" y="895047"/>
                        <a:pt x="4105563" y="1122481"/>
                      </a:cubicBezTo>
                      <a:cubicBezTo>
                        <a:pt x="4094002" y="1349915"/>
                        <a:pt x="4087784" y="1393537"/>
                        <a:pt x="4105563" y="1640542"/>
                      </a:cubicBezTo>
                      <a:cubicBezTo>
                        <a:pt x="4123342" y="1887547"/>
                        <a:pt x="4082588" y="1949657"/>
                        <a:pt x="4105563" y="2201774"/>
                      </a:cubicBezTo>
                      <a:cubicBezTo>
                        <a:pt x="4128538" y="2453891"/>
                        <a:pt x="4102282" y="2589346"/>
                        <a:pt x="4105563" y="2698249"/>
                      </a:cubicBezTo>
                      <a:cubicBezTo>
                        <a:pt x="4106871" y="3007073"/>
                        <a:pt x="3835639" y="3239675"/>
                        <a:pt x="3565900" y="3237912"/>
                      </a:cubicBezTo>
                      <a:cubicBezTo>
                        <a:pt x="3383170" y="3229051"/>
                        <a:pt x="3268593" y="3255514"/>
                        <a:pt x="3021177" y="3237912"/>
                      </a:cubicBezTo>
                      <a:cubicBezTo>
                        <a:pt x="2773761" y="3220310"/>
                        <a:pt x="2615565" y="3210586"/>
                        <a:pt x="2355405" y="3237912"/>
                      </a:cubicBezTo>
                      <a:cubicBezTo>
                        <a:pt x="2095245" y="3265238"/>
                        <a:pt x="1897237" y="3235288"/>
                        <a:pt x="1750158" y="3237912"/>
                      </a:cubicBezTo>
                      <a:cubicBezTo>
                        <a:pt x="1603079" y="3240536"/>
                        <a:pt x="1369838" y="3226817"/>
                        <a:pt x="1084386" y="3237912"/>
                      </a:cubicBezTo>
                      <a:cubicBezTo>
                        <a:pt x="798934" y="3249007"/>
                        <a:pt x="756214" y="3212403"/>
                        <a:pt x="539663" y="3237912"/>
                      </a:cubicBezTo>
                      <a:cubicBezTo>
                        <a:pt x="228189" y="3213388"/>
                        <a:pt x="-45067" y="3012277"/>
                        <a:pt x="0" y="2698249"/>
                      </a:cubicBezTo>
                      <a:cubicBezTo>
                        <a:pt x="-21204" y="2463181"/>
                        <a:pt x="2621" y="2382851"/>
                        <a:pt x="0" y="2223360"/>
                      </a:cubicBezTo>
                      <a:cubicBezTo>
                        <a:pt x="-2621" y="2063869"/>
                        <a:pt x="-16607" y="1870672"/>
                        <a:pt x="0" y="1705299"/>
                      </a:cubicBezTo>
                      <a:cubicBezTo>
                        <a:pt x="16607" y="1539926"/>
                        <a:pt x="-22867" y="1373000"/>
                        <a:pt x="0" y="1165653"/>
                      </a:cubicBezTo>
                      <a:cubicBezTo>
                        <a:pt x="22867" y="958306"/>
                        <a:pt x="8373" y="687560"/>
                        <a:pt x="0" y="539663"/>
                      </a:cubicBezTo>
                      <a:close/>
                    </a:path>
                    <a:path w="4105563" h="3237912" stroke="0" extrusionOk="0">
                      <a:moveTo>
                        <a:pt x="0" y="539663"/>
                      </a:moveTo>
                      <a:cubicBezTo>
                        <a:pt x="-12515" y="237961"/>
                        <a:pt x="238628" y="18964"/>
                        <a:pt x="539663" y="0"/>
                      </a:cubicBezTo>
                      <a:cubicBezTo>
                        <a:pt x="733122" y="-9802"/>
                        <a:pt x="976405" y="10526"/>
                        <a:pt x="1114648" y="0"/>
                      </a:cubicBezTo>
                      <a:cubicBezTo>
                        <a:pt x="1252892" y="-10526"/>
                        <a:pt x="1424685" y="680"/>
                        <a:pt x="1719895" y="0"/>
                      </a:cubicBezTo>
                      <a:cubicBezTo>
                        <a:pt x="2015105" y="-680"/>
                        <a:pt x="2130520" y="6955"/>
                        <a:pt x="2264618" y="0"/>
                      </a:cubicBezTo>
                      <a:cubicBezTo>
                        <a:pt x="2398716" y="-6955"/>
                        <a:pt x="2662605" y="-10405"/>
                        <a:pt x="2900128" y="0"/>
                      </a:cubicBezTo>
                      <a:cubicBezTo>
                        <a:pt x="3137651" y="10405"/>
                        <a:pt x="3292143" y="9757"/>
                        <a:pt x="3565900" y="0"/>
                      </a:cubicBezTo>
                      <a:cubicBezTo>
                        <a:pt x="3848616" y="-18343"/>
                        <a:pt x="4033727" y="261403"/>
                        <a:pt x="4105563" y="539663"/>
                      </a:cubicBezTo>
                      <a:cubicBezTo>
                        <a:pt x="4101551" y="774573"/>
                        <a:pt x="4128948" y="855827"/>
                        <a:pt x="4105563" y="1014552"/>
                      </a:cubicBezTo>
                      <a:cubicBezTo>
                        <a:pt x="4082178" y="1173277"/>
                        <a:pt x="4100159" y="1357835"/>
                        <a:pt x="4105563" y="1554198"/>
                      </a:cubicBezTo>
                      <a:cubicBezTo>
                        <a:pt x="4110967" y="1750561"/>
                        <a:pt x="4120943" y="1988540"/>
                        <a:pt x="4105563" y="2115431"/>
                      </a:cubicBezTo>
                      <a:cubicBezTo>
                        <a:pt x="4090183" y="2242322"/>
                        <a:pt x="4080443" y="2460237"/>
                        <a:pt x="4105563" y="2698249"/>
                      </a:cubicBezTo>
                      <a:cubicBezTo>
                        <a:pt x="4095805" y="3033207"/>
                        <a:pt x="3804775" y="3221369"/>
                        <a:pt x="3565900" y="3237912"/>
                      </a:cubicBezTo>
                      <a:cubicBezTo>
                        <a:pt x="3245571" y="3265969"/>
                        <a:pt x="3095851" y="3259636"/>
                        <a:pt x="2900128" y="3237912"/>
                      </a:cubicBezTo>
                      <a:cubicBezTo>
                        <a:pt x="2704405" y="3216188"/>
                        <a:pt x="2547984" y="3230842"/>
                        <a:pt x="2325143" y="3237912"/>
                      </a:cubicBezTo>
                      <a:cubicBezTo>
                        <a:pt x="2102303" y="3244982"/>
                        <a:pt x="1888240" y="3234680"/>
                        <a:pt x="1750158" y="3237912"/>
                      </a:cubicBezTo>
                      <a:cubicBezTo>
                        <a:pt x="1612076" y="3241144"/>
                        <a:pt x="1382053" y="3238534"/>
                        <a:pt x="1144910" y="3237912"/>
                      </a:cubicBezTo>
                      <a:cubicBezTo>
                        <a:pt x="907767" y="3237290"/>
                        <a:pt x="735290" y="3225623"/>
                        <a:pt x="539663" y="3237912"/>
                      </a:cubicBezTo>
                      <a:cubicBezTo>
                        <a:pt x="214707" y="3242514"/>
                        <a:pt x="62822" y="2973842"/>
                        <a:pt x="0" y="2698249"/>
                      </a:cubicBezTo>
                      <a:cubicBezTo>
                        <a:pt x="-24042" y="2445677"/>
                        <a:pt x="-23964" y="2336820"/>
                        <a:pt x="0" y="2137017"/>
                      </a:cubicBezTo>
                      <a:cubicBezTo>
                        <a:pt x="23964" y="1937214"/>
                        <a:pt x="26841" y="1707061"/>
                        <a:pt x="0" y="1597370"/>
                      </a:cubicBezTo>
                      <a:cubicBezTo>
                        <a:pt x="-26841" y="1487679"/>
                        <a:pt x="-1956" y="1344286"/>
                        <a:pt x="0" y="1122481"/>
                      </a:cubicBezTo>
                      <a:cubicBezTo>
                        <a:pt x="1956" y="900676"/>
                        <a:pt x="25921" y="723549"/>
                        <a:pt x="0" y="539663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xmlns="" sd="3413492038">
                        <a:prstGeom prst="round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 rtlCol="0" anchor="ctr"/>
                <a:lstStyle/>
                <a:p>
                  <a:pPr lvl="0" algn="ctr" defTabSz="914400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1" i="1" kern="0" smtClean="0"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3200" b="1" i="1" kern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1" i="1" kern="0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3200" b="1" i="1" kern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1" i="1" kern="0" smtClean="0"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3200" b="1" i="1" kern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1" i="1" kern="0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3200" b="1" i="1" kern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1" i="1" kern="0" smtClean="0">
                            <a:latin typeface="Cambria Math" panose="02040503050406030204" pitchFamily="18" charset="0"/>
                          </a:rPr>
                          <m:t>𝟔</m:t>
                        </m:r>
                      </m:oMath>
                    </m:oMathPara>
                  </a14:m>
                  <a:endParaRPr lang="en-US" sz="3200" b="1" kern="0" dirty="0"/>
                </a:p>
              </p:txBody>
            </p:sp>
          </mc:Choice>
          <mc:Fallback xmlns="">
            <p:sp>
              <p:nvSpPr>
                <p:cNvPr id="22" name="Rectangle: Rounded Corners 21">
                  <a:extLst>
                    <a:ext uri="{FF2B5EF4-FFF2-40B4-BE49-F238E27FC236}">
                      <a16:creationId xmlns:a16="http://schemas.microsoft.com/office/drawing/2014/main" id="{83CAF424-7F59-43EA-93B3-64BA1A79EBB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4988" y="4744591"/>
                  <a:ext cx="4105563" cy="3237912"/>
                </a:xfrm>
                <a:prstGeom prst="roundRect">
                  <a:avLst/>
                </a:prstGeom>
                <a:blipFill>
                  <a:blip r:embed="rId12"/>
                  <a:stretch>
                    <a:fillRect/>
                  </a:stretch>
                </a:blip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sd="3413492038">
                        <a:custGeom>
                          <a:avLst/>
                          <a:gdLst>
                            <a:gd name="connsiteX0" fmla="*/ 0 w 4105563"/>
                            <a:gd name="connsiteY0" fmla="*/ 539663 h 3237912"/>
                            <a:gd name="connsiteX1" fmla="*/ 539663 w 4105563"/>
                            <a:gd name="connsiteY1" fmla="*/ 0 h 3237912"/>
                            <a:gd name="connsiteX2" fmla="*/ 1144910 w 4105563"/>
                            <a:gd name="connsiteY2" fmla="*/ 0 h 3237912"/>
                            <a:gd name="connsiteX3" fmla="*/ 1689633 w 4105563"/>
                            <a:gd name="connsiteY3" fmla="*/ 0 h 3237912"/>
                            <a:gd name="connsiteX4" fmla="*/ 2325143 w 4105563"/>
                            <a:gd name="connsiteY4" fmla="*/ 0 h 3237912"/>
                            <a:gd name="connsiteX5" fmla="*/ 2930390 w 4105563"/>
                            <a:gd name="connsiteY5" fmla="*/ 0 h 3237912"/>
                            <a:gd name="connsiteX6" fmla="*/ 3565900 w 4105563"/>
                            <a:gd name="connsiteY6" fmla="*/ 0 h 3237912"/>
                            <a:gd name="connsiteX7" fmla="*/ 4105563 w 4105563"/>
                            <a:gd name="connsiteY7" fmla="*/ 539663 h 3237912"/>
                            <a:gd name="connsiteX8" fmla="*/ 4105563 w 4105563"/>
                            <a:gd name="connsiteY8" fmla="*/ 1122481 h 3237912"/>
                            <a:gd name="connsiteX9" fmla="*/ 4105563 w 4105563"/>
                            <a:gd name="connsiteY9" fmla="*/ 1640542 h 3237912"/>
                            <a:gd name="connsiteX10" fmla="*/ 4105563 w 4105563"/>
                            <a:gd name="connsiteY10" fmla="*/ 2201774 h 3237912"/>
                            <a:gd name="connsiteX11" fmla="*/ 4105563 w 4105563"/>
                            <a:gd name="connsiteY11" fmla="*/ 2698249 h 3237912"/>
                            <a:gd name="connsiteX12" fmla="*/ 3565900 w 4105563"/>
                            <a:gd name="connsiteY12" fmla="*/ 3237912 h 3237912"/>
                            <a:gd name="connsiteX13" fmla="*/ 3021177 w 4105563"/>
                            <a:gd name="connsiteY13" fmla="*/ 3237912 h 3237912"/>
                            <a:gd name="connsiteX14" fmla="*/ 2355405 w 4105563"/>
                            <a:gd name="connsiteY14" fmla="*/ 3237912 h 3237912"/>
                            <a:gd name="connsiteX15" fmla="*/ 1750158 w 4105563"/>
                            <a:gd name="connsiteY15" fmla="*/ 3237912 h 3237912"/>
                            <a:gd name="connsiteX16" fmla="*/ 1084386 w 4105563"/>
                            <a:gd name="connsiteY16" fmla="*/ 3237912 h 3237912"/>
                            <a:gd name="connsiteX17" fmla="*/ 539663 w 4105563"/>
                            <a:gd name="connsiteY17" fmla="*/ 3237912 h 3237912"/>
                            <a:gd name="connsiteX18" fmla="*/ 0 w 4105563"/>
                            <a:gd name="connsiteY18" fmla="*/ 2698249 h 3237912"/>
                            <a:gd name="connsiteX19" fmla="*/ 0 w 4105563"/>
                            <a:gd name="connsiteY19" fmla="*/ 2223360 h 3237912"/>
                            <a:gd name="connsiteX20" fmla="*/ 0 w 4105563"/>
                            <a:gd name="connsiteY20" fmla="*/ 1705299 h 3237912"/>
                            <a:gd name="connsiteX21" fmla="*/ 0 w 4105563"/>
                            <a:gd name="connsiteY21" fmla="*/ 1165653 h 3237912"/>
                            <a:gd name="connsiteX22" fmla="*/ 0 w 4105563"/>
                            <a:gd name="connsiteY22" fmla="*/ 539663 h 323791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</a:cxnLst>
                          <a:rect l="l" t="t" r="r" b="b"/>
                          <a:pathLst>
                            <a:path w="4105563" h="3237912" fill="none" extrusionOk="0">
                              <a:moveTo>
                                <a:pt x="0" y="539663"/>
                              </a:moveTo>
                              <a:cubicBezTo>
                                <a:pt x="-15059" y="272721"/>
                                <a:pt x="232965" y="4737"/>
                                <a:pt x="539663" y="0"/>
                              </a:cubicBezTo>
                              <a:cubicBezTo>
                                <a:pt x="763798" y="-28762"/>
                                <a:pt x="962724" y="-3042"/>
                                <a:pt x="1144910" y="0"/>
                              </a:cubicBezTo>
                              <a:cubicBezTo>
                                <a:pt x="1327096" y="3042"/>
                                <a:pt x="1464445" y="-7081"/>
                                <a:pt x="1689633" y="0"/>
                              </a:cubicBezTo>
                              <a:cubicBezTo>
                                <a:pt x="1914821" y="7081"/>
                                <a:pt x="2170576" y="-29818"/>
                                <a:pt x="2325143" y="0"/>
                              </a:cubicBezTo>
                              <a:cubicBezTo>
                                <a:pt x="2479710" y="29818"/>
                                <a:pt x="2677978" y="-21742"/>
                                <a:pt x="2930390" y="0"/>
                              </a:cubicBezTo>
                              <a:cubicBezTo>
                                <a:pt x="3182802" y="21742"/>
                                <a:pt x="3364872" y="-24673"/>
                                <a:pt x="3565900" y="0"/>
                              </a:cubicBezTo>
                              <a:cubicBezTo>
                                <a:pt x="3919654" y="-1375"/>
                                <a:pt x="4154713" y="294521"/>
                                <a:pt x="4105563" y="539663"/>
                              </a:cubicBezTo>
                              <a:cubicBezTo>
                                <a:pt x="4130497" y="761387"/>
                                <a:pt x="4117124" y="895047"/>
                                <a:pt x="4105563" y="1122481"/>
                              </a:cubicBezTo>
                              <a:cubicBezTo>
                                <a:pt x="4094002" y="1349915"/>
                                <a:pt x="4087784" y="1393537"/>
                                <a:pt x="4105563" y="1640542"/>
                              </a:cubicBezTo>
                              <a:cubicBezTo>
                                <a:pt x="4123342" y="1887547"/>
                                <a:pt x="4082588" y="1949657"/>
                                <a:pt x="4105563" y="2201774"/>
                              </a:cubicBezTo>
                              <a:cubicBezTo>
                                <a:pt x="4128538" y="2453891"/>
                                <a:pt x="4102282" y="2589346"/>
                                <a:pt x="4105563" y="2698249"/>
                              </a:cubicBezTo>
                              <a:cubicBezTo>
                                <a:pt x="4106871" y="3007073"/>
                                <a:pt x="3835639" y="3239675"/>
                                <a:pt x="3565900" y="3237912"/>
                              </a:cubicBezTo>
                              <a:cubicBezTo>
                                <a:pt x="3383170" y="3229051"/>
                                <a:pt x="3268593" y="3255514"/>
                                <a:pt x="3021177" y="3237912"/>
                              </a:cubicBezTo>
                              <a:cubicBezTo>
                                <a:pt x="2773761" y="3220310"/>
                                <a:pt x="2615565" y="3210586"/>
                                <a:pt x="2355405" y="3237912"/>
                              </a:cubicBezTo>
                              <a:cubicBezTo>
                                <a:pt x="2095245" y="3265238"/>
                                <a:pt x="1897237" y="3235288"/>
                                <a:pt x="1750158" y="3237912"/>
                              </a:cubicBezTo>
                              <a:cubicBezTo>
                                <a:pt x="1603079" y="3240536"/>
                                <a:pt x="1369838" y="3226817"/>
                                <a:pt x="1084386" y="3237912"/>
                              </a:cubicBezTo>
                              <a:cubicBezTo>
                                <a:pt x="798934" y="3249007"/>
                                <a:pt x="756214" y="3212403"/>
                                <a:pt x="539663" y="3237912"/>
                              </a:cubicBezTo>
                              <a:cubicBezTo>
                                <a:pt x="228189" y="3213388"/>
                                <a:pt x="-45067" y="3012277"/>
                                <a:pt x="0" y="2698249"/>
                              </a:cubicBezTo>
                              <a:cubicBezTo>
                                <a:pt x="-21204" y="2463181"/>
                                <a:pt x="2621" y="2382851"/>
                                <a:pt x="0" y="2223360"/>
                              </a:cubicBezTo>
                              <a:cubicBezTo>
                                <a:pt x="-2621" y="2063869"/>
                                <a:pt x="-16607" y="1870672"/>
                                <a:pt x="0" y="1705299"/>
                              </a:cubicBezTo>
                              <a:cubicBezTo>
                                <a:pt x="16607" y="1539926"/>
                                <a:pt x="-22867" y="1373000"/>
                                <a:pt x="0" y="1165653"/>
                              </a:cubicBezTo>
                              <a:cubicBezTo>
                                <a:pt x="22867" y="958306"/>
                                <a:pt x="8373" y="687560"/>
                                <a:pt x="0" y="539663"/>
                              </a:cubicBezTo>
                              <a:close/>
                            </a:path>
                            <a:path w="4105563" h="3237912" stroke="0" extrusionOk="0">
                              <a:moveTo>
                                <a:pt x="0" y="539663"/>
                              </a:moveTo>
                              <a:cubicBezTo>
                                <a:pt x="-12515" y="237961"/>
                                <a:pt x="238628" y="18964"/>
                                <a:pt x="539663" y="0"/>
                              </a:cubicBezTo>
                              <a:cubicBezTo>
                                <a:pt x="733122" y="-9802"/>
                                <a:pt x="976405" y="10526"/>
                                <a:pt x="1114648" y="0"/>
                              </a:cubicBezTo>
                              <a:cubicBezTo>
                                <a:pt x="1252892" y="-10526"/>
                                <a:pt x="1424685" y="680"/>
                                <a:pt x="1719895" y="0"/>
                              </a:cubicBezTo>
                              <a:cubicBezTo>
                                <a:pt x="2015105" y="-680"/>
                                <a:pt x="2130520" y="6955"/>
                                <a:pt x="2264618" y="0"/>
                              </a:cubicBezTo>
                              <a:cubicBezTo>
                                <a:pt x="2398716" y="-6955"/>
                                <a:pt x="2662605" y="-10405"/>
                                <a:pt x="2900128" y="0"/>
                              </a:cubicBezTo>
                              <a:cubicBezTo>
                                <a:pt x="3137651" y="10405"/>
                                <a:pt x="3292143" y="9757"/>
                                <a:pt x="3565900" y="0"/>
                              </a:cubicBezTo>
                              <a:cubicBezTo>
                                <a:pt x="3848616" y="-18343"/>
                                <a:pt x="4033727" y="261403"/>
                                <a:pt x="4105563" y="539663"/>
                              </a:cubicBezTo>
                              <a:cubicBezTo>
                                <a:pt x="4101551" y="774573"/>
                                <a:pt x="4128948" y="855827"/>
                                <a:pt x="4105563" y="1014552"/>
                              </a:cubicBezTo>
                              <a:cubicBezTo>
                                <a:pt x="4082178" y="1173277"/>
                                <a:pt x="4100159" y="1357835"/>
                                <a:pt x="4105563" y="1554198"/>
                              </a:cubicBezTo>
                              <a:cubicBezTo>
                                <a:pt x="4110967" y="1750561"/>
                                <a:pt x="4120943" y="1988540"/>
                                <a:pt x="4105563" y="2115431"/>
                              </a:cubicBezTo>
                              <a:cubicBezTo>
                                <a:pt x="4090183" y="2242322"/>
                                <a:pt x="4080443" y="2460237"/>
                                <a:pt x="4105563" y="2698249"/>
                              </a:cubicBezTo>
                              <a:cubicBezTo>
                                <a:pt x="4095805" y="3033207"/>
                                <a:pt x="3804775" y="3221369"/>
                                <a:pt x="3565900" y="3237912"/>
                              </a:cubicBezTo>
                              <a:cubicBezTo>
                                <a:pt x="3245571" y="3265969"/>
                                <a:pt x="3095851" y="3259636"/>
                                <a:pt x="2900128" y="3237912"/>
                              </a:cubicBezTo>
                              <a:cubicBezTo>
                                <a:pt x="2704405" y="3216188"/>
                                <a:pt x="2547984" y="3230842"/>
                                <a:pt x="2325143" y="3237912"/>
                              </a:cubicBezTo>
                              <a:cubicBezTo>
                                <a:pt x="2102303" y="3244982"/>
                                <a:pt x="1888240" y="3234680"/>
                                <a:pt x="1750158" y="3237912"/>
                              </a:cubicBezTo>
                              <a:cubicBezTo>
                                <a:pt x="1612076" y="3241144"/>
                                <a:pt x="1382053" y="3238534"/>
                                <a:pt x="1144910" y="3237912"/>
                              </a:cubicBezTo>
                              <a:cubicBezTo>
                                <a:pt x="907767" y="3237290"/>
                                <a:pt x="735290" y="3225623"/>
                                <a:pt x="539663" y="3237912"/>
                              </a:cubicBezTo>
                              <a:cubicBezTo>
                                <a:pt x="214707" y="3242514"/>
                                <a:pt x="62822" y="2973842"/>
                                <a:pt x="0" y="2698249"/>
                              </a:cubicBezTo>
                              <a:cubicBezTo>
                                <a:pt x="-24042" y="2445677"/>
                                <a:pt x="-23964" y="2336820"/>
                                <a:pt x="0" y="2137017"/>
                              </a:cubicBezTo>
                              <a:cubicBezTo>
                                <a:pt x="23964" y="1937214"/>
                                <a:pt x="26841" y="1707061"/>
                                <a:pt x="0" y="1597370"/>
                              </a:cubicBezTo>
                              <a:cubicBezTo>
                                <a:pt x="-26841" y="1487679"/>
                                <a:pt x="-1956" y="1344286"/>
                                <a:pt x="0" y="1122481"/>
                              </a:cubicBezTo>
                              <a:cubicBezTo>
                                <a:pt x="1956" y="900676"/>
                                <a:pt x="25921" y="723549"/>
                                <a:pt x="0" y="539663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3" name="Picture 22" descr="Icon&#10;&#10;Description automatically generated">
              <a:extLst>
                <a:ext uri="{FF2B5EF4-FFF2-40B4-BE49-F238E27FC236}">
                  <a16:creationId xmlns:a16="http://schemas.microsoft.com/office/drawing/2014/main" xmlns="" id="{504DEB97-1BBE-4013-820D-1B97A4B369D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732" y="3909315"/>
              <a:ext cx="1555711" cy="1886266"/>
            </a:xfrm>
            <a:prstGeom prst="rect">
              <a:avLst/>
            </a:prstGeom>
          </p:spPr>
        </p:pic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FB44BC73-4F7C-4478-A9A2-D76F2DB13CDE}"/>
              </a:ext>
            </a:extLst>
          </p:cNvPr>
          <p:cNvSpPr/>
          <p:nvPr/>
        </p:nvSpPr>
        <p:spPr>
          <a:xfrm>
            <a:off x="1393096" y="759201"/>
            <a:ext cx="8835123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dirty="0" err="1">
                <a:ln w="0"/>
                <a:latin typeface="iCiel Cadena" panose="02000503000000020004" pitchFamily="2" charset="0"/>
              </a:rPr>
              <a:t>Câu</a:t>
            </a:r>
            <a:r>
              <a:rPr lang="en-US" sz="4000" dirty="0">
                <a:ln w="0"/>
                <a:latin typeface="iCiel Cadena" panose="02000503000000020004" pitchFamily="2" charset="0"/>
              </a:rPr>
              <a:t> 1:</a:t>
            </a:r>
          </a:p>
          <a:p>
            <a:pPr algn="ctr"/>
            <a:r>
              <a:rPr lang="en-US" sz="3800">
                <a:ln w="0"/>
                <a:latin typeface="iCiel Cadena" panose="02000503000000020004" pitchFamily="2" charset="0"/>
              </a:rPr>
              <a:t>Đâu là công thức tính diện tích xung quanh của hình lập phương?</a:t>
            </a:r>
            <a:endParaRPr lang="vi-VN" sz="3800" dirty="0">
              <a:ln w="0"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1E0ADE4B-A5A0-4981-B006-923A59FFD795}"/>
              </a:ext>
            </a:extLst>
          </p:cNvPr>
          <p:cNvGrpSpPr/>
          <p:nvPr/>
        </p:nvGrpSpPr>
        <p:grpSpPr>
          <a:xfrm>
            <a:off x="6610267" y="4830656"/>
            <a:ext cx="3246303" cy="2003547"/>
            <a:chOff x="334725" y="3909315"/>
            <a:chExt cx="4645826" cy="407318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Rectangle: Rounded Corners 26">
                  <a:extLst>
                    <a:ext uri="{FF2B5EF4-FFF2-40B4-BE49-F238E27FC236}">
                      <a16:creationId xmlns:a16="http://schemas.microsoft.com/office/drawing/2014/main" xmlns="" id="{90A80FF6-AFC1-4B00-A2BC-48AAABBECF63}"/>
                    </a:ext>
                  </a:extLst>
                </p:cNvPr>
                <p:cNvSpPr/>
                <p:nvPr/>
              </p:nvSpPr>
              <p:spPr>
                <a:xfrm>
                  <a:off x="874988" y="4744591"/>
                  <a:ext cx="4105563" cy="3237912"/>
                </a:xfrm>
                <a:custGeom>
                  <a:avLst/>
                  <a:gdLst>
                    <a:gd name="connsiteX0" fmla="*/ 0 w 4105563"/>
                    <a:gd name="connsiteY0" fmla="*/ 539663 h 3237912"/>
                    <a:gd name="connsiteX1" fmla="*/ 539663 w 4105563"/>
                    <a:gd name="connsiteY1" fmla="*/ 0 h 3237912"/>
                    <a:gd name="connsiteX2" fmla="*/ 1144910 w 4105563"/>
                    <a:gd name="connsiteY2" fmla="*/ 0 h 3237912"/>
                    <a:gd name="connsiteX3" fmla="*/ 1689633 w 4105563"/>
                    <a:gd name="connsiteY3" fmla="*/ 0 h 3237912"/>
                    <a:gd name="connsiteX4" fmla="*/ 2325143 w 4105563"/>
                    <a:gd name="connsiteY4" fmla="*/ 0 h 3237912"/>
                    <a:gd name="connsiteX5" fmla="*/ 2930390 w 4105563"/>
                    <a:gd name="connsiteY5" fmla="*/ 0 h 3237912"/>
                    <a:gd name="connsiteX6" fmla="*/ 3565900 w 4105563"/>
                    <a:gd name="connsiteY6" fmla="*/ 0 h 3237912"/>
                    <a:gd name="connsiteX7" fmla="*/ 4105563 w 4105563"/>
                    <a:gd name="connsiteY7" fmla="*/ 539663 h 3237912"/>
                    <a:gd name="connsiteX8" fmla="*/ 4105563 w 4105563"/>
                    <a:gd name="connsiteY8" fmla="*/ 1122481 h 3237912"/>
                    <a:gd name="connsiteX9" fmla="*/ 4105563 w 4105563"/>
                    <a:gd name="connsiteY9" fmla="*/ 1640542 h 3237912"/>
                    <a:gd name="connsiteX10" fmla="*/ 4105563 w 4105563"/>
                    <a:gd name="connsiteY10" fmla="*/ 2201774 h 3237912"/>
                    <a:gd name="connsiteX11" fmla="*/ 4105563 w 4105563"/>
                    <a:gd name="connsiteY11" fmla="*/ 2698249 h 3237912"/>
                    <a:gd name="connsiteX12" fmla="*/ 3565900 w 4105563"/>
                    <a:gd name="connsiteY12" fmla="*/ 3237912 h 3237912"/>
                    <a:gd name="connsiteX13" fmla="*/ 3021177 w 4105563"/>
                    <a:gd name="connsiteY13" fmla="*/ 3237912 h 3237912"/>
                    <a:gd name="connsiteX14" fmla="*/ 2355405 w 4105563"/>
                    <a:gd name="connsiteY14" fmla="*/ 3237912 h 3237912"/>
                    <a:gd name="connsiteX15" fmla="*/ 1750158 w 4105563"/>
                    <a:gd name="connsiteY15" fmla="*/ 3237912 h 3237912"/>
                    <a:gd name="connsiteX16" fmla="*/ 1084386 w 4105563"/>
                    <a:gd name="connsiteY16" fmla="*/ 3237912 h 3237912"/>
                    <a:gd name="connsiteX17" fmla="*/ 539663 w 4105563"/>
                    <a:gd name="connsiteY17" fmla="*/ 3237912 h 3237912"/>
                    <a:gd name="connsiteX18" fmla="*/ 0 w 4105563"/>
                    <a:gd name="connsiteY18" fmla="*/ 2698249 h 3237912"/>
                    <a:gd name="connsiteX19" fmla="*/ 0 w 4105563"/>
                    <a:gd name="connsiteY19" fmla="*/ 2223360 h 3237912"/>
                    <a:gd name="connsiteX20" fmla="*/ 0 w 4105563"/>
                    <a:gd name="connsiteY20" fmla="*/ 1705299 h 3237912"/>
                    <a:gd name="connsiteX21" fmla="*/ 0 w 4105563"/>
                    <a:gd name="connsiteY21" fmla="*/ 1165653 h 3237912"/>
                    <a:gd name="connsiteX22" fmla="*/ 0 w 4105563"/>
                    <a:gd name="connsiteY22" fmla="*/ 539663 h 3237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4105563" h="3237912" fill="none" extrusionOk="0">
                      <a:moveTo>
                        <a:pt x="0" y="539663"/>
                      </a:moveTo>
                      <a:cubicBezTo>
                        <a:pt x="-15059" y="272721"/>
                        <a:pt x="232965" y="4737"/>
                        <a:pt x="539663" y="0"/>
                      </a:cubicBezTo>
                      <a:cubicBezTo>
                        <a:pt x="763798" y="-28762"/>
                        <a:pt x="962724" y="-3042"/>
                        <a:pt x="1144910" y="0"/>
                      </a:cubicBezTo>
                      <a:cubicBezTo>
                        <a:pt x="1327096" y="3042"/>
                        <a:pt x="1464445" y="-7081"/>
                        <a:pt x="1689633" y="0"/>
                      </a:cubicBezTo>
                      <a:cubicBezTo>
                        <a:pt x="1914821" y="7081"/>
                        <a:pt x="2170576" y="-29818"/>
                        <a:pt x="2325143" y="0"/>
                      </a:cubicBezTo>
                      <a:cubicBezTo>
                        <a:pt x="2479710" y="29818"/>
                        <a:pt x="2677978" y="-21742"/>
                        <a:pt x="2930390" y="0"/>
                      </a:cubicBezTo>
                      <a:cubicBezTo>
                        <a:pt x="3182802" y="21742"/>
                        <a:pt x="3364872" y="-24673"/>
                        <a:pt x="3565900" y="0"/>
                      </a:cubicBezTo>
                      <a:cubicBezTo>
                        <a:pt x="3919654" y="-1375"/>
                        <a:pt x="4154713" y="294521"/>
                        <a:pt x="4105563" y="539663"/>
                      </a:cubicBezTo>
                      <a:cubicBezTo>
                        <a:pt x="4130497" y="761387"/>
                        <a:pt x="4117124" y="895047"/>
                        <a:pt x="4105563" y="1122481"/>
                      </a:cubicBezTo>
                      <a:cubicBezTo>
                        <a:pt x="4094002" y="1349915"/>
                        <a:pt x="4087784" y="1393537"/>
                        <a:pt x="4105563" y="1640542"/>
                      </a:cubicBezTo>
                      <a:cubicBezTo>
                        <a:pt x="4123342" y="1887547"/>
                        <a:pt x="4082588" y="1949657"/>
                        <a:pt x="4105563" y="2201774"/>
                      </a:cubicBezTo>
                      <a:cubicBezTo>
                        <a:pt x="4128538" y="2453891"/>
                        <a:pt x="4102282" y="2589346"/>
                        <a:pt x="4105563" y="2698249"/>
                      </a:cubicBezTo>
                      <a:cubicBezTo>
                        <a:pt x="4106871" y="3007073"/>
                        <a:pt x="3835639" y="3239675"/>
                        <a:pt x="3565900" y="3237912"/>
                      </a:cubicBezTo>
                      <a:cubicBezTo>
                        <a:pt x="3383170" y="3229051"/>
                        <a:pt x="3268593" y="3255514"/>
                        <a:pt x="3021177" y="3237912"/>
                      </a:cubicBezTo>
                      <a:cubicBezTo>
                        <a:pt x="2773761" y="3220310"/>
                        <a:pt x="2615565" y="3210586"/>
                        <a:pt x="2355405" y="3237912"/>
                      </a:cubicBezTo>
                      <a:cubicBezTo>
                        <a:pt x="2095245" y="3265238"/>
                        <a:pt x="1897237" y="3235288"/>
                        <a:pt x="1750158" y="3237912"/>
                      </a:cubicBezTo>
                      <a:cubicBezTo>
                        <a:pt x="1603079" y="3240536"/>
                        <a:pt x="1369838" y="3226817"/>
                        <a:pt x="1084386" y="3237912"/>
                      </a:cubicBezTo>
                      <a:cubicBezTo>
                        <a:pt x="798934" y="3249007"/>
                        <a:pt x="756214" y="3212403"/>
                        <a:pt x="539663" y="3237912"/>
                      </a:cubicBezTo>
                      <a:cubicBezTo>
                        <a:pt x="228189" y="3213388"/>
                        <a:pt x="-45067" y="3012277"/>
                        <a:pt x="0" y="2698249"/>
                      </a:cubicBezTo>
                      <a:cubicBezTo>
                        <a:pt x="-21204" y="2463181"/>
                        <a:pt x="2621" y="2382851"/>
                        <a:pt x="0" y="2223360"/>
                      </a:cubicBezTo>
                      <a:cubicBezTo>
                        <a:pt x="-2621" y="2063869"/>
                        <a:pt x="-16607" y="1870672"/>
                        <a:pt x="0" y="1705299"/>
                      </a:cubicBezTo>
                      <a:cubicBezTo>
                        <a:pt x="16607" y="1539926"/>
                        <a:pt x="-22867" y="1373000"/>
                        <a:pt x="0" y="1165653"/>
                      </a:cubicBezTo>
                      <a:cubicBezTo>
                        <a:pt x="22867" y="958306"/>
                        <a:pt x="8373" y="687560"/>
                        <a:pt x="0" y="539663"/>
                      </a:cubicBezTo>
                      <a:close/>
                    </a:path>
                    <a:path w="4105563" h="3237912" stroke="0" extrusionOk="0">
                      <a:moveTo>
                        <a:pt x="0" y="539663"/>
                      </a:moveTo>
                      <a:cubicBezTo>
                        <a:pt x="-12515" y="237961"/>
                        <a:pt x="238628" y="18964"/>
                        <a:pt x="539663" y="0"/>
                      </a:cubicBezTo>
                      <a:cubicBezTo>
                        <a:pt x="733122" y="-9802"/>
                        <a:pt x="976405" y="10526"/>
                        <a:pt x="1114648" y="0"/>
                      </a:cubicBezTo>
                      <a:cubicBezTo>
                        <a:pt x="1252892" y="-10526"/>
                        <a:pt x="1424685" y="680"/>
                        <a:pt x="1719895" y="0"/>
                      </a:cubicBezTo>
                      <a:cubicBezTo>
                        <a:pt x="2015105" y="-680"/>
                        <a:pt x="2130520" y="6955"/>
                        <a:pt x="2264618" y="0"/>
                      </a:cubicBezTo>
                      <a:cubicBezTo>
                        <a:pt x="2398716" y="-6955"/>
                        <a:pt x="2662605" y="-10405"/>
                        <a:pt x="2900128" y="0"/>
                      </a:cubicBezTo>
                      <a:cubicBezTo>
                        <a:pt x="3137651" y="10405"/>
                        <a:pt x="3292143" y="9757"/>
                        <a:pt x="3565900" y="0"/>
                      </a:cubicBezTo>
                      <a:cubicBezTo>
                        <a:pt x="3848616" y="-18343"/>
                        <a:pt x="4033727" y="261403"/>
                        <a:pt x="4105563" y="539663"/>
                      </a:cubicBezTo>
                      <a:cubicBezTo>
                        <a:pt x="4101551" y="774573"/>
                        <a:pt x="4128948" y="855827"/>
                        <a:pt x="4105563" y="1014552"/>
                      </a:cubicBezTo>
                      <a:cubicBezTo>
                        <a:pt x="4082178" y="1173277"/>
                        <a:pt x="4100159" y="1357835"/>
                        <a:pt x="4105563" y="1554198"/>
                      </a:cubicBezTo>
                      <a:cubicBezTo>
                        <a:pt x="4110967" y="1750561"/>
                        <a:pt x="4120943" y="1988540"/>
                        <a:pt x="4105563" y="2115431"/>
                      </a:cubicBezTo>
                      <a:cubicBezTo>
                        <a:pt x="4090183" y="2242322"/>
                        <a:pt x="4080443" y="2460237"/>
                        <a:pt x="4105563" y="2698249"/>
                      </a:cubicBezTo>
                      <a:cubicBezTo>
                        <a:pt x="4095805" y="3033207"/>
                        <a:pt x="3804775" y="3221369"/>
                        <a:pt x="3565900" y="3237912"/>
                      </a:cubicBezTo>
                      <a:cubicBezTo>
                        <a:pt x="3245571" y="3265969"/>
                        <a:pt x="3095851" y="3259636"/>
                        <a:pt x="2900128" y="3237912"/>
                      </a:cubicBezTo>
                      <a:cubicBezTo>
                        <a:pt x="2704405" y="3216188"/>
                        <a:pt x="2547984" y="3230842"/>
                        <a:pt x="2325143" y="3237912"/>
                      </a:cubicBezTo>
                      <a:cubicBezTo>
                        <a:pt x="2102303" y="3244982"/>
                        <a:pt x="1888240" y="3234680"/>
                        <a:pt x="1750158" y="3237912"/>
                      </a:cubicBezTo>
                      <a:cubicBezTo>
                        <a:pt x="1612076" y="3241144"/>
                        <a:pt x="1382053" y="3238534"/>
                        <a:pt x="1144910" y="3237912"/>
                      </a:cubicBezTo>
                      <a:cubicBezTo>
                        <a:pt x="907767" y="3237290"/>
                        <a:pt x="735290" y="3225623"/>
                        <a:pt x="539663" y="3237912"/>
                      </a:cubicBezTo>
                      <a:cubicBezTo>
                        <a:pt x="214707" y="3242514"/>
                        <a:pt x="62822" y="2973842"/>
                        <a:pt x="0" y="2698249"/>
                      </a:cubicBezTo>
                      <a:cubicBezTo>
                        <a:pt x="-24042" y="2445677"/>
                        <a:pt x="-23964" y="2336820"/>
                        <a:pt x="0" y="2137017"/>
                      </a:cubicBezTo>
                      <a:cubicBezTo>
                        <a:pt x="23964" y="1937214"/>
                        <a:pt x="26841" y="1707061"/>
                        <a:pt x="0" y="1597370"/>
                      </a:cubicBezTo>
                      <a:cubicBezTo>
                        <a:pt x="-26841" y="1487679"/>
                        <a:pt x="-1956" y="1344286"/>
                        <a:pt x="0" y="1122481"/>
                      </a:cubicBezTo>
                      <a:cubicBezTo>
                        <a:pt x="1956" y="900676"/>
                        <a:pt x="25921" y="723549"/>
                        <a:pt x="0" y="539663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xmlns="" sd="3413492038">
                        <a:prstGeom prst="round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 rtlCol="0" anchor="ctr"/>
                <a:lstStyle/>
                <a:p>
                  <a:pPr lvl="0" algn="ctr" defTabSz="914400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1" i="1" kern="0" smtClean="0"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3200" b="1" i="1" kern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1" i="1" kern="0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3200" b="1" i="1" kern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1" i="1" kern="0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3200" b="1" i="1" ker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1" i="1" ker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3200" b="1" i="1" ker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1" i="1" kern="0">
                            <a:latin typeface="Cambria Math" panose="02040503050406030204" pitchFamily="18" charset="0"/>
                          </a:rPr>
                          <m:t>𝟒</m:t>
                        </m:r>
                      </m:oMath>
                    </m:oMathPara>
                  </a14:m>
                  <a:endParaRPr lang="en-US" sz="3200" b="1" kern="0" dirty="0"/>
                </a:p>
              </p:txBody>
            </p:sp>
          </mc:Choice>
          <mc:Fallback xmlns="">
            <p:sp>
              <p:nvSpPr>
                <p:cNvPr id="27" name="Rectangle: Rounded Corners 26">
                  <a:extLst>
                    <a:ext uri="{FF2B5EF4-FFF2-40B4-BE49-F238E27FC236}">
                      <a16:creationId xmlns:a16="http://schemas.microsoft.com/office/drawing/2014/main" id="{90A80FF6-AFC1-4B00-A2BC-48AAABBECF6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4988" y="4744591"/>
                  <a:ext cx="4105563" cy="3237912"/>
                </a:xfrm>
                <a:prstGeom prst="roundRect">
                  <a:avLst/>
                </a:prstGeom>
                <a:blipFill>
                  <a:blip r:embed="rId15"/>
                  <a:stretch>
                    <a:fillRect/>
                  </a:stretch>
                </a:blip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sd="3413492038">
                        <a:custGeom>
                          <a:avLst/>
                          <a:gdLst>
                            <a:gd name="connsiteX0" fmla="*/ 0 w 4105563"/>
                            <a:gd name="connsiteY0" fmla="*/ 539663 h 3237912"/>
                            <a:gd name="connsiteX1" fmla="*/ 539663 w 4105563"/>
                            <a:gd name="connsiteY1" fmla="*/ 0 h 3237912"/>
                            <a:gd name="connsiteX2" fmla="*/ 1144910 w 4105563"/>
                            <a:gd name="connsiteY2" fmla="*/ 0 h 3237912"/>
                            <a:gd name="connsiteX3" fmla="*/ 1689633 w 4105563"/>
                            <a:gd name="connsiteY3" fmla="*/ 0 h 3237912"/>
                            <a:gd name="connsiteX4" fmla="*/ 2325143 w 4105563"/>
                            <a:gd name="connsiteY4" fmla="*/ 0 h 3237912"/>
                            <a:gd name="connsiteX5" fmla="*/ 2930390 w 4105563"/>
                            <a:gd name="connsiteY5" fmla="*/ 0 h 3237912"/>
                            <a:gd name="connsiteX6" fmla="*/ 3565900 w 4105563"/>
                            <a:gd name="connsiteY6" fmla="*/ 0 h 3237912"/>
                            <a:gd name="connsiteX7" fmla="*/ 4105563 w 4105563"/>
                            <a:gd name="connsiteY7" fmla="*/ 539663 h 3237912"/>
                            <a:gd name="connsiteX8" fmla="*/ 4105563 w 4105563"/>
                            <a:gd name="connsiteY8" fmla="*/ 1122481 h 3237912"/>
                            <a:gd name="connsiteX9" fmla="*/ 4105563 w 4105563"/>
                            <a:gd name="connsiteY9" fmla="*/ 1640542 h 3237912"/>
                            <a:gd name="connsiteX10" fmla="*/ 4105563 w 4105563"/>
                            <a:gd name="connsiteY10" fmla="*/ 2201774 h 3237912"/>
                            <a:gd name="connsiteX11" fmla="*/ 4105563 w 4105563"/>
                            <a:gd name="connsiteY11" fmla="*/ 2698249 h 3237912"/>
                            <a:gd name="connsiteX12" fmla="*/ 3565900 w 4105563"/>
                            <a:gd name="connsiteY12" fmla="*/ 3237912 h 3237912"/>
                            <a:gd name="connsiteX13" fmla="*/ 3021177 w 4105563"/>
                            <a:gd name="connsiteY13" fmla="*/ 3237912 h 3237912"/>
                            <a:gd name="connsiteX14" fmla="*/ 2355405 w 4105563"/>
                            <a:gd name="connsiteY14" fmla="*/ 3237912 h 3237912"/>
                            <a:gd name="connsiteX15" fmla="*/ 1750158 w 4105563"/>
                            <a:gd name="connsiteY15" fmla="*/ 3237912 h 3237912"/>
                            <a:gd name="connsiteX16" fmla="*/ 1084386 w 4105563"/>
                            <a:gd name="connsiteY16" fmla="*/ 3237912 h 3237912"/>
                            <a:gd name="connsiteX17" fmla="*/ 539663 w 4105563"/>
                            <a:gd name="connsiteY17" fmla="*/ 3237912 h 3237912"/>
                            <a:gd name="connsiteX18" fmla="*/ 0 w 4105563"/>
                            <a:gd name="connsiteY18" fmla="*/ 2698249 h 3237912"/>
                            <a:gd name="connsiteX19" fmla="*/ 0 w 4105563"/>
                            <a:gd name="connsiteY19" fmla="*/ 2223360 h 3237912"/>
                            <a:gd name="connsiteX20" fmla="*/ 0 w 4105563"/>
                            <a:gd name="connsiteY20" fmla="*/ 1705299 h 3237912"/>
                            <a:gd name="connsiteX21" fmla="*/ 0 w 4105563"/>
                            <a:gd name="connsiteY21" fmla="*/ 1165653 h 3237912"/>
                            <a:gd name="connsiteX22" fmla="*/ 0 w 4105563"/>
                            <a:gd name="connsiteY22" fmla="*/ 539663 h 323791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</a:cxnLst>
                          <a:rect l="l" t="t" r="r" b="b"/>
                          <a:pathLst>
                            <a:path w="4105563" h="3237912" fill="none" extrusionOk="0">
                              <a:moveTo>
                                <a:pt x="0" y="539663"/>
                              </a:moveTo>
                              <a:cubicBezTo>
                                <a:pt x="-15059" y="272721"/>
                                <a:pt x="232965" y="4737"/>
                                <a:pt x="539663" y="0"/>
                              </a:cubicBezTo>
                              <a:cubicBezTo>
                                <a:pt x="763798" y="-28762"/>
                                <a:pt x="962724" y="-3042"/>
                                <a:pt x="1144910" y="0"/>
                              </a:cubicBezTo>
                              <a:cubicBezTo>
                                <a:pt x="1327096" y="3042"/>
                                <a:pt x="1464445" y="-7081"/>
                                <a:pt x="1689633" y="0"/>
                              </a:cubicBezTo>
                              <a:cubicBezTo>
                                <a:pt x="1914821" y="7081"/>
                                <a:pt x="2170576" y="-29818"/>
                                <a:pt x="2325143" y="0"/>
                              </a:cubicBezTo>
                              <a:cubicBezTo>
                                <a:pt x="2479710" y="29818"/>
                                <a:pt x="2677978" y="-21742"/>
                                <a:pt x="2930390" y="0"/>
                              </a:cubicBezTo>
                              <a:cubicBezTo>
                                <a:pt x="3182802" y="21742"/>
                                <a:pt x="3364872" y="-24673"/>
                                <a:pt x="3565900" y="0"/>
                              </a:cubicBezTo>
                              <a:cubicBezTo>
                                <a:pt x="3919654" y="-1375"/>
                                <a:pt x="4154713" y="294521"/>
                                <a:pt x="4105563" y="539663"/>
                              </a:cubicBezTo>
                              <a:cubicBezTo>
                                <a:pt x="4130497" y="761387"/>
                                <a:pt x="4117124" y="895047"/>
                                <a:pt x="4105563" y="1122481"/>
                              </a:cubicBezTo>
                              <a:cubicBezTo>
                                <a:pt x="4094002" y="1349915"/>
                                <a:pt x="4087784" y="1393537"/>
                                <a:pt x="4105563" y="1640542"/>
                              </a:cubicBezTo>
                              <a:cubicBezTo>
                                <a:pt x="4123342" y="1887547"/>
                                <a:pt x="4082588" y="1949657"/>
                                <a:pt x="4105563" y="2201774"/>
                              </a:cubicBezTo>
                              <a:cubicBezTo>
                                <a:pt x="4128538" y="2453891"/>
                                <a:pt x="4102282" y="2589346"/>
                                <a:pt x="4105563" y="2698249"/>
                              </a:cubicBezTo>
                              <a:cubicBezTo>
                                <a:pt x="4106871" y="3007073"/>
                                <a:pt x="3835639" y="3239675"/>
                                <a:pt x="3565900" y="3237912"/>
                              </a:cubicBezTo>
                              <a:cubicBezTo>
                                <a:pt x="3383170" y="3229051"/>
                                <a:pt x="3268593" y="3255514"/>
                                <a:pt x="3021177" y="3237912"/>
                              </a:cubicBezTo>
                              <a:cubicBezTo>
                                <a:pt x="2773761" y="3220310"/>
                                <a:pt x="2615565" y="3210586"/>
                                <a:pt x="2355405" y="3237912"/>
                              </a:cubicBezTo>
                              <a:cubicBezTo>
                                <a:pt x="2095245" y="3265238"/>
                                <a:pt x="1897237" y="3235288"/>
                                <a:pt x="1750158" y="3237912"/>
                              </a:cubicBezTo>
                              <a:cubicBezTo>
                                <a:pt x="1603079" y="3240536"/>
                                <a:pt x="1369838" y="3226817"/>
                                <a:pt x="1084386" y="3237912"/>
                              </a:cubicBezTo>
                              <a:cubicBezTo>
                                <a:pt x="798934" y="3249007"/>
                                <a:pt x="756214" y="3212403"/>
                                <a:pt x="539663" y="3237912"/>
                              </a:cubicBezTo>
                              <a:cubicBezTo>
                                <a:pt x="228189" y="3213388"/>
                                <a:pt x="-45067" y="3012277"/>
                                <a:pt x="0" y="2698249"/>
                              </a:cubicBezTo>
                              <a:cubicBezTo>
                                <a:pt x="-21204" y="2463181"/>
                                <a:pt x="2621" y="2382851"/>
                                <a:pt x="0" y="2223360"/>
                              </a:cubicBezTo>
                              <a:cubicBezTo>
                                <a:pt x="-2621" y="2063869"/>
                                <a:pt x="-16607" y="1870672"/>
                                <a:pt x="0" y="1705299"/>
                              </a:cubicBezTo>
                              <a:cubicBezTo>
                                <a:pt x="16607" y="1539926"/>
                                <a:pt x="-22867" y="1373000"/>
                                <a:pt x="0" y="1165653"/>
                              </a:cubicBezTo>
                              <a:cubicBezTo>
                                <a:pt x="22867" y="958306"/>
                                <a:pt x="8373" y="687560"/>
                                <a:pt x="0" y="539663"/>
                              </a:cubicBezTo>
                              <a:close/>
                            </a:path>
                            <a:path w="4105563" h="3237912" stroke="0" extrusionOk="0">
                              <a:moveTo>
                                <a:pt x="0" y="539663"/>
                              </a:moveTo>
                              <a:cubicBezTo>
                                <a:pt x="-12515" y="237961"/>
                                <a:pt x="238628" y="18964"/>
                                <a:pt x="539663" y="0"/>
                              </a:cubicBezTo>
                              <a:cubicBezTo>
                                <a:pt x="733122" y="-9802"/>
                                <a:pt x="976405" y="10526"/>
                                <a:pt x="1114648" y="0"/>
                              </a:cubicBezTo>
                              <a:cubicBezTo>
                                <a:pt x="1252892" y="-10526"/>
                                <a:pt x="1424685" y="680"/>
                                <a:pt x="1719895" y="0"/>
                              </a:cubicBezTo>
                              <a:cubicBezTo>
                                <a:pt x="2015105" y="-680"/>
                                <a:pt x="2130520" y="6955"/>
                                <a:pt x="2264618" y="0"/>
                              </a:cubicBezTo>
                              <a:cubicBezTo>
                                <a:pt x="2398716" y="-6955"/>
                                <a:pt x="2662605" y="-10405"/>
                                <a:pt x="2900128" y="0"/>
                              </a:cubicBezTo>
                              <a:cubicBezTo>
                                <a:pt x="3137651" y="10405"/>
                                <a:pt x="3292143" y="9757"/>
                                <a:pt x="3565900" y="0"/>
                              </a:cubicBezTo>
                              <a:cubicBezTo>
                                <a:pt x="3848616" y="-18343"/>
                                <a:pt x="4033727" y="261403"/>
                                <a:pt x="4105563" y="539663"/>
                              </a:cubicBezTo>
                              <a:cubicBezTo>
                                <a:pt x="4101551" y="774573"/>
                                <a:pt x="4128948" y="855827"/>
                                <a:pt x="4105563" y="1014552"/>
                              </a:cubicBezTo>
                              <a:cubicBezTo>
                                <a:pt x="4082178" y="1173277"/>
                                <a:pt x="4100159" y="1357835"/>
                                <a:pt x="4105563" y="1554198"/>
                              </a:cubicBezTo>
                              <a:cubicBezTo>
                                <a:pt x="4110967" y="1750561"/>
                                <a:pt x="4120943" y="1988540"/>
                                <a:pt x="4105563" y="2115431"/>
                              </a:cubicBezTo>
                              <a:cubicBezTo>
                                <a:pt x="4090183" y="2242322"/>
                                <a:pt x="4080443" y="2460237"/>
                                <a:pt x="4105563" y="2698249"/>
                              </a:cubicBezTo>
                              <a:cubicBezTo>
                                <a:pt x="4095805" y="3033207"/>
                                <a:pt x="3804775" y="3221369"/>
                                <a:pt x="3565900" y="3237912"/>
                              </a:cubicBezTo>
                              <a:cubicBezTo>
                                <a:pt x="3245571" y="3265969"/>
                                <a:pt x="3095851" y="3259636"/>
                                <a:pt x="2900128" y="3237912"/>
                              </a:cubicBezTo>
                              <a:cubicBezTo>
                                <a:pt x="2704405" y="3216188"/>
                                <a:pt x="2547984" y="3230842"/>
                                <a:pt x="2325143" y="3237912"/>
                              </a:cubicBezTo>
                              <a:cubicBezTo>
                                <a:pt x="2102303" y="3244982"/>
                                <a:pt x="1888240" y="3234680"/>
                                <a:pt x="1750158" y="3237912"/>
                              </a:cubicBezTo>
                              <a:cubicBezTo>
                                <a:pt x="1612076" y="3241144"/>
                                <a:pt x="1382053" y="3238534"/>
                                <a:pt x="1144910" y="3237912"/>
                              </a:cubicBezTo>
                              <a:cubicBezTo>
                                <a:pt x="907767" y="3237290"/>
                                <a:pt x="735290" y="3225623"/>
                                <a:pt x="539663" y="3237912"/>
                              </a:cubicBezTo>
                              <a:cubicBezTo>
                                <a:pt x="214707" y="3242514"/>
                                <a:pt x="62822" y="2973842"/>
                                <a:pt x="0" y="2698249"/>
                              </a:cubicBezTo>
                              <a:cubicBezTo>
                                <a:pt x="-24042" y="2445677"/>
                                <a:pt x="-23964" y="2336820"/>
                                <a:pt x="0" y="2137017"/>
                              </a:cubicBezTo>
                              <a:cubicBezTo>
                                <a:pt x="23964" y="1937214"/>
                                <a:pt x="26841" y="1707061"/>
                                <a:pt x="0" y="1597370"/>
                              </a:cubicBezTo>
                              <a:cubicBezTo>
                                <a:pt x="-26841" y="1487679"/>
                                <a:pt x="-1956" y="1344286"/>
                                <a:pt x="0" y="1122481"/>
                              </a:cubicBezTo>
                              <a:cubicBezTo>
                                <a:pt x="1956" y="900676"/>
                                <a:pt x="25921" y="723549"/>
                                <a:pt x="0" y="539663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xmlns="" id="{52C90A83-FC21-4076-953D-C3CF04C4922B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34725" y="3909315"/>
              <a:ext cx="1367725" cy="1886266"/>
            </a:xfrm>
            <a:prstGeom prst="rect">
              <a:avLst/>
            </a:prstGeom>
          </p:spPr>
        </p:pic>
      </p:grpSp>
      <p:pic>
        <p:nvPicPr>
          <p:cNvPr id="35" name="图片 13">
            <a:extLst>
              <a:ext uri="{FF2B5EF4-FFF2-40B4-BE49-F238E27FC236}">
                <a16:creationId xmlns:a16="http://schemas.microsoft.com/office/drawing/2014/main" xmlns="" id="{0BA3C19B-8626-4BC8-88D6-1F84981A2F9C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4" r="51430" b="70278"/>
          <a:stretch/>
        </p:blipFill>
        <p:spPr>
          <a:xfrm>
            <a:off x="412586" y="1196176"/>
            <a:ext cx="1639339" cy="1738837"/>
          </a:xfrm>
          <a:prstGeom prst="rect">
            <a:avLst/>
          </a:prstGeom>
        </p:spPr>
      </p:pic>
      <p:pic>
        <p:nvPicPr>
          <p:cNvPr id="36" name="图片 3">
            <a:hlinkClick r:id="rId18" action="ppaction://hlinksldjump"/>
            <a:extLst>
              <a:ext uri="{FF2B5EF4-FFF2-40B4-BE49-F238E27FC236}">
                <a16:creationId xmlns:a16="http://schemas.microsoft.com/office/drawing/2014/main" xmlns="" id="{825DAA00-ABD6-47BD-94E6-A5FAE07D2406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10000" r="90000">
                        <a14:foregroundMark x1="59849" y1="33026" x2="66052" y2="43085"/>
                        <a14:foregroundMark x1="66052" y1="43085" x2="66303" y2="43923"/>
                        <a14:foregroundMark x1="57837" y1="70578" x2="55574" y2="75021"/>
                        <a14:foregroundMark x1="57251" y1="71417" x2="56915" y2="77117"/>
                        <a14:foregroundMark x1="57837" y1="71417" x2="58089" y2="73680"/>
                        <a14:foregroundMark x1="59011" y1="68315" x2="59011" y2="68315"/>
                        <a14:foregroundMark x1="60184" y1="31266" x2="67812" y2="40235"/>
                        <a14:foregroundMark x1="67812" y1="40235" x2="67812" y2="40486"/>
                        <a14:backgroundMark x1="76865" y1="27410" x2="90696" y2="30344"/>
                        <a14:backgroundMark x1="76697" y1="42414" x2="76697" y2="424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80" t="23553" r="18898" b="17222"/>
          <a:stretch/>
        </p:blipFill>
        <p:spPr>
          <a:xfrm>
            <a:off x="9825603" y="23797"/>
            <a:ext cx="2198493" cy="252720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9C3AC301-C27D-4CB2-8192-2D84C8E607F4}"/>
              </a:ext>
            </a:extLst>
          </p:cNvPr>
          <p:cNvSpPr txBox="1"/>
          <p:nvPr/>
        </p:nvSpPr>
        <p:spPr>
          <a:xfrm>
            <a:off x="-4082244" y="1581264"/>
            <a:ext cx="4007839" cy="1569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- click vào phi hành gia để di chuyển về slide KTBC.</a:t>
            </a:r>
          </a:p>
        </p:txBody>
      </p:sp>
    </p:spTree>
    <p:extLst>
      <p:ext uri="{BB962C8B-B14F-4D97-AF65-F5344CB8AC3E}">
        <p14:creationId xmlns:p14="http://schemas.microsoft.com/office/powerpoint/2010/main" val="1356667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32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1.48148E-6 L -0.78281 -0.01018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141" y="-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2">
            <a:extLst>
              <a:ext uri="{FF2B5EF4-FFF2-40B4-BE49-F238E27FC236}">
                <a16:creationId xmlns:a16="http://schemas.microsoft.com/office/drawing/2014/main" xmlns="" id="{79D9379A-EB44-4D9B-AF64-85A6540B5B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36" name="图片 7">
            <a:extLst>
              <a:ext uri="{FF2B5EF4-FFF2-40B4-BE49-F238E27FC236}">
                <a16:creationId xmlns:a16="http://schemas.microsoft.com/office/drawing/2014/main" xmlns="" id="{00892825-0A02-4312-B86E-176D841CC11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056"/>
          <a:stretch/>
        </p:blipFill>
        <p:spPr>
          <a:xfrm>
            <a:off x="8315942" y="3837621"/>
            <a:ext cx="3876058" cy="3020379"/>
          </a:xfrm>
          <a:prstGeom prst="rect">
            <a:avLst/>
          </a:prstGeom>
        </p:spPr>
      </p:pic>
      <p:pic>
        <p:nvPicPr>
          <p:cNvPr id="31" name="图片 4">
            <a:extLst>
              <a:ext uri="{FF2B5EF4-FFF2-40B4-BE49-F238E27FC236}">
                <a16:creationId xmlns:a16="http://schemas.microsoft.com/office/drawing/2014/main" xmlns="" id="{07590F92-2B87-421D-9629-8DE7B1279D1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4571570" cy="6858000"/>
          </a:xfrm>
          <a:prstGeom prst="rect">
            <a:avLst/>
          </a:prstGeom>
        </p:spPr>
      </p:pic>
      <p:pic>
        <p:nvPicPr>
          <p:cNvPr id="32" name="图片 5">
            <a:extLst>
              <a:ext uri="{FF2B5EF4-FFF2-40B4-BE49-F238E27FC236}">
                <a16:creationId xmlns:a16="http://schemas.microsoft.com/office/drawing/2014/main" xmlns="" id="{AD5280CF-92A7-4A9A-B6D4-149F62BB9AA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549" y="-152401"/>
            <a:ext cx="4571570" cy="6858000"/>
          </a:xfrm>
          <a:prstGeom prst="rect">
            <a:avLst/>
          </a:prstGeom>
        </p:spPr>
      </p:pic>
      <p:pic>
        <p:nvPicPr>
          <p:cNvPr id="33" name="图片 17">
            <a:extLst>
              <a:ext uri="{FF2B5EF4-FFF2-40B4-BE49-F238E27FC236}">
                <a16:creationId xmlns:a16="http://schemas.microsoft.com/office/drawing/2014/main" xmlns="" id="{4D4B1D58-CD6B-4852-A662-34E3876121B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685" r="51051" b="34444"/>
          <a:stretch/>
        </p:blipFill>
        <p:spPr>
          <a:xfrm>
            <a:off x="6147310" y="1465630"/>
            <a:ext cx="2237730" cy="1637079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60FE38D4-A109-4D62-9551-CEC19B727DD2}"/>
              </a:ext>
            </a:extLst>
          </p:cNvPr>
          <p:cNvSpPr/>
          <p:nvPr/>
        </p:nvSpPr>
        <p:spPr>
          <a:xfrm>
            <a:off x="1383533" y="598633"/>
            <a:ext cx="9056451" cy="231466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3DAD2915-EC89-4F4A-9B6E-A9C6F8189E24}"/>
              </a:ext>
            </a:extLst>
          </p:cNvPr>
          <p:cNvGrpSpPr/>
          <p:nvPr/>
        </p:nvGrpSpPr>
        <p:grpSpPr>
          <a:xfrm>
            <a:off x="1513532" y="2869333"/>
            <a:ext cx="3557706" cy="1853791"/>
            <a:chOff x="141895" y="2348338"/>
            <a:chExt cx="6220111" cy="399459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Rectangle: Rounded Corners 15">
                  <a:extLst>
                    <a:ext uri="{FF2B5EF4-FFF2-40B4-BE49-F238E27FC236}">
                      <a16:creationId xmlns:a16="http://schemas.microsoft.com/office/drawing/2014/main" xmlns="" id="{3D9E710F-95AF-4550-9FB1-B715C22D0C20}"/>
                    </a:ext>
                  </a:extLst>
                </p:cNvPr>
                <p:cNvSpPr/>
                <p:nvPr/>
              </p:nvSpPr>
              <p:spPr>
                <a:xfrm>
                  <a:off x="480657" y="3131001"/>
                  <a:ext cx="5881349" cy="3211933"/>
                </a:xfrm>
                <a:custGeom>
                  <a:avLst/>
                  <a:gdLst>
                    <a:gd name="connsiteX0" fmla="*/ 0 w 5881349"/>
                    <a:gd name="connsiteY0" fmla="*/ 535333 h 3211933"/>
                    <a:gd name="connsiteX1" fmla="*/ 535333 w 5881349"/>
                    <a:gd name="connsiteY1" fmla="*/ 0 h 3211933"/>
                    <a:gd name="connsiteX2" fmla="*/ 1126360 w 5881349"/>
                    <a:gd name="connsiteY2" fmla="*/ 0 h 3211933"/>
                    <a:gd name="connsiteX3" fmla="*/ 1717387 w 5881349"/>
                    <a:gd name="connsiteY3" fmla="*/ 0 h 3211933"/>
                    <a:gd name="connsiteX4" fmla="*/ 2452734 w 5881349"/>
                    <a:gd name="connsiteY4" fmla="*/ 0 h 3211933"/>
                    <a:gd name="connsiteX5" fmla="*/ 3043761 w 5881349"/>
                    <a:gd name="connsiteY5" fmla="*/ 0 h 3211933"/>
                    <a:gd name="connsiteX6" fmla="*/ 3682894 w 5881349"/>
                    <a:gd name="connsiteY6" fmla="*/ 0 h 3211933"/>
                    <a:gd name="connsiteX7" fmla="*/ 4418241 w 5881349"/>
                    <a:gd name="connsiteY7" fmla="*/ 0 h 3211933"/>
                    <a:gd name="connsiteX8" fmla="*/ 5346016 w 5881349"/>
                    <a:gd name="connsiteY8" fmla="*/ 0 h 3211933"/>
                    <a:gd name="connsiteX9" fmla="*/ 5881349 w 5881349"/>
                    <a:gd name="connsiteY9" fmla="*/ 535333 h 3211933"/>
                    <a:gd name="connsiteX10" fmla="*/ 5881349 w 5881349"/>
                    <a:gd name="connsiteY10" fmla="*/ 1027824 h 3211933"/>
                    <a:gd name="connsiteX11" fmla="*/ 5881349 w 5881349"/>
                    <a:gd name="connsiteY11" fmla="*/ 1605967 h 3211933"/>
                    <a:gd name="connsiteX12" fmla="*/ 5881349 w 5881349"/>
                    <a:gd name="connsiteY12" fmla="*/ 2141283 h 3211933"/>
                    <a:gd name="connsiteX13" fmla="*/ 5881349 w 5881349"/>
                    <a:gd name="connsiteY13" fmla="*/ 2676600 h 3211933"/>
                    <a:gd name="connsiteX14" fmla="*/ 5346016 w 5881349"/>
                    <a:gd name="connsiteY14" fmla="*/ 3211933 h 3211933"/>
                    <a:gd name="connsiteX15" fmla="*/ 4803096 w 5881349"/>
                    <a:gd name="connsiteY15" fmla="*/ 3211933 h 3211933"/>
                    <a:gd name="connsiteX16" fmla="*/ 4163962 w 5881349"/>
                    <a:gd name="connsiteY16" fmla="*/ 3211933 h 3211933"/>
                    <a:gd name="connsiteX17" fmla="*/ 3524829 w 5881349"/>
                    <a:gd name="connsiteY17" fmla="*/ 3211933 h 3211933"/>
                    <a:gd name="connsiteX18" fmla="*/ 2837588 w 5881349"/>
                    <a:gd name="connsiteY18" fmla="*/ 3211933 h 3211933"/>
                    <a:gd name="connsiteX19" fmla="*/ 2198455 w 5881349"/>
                    <a:gd name="connsiteY19" fmla="*/ 3211933 h 3211933"/>
                    <a:gd name="connsiteX20" fmla="*/ 1655535 w 5881349"/>
                    <a:gd name="connsiteY20" fmla="*/ 3211933 h 3211933"/>
                    <a:gd name="connsiteX21" fmla="*/ 535333 w 5881349"/>
                    <a:gd name="connsiteY21" fmla="*/ 3211933 h 3211933"/>
                    <a:gd name="connsiteX22" fmla="*/ 0 w 5881349"/>
                    <a:gd name="connsiteY22" fmla="*/ 2676600 h 3211933"/>
                    <a:gd name="connsiteX23" fmla="*/ 0 w 5881349"/>
                    <a:gd name="connsiteY23" fmla="*/ 2141283 h 3211933"/>
                    <a:gd name="connsiteX24" fmla="*/ 0 w 5881349"/>
                    <a:gd name="connsiteY24" fmla="*/ 1605967 h 3211933"/>
                    <a:gd name="connsiteX25" fmla="*/ 0 w 5881349"/>
                    <a:gd name="connsiteY25" fmla="*/ 1049237 h 3211933"/>
                    <a:gd name="connsiteX26" fmla="*/ 0 w 5881349"/>
                    <a:gd name="connsiteY26" fmla="*/ 535333 h 32119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5881349" h="3211933" fill="none" extrusionOk="0">
                      <a:moveTo>
                        <a:pt x="0" y="535333"/>
                      </a:moveTo>
                      <a:cubicBezTo>
                        <a:pt x="-21055" y="229732"/>
                        <a:pt x="220003" y="-59570"/>
                        <a:pt x="535333" y="0"/>
                      </a:cubicBezTo>
                      <a:cubicBezTo>
                        <a:pt x="798782" y="-27634"/>
                        <a:pt x="920899" y="-15594"/>
                        <a:pt x="1126360" y="0"/>
                      </a:cubicBezTo>
                      <a:cubicBezTo>
                        <a:pt x="1331821" y="15594"/>
                        <a:pt x="1497341" y="18189"/>
                        <a:pt x="1717387" y="0"/>
                      </a:cubicBezTo>
                      <a:cubicBezTo>
                        <a:pt x="1937433" y="-18189"/>
                        <a:pt x="2195412" y="-29804"/>
                        <a:pt x="2452734" y="0"/>
                      </a:cubicBezTo>
                      <a:cubicBezTo>
                        <a:pt x="2710056" y="29804"/>
                        <a:pt x="2774620" y="-6385"/>
                        <a:pt x="3043761" y="0"/>
                      </a:cubicBezTo>
                      <a:cubicBezTo>
                        <a:pt x="3312902" y="6385"/>
                        <a:pt x="3404573" y="-8939"/>
                        <a:pt x="3682894" y="0"/>
                      </a:cubicBezTo>
                      <a:cubicBezTo>
                        <a:pt x="3961215" y="8939"/>
                        <a:pt x="4133920" y="-1728"/>
                        <a:pt x="4418241" y="0"/>
                      </a:cubicBezTo>
                      <a:cubicBezTo>
                        <a:pt x="4702562" y="1728"/>
                        <a:pt x="4958867" y="-1066"/>
                        <a:pt x="5346016" y="0"/>
                      </a:cubicBezTo>
                      <a:cubicBezTo>
                        <a:pt x="5643552" y="15487"/>
                        <a:pt x="5852294" y="241487"/>
                        <a:pt x="5881349" y="535333"/>
                      </a:cubicBezTo>
                      <a:cubicBezTo>
                        <a:pt x="5879330" y="745193"/>
                        <a:pt x="5896537" y="834396"/>
                        <a:pt x="5881349" y="1027824"/>
                      </a:cubicBezTo>
                      <a:cubicBezTo>
                        <a:pt x="5866161" y="1221252"/>
                        <a:pt x="5899584" y="1476248"/>
                        <a:pt x="5881349" y="1605967"/>
                      </a:cubicBezTo>
                      <a:cubicBezTo>
                        <a:pt x="5863114" y="1735686"/>
                        <a:pt x="5906634" y="1937678"/>
                        <a:pt x="5881349" y="2141283"/>
                      </a:cubicBezTo>
                      <a:cubicBezTo>
                        <a:pt x="5856064" y="2344888"/>
                        <a:pt x="5901440" y="2493461"/>
                        <a:pt x="5881349" y="2676600"/>
                      </a:cubicBezTo>
                      <a:cubicBezTo>
                        <a:pt x="5854437" y="2991132"/>
                        <a:pt x="5664825" y="3203500"/>
                        <a:pt x="5346016" y="3211933"/>
                      </a:cubicBezTo>
                      <a:cubicBezTo>
                        <a:pt x="5210424" y="3203070"/>
                        <a:pt x="5037855" y="3197140"/>
                        <a:pt x="4803096" y="3211933"/>
                      </a:cubicBezTo>
                      <a:cubicBezTo>
                        <a:pt x="4568337" y="3226726"/>
                        <a:pt x="4342802" y="3189312"/>
                        <a:pt x="4163962" y="3211933"/>
                      </a:cubicBezTo>
                      <a:cubicBezTo>
                        <a:pt x="3985122" y="3234554"/>
                        <a:pt x="3764857" y="3181465"/>
                        <a:pt x="3524829" y="3211933"/>
                      </a:cubicBezTo>
                      <a:cubicBezTo>
                        <a:pt x="3284801" y="3242401"/>
                        <a:pt x="2993288" y="3184606"/>
                        <a:pt x="2837588" y="3211933"/>
                      </a:cubicBezTo>
                      <a:cubicBezTo>
                        <a:pt x="2681888" y="3239260"/>
                        <a:pt x="2349053" y="3201317"/>
                        <a:pt x="2198455" y="3211933"/>
                      </a:cubicBezTo>
                      <a:cubicBezTo>
                        <a:pt x="2047857" y="3222549"/>
                        <a:pt x="1811401" y="3210996"/>
                        <a:pt x="1655535" y="3211933"/>
                      </a:cubicBezTo>
                      <a:cubicBezTo>
                        <a:pt x="1499669" y="3212870"/>
                        <a:pt x="941142" y="3254742"/>
                        <a:pt x="535333" y="3211933"/>
                      </a:cubicBezTo>
                      <a:cubicBezTo>
                        <a:pt x="251140" y="3141885"/>
                        <a:pt x="-49487" y="2979058"/>
                        <a:pt x="0" y="2676600"/>
                      </a:cubicBezTo>
                      <a:cubicBezTo>
                        <a:pt x="1071" y="2505182"/>
                        <a:pt x="13288" y="2293868"/>
                        <a:pt x="0" y="2141283"/>
                      </a:cubicBezTo>
                      <a:cubicBezTo>
                        <a:pt x="-13288" y="1988698"/>
                        <a:pt x="26706" y="1793124"/>
                        <a:pt x="0" y="1605967"/>
                      </a:cubicBezTo>
                      <a:cubicBezTo>
                        <a:pt x="-26706" y="1418810"/>
                        <a:pt x="-8846" y="1219793"/>
                        <a:pt x="0" y="1049237"/>
                      </a:cubicBezTo>
                      <a:cubicBezTo>
                        <a:pt x="8846" y="878681"/>
                        <a:pt x="5234" y="679169"/>
                        <a:pt x="0" y="535333"/>
                      </a:cubicBezTo>
                      <a:close/>
                    </a:path>
                    <a:path w="5881349" h="3211933" stroke="0" extrusionOk="0">
                      <a:moveTo>
                        <a:pt x="0" y="535333"/>
                      </a:moveTo>
                      <a:cubicBezTo>
                        <a:pt x="-55880" y="223362"/>
                        <a:pt x="236577" y="19677"/>
                        <a:pt x="535333" y="0"/>
                      </a:cubicBezTo>
                      <a:cubicBezTo>
                        <a:pt x="736489" y="30124"/>
                        <a:pt x="910417" y="-24687"/>
                        <a:pt x="1174467" y="0"/>
                      </a:cubicBezTo>
                      <a:cubicBezTo>
                        <a:pt x="1438517" y="24687"/>
                        <a:pt x="1646827" y="-14165"/>
                        <a:pt x="1861707" y="0"/>
                      </a:cubicBezTo>
                      <a:cubicBezTo>
                        <a:pt x="2076587" y="14165"/>
                        <a:pt x="2251679" y="-20261"/>
                        <a:pt x="2452734" y="0"/>
                      </a:cubicBezTo>
                      <a:cubicBezTo>
                        <a:pt x="2653789" y="20261"/>
                        <a:pt x="2960541" y="11541"/>
                        <a:pt x="3188081" y="0"/>
                      </a:cubicBezTo>
                      <a:cubicBezTo>
                        <a:pt x="3415621" y="-11541"/>
                        <a:pt x="3536313" y="-12391"/>
                        <a:pt x="3779108" y="0"/>
                      </a:cubicBezTo>
                      <a:cubicBezTo>
                        <a:pt x="4021903" y="12391"/>
                        <a:pt x="4317099" y="7402"/>
                        <a:pt x="4466348" y="0"/>
                      </a:cubicBezTo>
                      <a:cubicBezTo>
                        <a:pt x="4615597" y="-7402"/>
                        <a:pt x="5094952" y="41389"/>
                        <a:pt x="5346016" y="0"/>
                      </a:cubicBezTo>
                      <a:cubicBezTo>
                        <a:pt x="5653635" y="-14967"/>
                        <a:pt x="5901515" y="214680"/>
                        <a:pt x="5881349" y="535333"/>
                      </a:cubicBezTo>
                      <a:cubicBezTo>
                        <a:pt x="5865787" y="768521"/>
                        <a:pt x="5904251" y="874138"/>
                        <a:pt x="5881349" y="1006412"/>
                      </a:cubicBezTo>
                      <a:cubicBezTo>
                        <a:pt x="5858447" y="1138686"/>
                        <a:pt x="5883253" y="1344900"/>
                        <a:pt x="5881349" y="1563141"/>
                      </a:cubicBezTo>
                      <a:cubicBezTo>
                        <a:pt x="5879445" y="1781382"/>
                        <a:pt x="5899393" y="1878602"/>
                        <a:pt x="5881349" y="2098458"/>
                      </a:cubicBezTo>
                      <a:cubicBezTo>
                        <a:pt x="5863305" y="2318314"/>
                        <a:pt x="5884242" y="2553732"/>
                        <a:pt x="5881349" y="2676600"/>
                      </a:cubicBezTo>
                      <a:cubicBezTo>
                        <a:pt x="5874292" y="2964429"/>
                        <a:pt x="5633069" y="3211209"/>
                        <a:pt x="5346016" y="3211933"/>
                      </a:cubicBezTo>
                      <a:cubicBezTo>
                        <a:pt x="5037958" y="3181457"/>
                        <a:pt x="4823742" y="3208114"/>
                        <a:pt x="4658776" y="3211933"/>
                      </a:cubicBezTo>
                      <a:cubicBezTo>
                        <a:pt x="4493810" y="3215752"/>
                        <a:pt x="4158971" y="3234141"/>
                        <a:pt x="3971535" y="3211933"/>
                      </a:cubicBezTo>
                      <a:cubicBezTo>
                        <a:pt x="3784099" y="3189725"/>
                        <a:pt x="3507806" y="3220538"/>
                        <a:pt x="3188081" y="3211933"/>
                      </a:cubicBezTo>
                      <a:cubicBezTo>
                        <a:pt x="2868356" y="3203328"/>
                        <a:pt x="2725183" y="3224727"/>
                        <a:pt x="2597054" y="3211933"/>
                      </a:cubicBezTo>
                      <a:cubicBezTo>
                        <a:pt x="2468925" y="3199139"/>
                        <a:pt x="2232998" y="3205448"/>
                        <a:pt x="1957921" y="3211933"/>
                      </a:cubicBezTo>
                      <a:cubicBezTo>
                        <a:pt x="1682844" y="3218418"/>
                        <a:pt x="1583723" y="3185936"/>
                        <a:pt x="1318787" y="3211933"/>
                      </a:cubicBezTo>
                      <a:cubicBezTo>
                        <a:pt x="1053851" y="3237930"/>
                        <a:pt x="711410" y="3172917"/>
                        <a:pt x="535333" y="3211933"/>
                      </a:cubicBezTo>
                      <a:cubicBezTo>
                        <a:pt x="212159" y="3186043"/>
                        <a:pt x="-33129" y="3005573"/>
                        <a:pt x="0" y="2676600"/>
                      </a:cubicBezTo>
                      <a:cubicBezTo>
                        <a:pt x="-1180" y="2492212"/>
                        <a:pt x="-16580" y="2288164"/>
                        <a:pt x="0" y="2162696"/>
                      </a:cubicBezTo>
                      <a:cubicBezTo>
                        <a:pt x="16580" y="2037228"/>
                        <a:pt x="16888" y="1872510"/>
                        <a:pt x="0" y="1605967"/>
                      </a:cubicBezTo>
                      <a:cubicBezTo>
                        <a:pt x="-16888" y="1339424"/>
                        <a:pt x="11351" y="1308851"/>
                        <a:pt x="0" y="1134888"/>
                      </a:cubicBezTo>
                      <a:cubicBezTo>
                        <a:pt x="-11351" y="960925"/>
                        <a:pt x="10876" y="831481"/>
                        <a:pt x="0" y="535333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xmlns="" sd="3413492038">
                        <a:prstGeom prst="round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 rtlCol="0" anchor="ctr"/>
                <a:lstStyle/>
                <a:p>
                  <a:pPr lvl="0" algn="ctr" defTabSz="914400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1" i="1" ker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3200" b="1" i="1" ker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1" i="1" ker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3200" b="1" i="1" ker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1" i="1" ker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3200" b="1" i="1" ker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1" i="1" ker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3200" b="1" i="1" ker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1" i="1" ker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oMath>
                    </m:oMathPara>
                  </a14:m>
                  <a:endParaRPr lang="en-US" sz="3200" b="1" kern="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Rectangle: Rounded Corners 15">
                  <a:extLst>
                    <a:ext uri="{FF2B5EF4-FFF2-40B4-BE49-F238E27FC236}">
                      <a16:creationId xmlns:a16="http://schemas.microsoft.com/office/drawing/2014/main" id="{3D9E710F-95AF-4550-9FB1-B715C22D0C2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0657" y="3131001"/>
                  <a:ext cx="5881349" cy="3211933"/>
                </a:xfrm>
                <a:prstGeom prst="round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sd="3413492038">
                        <a:custGeom>
                          <a:avLst/>
                          <a:gdLst>
                            <a:gd name="connsiteX0" fmla="*/ 0 w 3363945"/>
                            <a:gd name="connsiteY0" fmla="*/ 248434 h 1490577"/>
                            <a:gd name="connsiteX1" fmla="*/ 248434 w 3363945"/>
                            <a:gd name="connsiteY1" fmla="*/ 0 h 1490577"/>
                            <a:gd name="connsiteX2" fmla="*/ 735837 w 3363945"/>
                            <a:gd name="connsiteY2" fmla="*/ 0 h 1490577"/>
                            <a:gd name="connsiteX3" fmla="*/ 1366594 w 3363945"/>
                            <a:gd name="connsiteY3" fmla="*/ 0 h 1490577"/>
                            <a:gd name="connsiteX4" fmla="*/ 1997351 w 3363945"/>
                            <a:gd name="connsiteY4" fmla="*/ 0 h 1490577"/>
                            <a:gd name="connsiteX5" fmla="*/ 2599437 w 3363945"/>
                            <a:gd name="connsiteY5" fmla="*/ 0 h 1490577"/>
                            <a:gd name="connsiteX6" fmla="*/ 3115511 w 3363945"/>
                            <a:gd name="connsiteY6" fmla="*/ 0 h 1490577"/>
                            <a:gd name="connsiteX7" fmla="*/ 3363945 w 3363945"/>
                            <a:gd name="connsiteY7" fmla="*/ 248434 h 1490577"/>
                            <a:gd name="connsiteX8" fmla="*/ 3363945 w 3363945"/>
                            <a:gd name="connsiteY8" fmla="*/ 755226 h 1490577"/>
                            <a:gd name="connsiteX9" fmla="*/ 3363945 w 3363945"/>
                            <a:gd name="connsiteY9" fmla="*/ 1242143 h 1490577"/>
                            <a:gd name="connsiteX10" fmla="*/ 3115511 w 3363945"/>
                            <a:gd name="connsiteY10" fmla="*/ 1490577 h 1490577"/>
                            <a:gd name="connsiteX11" fmla="*/ 2484754 w 3363945"/>
                            <a:gd name="connsiteY11" fmla="*/ 1490577 h 1490577"/>
                            <a:gd name="connsiteX12" fmla="*/ 1940009 w 3363945"/>
                            <a:gd name="connsiteY12" fmla="*/ 1490577 h 1490577"/>
                            <a:gd name="connsiteX13" fmla="*/ 1337923 w 3363945"/>
                            <a:gd name="connsiteY13" fmla="*/ 1490577 h 1490577"/>
                            <a:gd name="connsiteX14" fmla="*/ 821849 w 3363945"/>
                            <a:gd name="connsiteY14" fmla="*/ 1490577 h 1490577"/>
                            <a:gd name="connsiteX15" fmla="*/ 248434 w 3363945"/>
                            <a:gd name="connsiteY15" fmla="*/ 1490577 h 1490577"/>
                            <a:gd name="connsiteX16" fmla="*/ 0 w 3363945"/>
                            <a:gd name="connsiteY16" fmla="*/ 1242143 h 1490577"/>
                            <a:gd name="connsiteX17" fmla="*/ 0 w 3363945"/>
                            <a:gd name="connsiteY17" fmla="*/ 745289 h 1490577"/>
                            <a:gd name="connsiteX18" fmla="*/ 0 w 3363945"/>
                            <a:gd name="connsiteY18" fmla="*/ 248434 h 149057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</a:cxnLst>
                          <a:rect l="l" t="t" r="r" b="b"/>
                          <a:pathLst>
                            <a:path w="3363945" h="1490577" fill="none" extrusionOk="0">
                              <a:moveTo>
                                <a:pt x="0" y="248434"/>
                              </a:moveTo>
                              <a:cubicBezTo>
                                <a:pt x="20195" y="118189"/>
                                <a:pt x="114160" y="-20177"/>
                                <a:pt x="248434" y="0"/>
                              </a:cubicBezTo>
                              <a:cubicBezTo>
                                <a:pt x="358804" y="16025"/>
                                <a:pt x="526200" y="-8111"/>
                                <a:pt x="735837" y="0"/>
                              </a:cubicBezTo>
                              <a:cubicBezTo>
                                <a:pt x="945474" y="8111"/>
                                <a:pt x="1210173" y="28764"/>
                                <a:pt x="1366594" y="0"/>
                              </a:cubicBezTo>
                              <a:cubicBezTo>
                                <a:pt x="1523015" y="-28764"/>
                                <a:pt x="1744913" y="-17008"/>
                                <a:pt x="1997351" y="0"/>
                              </a:cubicBezTo>
                              <a:cubicBezTo>
                                <a:pt x="2249789" y="17008"/>
                                <a:pt x="2343542" y="-2758"/>
                                <a:pt x="2599437" y="0"/>
                              </a:cubicBezTo>
                              <a:cubicBezTo>
                                <a:pt x="2855332" y="2758"/>
                                <a:pt x="2957641" y="-23626"/>
                                <a:pt x="3115511" y="0"/>
                              </a:cubicBezTo>
                              <a:cubicBezTo>
                                <a:pt x="3255472" y="-2171"/>
                                <a:pt x="3346265" y="108283"/>
                                <a:pt x="3363945" y="248434"/>
                              </a:cubicBezTo>
                              <a:cubicBezTo>
                                <a:pt x="3368539" y="396848"/>
                                <a:pt x="3375689" y="534310"/>
                                <a:pt x="3363945" y="755226"/>
                              </a:cubicBezTo>
                              <a:cubicBezTo>
                                <a:pt x="3352201" y="976142"/>
                                <a:pt x="3351287" y="1083223"/>
                                <a:pt x="3363945" y="1242143"/>
                              </a:cubicBezTo>
                              <a:cubicBezTo>
                                <a:pt x="3388291" y="1378748"/>
                                <a:pt x="3259715" y="1498109"/>
                                <a:pt x="3115511" y="1490577"/>
                              </a:cubicBezTo>
                              <a:cubicBezTo>
                                <a:pt x="2830191" y="1473521"/>
                                <a:pt x="2765934" y="1468944"/>
                                <a:pt x="2484754" y="1490577"/>
                              </a:cubicBezTo>
                              <a:cubicBezTo>
                                <a:pt x="2203574" y="1512210"/>
                                <a:pt x="2105777" y="1503864"/>
                                <a:pt x="1940009" y="1490577"/>
                              </a:cubicBezTo>
                              <a:cubicBezTo>
                                <a:pt x="1774242" y="1477290"/>
                                <a:pt x="1564186" y="1505954"/>
                                <a:pt x="1337923" y="1490577"/>
                              </a:cubicBezTo>
                              <a:cubicBezTo>
                                <a:pt x="1111660" y="1475200"/>
                                <a:pt x="955487" y="1511762"/>
                                <a:pt x="821849" y="1490577"/>
                              </a:cubicBezTo>
                              <a:cubicBezTo>
                                <a:pt x="688211" y="1469392"/>
                                <a:pt x="363733" y="1503119"/>
                                <a:pt x="248434" y="1490577"/>
                              </a:cubicBezTo>
                              <a:cubicBezTo>
                                <a:pt x="107768" y="1497799"/>
                                <a:pt x="-3146" y="1382422"/>
                                <a:pt x="0" y="1242143"/>
                              </a:cubicBezTo>
                              <a:cubicBezTo>
                                <a:pt x="18873" y="1133728"/>
                                <a:pt x="-16756" y="942445"/>
                                <a:pt x="0" y="745289"/>
                              </a:cubicBezTo>
                              <a:cubicBezTo>
                                <a:pt x="16756" y="548133"/>
                                <a:pt x="-11700" y="457554"/>
                                <a:pt x="0" y="248434"/>
                              </a:cubicBezTo>
                              <a:close/>
                            </a:path>
                            <a:path w="3363945" h="1490577" stroke="0" extrusionOk="0">
                              <a:moveTo>
                                <a:pt x="0" y="248434"/>
                              </a:moveTo>
                              <a:cubicBezTo>
                                <a:pt x="-7598" y="109010"/>
                                <a:pt x="107378" y="24441"/>
                                <a:pt x="248434" y="0"/>
                              </a:cubicBezTo>
                              <a:cubicBezTo>
                                <a:pt x="497112" y="23266"/>
                                <a:pt x="619144" y="12721"/>
                                <a:pt x="793179" y="0"/>
                              </a:cubicBezTo>
                              <a:cubicBezTo>
                                <a:pt x="967214" y="-12721"/>
                                <a:pt x="1149455" y="12311"/>
                                <a:pt x="1366594" y="0"/>
                              </a:cubicBezTo>
                              <a:cubicBezTo>
                                <a:pt x="1583734" y="-12311"/>
                                <a:pt x="1714546" y="-11531"/>
                                <a:pt x="1882668" y="0"/>
                              </a:cubicBezTo>
                              <a:cubicBezTo>
                                <a:pt x="2050790" y="11531"/>
                                <a:pt x="2188643" y="12364"/>
                                <a:pt x="2484754" y="0"/>
                              </a:cubicBezTo>
                              <a:cubicBezTo>
                                <a:pt x="2780865" y="-12364"/>
                                <a:pt x="2959071" y="14756"/>
                                <a:pt x="3115511" y="0"/>
                              </a:cubicBezTo>
                              <a:cubicBezTo>
                                <a:pt x="3249786" y="-3506"/>
                                <a:pt x="3345416" y="116332"/>
                                <a:pt x="3363945" y="248434"/>
                              </a:cubicBezTo>
                              <a:cubicBezTo>
                                <a:pt x="3358154" y="393900"/>
                                <a:pt x="3373696" y="489708"/>
                                <a:pt x="3363945" y="715477"/>
                              </a:cubicBezTo>
                              <a:cubicBezTo>
                                <a:pt x="3354194" y="941246"/>
                                <a:pt x="3354821" y="1122478"/>
                                <a:pt x="3363945" y="1242143"/>
                              </a:cubicBezTo>
                              <a:cubicBezTo>
                                <a:pt x="3357024" y="1374605"/>
                                <a:pt x="3257786" y="1511568"/>
                                <a:pt x="3115511" y="1490577"/>
                              </a:cubicBezTo>
                              <a:cubicBezTo>
                                <a:pt x="3016398" y="1507104"/>
                                <a:pt x="2852988" y="1471136"/>
                                <a:pt x="2628108" y="1490577"/>
                              </a:cubicBezTo>
                              <a:cubicBezTo>
                                <a:pt x="2403228" y="1510018"/>
                                <a:pt x="2367424" y="1474605"/>
                                <a:pt x="2140705" y="1490577"/>
                              </a:cubicBezTo>
                              <a:cubicBezTo>
                                <a:pt x="1913986" y="1506549"/>
                                <a:pt x="1796975" y="1479155"/>
                                <a:pt x="1595960" y="1490577"/>
                              </a:cubicBezTo>
                              <a:cubicBezTo>
                                <a:pt x="1394945" y="1501999"/>
                                <a:pt x="1206493" y="1499051"/>
                                <a:pt x="1051216" y="1490577"/>
                              </a:cubicBezTo>
                              <a:cubicBezTo>
                                <a:pt x="895939" y="1482103"/>
                                <a:pt x="533580" y="1484543"/>
                                <a:pt x="248434" y="1490577"/>
                              </a:cubicBezTo>
                              <a:cubicBezTo>
                                <a:pt x="100934" y="1482442"/>
                                <a:pt x="-15218" y="1348631"/>
                                <a:pt x="0" y="1242143"/>
                              </a:cubicBezTo>
                              <a:cubicBezTo>
                                <a:pt x="-4168" y="1062156"/>
                                <a:pt x="19575" y="964253"/>
                                <a:pt x="0" y="775100"/>
                              </a:cubicBezTo>
                              <a:cubicBezTo>
                                <a:pt x="-19575" y="585947"/>
                                <a:pt x="-3631" y="476707"/>
                                <a:pt x="0" y="248434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7" name="Picture 16" descr="A picture containing text, sign&#10;&#10;Description automatically generated">
              <a:extLst>
                <a:ext uri="{FF2B5EF4-FFF2-40B4-BE49-F238E27FC236}">
                  <a16:creationId xmlns:a16="http://schemas.microsoft.com/office/drawing/2014/main" xmlns="" id="{BC75EE27-EA65-4FB4-9380-10C0FAC4B45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95" y="2348338"/>
              <a:ext cx="1399235" cy="1589321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0A1CC530-09CA-4D81-934B-B8F89A627BB1}"/>
              </a:ext>
            </a:extLst>
          </p:cNvPr>
          <p:cNvGrpSpPr/>
          <p:nvPr/>
        </p:nvGrpSpPr>
        <p:grpSpPr>
          <a:xfrm>
            <a:off x="1442193" y="4640955"/>
            <a:ext cx="3673698" cy="1836159"/>
            <a:chOff x="4888369" y="2802857"/>
            <a:chExt cx="6444562" cy="161379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Rectangle: Rounded Corners 18">
                  <a:extLst>
                    <a:ext uri="{FF2B5EF4-FFF2-40B4-BE49-F238E27FC236}">
                      <a16:creationId xmlns:a16="http://schemas.microsoft.com/office/drawing/2014/main" xmlns="" id="{637ABDF7-88E7-4484-9595-9D4E0E8AE78E}"/>
                    </a:ext>
                  </a:extLst>
                </p:cNvPr>
                <p:cNvSpPr/>
                <p:nvPr/>
              </p:nvSpPr>
              <p:spPr>
                <a:xfrm>
                  <a:off x="5349653" y="3106587"/>
                  <a:ext cx="5983278" cy="1310064"/>
                </a:xfrm>
                <a:custGeom>
                  <a:avLst/>
                  <a:gdLst>
                    <a:gd name="connsiteX0" fmla="*/ 0 w 5983278"/>
                    <a:gd name="connsiteY0" fmla="*/ 218348 h 1310064"/>
                    <a:gd name="connsiteX1" fmla="*/ 218348 w 5983278"/>
                    <a:gd name="connsiteY1" fmla="*/ 0 h 1310064"/>
                    <a:gd name="connsiteX2" fmla="*/ 911671 w 5983278"/>
                    <a:gd name="connsiteY2" fmla="*/ 0 h 1310064"/>
                    <a:gd name="connsiteX3" fmla="*/ 1604994 w 5983278"/>
                    <a:gd name="connsiteY3" fmla="*/ 0 h 1310064"/>
                    <a:gd name="connsiteX4" fmla="*/ 2131919 w 5983278"/>
                    <a:gd name="connsiteY4" fmla="*/ 0 h 1310064"/>
                    <a:gd name="connsiteX5" fmla="*/ 2714310 w 5983278"/>
                    <a:gd name="connsiteY5" fmla="*/ 0 h 1310064"/>
                    <a:gd name="connsiteX6" fmla="*/ 3463098 w 5983278"/>
                    <a:gd name="connsiteY6" fmla="*/ 0 h 1310064"/>
                    <a:gd name="connsiteX7" fmla="*/ 4045490 w 5983278"/>
                    <a:gd name="connsiteY7" fmla="*/ 0 h 1310064"/>
                    <a:gd name="connsiteX8" fmla="*/ 4683347 w 5983278"/>
                    <a:gd name="connsiteY8" fmla="*/ 0 h 1310064"/>
                    <a:gd name="connsiteX9" fmla="*/ 5764930 w 5983278"/>
                    <a:gd name="connsiteY9" fmla="*/ 0 h 1310064"/>
                    <a:gd name="connsiteX10" fmla="*/ 5983278 w 5983278"/>
                    <a:gd name="connsiteY10" fmla="*/ 218348 h 1310064"/>
                    <a:gd name="connsiteX11" fmla="*/ 5983278 w 5983278"/>
                    <a:gd name="connsiteY11" fmla="*/ 655032 h 1310064"/>
                    <a:gd name="connsiteX12" fmla="*/ 5983278 w 5983278"/>
                    <a:gd name="connsiteY12" fmla="*/ 1091716 h 1310064"/>
                    <a:gd name="connsiteX13" fmla="*/ 5764930 w 5983278"/>
                    <a:gd name="connsiteY13" fmla="*/ 1310064 h 1310064"/>
                    <a:gd name="connsiteX14" fmla="*/ 5127073 w 5983278"/>
                    <a:gd name="connsiteY14" fmla="*/ 1310064 h 1310064"/>
                    <a:gd name="connsiteX15" fmla="*/ 4489216 w 5983278"/>
                    <a:gd name="connsiteY15" fmla="*/ 1310064 h 1310064"/>
                    <a:gd name="connsiteX16" fmla="*/ 3795893 w 5983278"/>
                    <a:gd name="connsiteY16" fmla="*/ 1310064 h 1310064"/>
                    <a:gd name="connsiteX17" fmla="*/ 2991639 w 5983278"/>
                    <a:gd name="connsiteY17" fmla="*/ 1310064 h 1310064"/>
                    <a:gd name="connsiteX18" fmla="*/ 2353782 w 5983278"/>
                    <a:gd name="connsiteY18" fmla="*/ 1310064 h 1310064"/>
                    <a:gd name="connsiteX19" fmla="*/ 1715925 w 5983278"/>
                    <a:gd name="connsiteY19" fmla="*/ 1310064 h 1310064"/>
                    <a:gd name="connsiteX20" fmla="*/ 1022602 w 5983278"/>
                    <a:gd name="connsiteY20" fmla="*/ 1310064 h 1310064"/>
                    <a:gd name="connsiteX21" fmla="*/ 218348 w 5983278"/>
                    <a:gd name="connsiteY21" fmla="*/ 1310064 h 1310064"/>
                    <a:gd name="connsiteX22" fmla="*/ 0 w 5983278"/>
                    <a:gd name="connsiteY22" fmla="*/ 1091716 h 1310064"/>
                    <a:gd name="connsiteX23" fmla="*/ 0 w 5983278"/>
                    <a:gd name="connsiteY23" fmla="*/ 646298 h 1310064"/>
                    <a:gd name="connsiteX24" fmla="*/ 0 w 5983278"/>
                    <a:gd name="connsiteY24" fmla="*/ 218348 h 1310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983278" h="1310064" fill="none" extrusionOk="0">
                      <a:moveTo>
                        <a:pt x="0" y="218348"/>
                      </a:moveTo>
                      <a:cubicBezTo>
                        <a:pt x="-1863" y="73595"/>
                        <a:pt x="100306" y="1980"/>
                        <a:pt x="218348" y="0"/>
                      </a:cubicBezTo>
                      <a:cubicBezTo>
                        <a:pt x="458895" y="32054"/>
                        <a:pt x="684127" y="-22740"/>
                        <a:pt x="911671" y="0"/>
                      </a:cubicBezTo>
                      <a:cubicBezTo>
                        <a:pt x="1139215" y="22740"/>
                        <a:pt x="1260667" y="28789"/>
                        <a:pt x="1604994" y="0"/>
                      </a:cubicBezTo>
                      <a:cubicBezTo>
                        <a:pt x="1949321" y="-28789"/>
                        <a:pt x="2025760" y="-19689"/>
                        <a:pt x="2131919" y="0"/>
                      </a:cubicBezTo>
                      <a:cubicBezTo>
                        <a:pt x="2238079" y="19689"/>
                        <a:pt x="2564783" y="14564"/>
                        <a:pt x="2714310" y="0"/>
                      </a:cubicBezTo>
                      <a:cubicBezTo>
                        <a:pt x="2863837" y="-14564"/>
                        <a:pt x="3153077" y="-1372"/>
                        <a:pt x="3463098" y="0"/>
                      </a:cubicBezTo>
                      <a:cubicBezTo>
                        <a:pt x="3773119" y="1372"/>
                        <a:pt x="3922074" y="-1029"/>
                        <a:pt x="4045490" y="0"/>
                      </a:cubicBezTo>
                      <a:cubicBezTo>
                        <a:pt x="4168906" y="1029"/>
                        <a:pt x="4480466" y="-5325"/>
                        <a:pt x="4683347" y="0"/>
                      </a:cubicBezTo>
                      <a:cubicBezTo>
                        <a:pt x="4886228" y="5325"/>
                        <a:pt x="5359585" y="35626"/>
                        <a:pt x="5764930" y="0"/>
                      </a:cubicBezTo>
                      <a:cubicBezTo>
                        <a:pt x="5899889" y="25071"/>
                        <a:pt x="5994128" y="118383"/>
                        <a:pt x="5983278" y="218348"/>
                      </a:cubicBezTo>
                      <a:cubicBezTo>
                        <a:pt x="6001127" y="312965"/>
                        <a:pt x="5985302" y="487342"/>
                        <a:pt x="5983278" y="655032"/>
                      </a:cubicBezTo>
                      <a:cubicBezTo>
                        <a:pt x="5981254" y="822722"/>
                        <a:pt x="5999369" y="877380"/>
                        <a:pt x="5983278" y="1091716"/>
                      </a:cubicBezTo>
                      <a:cubicBezTo>
                        <a:pt x="5978547" y="1194247"/>
                        <a:pt x="5894780" y="1286765"/>
                        <a:pt x="5764930" y="1310064"/>
                      </a:cubicBezTo>
                      <a:cubicBezTo>
                        <a:pt x="5497590" y="1332084"/>
                        <a:pt x="5431921" y="1338748"/>
                        <a:pt x="5127073" y="1310064"/>
                      </a:cubicBezTo>
                      <a:cubicBezTo>
                        <a:pt x="4822225" y="1281380"/>
                        <a:pt x="4763932" y="1338803"/>
                        <a:pt x="4489216" y="1310064"/>
                      </a:cubicBezTo>
                      <a:cubicBezTo>
                        <a:pt x="4214500" y="1281325"/>
                        <a:pt x="4133248" y="1331730"/>
                        <a:pt x="3795893" y="1310064"/>
                      </a:cubicBezTo>
                      <a:cubicBezTo>
                        <a:pt x="3458538" y="1288398"/>
                        <a:pt x="3285359" y="1347727"/>
                        <a:pt x="2991639" y="1310064"/>
                      </a:cubicBezTo>
                      <a:cubicBezTo>
                        <a:pt x="2697919" y="1272401"/>
                        <a:pt x="2505538" y="1304442"/>
                        <a:pt x="2353782" y="1310064"/>
                      </a:cubicBezTo>
                      <a:cubicBezTo>
                        <a:pt x="2202026" y="1315686"/>
                        <a:pt x="1886811" y="1290050"/>
                        <a:pt x="1715925" y="1310064"/>
                      </a:cubicBezTo>
                      <a:cubicBezTo>
                        <a:pt x="1545039" y="1330078"/>
                        <a:pt x="1186940" y="1337355"/>
                        <a:pt x="1022602" y="1310064"/>
                      </a:cubicBezTo>
                      <a:cubicBezTo>
                        <a:pt x="858264" y="1282773"/>
                        <a:pt x="606903" y="1320909"/>
                        <a:pt x="218348" y="1310064"/>
                      </a:cubicBezTo>
                      <a:cubicBezTo>
                        <a:pt x="96420" y="1314859"/>
                        <a:pt x="-10150" y="1229951"/>
                        <a:pt x="0" y="1091716"/>
                      </a:cubicBezTo>
                      <a:cubicBezTo>
                        <a:pt x="20548" y="904666"/>
                        <a:pt x="3472" y="772149"/>
                        <a:pt x="0" y="646298"/>
                      </a:cubicBezTo>
                      <a:cubicBezTo>
                        <a:pt x="-3472" y="520447"/>
                        <a:pt x="-20972" y="422444"/>
                        <a:pt x="0" y="218348"/>
                      </a:cubicBezTo>
                      <a:close/>
                    </a:path>
                    <a:path w="5983278" h="1310064" stroke="0" extrusionOk="0">
                      <a:moveTo>
                        <a:pt x="0" y="218348"/>
                      </a:moveTo>
                      <a:cubicBezTo>
                        <a:pt x="-27231" y="89807"/>
                        <a:pt x="95387" y="15051"/>
                        <a:pt x="218348" y="0"/>
                      </a:cubicBezTo>
                      <a:cubicBezTo>
                        <a:pt x="480550" y="-30684"/>
                        <a:pt x="643366" y="16184"/>
                        <a:pt x="856205" y="0"/>
                      </a:cubicBezTo>
                      <a:cubicBezTo>
                        <a:pt x="1069044" y="-16184"/>
                        <a:pt x="1303609" y="1226"/>
                        <a:pt x="1549528" y="0"/>
                      </a:cubicBezTo>
                      <a:cubicBezTo>
                        <a:pt x="1795447" y="-1226"/>
                        <a:pt x="1846538" y="24159"/>
                        <a:pt x="2131919" y="0"/>
                      </a:cubicBezTo>
                      <a:cubicBezTo>
                        <a:pt x="2417300" y="-24159"/>
                        <a:pt x="2624842" y="19581"/>
                        <a:pt x="2880707" y="0"/>
                      </a:cubicBezTo>
                      <a:cubicBezTo>
                        <a:pt x="3136572" y="-19581"/>
                        <a:pt x="3286761" y="-20329"/>
                        <a:pt x="3463098" y="0"/>
                      </a:cubicBezTo>
                      <a:cubicBezTo>
                        <a:pt x="3639435" y="20329"/>
                        <a:pt x="3941060" y="-28634"/>
                        <a:pt x="4156421" y="0"/>
                      </a:cubicBezTo>
                      <a:cubicBezTo>
                        <a:pt x="4371782" y="28634"/>
                        <a:pt x="4696116" y="9899"/>
                        <a:pt x="4960676" y="0"/>
                      </a:cubicBezTo>
                      <a:cubicBezTo>
                        <a:pt x="5225236" y="-9899"/>
                        <a:pt x="5466476" y="2895"/>
                        <a:pt x="5764930" y="0"/>
                      </a:cubicBezTo>
                      <a:cubicBezTo>
                        <a:pt x="5867917" y="18393"/>
                        <a:pt x="5970755" y="84923"/>
                        <a:pt x="5983278" y="218348"/>
                      </a:cubicBezTo>
                      <a:cubicBezTo>
                        <a:pt x="5982780" y="413476"/>
                        <a:pt x="5985945" y="530722"/>
                        <a:pt x="5983278" y="655032"/>
                      </a:cubicBezTo>
                      <a:cubicBezTo>
                        <a:pt x="5980611" y="779342"/>
                        <a:pt x="5966948" y="902818"/>
                        <a:pt x="5983278" y="1091716"/>
                      </a:cubicBezTo>
                      <a:cubicBezTo>
                        <a:pt x="5963531" y="1212194"/>
                        <a:pt x="5883571" y="1328479"/>
                        <a:pt x="5764930" y="1310064"/>
                      </a:cubicBezTo>
                      <a:cubicBezTo>
                        <a:pt x="5635785" y="1287894"/>
                        <a:pt x="5412627" y="1286604"/>
                        <a:pt x="5182539" y="1310064"/>
                      </a:cubicBezTo>
                      <a:cubicBezTo>
                        <a:pt x="4952451" y="1333524"/>
                        <a:pt x="4815229" y="1287020"/>
                        <a:pt x="4544682" y="1310064"/>
                      </a:cubicBezTo>
                      <a:cubicBezTo>
                        <a:pt x="4274135" y="1333108"/>
                        <a:pt x="3998995" y="1282841"/>
                        <a:pt x="3851359" y="1310064"/>
                      </a:cubicBezTo>
                      <a:cubicBezTo>
                        <a:pt x="3703723" y="1337287"/>
                        <a:pt x="3334869" y="1335496"/>
                        <a:pt x="3047105" y="1310064"/>
                      </a:cubicBezTo>
                      <a:cubicBezTo>
                        <a:pt x="2759341" y="1284632"/>
                        <a:pt x="2655551" y="1309984"/>
                        <a:pt x="2464714" y="1310064"/>
                      </a:cubicBezTo>
                      <a:cubicBezTo>
                        <a:pt x="2273877" y="1310144"/>
                        <a:pt x="2081654" y="1325943"/>
                        <a:pt x="1826857" y="1310064"/>
                      </a:cubicBezTo>
                      <a:cubicBezTo>
                        <a:pt x="1572060" y="1294185"/>
                        <a:pt x="1437201" y="1309387"/>
                        <a:pt x="1189000" y="1310064"/>
                      </a:cubicBezTo>
                      <a:cubicBezTo>
                        <a:pt x="940799" y="1310741"/>
                        <a:pt x="602654" y="1320071"/>
                        <a:pt x="218348" y="1310064"/>
                      </a:cubicBezTo>
                      <a:cubicBezTo>
                        <a:pt x="88931" y="1301759"/>
                        <a:pt x="-2062" y="1214380"/>
                        <a:pt x="0" y="1091716"/>
                      </a:cubicBezTo>
                      <a:cubicBezTo>
                        <a:pt x="-6753" y="881541"/>
                        <a:pt x="6193" y="797604"/>
                        <a:pt x="0" y="663766"/>
                      </a:cubicBezTo>
                      <a:cubicBezTo>
                        <a:pt x="-6193" y="529928"/>
                        <a:pt x="-16798" y="401628"/>
                        <a:pt x="0" y="218348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xmlns="" sd="3413492038">
                        <a:prstGeom prst="round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1" i="1" kern="0" smtClean="0"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3200" b="1" i="1" kern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1" i="1" kern="0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3200" b="1" i="1" kern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1" i="1" kern="0" smtClean="0"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3200" b="1" i="1" kern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1" i="1" kern="0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3200" b="1" i="1" kern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1" i="1" kern="0" smtClean="0">
                            <a:latin typeface="Cambria Math" panose="02040503050406030204" pitchFamily="18" charset="0"/>
                          </a:rPr>
                          <m:t>𝟔</m:t>
                        </m:r>
                      </m:oMath>
                    </m:oMathPara>
                  </a14:m>
                  <a:endParaRPr lang="en-US" sz="3200" b="1" kern="0" dirty="0"/>
                </a:p>
              </p:txBody>
            </p:sp>
          </mc:Choice>
          <mc:Fallback xmlns="">
            <p:sp>
              <p:nvSpPr>
                <p:cNvPr id="19" name="Rectangle: Rounded Corners 18">
                  <a:extLst>
                    <a:ext uri="{FF2B5EF4-FFF2-40B4-BE49-F238E27FC236}">
                      <a16:creationId xmlns:a16="http://schemas.microsoft.com/office/drawing/2014/main" id="{637ABDF7-88E7-4484-9595-9D4E0E8AE78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49653" y="3106587"/>
                  <a:ext cx="5983278" cy="1310064"/>
                </a:xfrm>
                <a:prstGeom prst="round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sd="3413492038">
                        <a:custGeom>
                          <a:avLst/>
                          <a:gdLst>
                            <a:gd name="connsiteX0" fmla="*/ 0 w 3410745"/>
                            <a:gd name="connsiteY0" fmla="*/ 248435 h 1490578"/>
                            <a:gd name="connsiteX1" fmla="*/ 248435 w 3410745"/>
                            <a:gd name="connsiteY1" fmla="*/ 0 h 1490578"/>
                            <a:gd name="connsiteX2" fmla="*/ 743794 w 3410745"/>
                            <a:gd name="connsiteY2" fmla="*/ 0 h 1490578"/>
                            <a:gd name="connsiteX3" fmla="*/ 1384846 w 3410745"/>
                            <a:gd name="connsiteY3" fmla="*/ 0 h 1490578"/>
                            <a:gd name="connsiteX4" fmla="*/ 2025899 w 3410745"/>
                            <a:gd name="connsiteY4" fmla="*/ 0 h 1490578"/>
                            <a:gd name="connsiteX5" fmla="*/ 2637813 w 3410745"/>
                            <a:gd name="connsiteY5" fmla="*/ 0 h 1490578"/>
                            <a:gd name="connsiteX6" fmla="*/ 3162310 w 3410745"/>
                            <a:gd name="connsiteY6" fmla="*/ 0 h 1490578"/>
                            <a:gd name="connsiteX7" fmla="*/ 3410745 w 3410745"/>
                            <a:gd name="connsiteY7" fmla="*/ 248435 h 1490578"/>
                            <a:gd name="connsiteX8" fmla="*/ 3410745 w 3410745"/>
                            <a:gd name="connsiteY8" fmla="*/ 755226 h 1490578"/>
                            <a:gd name="connsiteX9" fmla="*/ 3410745 w 3410745"/>
                            <a:gd name="connsiteY9" fmla="*/ 1242143 h 1490578"/>
                            <a:gd name="connsiteX10" fmla="*/ 3162310 w 3410745"/>
                            <a:gd name="connsiteY10" fmla="*/ 1490578 h 1490578"/>
                            <a:gd name="connsiteX11" fmla="*/ 2521258 w 3410745"/>
                            <a:gd name="connsiteY11" fmla="*/ 1490578 h 1490578"/>
                            <a:gd name="connsiteX12" fmla="*/ 1967621 w 3410745"/>
                            <a:gd name="connsiteY12" fmla="*/ 1490578 h 1490578"/>
                            <a:gd name="connsiteX13" fmla="*/ 1355707 w 3410745"/>
                            <a:gd name="connsiteY13" fmla="*/ 1490578 h 1490578"/>
                            <a:gd name="connsiteX14" fmla="*/ 831210 w 3410745"/>
                            <a:gd name="connsiteY14" fmla="*/ 1490578 h 1490578"/>
                            <a:gd name="connsiteX15" fmla="*/ 248435 w 3410745"/>
                            <a:gd name="connsiteY15" fmla="*/ 1490578 h 1490578"/>
                            <a:gd name="connsiteX16" fmla="*/ 0 w 3410745"/>
                            <a:gd name="connsiteY16" fmla="*/ 1242143 h 1490578"/>
                            <a:gd name="connsiteX17" fmla="*/ 0 w 3410745"/>
                            <a:gd name="connsiteY17" fmla="*/ 745289 h 1490578"/>
                            <a:gd name="connsiteX18" fmla="*/ 0 w 3410745"/>
                            <a:gd name="connsiteY18" fmla="*/ 248435 h 149057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</a:cxnLst>
                          <a:rect l="l" t="t" r="r" b="b"/>
                          <a:pathLst>
                            <a:path w="3410745" h="1490578" fill="none" extrusionOk="0">
                              <a:moveTo>
                                <a:pt x="0" y="248435"/>
                              </a:moveTo>
                              <a:cubicBezTo>
                                <a:pt x="25911" y="120159"/>
                                <a:pt x="112099" y="-5992"/>
                                <a:pt x="248435" y="0"/>
                              </a:cubicBezTo>
                              <a:cubicBezTo>
                                <a:pt x="373784" y="15816"/>
                                <a:pt x="503163" y="-3181"/>
                                <a:pt x="743794" y="0"/>
                              </a:cubicBezTo>
                              <a:cubicBezTo>
                                <a:pt x="984425" y="3181"/>
                                <a:pt x="1117139" y="31312"/>
                                <a:pt x="1384846" y="0"/>
                              </a:cubicBezTo>
                              <a:cubicBezTo>
                                <a:pt x="1652553" y="-31312"/>
                                <a:pt x="1860381" y="25305"/>
                                <a:pt x="2025899" y="0"/>
                              </a:cubicBezTo>
                              <a:cubicBezTo>
                                <a:pt x="2191417" y="-25305"/>
                                <a:pt x="2341112" y="-7129"/>
                                <a:pt x="2637813" y="0"/>
                              </a:cubicBezTo>
                              <a:cubicBezTo>
                                <a:pt x="2934514" y="7129"/>
                                <a:pt x="2967648" y="25547"/>
                                <a:pt x="3162310" y="0"/>
                              </a:cubicBezTo>
                              <a:cubicBezTo>
                                <a:pt x="3319650" y="-15863"/>
                                <a:pt x="3405545" y="110362"/>
                                <a:pt x="3410745" y="248435"/>
                              </a:cubicBezTo>
                              <a:cubicBezTo>
                                <a:pt x="3409995" y="404734"/>
                                <a:pt x="3416475" y="542696"/>
                                <a:pt x="3410745" y="755226"/>
                              </a:cubicBezTo>
                              <a:cubicBezTo>
                                <a:pt x="3405015" y="967756"/>
                                <a:pt x="3398087" y="1083223"/>
                                <a:pt x="3410745" y="1242143"/>
                              </a:cubicBezTo>
                              <a:cubicBezTo>
                                <a:pt x="3422624" y="1379057"/>
                                <a:pt x="3311193" y="1503147"/>
                                <a:pt x="3162310" y="1490578"/>
                              </a:cubicBezTo>
                              <a:cubicBezTo>
                                <a:pt x="2873601" y="1476278"/>
                                <a:pt x="2764367" y="1504721"/>
                                <a:pt x="2521258" y="1490578"/>
                              </a:cubicBezTo>
                              <a:cubicBezTo>
                                <a:pt x="2278149" y="1476435"/>
                                <a:pt x="2123325" y="1468898"/>
                                <a:pt x="1967621" y="1490578"/>
                              </a:cubicBezTo>
                              <a:cubicBezTo>
                                <a:pt x="1811917" y="1512258"/>
                                <a:pt x="1557109" y="1473987"/>
                                <a:pt x="1355707" y="1490578"/>
                              </a:cubicBezTo>
                              <a:cubicBezTo>
                                <a:pt x="1154305" y="1507169"/>
                                <a:pt x="1089887" y="1486220"/>
                                <a:pt x="831210" y="1490578"/>
                              </a:cubicBezTo>
                              <a:cubicBezTo>
                                <a:pt x="572533" y="1494936"/>
                                <a:pt x="480189" y="1494262"/>
                                <a:pt x="248435" y="1490578"/>
                              </a:cubicBezTo>
                              <a:cubicBezTo>
                                <a:pt x="105416" y="1502709"/>
                                <a:pt x="-7896" y="1387064"/>
                                <a:pt x="0" y="1242143"/>
                              </a:cubicBezTo>
                              <a:cubicBezTo>
                                <a:pt x="18873" y="1133728"/>
                                <a:pt x="-16756" y="942445"/>
                                <a:pt x="0" y="745289"/>
                              </a:cubicBezTo>
                              <a:cubicBezTo>
                                <a:pt x="16756" y="548133"/>
                                <a:pt x="-9464" y="456845"/>
                                <a:pt x="0" y="248435"/>
                              </a:cubicBezTo>
                              <a:close/>
                            </a:path>
                            <a:path w="3410745" h="1490578" stroke="0" extrusionOk="0">
                              <a:moveTo>
                                <a:pt x="0" y="248435"/>
                              </a:moveTo>
                              <a:cubicBezTo>
                                <a:pt x="-6210" y="109415"/>
                                <a:pt x="110410" y="5193"/>
                                <a:pt x="248435" y="0"/>
                              </a:cubicBezTo>
                              <a:cubicBezTo>
                                <a:pt x="371211" y="19835"/>
                                <a:pt x="661017" y="2124"/>
                                <a:pt x="802071" y="0"/>
                              </a:cubicBezTo>
                              <a:cubicBezTo>
                                <a:pt x="943125" y="-2124"/>
                                <a:pt x="1221069" y="-26290"/>
                                <a:pt x="1384846" y="0"/>
                              </a:cubicBezTo>
                              <a:cubicBezTo>
                                <a:pt x="1548623" y="26290"/>
                                <a:pt x="1728782" y="-6238"/>
                                <a:pt x="1909344" y="0"/>
                              </a:cubicBezTo>
                              <a:cubicBezTo>
                                <a:pt x="2089906" y="6238"/>
                                <a:pt x="2382232" y="16204"/>
                                <a:pt x="2521258" y="0"/>
                              </a:cubicBezTo>
                              <a:cubicBezTo>
                                <a:pt x="2660284" y="-16204"/>
                                <a:pt x="2841960" y="-18627"/>
                                <a:pt x="3162310" y="0"/>
                              </a:cubicBezTo>
                              <a:cubicBezTo>
                                <a:pt x="3278892" y="-24675"/>
                                <a:pt x="3388017" y="117489"/>
                                <a:pt x="3410745" y="248435"/>
                              </a:cubicBezTo>
                              <a:cubicBezTo>
                                <a:pt x="3404954" y="393901"/>
                                <a:pt x="3420496" y="489709"/>
                                <a:pt x="3410745" y="715478"/>
                              </a:cubicBezTo>
                              <a:cubicBezTo>
                                <a:pt x="3400994" y="941247"/>
                                <a:pt x="3396029" y="1128596"/>
                                <a:pt x="3410745" y="1242143"/>
                              </a:cubicBezTo>
                              <a:cubicBezTo>
                                <a:pt x="3395103" y="1368628"/>
                                <a:pt x="3307066" y="1521841"/>
                                <a:pt x="3162310" y="1490578"/>
                              </a:cubicBezTo>
                              <a:cubicBezTo>
                                <a:pt x="3054278" y="1505143"/>
                                <a:pt x="2769769" y="1511169"/>
                                <a:pt x="2666951" y="1490578"/>
                              </a:cubicBezTo>
                              <a:cubicBezTo>
                                <a:pt x="2564133" y="1469987"/>
                                <a:pt x="2410832" y="1493340"/>
                                <a:pt x="2171593" y="1490578"/>
                              </a:cubicBezTo>
                              <a:cubicBezTo>
                                <a:pt x="1932354" y="1487816"/>
                                <a:pt x="1747019" y="1486086"/>
                                <a:pt x="1617956" y="1490578"/>
                              </a:cubicBezTo>
                              <a:cubicBezTo>
                                <a:pt x="1488893" y="1495070"/>
                                <a:pt x="1332333" y="1487709"/>
                                <a:pt x="1064320" y="1490578"/>
                              </a:cubicBezTo>
                              <a:cubicBezTo>
                                <a:pt x="796307" y="1493447"/>
                                <a:pt x="424049" y="1483012"/>
                                <a:pt x="248435" y="1490578"/>
                              </a:cubicBezTo>
                              <a:cubicBezTo>
                                <a:pt x="94031" y="1476988"/>
                                <a:pt x="-13843" y="1351409"/>
                                <a:pt x="0" y="1242143"/>
                              </a:cubicBezTo>
                              <a:cubicBezTo>
                                <a:pt x="-4168" y="1062156"/>
                                <a:pt x="19575" y="964253"/>
                                <a:pt x="0" y="775100"/>
                              </a:cubicBezTo>
                              <a:cubicBezTo>
                                <a:pt x="-19575" y="585947"/>
                                <a:pt x="-2985" y="474505"/>
                                <a:pt x="0" y="248435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xmlns="" id="{3C1A420D-CD99-4728-AE84-5C337A7FDBB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88369" y="2802857"/>
              <a:ext cx="1546175" cy="797596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A1A8460B-B99E-466D-983E-3DFBEA4C304B}"/>
              </a:ext>
            </a:extLst>
          </p:cNvPr>
          <p:cNvGrpSpPr/>
          <p:nvPr/>
        </p:nvGrpSpPr>
        <p:grpSpPr>
          <a:xfrm>
            <a:off x="6800151" y="2869333"/>
            <a:ext cx="3392637" cy="1875098"/>
            <a:chOff x="391759" y="3909315"/>
            <a:chExt cx="5988217" cy="407318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Rectangle: Rounded Corners 21">
                  <a:extLst>
                    <a:ext uri="{FF2B5EF4-FFF2-40B4-BE49-F238E27FC236}">
                      <a16:creationId xmlns:a16="http://schemas.microsoft.com/office/drawing/2014/main" xmlns="" id="{83CAF424-7F59-43EA-93B3-64BA1A79EBB3}"/>
                    </a:ext>
                  </a:extLst>
                </p:cNvPr>
                <p:cNvSpPr/>
                <p:nvPr/>
              </p:nvSpPr>
              <p:spPr>
                <a:xfrm>
                  <a:off x="874985" y="4744592"/>
                  <a:ext cx="5504991" cy="3237911"/>
                </a:xfrm>
                <a:custGeom>
                  <a:avLst/>
                  <a:gdLst>
                    <a:gd name="connsiteX0" fmla="*/ 0 w 5504991"/>
                    <a:gd name="connsiteY0" fmla="*/ 539663 h 3237911"/>
                    <a:gd name="connsiteX1" fmla="*/ 539663 w 5504991"/>
                    <a:gd name="connsiteY1" fmla="*/ 0 h 3237911"/>
                    <a:gd name="connsiteX2" fmla="*/ 1083388 w 5504991"/>
                    <a:gd name="connsiteY2" fmla="*/ 0 h 3237911"/>
                    <a:gd name="connsiteX3" fmla="*/ 1627112 w 5504991"/>
                    <a:gd name="connsiteY3" fmla="*/ 0 h 3237911"/>
                    <a:gd name="connsiteX4" fmla="*/ 2303607 w 5504991"/>
                    <a:gd name="connsiteY4" fmla="*/ 0 h 3237911"/>
                    <a:gd name="connsiteX5" fmla="*/ 2847331 w 5504991"/>
                    <a:gd name="connsiteY5" fmla="*/ 0 h 3237911"/>
                    <a:gd name="connsiteX6" fmla="*/ 3435312 w 5504991"/>
                    <a:gd name="connsiteY6" fmla="*/ 0 h 3237911"/>
                    <a:gd name="connsiteX7" fmla="*/ 4111807 w 5504991"/>
                    <a:gd name="connsiteY7" fmla="*/ 0 h 3237911"/>
                    <a:gd name="connsiteX8" fmla="*/ 4965328 w 5504991"/>
                    <a:gd name="connsiteY8" fmla="*/ 0 h 3237911"/>
                    <a:gd name="connsiteX9" fmla="*/ 5504991 w 5504991"/>
                    <a:gd name="connsiteY9" fmla="*/ 539663 h 3237911"/>
                    <a:gd name="connsiteX10" fmla="*/ 5504991 w 5504991"/>
                    <a:gd name="connsiteY10" fmla="*/ 1036138 h 3237911"/>
                    <a:gd name="connsiteX11" fmla="*/ 5504991 w 5504991"/>
                    <a:gd name="connsiteY11" fmla="*/ 1618956 h 3237911"/>
                    <a:gd name="connsiteX12" fmla="*/ 5504991 w 5504991"/>
                    <a:gd name="connsiteY12" fmla="*/ 2158602 h 3237911"/>
                    <a:gd name="connsiteX13" fmla="*/ 5504991 w 5504991"/>
                    <a:gd name="connsiteY13" fmla="*/ 2698248 h 3237911"/>
                    <a:gd name="connsiteX14" fmla="*/ 4965328 w 5504991"/>
                    <a:gd name="connsiteY14" fmla="*/ 3237911 h 3237911"/>
                    <a:gd name="connsiteX15" fmla="*/ 4465860 w 5504991"/>
                    <a:gd name="connsiteY15" fmla="*/ 3237911 h 3237911"/>
                    <a:gd name="connsiteX16" fmla="*/ 3877879 w 5504991"/>
                    <a:gd name="connsiteY16" fmla="*/ 3237911 h 3237911"/>
                    <a:gd name="connsiteX17" fmla="*/ 3289898 w 5504991"/>
                    <a:gd name="connsiteY17" fmla="*/ 3237911 h 3237911"/>
                    <a:gd name="connsiteX18" fmla="*/ 2657660 w 5504991"/>
                    <a:gd name="connsiteY18" fmla="*/ 3237911 h 3237911"/>
                    <a:gd name="connsiteX19" fmla="*/ 2069679 w 5504991"/>
                    <a:gd name="connsiteY19" fmla="*/ 3237911 h 3237911"/>
                    <a:gd name="connsiteX20" fmla="*/ 1570211 w 5504991"/>
                    <a:gd name="connsiteY20" fmla="*/ 3237911 h 3237911"/>
                    <a:gd name="connsiteX21" fmla="*/ 539663 w 5504991"/>
                    <a:gd name="connsiteY21" fmla="*/ 3237911 h 3237911"/>
                    <a:gd name="connsiteX22" fmla="*/ 0 w 5504991"/>
                    <a:gd name="connsiteY22" fmla="*/ 2698248 h 3237911"/>
                    <a:gd name="connsiteX23" fmla="*/ 0 w 5504991"/>
                    <a:gd name="connsiteY23" fmla="*/ 2158602 h 3237911"/>
                    <a:gd name="connsiteX24" fmla="*/ 0 w 5504991"/>
                    <a:gd name="connsiteY24" fmla="*/ 1618956 h 3237911"/>
                    <a:gd name="connsiteX25" fmla="*/ 0 w 5504991"/>
                    <a:gd name="connsiteY25" fmla="*/ 1057723 h 3237911"/>
                    <a:gd name="connsiteX26" fmla="*/ 0 w 5504991"/>
                    <a:gd name="connsiteY26" fmla="*/ 539663 h 32379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5504991" h="3237911" fill="none" extrusionOk="0">
                      <a:moveTo>
                        <a:pt x="0" y="539663"/>
                      </a:moveTo>
                      <a:cubicBezTo>
                        <a:pt x="-50247" y="217882"/>
                        <a:pt x="218519" y="-69933"/>
                        <a:pt x="539663" y="0"/>
                      </a:cubicBezTo>
                      <a:cubicBezTo>
                        <a:pt x="690599" y="20076"/>
                        <a:pt x="850028" y="-10537"/>
                        <a:pt x="1083388" y="0"/>
                      </a:cubicBezTo>
                      <a:cubicBezTo>
                        <a:pt x="1316749" y="10537"/>
                        <a:pt x="1387089" y="25628"/>
                        <a:pt x="1627112" y="0"/>
                      </a:cubicBezTo>
                      <a:cubicBezTo>
                        <a:pt x="1867135" y="-25628"/>
                        <a:pt x="1996212" y="7056"/>
                        <a:pt x="2303607" y="0"/>
                      </a:cubicBezTo>
                      <a:cubicBezTo>
                        <a:pt x="2611002" y="-7056"/>
                        <a:pt x="2668573" y="-5524"/>
                        <a:pt x="2847331" y="0"/>
                      </a:cubicBezTo>
                      <a:cubicBezTo>
                        <a:pt x="3026089" y="5524"/>
                        <a:pt x="3313241" y="-17546"/>
                        <a:pt x="3435312" y="0"/>
                      </a:cubicBezTo>
                      <a:cubicBezTo>
                        <a:pt x="3557383" y="17546"/>
                        <a:pt x="3897730" y="15186"/>
                        <a:pt x="4111807" y="0"/>
                      </a:cubicBezTo>
                      <a:cubicBezTo>
                        <a:pt x="4325884" y="-15186"/>
                        <a:pt x="4732853" y="5592"/>
                        <a:pt x="4965328" y="0"/>
                      </a:cubicBezTo>
                      <a:cubicBezTo>
                        <a:pt x="5264684" y="10776"/>
                        <a:pt x="5476682" y="243378"/>
                        <a:pt x="5504991" y="539663"/>
                      </a:cubicBezTo>
                      <a:cubicBezTo>
                        <a:pt x="5507306" y="731321"/>
                        <a:pt x="5527803" y="841059"/>
                        <a:pt x="5504991" y="1036138"/>
                      </a:cubicBezTo>
                      <a:cubicBezTo>
                        <a:pt x="5482179" y="1231218"/>
                        <a:pt x="5489745" y="1391102"/>
                        <a:pt x="5504991" y="1618956"/>
                      </a:cubicBezTo>
                      <a:cubicBezTo>
                        <a:pt x="5520237" y="1846810"/>
                        <a:pt x="5503154" y="2016932"/>
                        <a:pt x="5504991" y="2158602"/>
                      </a:cubicBezTo>
                      <a:cubicBezTo>
                        <a:pt x="5506828" y="2300272"/>
                        <a:pt x="5509517" y="2551205"/>
                        <a:pt x="5504991" y="2698248"/>
                      </a:cubicBezTo>
                      <a:cubicBezTo>
                        <a:pt x="5463729" y="3025237"/>
                        <a:pt x="5302298" y="3223734"/>
                        <a:pt x="4965328" y="3237911"/>
                      </a:cubicBezTo>
                      <a:cubicBezTo>
                        <a:pt x="4802716" y="3244182"/>
                        <a:pt x="4578083" y="3229529"/>
                        <a:pt x="4465860" y="3237911"/>
                      </a:cubicBezTo>
                      <a:cubicBezTo>
                        <a:pt x="4353637" y="3246293"/>
                        <a:pt x="4123481" y="3240912"/>
                        <a:pt x="3877879" y="3237911"/>
                      </a:cubicBezTo>
                      <a:cubicBezTo>
                        <a:pt x="3632277" y="3234910"/>
                        <a:pt x="3548331" y="3245930"/>
                        <a:pt x="3289898" y="3237911"/>
                      </a:cubicBezTo>
                      <a:cubicBezTo>
                        <a:pt x="3031465" y="3229892"/>
                        <a:pt x="2843490" y="3235383"/>
                        <a:pt x="2657660" y="3237911"/>
                      </a:cubicBezTo>
                      <a:cubicBezTo>
                        <a:pt x="2471830" y="3240439"/>
                        <a:pt x="2309874" y="3233473"/>
                        <a:pt x="2069679" y="3237911"/>
                      </a:cubicBezTo>
                      <a:cubicBezTo>
                        <a:pt x="1829484" y="3242349"/>
                        <a:pt x="1685675" y="3246906"/>
                        <a:pt x="1570211" y="3237911"/>
                      </a:cubicBezTo>
                      <a:cubicBezTo>
                        <a:pt x="1454747" y="3228916"/>
                        <a:pt x="969654" y="3240281"/>
                        <a:pt x="539663" y="3237911"/>
                      </a:cubicBezTo>
                      <a:cubicBezTo>
                        <a:pt x="246925" y="3205461"/>
                        <a:pt x="-20325" y="2999089"/>
                        <a:pt x="0" y="2698248"/>
                      </a:cubicBezTo>
                      <a:cubicBezTo>
                        <a:pt x="15277" y="2587798"/>
                        <a:pt x="-13826" y="2381349"/>
                        <a:pt x="0" y="2158602"/>
                      </a:cubicBezTo>
                      <a:cubicBezTo>
                        <a:pt x="13826" y="1935855"/>
                        <a:pt x="-3542" y="1785573"/>
                        <a:pt x="0" y="1618956"/>
                      </a:cubicBezTo>
                      <a:cubicBezTo>
                        <a:pt x="3542" y="1452339"/>
                        <a:pt x="-518" y="1264211"/>
                        <a:pt x="0" y="1057723"/>
                      </a:cubicBezTo>
                      <a:cubicBezTo>
                        <a:pt x="518" y="851235"/>
                        <a:pt x="24245" y="740853"/>
                        <a:pt x="0" y="539663"/>
                      </a:cubicBezTo>
                      <a:close/>
                    </a:path>
                    <a:path w="5504991" h="3237911" stroke="0" extrusionOk="0">
                      <a:moveTo>
                        <a:pt x="0" y="539663"/>
                      </a:moveTo>
                      <a:cubicBezTo>
                        <a:pt x="-12515" y="237961"/>
                        <a:pt x="238628" y="18964"/>
                        <a:pt x="539663" y="0"/>
                      </a:cubicBezTo>
                      <a:cubicBezTo>
                        <a:pt x="781935" y="2348"/>
                        <a:pt x="911133" y="14685"/>
                        <a:pt x="1127644" y="0"/>
                      </a:cubicBezTo>
                      <a:cubicBezTo>
                        <a:pt x="1344155" y="-14685"/>
                        <a:pt x="1470880" y="-15916"/>
                        <a:pt x="1759882" y="0"/>
                      </a:cubicBezTo>
                      <a:cubicBezTo>
                        <a:pt x="2048884" y="15916"/>
                        <a:pt x="2080108" y="4146"/>
                        <a:pt x="2303607" y="0"/>
                      </a:cubicBezTo>
                      <a:cubicBezTo>
                        <a:pt x="2527106" y="-4146"/>
                        <a:pt x="2720037" y="-14265"/>
                        <a:pt x="2980101" y="0"/>
                      </a:cubicBezTo>
                      <a:cubicBezTo>
                        <a:pt x="3240165" y="14265"/>
                        <a:pt x="3276057" y="-1138"/>
                        <a:pt x="3523826" y="0"/>
                      </a:cubicBezTo>
                      <a:cubicBezTo>
                        <a:pt x="3771596" y="1138"/>
                        <a:pt x="3862289" y="-27373"/>
                        <a:pt x="4156064" y="0"/>
                      </a:cubicBezTo>
                      <a:cubicBezTo>
                        <a:pt x="4449839" y="27373"/>
                        <a:pt x="4621641" y="-33478"/>
                        <a:pt x="4965328" y="0"/>
                      </a:cubicBezTo>
                      <a:cubicBezTo>
                        <a:pt x="5275245" y="-14850"/>
                        <a:pt x="5509512" y="236011"/>
                        <a:pt x="5504991" y="539663"/>
                      </a:cubicBezTo>
                      <a:cubicBezTo>
                        <a:pt x="5507213" y="746742"/>
                        <a:pt x="5504666" y="891694"/>
                        <a:pt x="5504991" y="1014552"/>
                      </a:cubicBezTo>
                      <a:cubicBezTo>
                        <a:pt x="5505316" y="1137410"/>
                        <a:pt x="5515286" y="1419922"/>
                        <a:pt x="5504991" y="1575784"/>
                      </a:cubicBezTo>
                      <a:cubicBezTo>
                        <a:pt x="5494696" y="1731646"/>
                        <a:pt x="5498956" y="1997366"/>
                        <a:pt x="5504991" y="2115430"/>
                      </a:cubicBezTo>
                      <a:cubicBezTo>
                        <a:pt x="5511026" y="2233494"/>
                        <a:pt x="5509116" y="2477503"/>
                        <a:pt x="5504991" y="2698248"/>
                      </a:cubicBezTo>
                      <a:cubicBezTo>
                        <a:pt x="5463821" y="2950635"/>
                        <a:pt x="5239234" y="3235880"/>
                        <a:pt x="4965328" y="3237911"/>
                      </a:cubicBezTo>
                      <a:cubicBezTo>
                        <a:pt x="4655504" y="3218661"/>
                        <a:pt x="4522968" y="3244549"/>
                        <a:pt x="4333090" y="3237911"/>
                      </a:cubicBezTo>
                      <a:cubicBezTo>
                        <a:pt x="4143212" y="3231273"/>
                        <a:pt x="3882119" y="3235917"/>
                        <a:pt x="3700852" y="3237911"/>
                      </a:cubicBezTo>
                      <a:cubicBezTo>
                        <a:pt x="3519585" y="3239905"/>
                        <a:pt x="3318499" y="3255692"/>
                        <a:pt x="2980101" y="3237911"/>
                      </a:cubicBezTo>
                      <a:cubicBezTo>
                        <a:pt x="2641703" y="3220130"/>
                        <a:pt x="2641407" y="3218328"/>
                        <a:pt x="2436377" y="3237911"/>
                      </a:cubicBezTo>
                      <a:cubicBezTo>
                        <a:pt x="2231347" y="3257494"/>
                        <a:pt x="2042918" y="3224757"/>
                        <a:pt x="1848395" y="3237911"/>
                      </a:cubicBezTo>
                      <a:cubicBezTo>
                        <a:pt x="1653872" y="3251065"/>
                        <a:pt x="1511127" y="3214089"/>
                        <a:pt x="1260414" y="3237911"/>
                      </a:cubicBezTo>
                      <a:cubicBezTo>
                        <a:pt x="1009701" y="3261733"/>
                        <a:pt x="770902" y="3253502"/>
                        <a:pt x="539663" y="3237911"/>
                      </a:cubicBezTo>
                      <a:cubicBezTo>
                        <a:pt x="188430" y="3187874"/>
                        <a:pt x="-48930" y="3045504"/>
                        <a:pt x="0" y="2698248"/>
                      </a:cubicBezTo>
                      <a:cubicBezTo>
                        <a:pt x="12884" y="2522511"/>
                        <a:pt x="-8395" y="2303318"/>
                        <a:pt x="0" y="2180188"/>
                      </a:cubicBezTo>
                      <a:cubicBezTo>
                        <a:pt x="8395" y="2057058"/>
                        <a:pt x="15811" y="1866627"/>
                        <a:pt x="0" y="1618956"/>
                      </a:cubicBezTo>
                      <a:cubicBezTo>
                        <a:pt x="-15811" y="1371285"/>
                        <a:pt x="-23405" y="1242322"/>
                        <a:pt x="0" y="1144067"/>
                      </a:cubicBezTo>
                      <a:cubicBezTo>
                        <a:pt x="23405" y="1045812"/>
                        <a:pt x="-7473" y="705041"/>
                        <a:pt x="0" y="539663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xmlns="" sd="3413492038">
                        <a:prstGeom prst="round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 rtlCol="0" anchor="ctr"/>
                <a:lstStyle/>
                <a:p>
                  <a:pPr lvl="0" algn="ctr" defTabSz="914400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1" i="1" kern="0"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3200" b="1" i="1" ker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1" i="1" ker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3200" b="1" i="1" ker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1" i="1" kern="0"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3200" b="1" i="1" ker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1" i="1" ker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3200" b="1" i="1" ker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1" i="1" kern="0">
                            <a:latin typeface="Cambria Math" panose="02040503050406030204" pitchFamily="18" charset="0"/>
                          </a:rPr>
                          <m:t>𝟒</m:t>
                        </m:r>
                      </m:oMath>
                    </m:oMathPara>
                  </a14:m>
                  <a:endParaRPr lang="en-US" sz="3200" b="1" kern="0" dirty="0"/>
                </a:p>
              </p:txBody>
            </p:sp>
          </mc:Choice>
          <mc:Fallback xmlns="">
            <p:sp>
              <p:nvSpPr>
                <p:cNvPr id="22" name="Rectangle: Rounded Corners 21">
                  <a:extLst>
                    <a:ext uri="{FF2B5EF4-FFF2-40B4-BE49-F238E27FC236}">
                      <a16:creationId xmlns:a16="http://schemas.microsoft.com/office/drawing/2014/main" id="{83CAF424-7F59-43EA-93B3-64BA1A79EBB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4985" y="4744592"/>
                  <a:ext cx="5504991" cy="3237911"/>
                </a:xfrm>
                <a:prstGeom prst="roundRect">
                  <a:avLst/>
                </a:prstGeom>
                <a:blipFill>
                  <a:blip r:embed="rId12"/>
                  <a:stretch>
                    <a:fillRect/>
                  </a:stretch>
                </a:blip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sd="3413492038">
                        <a:custGeom>
                          <a:avLst/>
                          <a:gdLst>
                            <a:gd name="connsiteX0" fmla="*/ 0 w 3118864"/>
                            <a:gd name="connsiteY0" fmla="*/ 248434 h 1490577"/>
                            <a:gd name="connsiteX1" fmla="*/ 248434 w 3118864"/>
                            <a:gd name="connsiteY1" fmla="*/ 0 h 1490577"/>
                            <a:gd name="connsiteX2" fmla="*/ 930153 w 3118864"/>
                            <a:gd name="connsiteY2" fmla="*/ 0 h 1490577"/>
                            <a:gd name="connsiteX3" fmla="*/ 1585652 w 3118864"/>
                            <a:gd name="connsiteY3" fmla="*/ 0 h 1490577"/>
                            <a:gd name="connsiteX4" fmla="*/ 2162491 w 3118864"/>
                            <a:gd name="connsiteY4" fmla="*/ 0 h 1490577"/>
                            <a:gd name="connsiteX5" fmla="*/ 2870430 w 3118864"/>
                            <a:gd name="connsiteY5" fmla="*/ 0 h 1490577"/>
                            <a:gd name="connsiteX6" fmla="*/ 3118864 w 3118864"/>
                            <a:gd name="connsiteY6" fmla="*/ 248434 h 1490577"/>
                            <a:gd name="connsiteX7" fmla="*/ 3118864 w 3118864"/>
                            <a:gd name="connsiteY7" fmla="*/ 745289 h 1490577"/>
                            <a:gd name="connsiteX8" fmla="*/ 3118864 w 3118864"/>
                            <a:gd name="connsiteY8" fmla="*/ 1242143 h 1490577"/>
                            <a:gd name="connsiteX9" fmla="*/ 2870430 w 3118864"/>
                            <a:gd name="connsiteY9" fmla="*/ 1490577 h 1490577"/>
                            <a:gd name="connsiteX10" fmla="*/ 2267371 w 3118864"/>
                            <a:gd name="connsiteY10" fmla="*/ 1490577 h 1490577"/>
                            <a:gd name="connsiteX11" fmla="*/ 1664312 w 3118864"/>
                            <a:gd name="connsiteY11" fmla="*/ 1490577 h 1490577"/>
                            <a:gd name="connsiteX12" fmla="*/ 982593 w 3118864"/>
                            <a:gd name="connsiteY12" fmla="*/ 1490577 h 1490577"/>
                            <a:gd name="connsiteX13" fmla="*/ 248434 w 3118864"/>
                            <a:gd name="connsiteY13" fmla="*/ 1490577 h 1490577"/>
                            <a:gd name="connsiteX14" fmla="*/ 0 w 3118864"/>
                            <a:gd name="connsiteY14" fmla="*/ 1242143 h 1490577"/>
                            <a:gd name="connsiteX15" fmla="*/ 0 w 3118864"/>
                            <a:gd name="connsiteY15" fmla="*/ 735351 h 1490577"/>
                            <a:gd name="connsiteX16" fmla="*/ 0 w 3118864"/>
                            <a:gd name="connsiteY16" fmla="*/ 248434 h 149057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3118864" h="1490577" fill="none" extrusionOk="0">
                              <a:moveTo>
                                <a:pt x="0" y="248434"/>
                              </a:moveTo>
                              <a:cubicBezTo>
                                <a:pt x="-22900" y="115145"/>
                                <a:pt x="128448" y="-6155"/>
                                <a:pt x="248434" y="0"/>
                              </a:cubicBezTo>
                              <a:cubicBezTo>
                                <a:pt x="522444" y="2812"/>
                                <a:pt x="672941" y="16215"/>
                                <a:pt x="930153" y="0"/>
                              </a:cubicBezTo>
                              <a:cubicBezTo>
                                <a:pt x="1187365" y="-16215"/>
                                <a:pt x="1298528" y="-24695"/>
                                <a:pt x="1585652" y="0"/>
                              </a:cubicBezTo>
                              <a:cubicBezTo>
                                <a:pt x="1872776" y="24695"/>
                                <a:pt x="1905897" y="-4567"/>
                                <a:pt x="2162491" y="0"/>
                              </a:cubicBezTo>
                              <a:cubicBezTo>
                                <a:pt x="2419085" y="4567"/>
                                <a:pt x="2676094" y="35093"/>
                                <a:pt x="2870430" y="0"/>
                              </a:cubicBezTo>
                              <a:cubicBezTo>
                                <a:pt x="2992737" y="30776"/>
                                <a:pt x="3094451" y="124596"/>
                                <a:pt x="3118864" y="248434"/>
                              </a:cubicBezTo>
                              <a:cubicBezTo>
                                <a:pt x="3139446" y="476293"/>
                                <a:pt x="3125310" y="630796"/>
                                <a:pt x="3118864" y="745289"/>
                              </a:cubicBezTo>
                              <a:cubicBezTo>
                                <a:pt x="3112418" y="859782"/>
                                <a:pt x="3099227" y="1016305"/>
                                <a:pt x="3118864" y="1242143"/>
                              </a:cubicBezTo>
                              <a:cubicBezTo>
                                <a:pt x="3096131" y="1368612"/>
                                <a:pt x="3003274" y="1477370"/>
                                <a:pt x="2870430" y="1490577"/>
                              </a:cubicBezTo>
                              <a:cubicBezTo>
                                <a:pt x="2594875" y="1462071"/>
                                <a:pt x="2431013" y="1512101"/>
                                <a:pt x="2267371" y="1490577"/>
                              </a:cubicBezTo>
                              <a:cubicBezTo>
                                <a:pt x="2103729" y="1469053"/>
                                <a:pt x="1838830" y="1498666"/>
                                <a:pt x="1664312" y="1490577"/>
                              </a:cubicBezTo>
                              <a:cubicBezTo>
                                <a:pt x="1489794" y="1482488"/>
                                <a:pt x="1321163" y="1495114"/>
                                <a:pt x="982593" y="1490577"/>
                              </a:cubicBezTo>
                              <a:cubicBezTo>
                                <a:pt x="644023" y="1486040"/>
                                <a:pt x="410940" y="1493005"/>
                                <a:pt x="248434" y="1490577"/>
                              </a:cubicBezTo>
                              <a:cubicBezTo>
                                <a:pt x="80948" y="1486455"/>
                                <a:pt x="23612" y="1394667"/>
                                <a:pt x="0" y="1242143"/>
                              </a:cubicBezTo>
                              <a:cubicBezTo>
                                <a:pt x="-13155" y="988817"/>
                                <a:pt x="3792" y="902625"/>
                                <a:pt x="0" y="735351"/>
                              </a:cubicBezTo>
                              <a:cubicBezTo>
                                <a:pt x="-3792" y="568077"/>
                                <a:pt x="10265" y="440053"/>
                                <a:pt x="0" y="248434"/>
                              </a:cubicBezTo>
                              <a:close/>
                            </a:path>
                            <a:path w="3118864" h="1490577" stroke="0" extrusionOk="0">
                              <a:moveTo>
                                <a:pt x="0" y="248434"/>
                              </a:moveTo>
                              <a:cubicBezTo>
                                <a:pt x="-7598" y="109010"/>
                                <a:pt x="107378" y="24441"/>
                                <a:pt x="248434" y="0"/>
                              </a:cubicBezTo>
                              <a:cubicBezTo>
                                <a:pt x="451577" y="2940"/>
                                <a:pt x="740802" y="-2672"/>
                                <a:pt x="877713" y="0"/>
                              </a:cubicBezTo>
                              <a:cubicBezTo>
                                <a:pt x="1014624" y="2672"/>
                                <a:pt x="1382517" y="15036"/>
                                <a:pt x="1533212" y="0"/>
                              </a:cubicBezTo>
                              <a:cubicBezTo>
                                <a:pt x="1683907" y="-15036"/>
                                <a:pt x="1936390" y="21598"/>
                                <a:pt x="2136271" y="0"/>
                              </a:cubicBezTo>
                              <a:cubicBezTo>
                                <a:pt x="2336152" y="-21598"/>
                                <a:pt x="2532761" y="15334"/>
                                <a:pt x="2870430" y="0"/>
                              </a:cubicBezTo>
                              <a:cubicBezTo>
                                <a:pt x="3005196" y="-5842"/>
                                <a:pt x="3121509" y="107198"/>
                                <a:pt x="3118864" y="248434"/>
                              </a:cubicBezTo>
                              <a:cubicBezTo>
                                <a:pt x="3140879" y="354526"/>
                                <a:pt x="3139919" y="637386"/>
                                <a:pt x="3118864" y="755226"/>
                              </a:cubicBezTo>
                              <a:cubicBezTo>
                                <a:pt x="3097809" y="873066"/>
                                <a:pt x="3113140" y="1028759"/>
                                <a:pt x="3118864" y="1242143"/>
                              </a:cubicBezTo>
                              <a:cubicBezTo>
                                <a:pt x="3102081" y="1396885"/>
                                <a:pt x="2997110" y="1479790"/>
                                <a:pt x="2870430" y="1490577"/>
                              </a:cubicBezTo>
                              <a:cubicBezTo>
                                <a:pt x="2572448" y="1464331"/>
                                <a:pt x="2498505" y="1466132"/>
                                <a:pt x="2214931" y="1490577"/>
                              </a:cubicBezTo>
                              <a:cubicBezTo>
                                <a:pt x="1931357" y="1515022"/>
                                <a:pt x="1805954" y="1507640"/>
                                <a:pt x="1559432" y="1490577"/>
                              </a:cubicBezTo>
                              <a:cubicBezTo>
                                <a:pt x="1312910" y="1473514"/>
                                <a:pt x="1128834" y="1496589"/>
                                <a:pt x="982593" y="1490577"/>
                              </a:cubicBezTo>
                              <a:cubicBezTo>
                                <a:pt x="836352" y="1484565"/>
                                <a:pt x="507515" y="1497717"/>
                                <a:pt x="248434" y="1490577"/>
                              </a:cubicBezTo>
                              <a:cubicBezTo>
                                <a:pt x="89920" y="1501012"/>
                                <a:pt x="-16018" y="1391243"/>
                                <a:pt x="0" y="1242143"/>
                              </a:cubicBezTo>
                              <a:cubicBezTo>
                                <a:pt x="1900" y="995742"/>
                                <a:pt x="-5296" y="913257"/>
                                <a:pt x="0" y="745289"/>
                              </a:cubicBezTo>
                              <a:cubicBezTo>
                                <a:pt x="5296" y="577321"/>
                                <a:pt x="15269" y="417229"/>
                                <a:pt x="0" y="248434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xmlns="" id="{504DEB97-1BBE-4013-820D-1B97A4B369D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1759" y="3909315"/>
              <a:ext cx="1253655" cy="1886266"/>
            </a:xfrm>
            <a:prstGeom prst="rect">
              <a:avLst/>
            </a:prstGeom>
          </p:spPr>
        </p:pic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FB44BC73-4F7C-4478-A9A2-D76F2DB13CDE}"/>
              </a:ext>
            </a:extLst>
          </p:cNvPr>
          <p:cNvSpPr/>
          <p:nvPr/>
        </p:nvSpPr>
        <p:spPr>
          <a:xfrm>
            <a:off x="1393096" y="759201"/>
            <a:ext cx="8835123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dirty="0" err="1">
                <a:ln w="0"/>
                <a:latin typeface="iCiel Cadena" panose="02000503000000020004" pitchFamily="2" charset="0"/>
              </a:rPr>
              <a:t>Câu</a:t>
            </a:r>
            <a:r>
              <a:rPr lang="en-US" sz="4000" dirty="0">
                <a:ln w="0"/>
                <a:latin typeface="iCiel Cadena" panose="02000503000000020004" pitchFamily="2" charset="0"/>
              </a:rPr>
              <a:t> 2:</a:t>
            </a:r>
          </a:p>
          <a:p>
            <a:pPr algn="ctr"/>
            <a:r>
              <a:rPr lang="en-US" sz="4000">
                <a:ln w="0"/>
                <a:latin typeface="iCiel Cadena" panose="02000503000000020004" pitchFamily="2" charset="0"/>
              </a:rPr>
              <a:t>Đâu là công thức tính diện tích toàn phần của hình lập phương?</a:t>
            </a:r>
            <a:endParaRPr lang="vi-VN" sz="4000" dirty="0">
              <a:ln w="0"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5D273C83-4ACF-40FB-BD79-A864DEC984D8}"/>
              </a:ext>
            </a:extLst>
          </p:cNvPr>
          <p:cNvGrpSpPr/>
          <p:nvPr/>
        </p:nvGrpSpPr>
        <p:grpSpPr>
          <a:xfrm>
            <a:off x="6822944" y="4640955"/>
            <a:ext cx="3382915" cy="1875098"/>
            <a:chOff x="408924" y="3909315"/>
            <a:chExt cx="5971057" cy="407318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Rectangle: Rounded Corners 26">
                  <a:extLst>
                    <a:ext uri="{FF2B5EF4-FFF2-40B4-BE49-F238E27FC236}">
                      <a16:creationId xmlns:a16="http://schemas.microsoft.com/office/drawing/2014/main" xmlns="" id="{32C99A11-70A2-4869-BB9F-9D58850A5C87}"/>
                    </a:ext>
                  </a:extLst>
                </p:cNvPr>
                <p:cNvSpPr/>
                <p:nvPr/>
              </p:nvSpPr>
              <p:spPr>
                <a:xfrm>
                  <a:off x="874989" y="4744592"/>
                  <a:ext cx="5504992" cy="3237911"/>
                </a:xfrm>
                <a:custGeom>
                  <a:avLst/>
                  <a:gdLst>
                    <a:gd name="connsiteX0" fmla="*/ 0 w 5504992"/>
                    <a:gd name="connsiteY0" fmla="*/ 539663 h 3237911"/>
                    <a:gd name="connsiteX1" fmla="*/ 539663 w 5504992"/>
                    <a:gd name="connsiteY1" fmla="*/ 0 h 3237911"/>
                    <a:gd name="connsiteX2" fmla="*/ 1083388 w 5504992"/>
                    <a:gd name="connsiteY2" fmla="*/ 0 h 3237911"/>
                    <a:gd name="connsiteX3" fmla="*/ 1627112 w 5504992"/>
                    <a:gd name="connsiteY3" fmla="*/ 0 h 3237911"/>
                    <a:gd name="connsiteX4" fmla="*/ 2303607 w 5504992"/>
                    <a:gd name="connsiteY4" fmla="*/ 0 h 3237911"/>
                    <a:gd name="connsiteX5" fmla="*/ 2847332 w 5504992"/>
                    <a:gd name="connsiteY5" fmla="*/ 0 h 3237911"/>
                    <a:gd name="connsiteX6" fmla="*/ 3435313 w 5504992"/>
                    <a:gd name="connsiteY6" fmla="*/ 0 h 3237911"/>
                    <a:gd name="connsiteX7" fmla="*/ 4111808 w 5504992"/>
                    <a:gd name="connsiteY7" fmla="*/ 0 h 3237911"/>
                    <a:gd name="connsiteX8" fmla="*/ 4965329 w 5504992"/>
                    <a:gd name="connsiteY8" fmla="*/ 0 h 3237911"/>
                    <a:gd name="connsiteX9" fmla="*/ 5504992 w 5504992"/>
                    <a:gd name="connsiteY9" fmla="*/ 539663 h 3237911"/>
                    <a:gd name="connsiteX10" fmla="*/ 5504992 w 5504992"/>
                    <a:gd name="connsiteY10" fmla="*/ 1036138 h 3237911"/>
                    <a:gd name="connsiteX11" fmla="*/ 5504992 w 5504992"/>
                    <a:gd name="connsiteY11" fmla="*/ 1618956 h 3237911"/>
                    <a:gd name="connsiteX12" fmla="*/ 5504992 w 5504992"/>
                    <a:gd name="connsiteY12" fmla="*/ 2158602 h 3237911"/>
                    <a:gd name="connsiteX13" fmla="*/ 5504992 w 5504992"/>
                    <a:gd name="connsiteY13" fmla="*/ 2698248 h 3237911"/>
                    <a:gd name="connsiteX14" fmla="*/ 4965329 w 5504992"/>
                    <a:gd name="connsiteY14" fmla="*/ 3237911 h 3237911"/>
                    <a:gd name="connsiteX15" fmla="*/ 4465861 w 5504992"/>
                    <a:gd name="connsiteY15" fmla="*/ 3237911 h 3237911"/>
                    <a:gd name="connsiteX16" fmla="*/ 3877880 w 5504992"/>
                    <a:gd name="connsiteY16" fmla="*/ 3237911 h 3237911"/>
                    <a:gd name="connsiteX17" fmla="*/ 3289898 w 5504992"/>
                    <a:gd name="connsiteY17" fmla="*/ 3237911 h 3237911"/>
                    <a:gd name="connsiteX18" fmla="*/ 2657660 w 5504992"/>
                    <a:gd name="connsiteY18" fmla="*/ 3237911 h 3237911"/>
                    <a:gd name="connsiteX19" fmla="*/ 2069679 w 5504992"/>
                    <a:gd name="connsiteY19" fmla="*/ 3237911 h 3237911"/>
                    <a:gd name="connsiteX20" fmla="*/ 1570211 w 5504992"/>
                    <a:gd name="connsiteY20" fmla="*/ 3237911 h 3237911"/>
                    <a:gd name="connsiteX21" fmla="*/ 539663 w 5504992"/>
                    <a:gd name="connsiteY21" fmla="*/ 3237911 h 3237911"/>
                    <a:gd name="connsiteX22" fmla="*/ 0 w 5504992"/>
                    <a:gd name="connsiteY22" fmla="*/ 2698248 h 3237911"/>
                    <a:gd name="connsiteX23" fmla="*/ 0 w 5504992"/>
                    <a:gd name="connsiteY23" fmla="*/ 2158602 h 3237911"/>
                    <a:gd name="connsiteX24" fmla="*/ 0 w 5504992"/>
                    <a:gd name="connsiteY24" fmla="*/ 1618956 h 3237911"/>
                    <a:gd name="connsiteX25" fmla="*/ 0 w 5504992"/>
                    <a:gd name="connsiteY25" fmla="*/ 1057723 h 3237911"/>
                    <a:gd name="connsiteX26" fmla="*/ 0 w 5504992"/>
                    <a:gd name="connsiteY26" fmla="*/ 539663 h 32379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5504992" h="3237911" fill="none" extrusionOk="0">
                      <a:moveTo>
                        <a:pt x="0" y="539663"/>
                      </a:moveTo>
                      <a:cubicBezTo>
                        <a:pt x="-50247" y="217882"/>
                        <a:pt x="218519" y="-69933"/>
                        <a:pt x="539663" y="0"/>
                      </a:cubicBezTo>
                      <a:cubicBezTo>
                        <a:pt x="690599" y="20076"/>
                        <a:pt x="850028" y="-10537"/>
                        <a:pt x="1083388" y="0"/>
                      </a:cubicBezTo>
                      <a:cubicBezTo>
                        <a:pt x="1316749" y="10537"/>
                        <a:pt x="1387089" y="25628"/>
                        <a:pt x="1627112" y="0"/>
                      </a:cubicBezTo>
                      <a:cubicBezTo>
                        <a:pt x="1867135" y="-25628"/>
                        <a:pt x="1996212" y="7056"/>
                        <a:pt x="2303607" y="0"/>
                      </a:cubicBezTo>
                      <a:cubicBezTo>
                        <a:pt x="2611002" y="-7056"/>
                        <a:pt x="2665675" y="-12145"/>
                        <a:pt x="2847332" y="0"/>
                      </a:cubicBezTo>
                      <a:cubicBezTo>
                        <a:pt x="3028989" y="12145"/>
                        <a:pt x="3313242" y="-17546"/>
                        <a:pt x="3435313" y="0"/>
                      </a:cubicBezTo>
                      <a:cubicBezTo>
                        <a:pt x="3557384" y="17546"/>
                        <a:pt x="3897731" y="15186"/>
                        <a:pt x="4111808" y="0"/>
                      </a:cubicBezTo>
                      <a:cubicBezTo>
                        <a:pt x="4325885" y="-15186"/>
                        <a:pt x="4732854" y="5592"/>
                        <a:pt x="4965329" y="0"/>
                      </a:cubicBezTo>
                      <a:cubicBezTo>
                        <a:pt x="5264685" y="10776"/>
                        <a:pt x="5476683" y="243378"/>
                        <a:pt x="5504992" y="539663"/>
                      </a:cubicBezTo>
                      <a:cubicBezTo>
                        <a:pt x="5507307" y="731321"/>
                        <a:pt x="5527804" y="841059"/>
                        <a:pt x="5504992" y="1036138"/>
                      </a:cubicBezTo>
                      <a:cubicBezTo>
                        <a:pt x="5482180" y="1231218"/>
                        <a:pt x="5489746" y="1391102"/>
                        <a:pt x="5504992" y="1618956"/>
                      </a:cubicBezTo>
                      <a:cubicBezTo>
                        <a:pt x="5520238" y="1846810"/>
                        <a:pt x="5503155" y="2016932"/>
                        <a:pt x="5504992" y="2158602"/>
                      </a:cubicBezTo>
                      <a:cubicBezTo>
                        <a:pt x="5506829" y="2300272"/>
                        <a:pt x="5509518" y="2551205"/>
                        <a:pt x="5504992" y="2698248"/>
                      </a:cubicBezTo>
                      <a:cubicBezTo>
                        <a:pt x="5463730" y="3025237"/>
                        <a:pt x="5302299" y="3223734"/>
                        <a:pt x="4965329" y="3237911"/>
                      </a:cubicBezTo>
                      <a:cubicBezTo>
                        <a:pt x="4802717" y="3244182"/>
                        <a:pt x="4578084" y="3229529"/>
                        <a:pt x="4465861" y="3237911"/>
                      </a:cubicBezTo>
                      <a:cubicBezTo>
                        <a:pt x="4353638" y="3246293"/>
                        <a:pt x="4123482" y="3240912"/>
                        <a:pt x="3877880" y="3237911"/>
                      </a:cubicBezTo>
                      <a:cubicBezTo>
                        <a:pt x="3632278" y="3234910"/>
                        <a:pt x="3552792" y="3252985"/>
                        <a:pt x="3289898" y="3237911"/>
                      </a:cubicBezTo>
                      <a:cubicBezTo>
                        <a:pt x="3027004" y="3222837"/>
                        <a:pt x="2843490" y="3235383"/>
                        <a:pt x="2657660" y="3237911"/>
                      </a:cubicBezTo>
                      <a:cubicBezTo>
                        <a:pt x="2471830" y="3240439"/>
                        <a:pt x="2309874" y="3233473"/>
                        <a:pt x="2069679" y="3237911"/>
                      </a:cubicBezTo>
                      <a:cubicBezTo>
                        <a:pt x="1829484" y="3242349"/>
                        <a:pt x="1685675" y="3246906"/>
                        <a:pt x="1570211" y="3237911"/>
                      </a:cubicBezTo>
                      <a:cubicBezTo>
                        <a:pt x="1454747" y="3228916"/>
                        <a:pt x="969654" y="3240281"/>
                        <a:pt x="539663" y="3237911"/>
                      </a:cubicBezTo>
                      <a:cubicBezTo>
                        <a:pt x="246925" y="3205461"/>
                        <a:pt x="-20325" y="2999089"/>
                        <a:pt x="0" y="2698248"/>
                      </a:cubicBezTo>
                      <a:cubicBezTo>
                        <a:pt x="15277" y="2587798"/>
                        <a:pt x="-13826" y="2381349"/>
                        <a:pt x="0" y="2158602"/>
                      </a:cubicBezTo>
                      <a:cubicBezTo>
                        <a:pt x="13826" y="1935855"/>
                        <a:pt x="-3542" y="1785573"/>
                        <a:pt x="0" y="1618956"/>
                      </a:cubicBezTo>
                      <a:cubicBezTo>
                        <a:pt x="3542" y="1452339"/>
                        <a:pt x="-518" y="1264211"/>
                        <a:pt x="0" y="1057723"/>
                      </a:cubicBezTo>
                      <a:cubicBezTo>
                        <a:pt x="518" y="851235"/>
                        <a:pt x="24245" y="740853"/>
                        <a:pt x="0" y="539663"/>
                      </a:cubicBezTo>
                      <a:close/>
                    </a:path>
                    <a:path w="5504992" h="3237911" stroke="0" extrusionOk="0">
                      <a:moveTo>
                        <a:pt x="0" y="539663"/>
                      </a:moveTo>
                      <a:cubicBezTo>
                        <a:pt x="-12515" y="237961"/>
                        <a:pt x="238628" y="18964"/>
                        <a:pt x="539663" y="0"/>
                      </a:cubicBezTo>
                      <a:cubicBezTo>
                        <a:pt x="781935" y="2348"/>
                        <a:pt x="911133" y="14685"/>
                        <a:pt x="1127644" y="0"/>
                      </a:cubicBezTo>
                      <a:cubicBezTo>
                        <a:pt x="1344155" y="-14685"/>
                        <a:pt x="1470880" y="-15916"/>
                        <a:pt x="1759882" y="0"/>
                      </a:cubicBezTo>
                      <a:cubicBezTo>
                        <a:pt x="2048884" y="15916"/>
                        <a:pt x="2080108" y="4146"/>
                        <a:pt x="2303607" y="0"/>
                      </a:cubicBezTo>
                      <a:cubicBezTo>
                        <a:pt x="2527106" y="-4146"/>
                        <a:pt x="2716512" y="-18836"/>
                        <a:pt x="2980102" y="0"/>
                      </a:cubicBezTo>
                      <a:cubicBezTo>
                        <a:pt x="3243693" y="18836"/>
                        <a:pt x="3276769" y="-809"/>
                        <a:pt x="3523826" y="0"/>
                      </a:cubicBezTo>
                      <a:cubicBezTo>
                        <a:pt x="3770883" y="809"/>
                        <a:pt x="3862289" y="-27373"/>
                        <a:pt x="4156064" y="0"/>
                      </a:cubicBezTo>
                      <a:cubicBezTo>
                        <a:pt x="4449839" y="27373"/>
                        <a:pt x="4618543" y="-38512"/>
                        <a:pt x="4965329" y="0"/>
                      </a:cubicBezTo>
                      <a:cubicBezTo>
                        <a:pt x="5275246" y="-14850"/>
                        <a:pt x="5509513" y="236011"/>
                        <a:pt x="5504992" y="539663"/>
                      </a:cubicBezTo>
                      <a:cubicBezTo>
                        <a:pt x="5507214" y="746742"/>
                        <a:pt x="5504667" y="891694"/>
                        <a:pt x="5504992" y="1014552"/>
                      </a:cubicBezTo>
                      <a:cubicBezTo>
                        <a:pt x="5505317" y="1137410"/>
                        <a:pt x="5515287" y="1419922"/>
                        <a:pt x="5504992" y="1575784"/>
                      </a:cubicBezTo>
                      <a:cubicBezTo>
                        <a:pt x="5494697" y="1731646"/>
                        <a:pt x="5498957" y="1997366"/>
                        <a:pt x="5504992" y="2115430"/>
                      </a:cubicBezTo>
                      <a:cubicBezTo>
                        <a:pt x="5511027" y="2233494"/>
                        <a:pt x="5509117" y="2477503"/>
                        <a:pt x="5504992" y="2698248"/>
                      </a:cubicBezTo>
                      <a:cubicBezTo>
                        <a:pt x="5463822" y="2950635"/>
                        <a:pt x="5239235" y="3235880"/>
                        <a:pt x="4965329" y="3237911"/>
                      </a:cubicBezTo>
                      <a:cubicBezTo>
                        <a:pt x="4655505" y="3218661"/>
                        <a:pt x="4522969" y="3244549"/>
                        <a:pt x="4333091" y="3237911"/>
                      </a:cubicBezTo>
                      <a:cubicBezTo>
                        <a:pt x="4143213" y="3231273"/>
                        <a:pt x="3882120" y="3235917"/>
                        <a:pt x="3700853" y="3237911"/>
                      </a:cubicBezTo>
                      <a:cubicBezTo>
                        <a:pt x="3519586" y="3239905"/>
                        <a:pt x="3318500" y="3255692"/>
                        <a:pt x="2980102" y="3237911"/>
                      </a:cubicBezTo>
                      <a:cubicBezTo>
                        <a:pt x="2641704" y="3220130"/>
                        <a:pt x="2644104" y="3220903"/>
                        <a:pt x="2436377" y="3237911"/>
                      </a:cubicBezTo>
                      <a:cubicBezTo>
                        <a:pt x="2228650" y="3254919"/>
                        <a:pt x="2040945" y="3224179"/>
                        <a:pt x="1848396" y="3237911"/>
                      </a:cubicBezTo>
                      <a:cubicBezTo>
                        <a:pt x="1655847" y="3251643"/>
                        <a:pt x="1513748" y="3217434"/>
                        <a:pt x="1260414" y="3237911"/>
                      </a:cubicBezTo>
                      <a:cubicBezTo>
                        <a:pt x="1007080" y="3258388"/>
                        <a:pt x="770902" y="3253502"/>
                        <a:pt x="539663" y="3237911"/>
                      </a:cubicBezTo>
                      <a:cubicBezTo>
                        <a:pt x="188430" y="3187874"/>
                        <a:pt x="-48930" y="3045504"/>
                        <a:pt x="0" y="2698248"/>
                      </a:cubicBezTo>
                      <a:cubicBezTo>
                        <a:pt x="12884" y="2522511"/>
                        <a:pt x="-8395" y="2303318"/>
                        <a:pt x="0" y="2180188"/>
                      </a:cubicBezTo>
                      <a:cubicBezTo>
                        <a:pt x="8395" y="2057058"/>
                        <a:pt x="15811" y="1866627"/>
                        <a:pt x="0" y="1618956"/>
                      </a:cubicBezTo>
                      <a:cubicBezTo>
                        <a:pt x="-15811" y="1371285"/>
                        <a:pt x="-23405" y="1242322"/>
                        <a:pt x="0" y="1144067"/>
                      </a:cubicBezTo>
                      <a:cubicBezTo>
                        <a:pt x="23405" y="1045812"/>
                        <a:pt x="-7473" y="705041"/>
                        <a:pt x="0" y="539663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xmlns="" sd="3413492038">
                        <a:prstGeom prst="round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 rtlCol="0" anchor="ctr"/>
                <a:lstStyle/>
                <a:p>
                  <a:pPr algn="ctr" defTabSz="914400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1" i="1" kern="0" smtClean="0"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3200" b="1" i="1" kern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1" i="1" kern="0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3200" b="1" i="1" kern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1" i="1" kern="0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3200" b="1" i="1" ker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1" i="1" ker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3200" b="1" i="1" ker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1" i="1" kern="0">
                            <a:latin typeface="Cambria Math" panose="02040503050406030204" pitchFamily="18" charset="0"/>
                          </a:rPr>
                          <m:t>𝟒</m:t>
                        </m:r>
                      </m:oMath>
                    </m:oMathPara>
                  </a14:m>
                  <a:endParaRPr lang="en-US" sz="3200" b="1" kern="0" dirty="0"/>
                </a:p>
              </p:txBody>
            </p:sp>
          </mc:Choice>
          <mc:Fallback xmlns="">
            <p:sp>
              <p:nvSpPr>
                <p:cNvPr id="27" name="Rectangle: Rounded Corners 26">
                  <a:extLst>
                    <a:ext uri="{FF2B5EF4-FFF2-40B4-BE49-F238E27FC236}">
                      <a16:creationId xmlns:a16="http://schemas.microsoft.com/office/drawing/2014/main" id="{32C99A11-70A2-4869-BB9F-9D58850A5C8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4989" y="4744592"/>
                  <a:ext cx="5504992" cy="3237911"/>
                </a:xfrm>
                <a:prstGeom prst="roundRect">
                  <a:avLst/>
                </a:prstGeom>
                <a:blipFill>
                  <a:blip r:embed="rId15"/>
                  <a:stretch>
                    <a:fillRect/>
                  </a:stretch>
                </a:blip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sd="3413492038">
                        <a:custGeom>
                          <a:avLst/>
                          <a:gdLst>
                            <a:gd name="connsiteX0" fmla="*/ 0 w 3118865"/>
                            <a:gd name="connsiteY0" fmla="*/ 248434 h 1490577"/>
                            <a:gd name="connsiteX1" fmla="*/ 248434 w 3118865"/>
                            <a:gd name="connsiteY1" fmla="*/ 0 h 1490577"/>
                            <a:gd name="connsiteX2" fmla="*/ 930153 w 3118865"/>
                            <a:gd name="connsiteY2" fmla="*/ 0 h 1490577"/>
                            <a:gd name="connsiteX3" fmla="*/ 1585652 w 3118865"/>
                            <a:gd name="connsiteY3" fmla="*/ 0 h 1490577"/>
                            <a:gd name="connsiteX4" fmla="*/ 2162492 w 3118865"/>
                            <a:gd name="connsiteY4" fmla="*/ 0 h 1490577"/>
                            <a:gd name="connsiteX5" fmla="*/ 2870431 w 3118865"/>
                            <a:gd name="connsiteY5" fmla="*/ 0 h 1490577"/>
                            <a:gd name="connsiteX6" fmla="*/ 3118865 w 3118865"/>
                            <a:gd name="connsiteY6" fmla="*/ 248434 h 1490577"/>
                            <a:gd name="connsiteX7" fmla="*/ 3118865 w 3118865"/>
                            <a:gd name="connsiteY7" fmla="*/ 745289 h 1490577"/>
                            <a:gd name="connsiteX8" fmla="*/ 3118865 w 3118865"/>
                            <a:gd name="connsiteY8" fmla="*/ 1242143 h 1490577"/>
                            <a:gd name="connsiteX9" fmla="*/ 2870431 w 3118865"/>
                            <a:gd name="connsiteY9" fmla="*/ 1490577 h 1490577"/>
                            <a:gd name="connsiteX10" fmla="*/ 2267372 w 3118865"/>
                            <a:gd name="connsiteY10" fmla="*/ 1490577 h 1490577"/>
                            <a:gd name="connsiteX11" fmla="*/ 1664312 w 3118865"/>
                            <a:gd name="connsiteY11" fmla="*/ 1490577 h 1490577"/>
                            <a:gd name="connsiteX12" fmla="*/ 982593 w 3118865"/>
                            <a:gd name="connsiteY12" fmla="*/ 1490577 h 1490577"/>
                            <a:gd name="connsiteX13" fmla="*/ 248434 w 3118865"/>
                            <a:gd name="connsiteY13" fmla="*/ 1490577 h 1490577"/>
                            <a:gd name="connsiteX14" fmla="*/ 0 w 3118865"/>
                            <a:gd name="connsiteY14" fmla="*/ 1242143 h 1490577"/>
                            <a:gd name="connsiteX15" fmla="*/ 0 w 3118865"/>
                            <a:gd name="connsiteY15" fmla="*/ 735351 h 1490577"/>
                            <a:gd name="connsiteX16" fmla="*/ 0 w 3118865"/>
                            <a:gd name="connsiteY16" fmla="*/ 248434 h 149057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3118865" h="1490577" fill="none" extrusionOk="0">
                              <a:moveTo>
                                <a:pt x="0" y="248434"/>
                              </a:moveTo>
                              <a:cubicBezTo>
                                <a:pt x="-22900" y="115145"/>
                                <a:pt x="128448" y="-6155"/>
                                <a:pt x="248434" y="0"/>
                              </a:cubicBezTo>
                              <a:cubicBezTo>
                                <a:pt x="522444" y="2812"/>
                                <a:pt x="672941" y="16215"/>
                                <a:pt x="930153" y="0"/>
                              </a:cubicBezTo>
                              <a:cubicBezTo>
                                <a:pt x="1187365" y="-16215"/>
                                <a:pt x="1298528" y="-24695"/>
                                <a:pt x="1585652" y="0"/>
                              </a:cubicBezTo>
                              <a:cubicBezTo>
                                <a:pt x="1872776" y="24695"/>
                                <a:pt x="1903811" y="-6466"/>
                                <a:pt x="2162492" y="0"/>
                              </a:cubicBezTo>
                              <a:cubicBezTo>
                                <a:pt x="2421173" y="6466"/>
                                <a:pt x="2676095" y="35093"/>
                                <a:pt x="2870431" y="0"/>
                              </a:cubicBezTo>
                              <a:cubicBezTo>
                                <a:pt x="2992738" y="30776"/>
                                <a:pt x="3094452" y="124596"/>
                                <a:pt x="3118865" y="248434"/>
                              </a:cubicBezTo>
                              <a:cubicBezTo>
                                <a:pt x="3139447" y="476293"/>
                                <a:pt x="3125311" y="630796"/>
                                <a:pt x="3118865" y="745289"/>
                              </a:cubicBezTo>
                              <a:cubicBezTo>
                                <a:pt x="3112419" y="859782"/>
                                <a:pt x="3099228" y="1016305"/>
                                <a:pt x="3118865" y="1242143"/>
                              </a:cubicBezTo>
                              <a:cubicBezTo>
                                <a:pt x="3096132" y="1368612"/>
                                <a:pt x="3003275" y="1477370"/>
                                <a:pt x="2870431" y="1490577"/>
                              </a:cubicBezTo>
                              <a:cubicBezTo>
                                <a:pt x="2594876" y="1462071"/>
                                <a:pt x="2431014" y="1512101"/>
                                <a:pt x="2267372" y="1490577"/>
                              </a:cubicBezTo>
                              <a:cubicBezTo>
                                <a:pt x="2103730" y="1469053"/>
                                <a:pt x="1841891" y="1504204"/>
                                <a:pt x="1664312" y="1490577"/>
                              </a:cubicBezTo>
                              <a:cubicBezTo>
                                <a:pt x="1486733" y="1476950"/>
                                <a:pt x="1321163" y="1495114"/>
                                <a:pt x="982593" y="1490577"/>
                              </a:cubicBezTo>
                              <a:cubicBezTo>
                                <a:pt x="644023" y="1486040"/>
                                <a:pt x="410940" y="1493005"/>
                                <a:pt x="248434" y="1490577"/>
                              </a:cubicBezTo>
                              <a:cubicBezTo>
                                <a:pt x="80948" y="1486455"/>
                                <a:pt x="23612" y="1394667"/>
                                <a:pt x="0" y="1242143"/>
                              </a:cubicBezTo>
                              <a:cubicBezTo>
                                <a:pt x="-13155" y="988817"/>
                                <a:pt x="3792" y="902625"/>
                                <a:pt x="0" y="735351"/>
                              </a:cubicBezTo>
                              <a:cubicBezTo>
                                <a:pt x="-3792" y="568077"/>
                                <a:pt x="10265" y="440053"/>
                                <a:pt x="0" y="248434"/>
                              </a:cubicBezTo>
                              <a:close/>
                            </a:path>
                            <a:path w="3118865" h="1490577" stroke="0" extrusionOk="0">
                              <a:moveTo>
                                <a:pt x="0" y="248434"/>
                              </a:moveTo>
                              <a:cubicBezTo>
                                <a:pt x="-7598" y="109010"/>
                                <a:pt x="107378" y="24441"/>
                                <a:pt x="248434" y="0"/>
                              </a:cubicBezTo>
                              <a:cubicBezTo>
                                <a:pt x="451577" y="2940"/>
                                <a:pt x="740802" y="-2672"/>
                                <a:pt x="877713" y="0"/>
                              </a:cubicBezTo>
                              <a:cubicBezTo>
                                <a:pt x="1014624" y="2672"/>
                                <a:pt x="1378749" y="13366"/>
                                <a:pt x="1533213" y="0"/>
                              </a:cubicBezTo>
                              <a:cubicBezTo>
                                <a:pt x="1687677" y="-13366"/>
                                <a:pt x="1936391" y="21598"/>
                                <a:pt x="2136272" y="0"/>
                              </a:cubicBezTo>
                              <a:cubicBezTo>
                                <a:pt x="2336153" y="-21598"/>
                                <a:pt x="2532762" y="15334"/>
                                <a:pt x="2870431" y="0"/>
                              </a:cubicBezTo>
                              <a:cubicBezTo>
                                <a:pt x="3005197" y="-5842"/>
                                <a:pt x="3121510" y="107198"/>
                                <a:pt x="3118865" y="248434"/>
                              </a:cubicBezTo>
                              <a:cubicBezTo>
                                <a:pt x="3140880" y="354526"/>
                                <a:pt x="3139920" y="637386"/>
                                <a:pt x="3118865" y="755226"/>
                              </a:cubicBezTo>
                              <a:cubicBezTo>
                                <a:pt x="3097810" y="873066"/>
                                <a:pt x="3113141" y="1028759"/>
                                <a:pt x="3118865" y="1242143"/>
                              </a:cubicBezTo>
                              <a:cubicBezTo>
                                <a:pt x="3102082" y="1396885"/>
                                <a:pt x="2997111" y="1479790"/>
                                <a:pt x="2870431" y="1490577"/>
                              </a:cubicBezTo>
                              <a:cubicBezTo>
                                <a:pt x="2572449" y="1464331"/>
                                <a:pt x="2498506" y="1466132"/>
                                <a:pt x="2214932" y="1490577"/>
                              </a:cubicBezTo>
                              <a:cubicBezTo>
                                <a:pt x="1931358" y="1515022"/>
                                <a:pt x="1805955" y="1507640"/>
                                <a:pt x="1559433" y="1490577"/>
                              </a:cubicBezTo>
                              <a:cubicBezTo>
                                <a:pt x="1312911" y="1473514"/>
                                <a:pt x="1135338" y="1499338"/>
                                <a:pt x="982593" y="1490577"/>
                              </a:cubicBezTo>
                              <a:cubicBezTo>
                                <a:pt x="829848" y="1481816"/>
                                <a:pt x="507515" y="1497717"/>
                                <a:pt x="248434" y="1490577"/>
                              </a:cubicBezTo>
                              <a:cubicBezTo>
                                <a:pt x="89920" y="1501012"/>
                                <a:pt x="-16018" y="1391243"/>
                                <a:pt x="0" y="1242143"/>
                              </a:cubicBezTo>
                              <a:cubicBezTo>
                                <a:pt x="1900" y="995742"/>
                                <a:pt x="-5296" y="913257"/>
                                <a:pt x="0" y="745289"/>
                              </a:cubicBezTo>
                              <a:cubicBezTo>
                                <a:pt x="5296" y="577321"/>
                                <a:pt x="15269" y="417229"/>
                                <a:pt x="0" y="248434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xmlns="" id="{FCF1FA43-B5FE-4EA1-B056-167437BFC9ED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08924" y="3909315"/>
              <a:ext cx="1219325" cy="1886265"/>
            </a:xfrm>
            <a:prstGeom prst="rect">
              <a:avLst/>
            </a:prstGeom>
          </p:spPr>
        </p:pic>
      </p:grpSp>
      <p:pic>
        <p:nvPicPr>
          <p:cNvPr id="34" name="图片 14">
            <a:extLst>
              <a:ext uri="{FF2B5EF4-FFF2-40B4-BE49-F238E27FC236}">
                <a16:creationId xmlns:a16="http://schemas.microsoft.com/office/drawing/2014/main" xmlns="" id="{74454845-E48E-4DC2-A3FB-9BC6A445BD22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417" r="57213" b="11668"/>
          <a:stretch/>
        </p:blipFill>
        <p:spPr>
          <a:xfrm>
            <a:off x="-187013" y="1009995"/>
            <a:ext cx="2136159" cy="2165560"/>
          </a:xfrm>
          <a:prstGeom prst="rect">
            <a:avLst/>
          </a:prstGeom>
        </p:spPr>
      </p:pic>
      <p:pic>
        <p:nvPicPr>
          <p:cNvPr id="35" name="图片 3">
            <a:hlinkClick r:id="rId18" action="ppaction://hlinksldjump"/>
            <a:extLst>
              <a:ext uri="{FF2B5EF4-FFF2-40B4-BE49-F238E27FC236}">
                <a16:creationId xmlns:a16="http://schemas.microsoft.com/office/drawing/2014/main" xmlns="" id="{C51A0B10-88EA-4B48-941F-536FF702641C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10000" r="90000">
                        <a14:foregroundMark x1="59849" y1="33026" x2="66052" y2="43085"/>
                        <a14:foregroundMark x1="66052" y1="43085" x2="66303" y2="43923"/>
                        <a14:foregroundMark x1="57837" y1="70578" x2="55574" y2="75021"/>
                        <a14:foregroundMark x1="57251" y1="71417" x2="56915" y2="77117"/>
                        <a14:foregroundMark x1="57837" y1="71417" x2="58089" y2="73680"/>
                        <a14:foregroundMark x1="59011" y1="68315" x2="59011" y2="68315"/>
                        <a14:foregroundMark x1="60184" y1="31266" x2="67812" y2="40235"/>
                        <a14:foregroundMark x1="67812" y1="40235" x2="67812" y2="40486"/>
                        <a14:backgroundMark x1="76865" y1="27410" x2="90696" y2="30344"/>
                        <a14:backgroundMark x1="76697" y1="42414" x2="76697" y2="424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80" t="23553" r="18898" b="17222"/>
          <a:stretch/>
        </p:blipFill>
        <p:spPr>
          <a:xfrm>
            <a:off x="9794330" y="115577"/>
            <a:ext cx="2348905" cy="2700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62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32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2.59259E-6 L -0.78281 -0.01019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141" y="-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368BB69D-E903-4DA6-8190-FFF49AFADE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BD9E117A-9A30-4D37-9E18-8A0D1C52AC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4571570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3447A8EE-62C7-4D40-86D5-A93C0F5E32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430" y="0"/>
            <a:ext cx="4571570" cy="6858000"/>
          </a:xfrm>
          <a:prstGeom prst="rect">
            <a:avLst/>
          </a:prstGeom>
        </p:spPr>
      </p:pic>
      <p:pic>
        <p:nvPicPr>
          <p:cNvPr id="16" name="图片 5">
            <a:extLst>
              <a:ext uri="{FF2B5EF4-FFF2-40B4-BE49-F238E27FC236}">
                <a16:creationId xmlns:a16="http://schemas.microsoft.com/office/drawing/2014/main" xmlns="" id="{AE13EE99-BBBC-4A6F-A93B-01AC253E48B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215" y="0"/>
            <a:ext cx="4571570" cy="6858000"/>
          </a:xfrm>
          <a:prstGeom prst="rect">
            <a:avLst/>
          </a:prstGeom>
        </p:spPr>
      </p:pic>
      <p:pic>
        <p:nvPicPr>
          <p:cNvPr id="32" name="图片 3">
            <a:extLst>
              <a:ext uri="{FF2B5EF4-FFF2-40B4-BE49-F238E27FC236}">
                <a16:creationId xmlns:a16="http://schemas.microsoft.com/office/drawing/2014/main" xmlns="" id="{B20ED48B-6D5F-4FBF-A27A-01CBB584EA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12" t="61878" r="25397" b="17804"/>
          <a:stretch/>
        </p:blipFill>
        <p:spPr>
          <a:xfrm>
            <a:off x="-2100249" y="4617096"/>
            <a:ext cx="5402301" cy="4481808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B6DEE977-9D9D-485E-9FF3-82C9B900DDD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00" r="58751" b="36666"/>
          <a:stretch/>
        </p:blipFill>
        <p:spPr>
          <a:xfrm flipH="1">
            <a:off x="9750956" y="-444689"/>
            <a:ext cx="2441044" cy="3181116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xmlns="" id="{C27B5C6A-2E84-4FEC-BE9C-354783B772A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96" b="70278"/>
          <a:stretch/>
        </p:blipFill>
        <p:spPr>
          <a:xfrm flipH="1">
            <a:off x="-1" y="1"/>
            <a:ext cx="4611498" cy="4063252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B44D3F54-E8BA-4865-BDD6-AA213AA0266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685" r="51051" b="34444"/>
          <a:stretch/>
        </p:blipFill>
        <p:spPr>
          <a:xfrm>
            <a:off x="1758546" y="3829660"/>
            <a:ext cx="2237730" cy="1637079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02D007E0-0275-4D94-B9F6-A9EF7DA48CA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685" r="51051" b="34444"/>
          <a:stretch/>
        </p:blipFill>
        <p:spPr>
          <a:xfrm>
            <a:off x="6147310" y="1465630"/>
            <a:ext cx="2237730" cy="1637079"/>
          </a:xfrm>
          <a:prstGeom prst="rect">
            <a:avLst/>
          </a:prstGeom>
        </p:spPr>
      </p:pic>
      <p:pic>
        <p:nvPicPr>
          <p:cNvPr id="15" name="图片 14">
            <a:hlinkClick r:id="rId9" action="ppaction://hlinksldjump"/>
            <a:extLst>
              <a:ext uri="{FF2B5EF4-FFF2-40B4-BE49-F238E27FC236}">
                <a16:creationId xmlns:a16="http://schemas.microsoft.com/office/drawing/2014/main" xmlns="" id="{81714CD8-6501-4720-BFC4-11ACFAFFD95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417" r="57213" b="11668"/>
          <a:stretch/>
        </p:blipFill>
        <p:spPr>
          <a:xfrm>
            <a:off x="3039833" y="4088612"/>
            <a:ext cx="2237729" cy="2268528"/>
          </a:xfrm>
          <a:prstGeom prst="rect">
            <a:avLst/>
          </a:prstGeom>
        </p:spPr>
      </p:pic>
      <p:pic>
        <p:nvPicPr>
          <p:cNvPr id="29" name="图片 13">
            <a:hlinkClick r:id="rId11" action="ppaction://hlinksldjump"/>
            <a:extLst>
              <a:ext uri="{FF2B5EF4-FFF2-40B4-BE49-F238E27FC236}">
                <a16:creationId xmlns:a16="http://schemas.microsoft.com/office/drawing/2014/main" xmlns="" id="{B9185FFA-C450-4A9E-AD0C-005821C3ED4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4" r="51430" b="70278"/>
          <a:stretch/>
        </p:blipFill>
        <p:spPr>
          <a:xfrm>
            <a:off x="7068743" y="52480"/>
            <a:ext cx="2057822" cy="2182719"/>
          </a:xfrm>
          <a:prstGeom prst="rect">
            <a:avLst/>
          </a:prstGeom>
        </p:spPr>
      </p:pic>
      <p:sp>
        <p:nvSpPr>
          <p:cNvPr id="30" name="文本框 4">
            <a:extLst>
              <a:ext uri="{FF2B5EF4-FFF2-40B4-BE49-F238E27FC236}">
                <a16:creationId xmlns:a16="http://schemas.microsoft.com/office/drawing/2014/main" xmlns="" id="{F70D5763-23B6-40E9-A88D-A1FE2E589F64}"/>
              </a:ext>
            </a:extLst>
          </p:cNvPr>
          <p:cNvSpPr txBox="1"/>
          <p:nvPr/>
        </p:nvSpPr>
        <p:spPr>
          <a:xfrm>
            <a:off x="2714171" y="1355451"/>
            <a:ext cx="676365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800" b="1">
                <a:gradFill flip="none" rotWithShape="1">
                  <a:gsLst>
                    <a:gs pos="17000">
                      <a:schemeClr val="bg1"/>
                    </a:gs>
                    <a:gs pos="60000">
                      <a:srgbClr val="FFFF7C"/>
                    </a:gs>
                    <a:gs pos="100000">
                      <a:srgbClr val="FF0000"/>
                    </a:gs>
                  </a:gsLst>
                  <a:lin ang="8100000" scaled="1"/>
                  <a:tileRect/>
                </a:gradFill>
                <a:latin typeface="UVN Binh Duong" pitchFamily="2" charset="0"/>
                <a:ea typeface="包图小白体" panose="02010601030101010101" pitchFamily="2" charset="-122"/>
              </a:rPr>
              <a:t>Toán</a:t>
            </a:r>
          </a:p>
          <a:p>
            <a:pPr algn="ctr"/>
            <a:r>
              <a:rPr lang="en-US" altLang="zh-CN" sz="8800" b="1">
                <a:gradFill flip="none" rotWithShape="1">
                  <a:gsLst>
                    <a:gs pos="17000">
                      <a:schemeClr val="bg1"/>
                    </a:gs>
                    <a:gs pos="60000">
                      <a:srgbClr val="FFFF7C"/>
                    </a:gs>
                    <a:gs pos="100000">
                      <a:srgbClr val="FF0000"/>
                    </a:gs>
                  </a:gsLst>
                  <a:lin ang="8100000" scaled="1"/>
                  <a:tileRect/>
                </a:gradFill>
                <a:latin typeface="UVN Binh Duong" pitchFamily="2" charset="0"/>
                <a:ea typeface="包图小白体" panose="02010601030101010101" pitchFamily="2" charset="-122"/>
              </a:rPr>
              <a:t>LUYỆN TẬP</a:t>
            </a:r>
            <a:endParaRPr lang="zh-CN" altLang="en-US" sz="8800" b="1" dirty="0">
              <a:gradFill flip="none" rotWithShape="1">
                <a:gsLst>
                  <a:gs pos="17000">
                    <a:schemeClr val="bg1"/>
                  </a:gs>
                  <a:gs pos="60000">
                    <a:srgbClr val="FFFF7C"/>
                  </a:gs>
                  <a:gs pos="100000">
                    <a:srgbClr val="FF0000"/>
                  </a:gs>
                </a:gsLst>
                <a:lin ang="8100000" scaled="1"/>
                <a:tileRect/>
              </a:gradFill>
              <a:latin typeface="UVN Binh Duong" pitchFamily="2" charset="0"/>
              <a:ea typeface="包图小白体" panose="02010601030101010101" pitchFamily="2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8A235FF3-4DF4-4A8B-A82A-EDE21F9FC42F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056"/>
          <a:stretch/>
        </p:blipFill>
        <p:spPr>
          <a:xfrm>
            <a:off x="8315942" y="3837621"/>
            <a:ext cx="3876058" cy="3020379"/>
          </a:xfrm>
          <a:prstGeom prst="rect">
            <a:avLst/>
          </a:prstGeom>
        </p:spPr>
      </p:pic>
      <p:pic>
        <p:nvPicPr>
          <p:cNvPr id="31" name="图片 3">
            <a:extLst>
              <a:ext uri="{FF2B5EF4-FFF2-40B4-BE49-F238E27FC236}">
                <a16:creationId xmlns:a16="http://schemas.microsoft.com/office/drawing/2014/main" xmlns="" id="{2EA6A0F3-DECA-4655-AC11-2AEA67A4FD14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>
                        <a14:foregroundMark x1="59849" y1="33026" x2="66052" y2="43085"/>
                        <a14:foregroundMark x1="66052" y1="43085" x2="66303" y2="43923"/>
                        <a14:foregroundMark x1="57837" y1="70578" x2="55574" y2="75021"/>
                        <a14:foregroundMark x1="57251" y1="71417" x2="56915" y2="77117"/>
                        <a14:foregroundMark x1="57837" y1="71417" x2="58089" y2="73680"/>
                        <a14:foregroundMark x1="59011" y1="68315" x2="59011" y2="68315"/>
                        <a14:foregroundMark x1="60184" y1="31266" x2="67812" y2="40235"/>
                        <a14:foregroundMark x1="67812" y1="40235" x2="67812" y2="40486"/>
                        <a14:backgroundMark x1="76865" y1="27410" x2="90696" y2="30344"/>
                        <a14:backgroundMark x1="76697" y1="42414" x2="76697" y2="424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80" t="23553" r="18898" b="17222"/>
          <a:stretch/>
        </p:blipFill>
        <p:spPr>
          <a:xfrm>
            <a:off x="9284528" y="2606488"/>
            <a:ext cx="2578690" cy="2964248"/>
          </a:xfrm>
          <a:prstGeom prst="rect">
            <a:avLst/>
          </a:prstGeom>
        </p:spPr>
      </p:pic>
      <p:sp>
        <p:nvSpPr>
          <p:cNvPr id="20" name="文本框 4">
            <a:extLst>
              <a:ext uri="{FF2B5EF4-FFF2-40B4-BE49-F238E27FC236}">
                <a16:creationId xmlns:a16="http://schemas.microsoft.com/office/drawing/2014/main" xmlns="" id="{2FDEBA73-E0E3-4EB1-A0E6-4A048F3E3479}"/>
              </a:ext>
            </a:extLst>
          </p:cNvPr>
          <p:cNvSpPr txBox="1"/>
          <p:nvPr/>
        </p:nvSpPr>
        <p:spPr>
          <a:xfrm>
            <a:off x="2714171" y="4261687"/>
            <a:ext cx="67636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>
                <a:solidFill>
                  <a:schemeClr val="bg1"/>
                </a:solidFill>
                <a:latin typeface="UTM Wedding K&amp;T" panose="02040603050506020204" pitchFamily="18" charset="0"/>
                <a:ea typeface="包图小白体" panose="02010601030101010101" pitchFamily="2" charset="-122"/>
              </a:rPr>
              <a:t>Trang: 112</a:t>
            </a:r>
            <a:endParaRPr lang="zh-CN" altLang="en-US" sz="3600" b="1" dirty="0">
              <a:solidFill>
                <a:schemeClr val="bg1"/>
              </a:solidFill>
              <a:latin typeface="UTM Wedding K&amp;T" panose="02040603050506020204" pitchFamily="18" charset="0"/>
              <a:ea typeface="包图小白体" panose="02010601030101010101" pitchFamily="2" charset="-122"/>
            </a:endParaRPr>
          </a:p>
        </p:txBody>
      </p:sp>
      <p:pic>
        <p:nvPicPr>
          <p:cNvPr id="21" name="图片 4">
            <a:extLst>
              <a:ext uri="{FF2B5EF4-FFF2-40B4-BE49-F238E27FC236}">
                <a16:creationId xmlns:a16="http://schemas.microsoft.com/office/drawing/2014/main" xmlns="" id="{DED775CB-3260-4B33-9ED5-90ECBB62482B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56" b="58974"/>
          <a:stretch/>
        </p:blipFill>
        <p:spPr>
          <a:xfrm rot="20432177">
            <a:off x="77021" y="3930652"/>
            <a:ext cx="2510077" cy="2585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235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3" fill="hold" nodeType="click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7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8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3" presetClass="entr" presetSubtype="32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6000"/>
                                      </p:iterate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34" presetClass="emph" presetSubtype="0" fill="hold" grpId="1" nodeType="withEffect">
                                      <p:stCondLst>
                                        <p:cond delay="50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Motion origin="layout" path="M 0 -1.85185E-6 L 0 -0.07222 " pathEditMode="relative" rAng="0" ptsTypes="AA">
                                          <p:cBhvr>
                                            <p:cTn id="21" dur="250" accel="500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611"/>
                                        </p:animMotion>
                                        <p:animRot by="1500000">
                                          <p:cBhvr>
                                            <p:cTn id="22" dur="1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23" dur="125" fill="hold">
                                              <p:stCondLst>
                                                <p:cond delay="125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24" dur="125" fill="hold">
                                              <p:stCondLst>
                                                <p:cond delay="25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500000">
                                          <p:cBhvr>
                                            <p:cTn id="25" dur="125" fill="hold">
                                              <p:stCondLst>
                                                <p:cond delay="375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2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1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0" grpId="0"/>
          <p:bldP spid="30" grpId="1"/>
          <p:bldP spid="20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3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3" presetClass="entr" presetSubtype="32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6000"/>
                                      </p:iterate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34" presetClass="emph" presetSubtype="0" fill="hold" grpId="1" nodeType="withEffect">
                                      <p:stCondLst>
                                        <p:cond delay="50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Motion origin="layout" path="M 0 -1.85185E-6 L 0 -0.07222 " pathEditMode="relative" rAng="0" ptsTypes="AA">
                                          <p:cBhvr>
                                            <p:cTn id="21" dur="250" accel="500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611"/>
                                        </p:animMotion>
                                        <p:animRot by="1500000">
                                          <p:cBhvr>
                                            <p:cTn id="22" dur="1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23" dur="125" fill="hold">
                                              <p:stCondLst>
                                                <p:cond delay="125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24" dur="125" fill="hold">
                                              <p:stCondLst>
                                                <p:cond delay="25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500000">
                                          <p:cBhvr>
                                            <p:cTn id="25" dur="125" fill="hold">
                                              <p:stCondLst>
                                                <p:cond delay="375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2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1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0" grpId="0"/>
          <p:bldP spid="30" grpId="1"/>
          <p:bldP spid="20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30F3199E-9E47-4031-8755-74A4DF84DD3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94"/>
          <a:stretch/>
        </p:blipFill>
        <p:spPr>
          <a:xfrm>
            <a:off x="0" y="-1"/>
            <a:ext cx="12191999" cy="6858001"/>
          </a:xfrm>
          <a:prstGeom prst="rect">
            <a:avLst/>
          </a:prstGeom>
        </p:spPr>
      </p:pic>
      <p:pic>
        <p:nvPicPr>
          <p:cNvPr id="15" name="图片 7">
            <a:extLst>
              <a:ext uri="{FF2B5EF4-FFF2-40B4-BE49-F238E27FC236}">
                <a16:creationId xmlns:a16="http://schemas.microsoft.com/office/drawing/2014/main" xmlns="" id="{C6C74261-8BA3-4357-9A01-3CF6B2F0B19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056"/>
          <a:stretch/>
        </p:blipFill>
        <p:spPr>
          <a:xfrm>
            <a:off x="8785732" y="4203700"/>
            <a:ext cx="3406268" cy="2654300"/>
          </a:xfrm>
          <a:prstGeom prst="rect">
            <a:avLst/>
          </a:prstGeom>
        </p:spPr>
      </p:pic>
      <p:sp>
        <p:nvSpPr>
          <p:cNvPr id="4" name="云形 3">
            <a:extLst>
              <a:ext uri="{FF2B5EF4-FFF2-40B4-BE49-F238E27FC236}">
                <a16:creationId xmlns:a16="http://schemas.microsoft.com/office/drawing/2014/main" xmlns="" id="{9901C48B-C528-4AF3-9A7C-44C4E9C81C29}"/>
              </a:ext>
            </a:extLst>
          </p:cNvPr>
          <p:cNvSpPr/>
          <p:nvPr/>
        </p:nvSpPr>
        <p:spPr>
          <a:xfrm>
            <a:off x="2569029" y="470120"/>
            <a:ext cx="5159807" cy="2138966"/>
          </a:xfrm>
          <a:prstGeom prst="cloud">
            <a:avLst/>
          </a:prstGeom>
          <a:solidFill>
            <a:schemeClr val="bg1"/>
          </a:solidFill>
          <a:ln>
            <a:solidFill>
              <a:srgbClr val="2607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Shape 887">
            <a:extLst>
              <a:ext uri="{FF2B5EF4-FFF2-40B4-BE49-F238E27FC236}">
                <a16:creationId xmlns:a16="http://schemas.microsoft.com/office/drawing/2014/main" xmlns="" id="{E4540664-D33D-4521-AF52-898012CFABD8}"/>
              </a:ext>
            </a:extLst>
          </p:cNvPr>
          <p:cNvSpPr/>
          <p:nvPr/>
        </p:nvSpPr>
        <p:spPr>
          <a:xfrm>
            <a:off x="2913732" y="775291"/>
            <a:ext cx="4470400" cy="15286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>
              <a:defRPr sz="2000">
                <a:latin typeface="Slabo 27px"/>
                <a:ea typeface="Slabo 27px"/>
                <a:cs typeface="Slabo 27px"/>
                <a:sym typeface="Slabo 27px"/>
              </a:defRPr>
            </a:pPr>
            <a:r>
              <a:rPr lang="en-US" altLang="zh-CN" sz="2400">
                <a:solidFill>
                  <a:srgbClr val="260742"/>
                </a:solidFill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Vận dụng  quy tắc tính diện tích xung quanh và diện tích toàn phần của hình lập phương để giải các bài toán có liên quan. </a:t>
            </a:r>
            <a:endParaRPr lang="zh-CN" altLang="en-US" sz="2400" dirty="0">
              <a:solidFill>
                <a:srgbClr val="260742"/>
              </a:solidFill>
              <a:latin typeface="Times New Roman" panose="02020603050405020304" pitchFamily="18" charset="0"/>
              <a:ea typeface="字魂7号-温暖童稚体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云形 5">
            <a:extLst>
              <a:ext uri="{FF2B5EF4-FFF2-40B4-BE49-F238E27FC236}">
                <a16:creationId xmlns:a16="http://schemas.microsoft.com/office/drawing/2014/main" xmlns="" id="{C2FED463-01C5-4784-85D3-99E024550F0A}"/>
              </a:ext>
            </a:extLst>
          </p:cNvPr>
          <p:cNvSpPr/>
          <p:nvPr/>
        </p:nvSpPr>
        <p:spPr>
          <a:xfrm>
            <a:off x="7728836" y="2531204"/>
            <a:ext cx="4463164" cy="1562923"/>
          </a:xfrm>
          <a:prstGeom prst="cloud">
            <a:avLst/>
          </a:prstGeom>
          <a:solidFill>
            <a:schemeClr val="bg1"/>
          </a:solidFill>
          <a:ln>
            <a:solidFill>
              <a:srgbClr val="2607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Shape 887">
            <a:extLst>
              <a:ext uri="{FF2B5EF4-FFF2-40B4-BE49-F238E27FC236}">
                <a16:creationId xmlns:a16="http://schemas.microsoft.com/office/drawing/2014/main" xmlns="" id="{1E77B596-5F22-41DA-B5BF-EC5E748A94AD}"/>
              </a:ext>
            </a:extLst>
          </p:cNvPr>
          <p:cNvSpPr/>
          <p:nvPr/>
        </p:nvSpPr>
        <p:spPr>
          <a:xfrm>
            <a:off x="8236842" y="3054128"/>
            <a:ext cx="3780986" cy="4206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>
              <a:defRPr sz="2000">
                <a:latin typeface="Slabo 27px"/>
                <a:ea typeface="Slabo 27px"/>
                <a:cs typeface="Slabo 27px"/>
                <a:sym typeface="Slabo 27px"/>
              </a:defRPr>
            </a:pPr>
            <a:r>
              <a:rPr lang="en-US" altLang="zh-CN" sz="2400">
                <a:solidFill>
                  <a:srgbClr val="260742"/>
                </a:solidFill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Luyện óc tưởng tượng hình.</a:t>
            </a:r>
            <a:endParaRPr lang="zh-CN" altLang="en-US" sz="2400" dirty="0">
              <a:solidFill>
                <a:srgbClr val="260742"/>
              </a:solidFill>
              <a:latin typeface="Times New Roman" panose="02020603050405020304" pitchFamily="18" charset="0"/>
              <a:ea typeface="字魂7号-温暖童稚体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云形 9">
            <a:extLst>
              <a:ext uri="{FF2B5EF4-FFF2-40B4-BE49-F238E27FC236}">
                <a16:creationId xmlns:a16="http://schemas.microsoft.com/office/drawing/2014/main" xmlns="" id="{B08244BB-933B-47CB-9091-47F4FACD383B}"/>
              </a:ext>
            </a:extLst>
          </p:cNvPr>
          <p:cNvSpPr/>
          <p:nvPr/>
        </p:nvSpPr>
        <p:spPr>
          <a:xfrm>
            <a:off x="234272" y="2838199"/>
            <a:ext cx="4659086" cy="2138966"/>
          </a:xfrm>
          <a:prstGeom prst="cloud">
            <a:avLst/>
          </a:prstGeom>
          <a:solidFill>
            <a:schemeClr val="bg1"/>
          </a:solidFill>
          <a:ln>
            <a:solidFill>
              <a:srgbClr val="2607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Shape 887">
            <a:extLst>
              <a:ext uri="{FF2B5EF4-FFF2-40B4-BE49-F238E27FC236}">
                <a16:creationId xmlns:a16="http://schemas.microsoft.com/office/drawing/2014/main" xmlns="" id="{98D557D2-B8EA-4043-BB71-86F1DB29B10D}"/>
              </a:ext>
            </a:extLst>
          </p:cNvPr>
          <p:cNvSpPr/>
          <p:nvPr/>
        </p:nvSpPr>
        <p:spPr>
          <a:xfrm>
            <a:off x="404823" y="3337012"/>
            <a:ext cx="4368799" cy="1159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>
              <a:defRPr sz="2000">
                <a:latin typeface="Slabo 27px"/>
                <a:ea typeface="Slabo 27px"/>
                <a:cs typeface="Slabo 27px"/>
                <a:sym typeface="Slabo 27px"/>
              </a:defRPr>
            </a:pPr>
            <a:r>
              <a:rPr lang="en-US" altLang="zh-CN" sz="2400">
                <a:solidFill>
                  <a:srgbClr val="260742"/>
                </a:solidFill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Củng cố quy tắc tính diện tích xung quanh và diện tích toàn phần của hình lập phương.</a:t>
            </a:r>
            <a:endParaRPr sz="2400" dirty="0">
              <a:solidFill>
                <a:srgbClr val="260742"/>
              </a:solidFill>
              <a:latin typeface="Times New Roman" panose="02020603050405020304" pitchFamily="18" charset="0"/>
              <a:ea typeface="字魂7号-温暖童稚体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1B692A27-20FE-432E-9DA7-DA3C03C3700D}"/>
              </a:ext>
            </a:extLst>
          </p:cNvPr>
          <p:cNvSpPr txBox="1"/>
          <p:nvPr/>
        </p:nvSpPr>
        <p:spPr>
          <a:xfrm>
            <a:off x="4789110" y="2570633"/>
            <a:ext cx="327356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600" b="1">
                <a:solidFill>
                  <a:schemeClr val="bg1"/>
                </a:solidFill>
                <a:latin typeface="UVN Binh Duong" pitchFamily="2" charset="0"/>
                <a:ea typeface="包图小白体" panose="02010601030101010101" pitchFamily="2" charset="-122"/>
              </a:rPr>
              <a:t>Mục tiêu</a:t>
            </a:r>
            <a:endParaRPr lang="zh-CN" altLang="en-US" sz="9600" b="1" dirty="0">
              <a:solidFill>
                <a:schemeClr val="bg1"/>
              </a:solidFill>
              <a:latin typeface="UVN Binh Duong" pitchFamily="2" charset="0"/>
              <a:ea typeface="包图小白体" panose="02010601030101010101" pitchFamily="2" charset="-122"/>
            </a:endParaRPr>
          </a:p>
        </p:txBody>
      </p:sp>
      <p:pic>
        <p:nvPicPr>
          <p:cNvPr id="13" name="图片 3">
            <a:extLst>
              <a:ext uri="{FF2B5EF4-FFF2-40B4-BE49-F238E27FC236}">
                <a16:creationId xmlns:a16="http://schemas.microsoft.com/office/drawing/2014/main" xmlns="" id="{29CACD71-6E65-47E7-B659-C451281D7B6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59849" y1="33026" x2="66052" y2="43085"/>
                        <a14:foregroundMark x1="66052" y1="43085" x2="66303" y2="43923"/>
                        <a14:foregroundMark x1="57837" y1="70578" x2="55574" y2="75021"/>
                        <a14:foregroundMark x1="57251" y1="71417" x2="56915" y2="77117"/>
                        <a14:foregroundMark x1="57837" y1="71417" x2="58089" y2="73680"/>
                        <a14:foregroundMark x1="59011" y1="68315" x2="59011" y2="68315"/>
                        <a14:foregroundMark x1="60184" y1="31266" x2="67812" y2="40235"/>
                        <a14:foregroundMark x1="67812" y1="40235" x2="67812" y2="40486"/>
                        <a14:backgroundMark x1="76865" y1="27410" x2="90696" y2="30344"/>
                        <a14:backgroundMark x1="76697" y1="42414" x2="76697" y2="424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80" t="23553" r="18898" b="17222"/>
          <a:stretch/>
        </p:blipFill>
        <p:spPr>
          <a:xfrm>
            <a:off x="9541331" y="3584329"/>
            <a:ext cx="2650668" cy="3046988"/>
          </a:xfrm>
          <a:prstGeom prst="rect">
            <a:avLst/>
          </a:prstGeom>
        </p:spPr>
      </p:pic>
      <p:pic>
        <p:nvPicPr>
          <p:cNvPr id="14" name="图片 4">
            <a:extLst>
              <a:ext uri="{FF2B5EF4-FFF2-40B4-BE49-F238E27FC236}">
                <a16:creationId xmlns:a16="http://schemas.microsoft.com/office/drawing/2014/main" xmlns="" id="{5D18352E-1C53-418F-9C33-38F64CB7139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56" b="58974"/>
          <a:stretch/>
        </p:blipFill>
        <p:spPr>
          <a:xfrm rot="20432177">
            <a:off x="-89507" y="4433807"/>
            <a:ext cx="2385348" cy="245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286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36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19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19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24" decel="50000">
                                          <p:stCondLst>
                                            <p:cond delay="1003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19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19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1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1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1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10" grpId="0" animBg="1"/>
      <p:bldP spid="11" grpId="0" animBg="1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368BB69D-E903-4DA6-8190-FFF49AFADE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BD9E117A-9A30-4D37-9E18-8A0D1C52AC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4571570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3447A8EE-62C7-4D40-86D5-A93C0F5E32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549" y="-152401"/>
            <a:ext cx="4571570" cy="68580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B6DEE977-9D9D-485E-9FF3-82C9B900DDD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00" r="58751" b="36666"/>
          <a:stretch/>
        </p:blipFill>
        <p:spPr>
          <a:xfrm>
            <a:off x="-1742" y="314005"/>
            <a:ext cx="2843644" cy="3705776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xmlns="" id="{C27B5C6A-2E84-4FEC-BE9C-354783B772A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96" b="70278"/>
          <a:stretch/>
        </p:blipFill>
        <p:spPr>
          <a:xfrm>
            <a:off x="8827791" y="7552"/>
            <a:ext cx="3364209" cy="2964248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B44D3F54-E8BA-4865-BDD6-AA213AA0266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685" r="51051" b="34444"/>
          <a:stretch/>
        </p:blipFill>
        <p:spPr>
          <a:xfrm>
            <a:off x="1758546" y="3829660"/>
            <a:ext cx="2237730" cy="1637079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02D007E0-0275-4D94-B9F6-A9EF7DA48CA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685" r="51051" b="34444"/>
          <a:stretch/>
        </p:blipFill>
        <p:spPr>
          <a:xfrm>
            <a:off x="6147310" y="1465630"/>
            <a:ext cx="2237730" cy="1637079"/>
          </a:xfrm>
          <a:prstGeom prst="rect">
            <a:avLst/>
          </a:prstGeom>
        </p:spPr>
      </p:pic>
      <p:pic>
        <p:nvPicPr>
          <p:cNvPr id="29" name="图片 13">
            <a:extLst>
              <a:ext uri="{FF2B5EF4-FFF2-40B4-BE49-F238E27FC236}">
                <a16:creationId xmlns:a16="http://schemas.microsoft.com/office/drawing/2014/main" xmlns="" id="{B9185FFA-C450-4A9E-AD0C-005821C3ED4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4" r="51430" b="70278"/>
          <a:stretch/>
        </p:blipFill>
        <p:spPr>
          <a:xfrm>
            <a:off x="5118135" y="2014630"/>
            <a:ext cx="1804800" cy="1914340"/>
          </a:xfrm>
          <a:prstGeom prst="rect">
            <a:avLst/>
          </a:prstGeom>
        </p:spPr>
      </p:pic>
      <p:sp>
        <p:nvSpPr>
          <p:cNvPr id="30" name="文本框 4">
            <a:extLst>
              <a:ext uri="{FF2B5EF4-FFF2-40B4-BE49-F238E27FC236}">
                <a16:creationId xmlns:a16="http://schemas.microsoft.com/office/drawing/2014/main" xmlns="" id="{F70D5763-23B6-40E9-A88D-A1FE2E589F64}"/>
              </a:ext>
            </a:extLst>
          </p:cNvPr>
          <p:cNvSpPr txBox="1"/>
          <p:nvPr/>
        </p:nvSpPr>
        <p:spPr>
          <a:xfrm>
            <a:off x="1567543" y="539801"/>
            <a:ext cx="82142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600" b="1">
                <a:solidFill>
                  <a:srgbClr val="FFFF00"/>
                </a:solidFill>
                <a:latin typeface="UVN Binh Duong" pitchFamily="2" charset="0"/>
                <a:ea typeface="包图小白体" panose="02010601030101010101" pitchFamily="2" charset="-122"/>
              </a:rPr>
              <a:t>Luyện tập</a:t>
            </a:r>
            <a:endParaRPr lang="zh-CN" altLang="en-US" sz="9600" b="1" dirty="0">
              <a:solidFill>
                <a:srgbClr val="FFFF00"/>
              </a:solidFill>
              <a:latin typeface="UVN Binh Duong" pitchFamily="2" charset="0"/>
              <a:ea typeface="包图小白体" panose="02010601030101010101" pitchFamily="2" charset="-122"/>
            </a:endParaRPr>
          </a:p>
        </p:txBody>
      </p:sp>
      <p:pic>
        <p:nvPicPr>
          <p:cNvPr id="32" name="图片 3">
            <a:extLst>
              <a:ext uri="{FF2B5EF4-FFF2-40B4-BE49-F238E27FC236}">
                <a16:creationId xmlns:a16="http://schemas.microsoft.com/office/drawing/2014/main" xmlns="" id="{B20ED48B-6D5F-4FBF-A27A-01CBB584EA3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12" t="61878" r="25397" b="17804"/>
          <a:stretch/>
        </p:blipFill>
        <p:spPr>
          <a:xfrm>
            <a:off x="7553085" y="4603625"/>
            <a:ext cx="2105149" cy="174645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8A235FF3-4DF4-4A8B-A82A-EDE21F9FC42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056"/>
          <a:stretch/>
        </p:blipFill>
        <p:spPr>
          <a:xfrm>
            <a:off x="8315942" y="3837621"/>
            <a:ext cx="3876058" cy="3020379"/>
          </a:xfrm>
          <a:prstGeom prst="rect">
            <a:avLst/>
          </a:prstGeom>
        </p:spPr>
      </p:pic>
      <p:pic>
        <p:nvPicPr>
          <p:cNvPr id="31" name="图片 3">
            <a:extLst>
              <a:ext uri="{FF2B5EF4-FFF2-40B4-BE49-F238E27FC236}">
                <a16:creationId xmlns:a16="http://schemas.microsoft.com/office/drawing/2014/main" xmlns="" id="{2EA6A0F3-DECA-4655-AC11-2AEA67A4FD14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59849" y1="33026" x2="66052" y2="43085"/>
                        <a14:foregroundMark x1="66052" y1="43085" x2="66303" y2="43923"/>
                        <a14:foregroundMark x1="57837" y1="70578" x2="55574" y2="75021"/>
                        <a14:foregroundMark x1="57251" y1="71417" x2="56915" y2="77117"/>
                        <a14:foregroundMark x1="57837" y1="71417" x2="58089" y2="73680"/>
                        <a14:foregroundMark x1="59011" y1="68315" x2="59011" y2="68315"/>
                        <a14:foregroundMark x1="60184" y1="31266" x2="67812" y2="40235"/>
                        <a14:foregroundMark x1="67812" y1="40235" x2="67812" y2="40486"/>
                        <a14:backgroundMark x1="76865" y1="27410" x2="90696" y2="30344"/>
                        <a14:backgroundMark x1="76697" y1="42414" x2="76697" y2="424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80" t="23553" r="18898" b="17222"/>
          <a:stretch/>
        </p:blipFill>
        <p:spPr>
          <a:xfrm>
            <a:off x="9473138" y="2387600"/>
            <a:ext cx="2737698" cy="3147030"/>
          </a:xfrm>
          <a:prstGeom prst="rect">
            <a:avLst/>
          </a:prstGeom>
        </p:spPr>
      </p:pic>
      <p:pic>
        <p:nvPicPr>
          <p:cNvPr id="19" name="图片 14">
            <a:extLst>
              <a:ext uri="{FF2B5EF4-FFF2-40B4-BE49-F238E27FC236}">
                <a16:creationId xmlns:a16="http://schemas.microsoft.com/office/drawing/2014/main" xmlns="" id="{202F505F-4FF0-42EE-88ED-70CC5F44BF83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417" r="57213" b="11668"/>
          <a:stretch/>
        </p:blipFill>
        <p:spPr>
          <a:xfrm>
            <a:off x="3198267" y="4203470"/>
            <a:ext cx="2136159" cy="2165560"/>
          </a:xfrm>
          <a:prstGeom prst="rect">
            <a:avLst/>
          </a:prstGeom>
        </p:spPr>
      </p:pic>
      <p:pic>
        <p:nvPicPr>
          <p:cNvPr id="20" name="图片 4">
            <a:extLst>
              <a:ext uri="{FF2B5EF4-FFF2-40B4-BE49-F238E27FC236}">
                <a16:creationId xmlns:a16="http://schemas.microsoft.com/office/drawing/2014/main" xmlns="" id="{B7DB89D6-136F-4056-B832-C76D5273B6CC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56" b="58974"/>
          <a:stretch/>
        </p:blipFill>
        <p:spPr>
          <a:xfrm rot="20432177">
            <a:off x="63079" y="3346244"/>
            <a:ext cx="3536032" cy="3642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010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EEBC7BE1-FCB4-4F4F-897D-6B4B8903AE8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81" b="10281"/>
          <a:stretch/>
        </p:blipFill>
        <p:spPr>
          <a:xfrm>
            <a:off x="-16405" y="0"/>
            <a:ext cx="12224811" cy="6858000"/>
          </a:xfrm>
          <a:prstGeom prst="rect">
            <a:avLst/>
          </a:prstGeom>
        </p:spPr>
      </p:pic>
      <p:pic>
        <p:nvPicPr>
          <p:cNvPr id="5" name="PA_库_图片 961">
            <a:extLst>
              <a:ext uri="{FF2B5EF4-FFF2-40B4-BE49-F238E27FC236}">
                <a16:creationId xmlns:a16="http://schemas.microsoft.com/office/drawing/2014/main" xmlns="" id="{484638D0-8764-4819-9A3B-CACA7B4FFC6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2000" y="591555"/>
            <a:ext cx="6070600" cy="4688958"/>
          </a:xfrm>
          <a:prstGeom prst="rect">
            <a:avLst/>
          </a:prstGeom>
        </p:spPr>
      </p:pic>
      <p:sp>
        <p:nvSpPr>
          <p:cNvPr id="6" name="Shape 233">
            <a:extLst>
              <a:ext uri="{FF2B5EF4-FFF2-40B4-BE49-F238E27FC236}">
                <a16:creationId xmlns:a16="http://schemas.microsoft.com/office/drawing/2014/main" xmlns="" id="{71337C81-45C7-4EA1-84F4-0603A3A4D3F7}"/>
              </a:ext>
            </a:extLst>
          </p:cNvPr>
          <p:cNvSpPr/>
          <p:nvPr/>
        </p:nvSpPr>
        <p:spPr>
          <a:xfrm>
            <a:off x="6684967" y="1925501"/>
            <a:ext cx="4254500" cy="20210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just" defTabSz="412750" hangingPunct="0"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alt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 diện tích xung quanh và diện tích toàn phần của hình lập phư</a:t>
            </a:r>
            <a:r>
              <a:rPr lang="vi-VN" alt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alt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 có cạnh 2m5cm.</a:t>
            </a:r>
            <a:endParaRPr lang="zh-CN" altLang="en-US" sz="3200" kern="0" dirty="0">
              <a:solidFill>
                <a:srgbClr val="002060"/>
              </a:solidFill>
              <a:latin typeface="字魂7号-温暖童稚体" panose="00000500000000000000" pitchFamily="2" charset="-122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  <p:sp>
        <p:nvSpPr>
          <p:cNvPr id="12" name="文本框 4">
            <a:extLst>
              <a:ext uri="{FF2B5EF4-FFF2-40B4-BE49-F238E27FC236}">
                <a16:creationId xmlns:a16="http://schemas.microsoft.com/office/drawing/2014/main" xmlns="" id="{90AB4145-0726-4876-ABD5-5134A05B49C6}"/>
              </a:ext>
            </a:extLst>
          </p:cNvPr>
          <p:cNvSpPr txBox="1"/>
          <p:nvPr/>
        </p:nvSpPr>
        <p:spPr>
          <a:xfrm>
            <a:off x="-39945" y="0"/>
            <a:ext cx="29863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>
                <a:solidFill>
                  <a:srgbClr val="FFFF00"/>
                </a:solidFill>
                <a:latin typeface="UVN Binh Duong" pitchFamily="2" charset="0"/>
                <a:ea typeface="包图小白体" panose="02010601030101010101" pitchFamily="2" charset="-122"/>
              </a:rPr>
              <a:t>Bài 1.</a:t>
            </a:r>
            <a:endParaRPr lang="zh-CN" altLang="en-US" sz="6000" b="1" dirty="0">
              <a:solidFill>
                <a:srgbClr val="FFFF00"/>
              </a:solidFill>
              <a:latin typeface="UVN Binh Duong" pitchFamily="2" charset="0"/>
              <a:ea typeface="包图小白体" panose="02010601030101010101" pitchFamily="2" charset="-122"/>
            </a:endParaRPr>
          </a:p>
        </p:txBody>
      </p:sp>
      <p:pic>
        <p:nvPicPr>
          <p:cNvPr id="13" name="图片 4">
            <a:extLst>
              <a:ext uri="{FF2B5EF4-FFF2-40B4-BE49-F238E27FC236}">
                <a16:creationId xmlns:a16="http://schemas.microsoft.com/office/drawing/2014/main" xmlns="" id="{E994A68C-B32B-490D-BF33-BF7A70FB5E5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56" b="58974"/>
          <a:stretch/>
        </p:blipFill>
        <p:spPr>
          <a:xfrm rot="20432177">
            <a:off x="-200945" y="785126"/>
            <a:ext cx="5723714" cy="5896135"/>
          </a:xfrm>
          <a:prstGeom prst="rect">
            <a:avLst/>
          </a:prstGeom>
        </p:spPr>
      </p:pic>
      <p:sp>
        <p:nvSpPr>
          <p:cNvPr id="7" name="文本框 4">
            <a:extLst>
              <a:ext uri="{FF2B5EF4-FFF2-40B4-BE49-F238E27FC236}">
                <a16:creationId xmlns:a16="http://schemas.microsoft.com/office/drawing/2014/main" xmlns="" id="{87B854A3-6D5E-476E-A76C-E16AC9B626DF}"/>
              </a:ext>
            </a:extLst>
          </p:cNvPr>
          <p:cNvSpPr txBox="1"/>
          <p:nvPr/>
        </p:nvSpPr>
        <p:spPr>
          <a:xfrm>
            <a:off x="7778086" y="5476918"/>
            <a:ext cx="44303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>
                <a:solidFill>
                  <a:schemeClr val="bg1"/>
                </a:solidFill>
                <a:latin typeface="UVN Binh Duong" pitchFamily="2" charset="0"/>
                <a:ea typeface="包图小白体" panose="02010601030101010101" pitchFamily="2" charset="-122"/>
              </a:rPr>
              <a:t>Giảm tải theo CV 3969</a:t>
            </a:r>
            <a:endParaRPr lang="zh-CN" altLang="en-US" sz="4400" b="1" dirty="0">
              <a:solidFill>
                <a:schemeClr val="bg1"/>
              </a:solidFill>
              <a:latin typeface="UVN Binh Duong" pitchFamily="2" charset="0"/>
              <a:ea typeface="包图小白体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54424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8000" fill="hold" nodeType="click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7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8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6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19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20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1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22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3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24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5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26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8" presetID="2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250"/>
                                      </p:stCondLst>
                                      <p:iterate type="lt">
                                        <p:tmPct val="11000"/>
                                      </p:iterate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75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1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6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19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20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1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22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3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24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5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26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8" presetID="2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250"/>
                                      </p:stCondLst>
                                      <p:iterate type="lt">
                                        <p:tmPct val="11000"/>
                                      </p:iterate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75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12" grpId="0"/>
        </p:bldLst>
      </p:timing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0EABEBF4-B46F-4675-A178-ABDFCA300DA0}">
  <we:reference id="wa104380121" version="2.0.0.0" store="en-US" storeType="OMEX"/>
  <we:alternateReferences>
    <we:reference id="wa104380121" version="2.0.0.0" store="en-US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712</TotalTime>
  <Words>950</Words>
  <Application>Microsoft Office PowerPoint</Application>
  <PresentationFormat>Custom</PresentationFormat>
  <Paragraphs>159</Paragraphs>
  <Slides>21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7" baseType="lpstr">
      <vt:lpstr>Arial</vt:lpstr>
      <vt:lpstr>字魂7号-温暖童稚体</vt:lpstr>
      <vt:lpstr>Cambria Math</vt:lpstr>
      <vt:lpstr>Calibri Light</vt:lpstr>
      <vt:lpstr>Lato Regular</vt:lpstr>
      <vt:lpstr>Slabo 27px</vt:lpstr>
      <vt:lpstr>Times New Roman</vt:lpstr>
      <vt:lpstr>包图小白体</vt:lpstr>
      <vt:lpstr>等线 Light</vt:lpstr>
      <vt:lpstr>iCiel Cadena</vt:lpstr>
      <vt:lpstr>UVN Binh Duong</vt:lpstr>
      <vt:lpstr>UTM Wedding K&amp;T</vt:lpstr>
      <vt:lpstr>等线</vt:lpstr>
      <vt:lpstr>UVN Ke Chuyen3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>9Slide.vn</dc:subject>
  <dc:creator>HP</dc:creator>
  <dc:description>9Slide.vn</dc:description>
  <cp:lastModifiedBy>Trà My</cp:lastModifiedBy>
  <cp:revision>121</cp:revision>
  <dcterms:created xsi:type="dcterms:W3CDTF">2019-03-29T12:25:33Z</dcterms:created>
  <dcterms:modified xsi:type="dcterms:W3CDTF">2023-07-24T10:23:44Z</dcterms:modified>
  <cp:category>9Slide.vn</cp:category>
</cp:coreProperties>
</file>