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media/image30.jpg" ContentType="image/pn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71" r:id="rId1"/>
    <p:sldMasterId id="2147483679" r:id="rId2"/>
  </p:sldMasterIdLst>
  <p:notesMasterIdLst>
    <p:notesMasterId r:id="rId23"/>
  </p:notesMasterIdLst>
  <p:sldIdLst>
    <p:sldId id="265" r:id="rId3"/>
    <p:sldId id="272" r:id="rId4"/>
    <p:sldId id="266" r:id="rId5"/>
    <p:sldId id="267" r:id="rId6"/>
    <p:sldId id="279" r:id="rId7"/>
    <p:sldId id="286" r:id="rId8"/>
    <p:sldId id="273" r:id="rId9"/>
    <p:sldId id="274" r:id="rId10"/>
    <p:sldId id="275" r:id="rId11"/>
    <p:sldId id="278" r:id="rId12"/>
    <p:sldId id="276" r:id="rId13"/>
    <p:sldId id="271" r:id="rId14"/>
    <p:sldId id="280" r:id="rId15"/>
    <p:sldId id="281" r:id="rId16"/>
    <p:sldId id="282" r:id="rId17"/>
    <p:sldId id="283" r:id="rId18"/>
    <p:sldId id="268" r:id="rId19"/>
    <p:sldId id="287" r:id="rId20"/>
    <p:sldId id="285" r:id="rId21"/>
    <p:sldId id="284" r:id="rId22"/>
  </p:sldIdLst>
  <p:sldSz cx="12192000" cy="6858000"/>
  <p:notesSz cx="6858000" cy="9144000"/>
  <p:embeddedFontLst>
    <p:embeddedFont>
      <p:font typeface="等线" panose="02010600030101010101" pitchFamily="2" charset="-122"/>
      <p:regular r:id="rId24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SVN-Lobster" panose="02040603050506020204" pitchFamily="18" charset="0"/>
      <p:regular r:id="rId30"/>
    </p:embeddedFont>
    <p:embeddedFont>
      <p:font typeface="UTM Alberta Heavy" panose="02040603050506020204" pitchFamily="18" charset="0"/>
      <p:regular r:id="rId31"/>
    </p:embeddedFont>
    <p:embeddedFont>
      <p:font typeface="UTM Aptima" panose="02040603050506020204" pitchFamily="18" charset="0"/>
      <p:regular r:id="rId32"/>
      <p:bold r:id="rId33"/>
      <p:italic r:id="rId34"/>
      <p:boldItalic r:id="rId35"/>
    </p:embeddedFont>
    <p:embeddedFont>
      <p:font typeface="UTM Azuki" panose="02040603050506020204" pitchFamily="18" charset="0"/>
      <p:regular r:id="rId36"/>
    </p:embeddedFont>
    <p:embeddedFont>
      <p:font typeface="UTM Bell" panose="02040603050506020204" pitchFamily="18" charset="0"/>
      <p:regular r:id="rId37"/>
    </p:embeddedFont>
    <p:embeddedFont>
      <p:font typeface="UTM Centur" panose="02040603050506020204" pitchFamily="18" charset="0"/>
      <p:regular r:id="rId38"/>
      <p:bold r:id="rId39"/>
      <p:italic r:id="rId40"/>
      <p:boldItalic r:id="rId41"/>
    </p:embeddedFont>
    <p:embeddedFont>
      <p:font typeface="UTM Showcard" panose="02040603050506020204" pitchFamily="18" charset="0"/>
      <p:regular r:id="rId42"/>
    </p:embeddedFont>
    <p:embeddedFont>
      <p:font typeface="UTM Wedding K&amp;T" panose="02040603050506020204" pitchFamily="18" charset="0"/>
      <p:regular r:id="rId43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8334"/>
    <a:srgbClr val="E17711"/>
    <a:srgbClr val="66FF33"/>
    <a:srgbClr val="FF0066"/>
    <a:srgbClr val="EAEB9C"/>
    <a:srgbClr val="0099FF"/>
    <a:srgbClr val="A4EB9B"/>
    <a:srgbClr val="F1A0CD"/>
    <a:srgbClr val="FDD693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47" autoAdjust="0"/>
    <p:restoredTop sz="94364" autoAdjust="0"/>
  </p:normalViewPr>
  <p:slideViewPr>
    <p:cSldViewPr snapToGrid="0" showGuides="1">
      <p:cViewPr varScale="1">
        <p:scale>
          <a:sx n="70" d="100"/>
          <a:sy n="70" d="100"/>
        </p:scale>
        <p:origin x="834" y="60"/>
      </p:cViewPr>
      <p:guideLst>
        <p:guide pos="3840"/>
        <p:guide orient="horz" pos="21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487D2-45CC-4F91-960A-71CA4984812C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23F281-0C37-4970-9E81-0F2E59851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826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6B014-D2DC-4DF9-9E85-C79FF91C0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5280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917169"/>
      </p:ext>
    </p:extLst>
  </p:cSld>
  <p:clrMapOvr>
    <a:masterClrMapping/>
  </p:clrMapOvr>
  <p:transition spd="slow" advTm="3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7481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/>
          <p:cNvGrpSpPr/>
          <p:nvPr userDrawn="1"/>
        </p:nvGrpSpPr>
        <p:grpSpPr>
          <a:xfrm>
            <a:off x="326600" y="619770"/>
            <a:ext cx="11459000" cy="5955964"/>
            <a:chOff x="885536" y="1424739"/>
            <a:chExt cx="10624293" cy="4978857"/>
          </a:xfrm>
        </p:grpSpPr>
        <p:sp>
          <p:nvSpPr>
            <p:cNvPr id="9" name="圆角矩形 8"/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4412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6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microsoft.com/office/2007/relationships/hdphoto" Target="../media/hdphoto1.wdp"/><Relationship Id="rId17" Type="http://schemas.openxmlformats.org/officeDocument/2006/relationships/image" Target="../media/image12.png"/><Relationship Id="rId2" Type="http://schemas.openxmlformats.org/officeDocument/2006/relationships/tags" Target="../tags/tag2.xml"/><Relationship Id="rId16" Type="http://schemas.openxmlformats.org/officeDocument/2006/relationships/image" Target="../media/image11.png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microsoft.com/office/2007/relationships/hdphoto" Target="../media/hdphoto2.wdp"/><Relationship Id="rId10" Type="http://schemas.openxmlformats.org/officeDocument/2006/relationships/image" Target="../media/image7.png"/><Relationship Id="rId4" Type="http://schemas.openxmlformats.org/officeDocument/2006/relationships/image" Target="../media/image1.jp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2.pn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8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microsoft.com/office/2007/relationships/hdphoto" Target="../media/hdphoto10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38.emf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g"/><Relationship Id="rId4" Type="http://schemas.openxmlformats.org/officeDocument/2006/relationships/image" Target="../media/image3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g"/><Relationship Id="rId5" Type="http://schemas.openxmlformats.org/officeDocument/2006/relationships/image" Target="../media/image43.jpeg"/><Relationship Id="rId4" Type="http://schemas.openxmlformats.org/officeDocument/2006/relationships/image" Target="../media/image3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47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3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50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38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2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microsoft.com/office/2007/relationships/hdphoto" Target="../media/hdphoto1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53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microsoft.com/office/2007/relationships/hdphoto" Target="../media/hdphoto12.wdp"/><Relationship Id="rId9" Type="http://schemas.openxmlformats.org/officeDocument/2006/relationships/image" Target="../media/image5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png"/><Relationship Id="rId7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7.jpeg"/><Relationship Id="rId7" Type="http://schemas.openxmlformats.org/officeDocument/2006/relationships/image" Target="../media/image30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g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8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4.wdp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8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9.wdp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2.pn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图片 8">
            <a:extLst>
              <a:ext uri="{FF2B5EF4-FFF2-40B4-BE49-F238E27FC236}">
                <a16:creationId xmlns:a16="http://schemas.microsoft.com/office/drawing/2014/main" id="{EB07F04C-2B07-4C30-BB86-6DBE31542E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8198" y="3621927"/>
            <a:ext cx="1772345" cy="323607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861539" y="-1443649"/>
            <a:ext cx="5513763" cy="95706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7952" y="5245977"/>
            <a:ext cx="1533078" cy="162559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182991" y="535404"/>
            <a:ext cx="1805207" cy="178525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973" b="95634" l="4202" r="943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04" y="3647020"/>
            <a:ext cx="4484584" cy="3492564"/>
          </a:xfrm>
          <a:prstGeom prst="rect">
            <a:avLst/>
          </a:prstGeom>
        </p:spPr>
      </p:pic>
      <p:pic>
        <p:nvPicPr>
          <p:cNvPr id="27" name="图片 30">
            <a:extLst>
              <a:ext uri="{FF2B5EF4-FFF2-40B4-BE49-F238E27FC236}">
                <a16:creationId xmlns:a16="http://schemas.microsoft.com/office/drawing/2014/main" id="{EDC8AD93-F712-481E-85BD-676869E81F2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5585" y="5160179"/>
            <a:ext cx="935119" cy="112639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9" name="Picture 4">
            <a:extLst>
              <a:ext uri="{FF2B5EF4-FFF2-40B4-BE49-F238E27FC236}">
                <a16:creationId xmlns:a16="http://schemas.microsoft.com/office/drawing/2014/main" id="{38145137-6CBA-45A6-BD22-C97EBB4F3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2156985">
            <a:off x="1326459" y="71648"/>
            <a:ext cx="1805503" cy="297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A_文本框 1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A2A0458F-FE70-43AF-BB3F-774235685FE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458421" y="1478328"/>
            <a:ext cx="439297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5400" b="1" err="1">
                <a:solidFill>
                  <a:srgbClr val="E97E4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Wedding K&amp;T" panose="02040603050506020204" pitchFamily="18" charset="0"/>
                <a:ea typeface="汉仪跳跳体简" panose="00020600040101010101" pitchFamily="18" charset="-122"/>
              </a:rPr>
              <a:t>Kể</a:t>
            </a:r>
            <a:r>
              <a:rPr lang="en-US" altLang="zh-CN" sz="5400" b="1">
                <a:solidFill>
                  <a:srgbClr val="E97E4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Wedding K&amp;T" panose="02040603050506020204" pitchFamily="18" charset="0"/>
                <a:ea typeface="汉仪跳跳体简" panose="00020600040101010101" pitchFamily="18" charset="-122"/>
              </a:rPr>
              <a:t> </a:t>
            </a:r>
            <a:r>
              <a:rPr lang="en-US" altLang="zh-CN" sz="5400" b="1" err="1">
                <a:solidFill>
                  <a:srgbClr val="E97E4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Wedding K&amp;T" panose="02040603050506020204" pitchFamily="18" charset="0"/>
                <a:ea typeface="汉仪跳跳体简" panose="00020600040101010101" pitchFamily="18" charset="-122"/>
              </a:rPr>
              <a:t>chuyện</a:t>
            </a:r>
            <a:r>
              <a:rPr lang="en-US" altLang="zh-CN" sz="5400" b="1">
                <a:solidFill>
                  <a:srgbClr val="E97E4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Wedding K&amp;T" panose="02040603050506020204" pitchFamily="18" charset="0"/>
                <a:ea typeface="汉仪跳跳体简" panose="00020600040101010101" pitchFamily="18" charset="-122"/>
              </a:rPr>
              <a:t> </a:t>
            </a:r>
            <a:endParaRPr lang="zh-CN" altLang="en-US" sz="5400" b="1">
              <a:solidFill>
                <a:srgbClr val="E97E4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Wedding K&amp;T" panose="02040603050506020204" pitchFamily="18" charset="0"/>
              <a:ea typeface="汉仪跳跳体简" panose="00020600040101010101" pitchFamily="18" charset="-122"/>
            </a:endParaRPr>
          </a:p>
        </p:txBody>
      </p:sp>
      <p:sp>
        <p:nvSpPr>
          <p:cNvPr id="31" name="PA_文本框 28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AA43043-A02C-4651-AB51-57F2BAA19E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9221" y="2401658"/>
            <a:ext cx="8077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err="1">
                <a:solidFill>
                  <a:srgbClr val="0868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ea typeface="汉仪跳跳体简" panose="00020600040101010101" pitchFamily="18" charset="-122"/>
              </a:rPr>
              <a:t>Kể</a:t>
            </a:r>
            <a:r>
              <a:rPr lang="en-US" altLang="zh-CN" sz="8000">
                <a:solidFill>
                  <a:srgbClr val="0868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ea typeface="汉仪跳跳体简" panose="00020600040101010101" pitchFamily="18" charset="-122"/>
              </a:rPr>
              <a:t> </a:t>
            </a:r>
            <a:r>
              <a:rPr lang="en-US" altLang="zh-CN" sz="8000" err="1">
                <a:solidFill>
                  <a:srgbClr val="0868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ea typeface="汉仪跳跳体简" panose="00020600040101010101" pitchFamily="18" charset="-122"/>
              </a:rPr>
              <a:t>chuyện</a:t>
            </a:r>
            <a:r>
              <a:rPr lang="en-US" altLang="zh-CN" sz="8000">
                <a:solidFill>
                  <a:srgbClr val="0868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ea typeface="汉仪跳跳体简" panose="00020600040101010101" pitchFamily="18" charset="-122"/>
              </a:rPr>
              <a:t> </a:t>
            </a:r>
          </a:p>
          <a:p>
            <a:pPr algn="ctr"/>
            <a:r>
              <a:rPr lang="en-US" altLang="zh-CN" sz="8000" err="1">
                <a:solidFill>
                  <a:srgbClr val="0868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ea typeface="汉仪跳跳体简" panose="00020600040101010101" pitchFamily="18" charset="-122"/>
              </a:rPr>
              <a:t>đã</a:t>
            </a:r>
            <a:r>
              <a:rPr lang="en-US" altLang="zh-CN" sz="8000">
                <a:solidFill>
                  <a:srgbClr val="0868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ea typeface="汉仪跳跳体简" panose="00020600040101010101" pitchFamily="18" charset="-122"/>
              </a:rPr>
              <a:t> </a:t>
            </a:r>
            <a:r>
              <a:rPr lang="en-US" altLang="zh-CN" sz="8000" err="1">
                <a:solidFill>
                  <a:srgbClr val="0868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ea typeface="汉仪跳跳体简" panose="00020600040101010101" pitchFamily="18" charset="-122"/>
              </a:rPr>
              <a:t>nghe</a:t>
            </a:r>
            <a:r>
              <a:rPr lang="en-US" altLang="zh-CN" sz="8000">
                <a:solidFill>
                  <a:srgbClr val="0868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ea typeface="汉仪跳跳体简" panose="00020600040101010101" pitchFamily="18" charset="-122"/>
              </a:rPr>
              <a:t>, </a:t>
            </a:r>
            <a:r>
              <a:rPr lang="en-US" altLang="zh-CN" sz="8000" err="1">
                <a:solidFill>
                  <a:srgbClr val="0868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ea typeface="汉仪跳跳体简" panose="00020600040101010101" pitchFamily="18" charset="-122"/>
              </a:rPr>
              <a:t>đã</a:t>
            </a:r>
            <a:r>
              <a:rPr lang="en-US" altLang="zh-CN" sz="8000">
                <a:solidFill>
                  <a:srgbClr val="0868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ea typeface="汉仪跳跳体简" panose="00020600040101010101" pitchFamily="18" charset="-122"/>
              </a:rPr>
              <a:t> </a:t>
            </a:r>
            <a:r>
              <a:rPr lang="en-US" altLang="zh-CN" sz="8000" err="1">
                <a:solidFill>
                  <a:srgbClr val="0868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ea typeface="汉仪跳跳体简" panose="00020600040101010101" pitchFamily="18" charset="-122"/>
              </a:rPr>
              <a:t>đọc</a:t>
            </a:r>
            <a:endParaRPr lang="zh-CN" altLang="en-US" sz="8000">
              <a:solidFill>
                <a:srgbClr val="0868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UTM Azuki" panose="02040603050506020204" pitchFamily="18" charset="0"/>
              <a:ea typeface="汉仪跳跳体简" panose="00020600040101010101" pitchFamily="18" charset="-122"/>
            </a:endParaRPr>
          </a:p>
        </p:txBody>
      </p:sp>
      <p:pic>
        <p:nvPicPr>
          <p:cNvPr id="34" name="图片 24">
            <a:extLst>
              <a:ext uri="{FF2B5EF4-FFF2-40B4-BE49-F238E27FC236}">
                <a16:creationId xmlns:a16="http://schemas.microsoft.com/office/drawing/2014/main" id="{4C40A426-A1AE-4C3D-9388-8E81310C7AA8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3470" y="4485707"/>
            <a:ext cx="1973108" cy="238586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 flipH="1">
            <a:off x="513622" y="6232535"/>
            <a:ext cx="319462" cy="35072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 flipH="1">
            <a:off x="11332609" y="5787275"/>
            <a:ext cx="319462" cy="35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8657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5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800"/>
                            </p:stCondLst>
                            <p:childTnLst>
                              <p:par>
                                <p:cTn id="2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tmFilter="0,0; .5, 1; 1, 1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tmFilter="0,0; .5, 1; 1, 1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600"/>
                            </p:stCondLst>
                            <p:childTnLst>
                              <p:par>
                                <p:cTn id="45" presetID="3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4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450"/>
                            </p:stCondLst>
                            <p:childTnLst>
                              <p:par>
                                <p:cTn id="51" presetID="3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5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2"/>
          <p:cNvGrpSpPr/>
          <p:nvPr/>
        </p:nvGrpSpPr>
        <p:grpSpPr>
          <a:xfrm>
            <a:off x="509457" y="1073255"/>
            <a:ext cx="8033657" cy="5484301"/>
            <a:chOff x="885536" y="1424739"/>
            <a:chExt cx="10624293" cy="4978857"/>
          </a:xfrm>
        </p:grpSpPr>
        <p:sp>
          <p:nvSpPr>
            <p:cNvPr id="6" name="圆角矩形 1"/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  <p:sp>
          <p:nvSpPr>
            <p:cNvPr id="7" name="圆角矩形 33"/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</p:grpSp>
      <p:pic>
        <p:nvPicPr>
          <p:cNvPr id="4" name="Picture 2" descr="Cute panda drink boba milk tea with skateboard cartoon vector icon illustration animal drink icon Free Vector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04" b="92332" l="9904" r="89936">
                        <a14:foregroundMark x1="75559" y1="18690" x2="77955" y2="253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870" y="1073255"/>
            <a:ext cx="596265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62473" y="272177"/>
            <a:ext cx="7550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C00000"/>
                </a:solidFill>
                <a:latin typeface="UTM Alberta Heavy" panose="02040603050506020204" pitchFamily="18" charset="0"/>
              </a:rPr>
              <a:t>Hàn Quốc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98" y="1333947"/>
            <a:ext cx="7519443" cy="5004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4" descr="Cute bear with bubble tea cartoon, vector illustration Premium Vector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2486" y="4622655"/>
            <a:ext cx="2783493" cy="278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89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1003" y="980051"/>
            <a:ext cx="8608331" cy="5776461"/>
          </a:xfrm>
          <a:prstGeom prst="rect">
            <a:avLst/>
          </a:prstGeom>
        </p:spPr>
      </p:pic>
      <p:pic>
        <p:nvPicPr>
          <p:cNvPr id="3" name="图片 11" descr="图片包含 植物, 餐桌, 室内, 鲜花&#10;&#10;已生成高可信度的说明">
            <a:extLst>
              <a:ext uri="{FF2B5EF4-FFF2-40B4-BE49-F238E27FC236}">
                <a16:creationId xmlns:a16="http://schemas.microsoft.com/office/drawing/2014/main" id="{03119F31-43B1-4A3D-B6F4-42CE14B79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17940">
            <a:off x="-405587" y="3266293"/>
            <a:ext cx="3571820" cy="3610985"/>
          </a:xfrm>
          <a:prstGeom prst="rect">
            <a:avLst/>
          </a:prstGeom>
        </p:spPr>
      </p:pic>
      <p:pic>
        <p:nvPicPr>
          <p:cNvPr id="4" name="图片 17" descr="图片包含 鲜花, 植物, 室内&#10;&#10;已生成高可信度的说明">
            <a:extLst>
              <a:ext uri="{FF2B5EF4-FFF2-40B4-BE49-F238E27FC236}">
                <a16:creationId xmlns:a16="http://schemas.microsoft.com/office/drawing/2014/main" id="{BB765E26-C237-4898-ADA5-53FC97A1CE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5664" y="0"/>
            <a:ext cx="3506336" cy="5001491"/>
          </a:xfrm>
          <a:prstGeom prst="rect">
            <a:avLst/>
          </a:prstGeom>
        </p:spPr>
      </p:pic>
      <p:pic>
        <p:nvPicPr>
          <p:cNvPr id="5" name="图片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1003" y="706512"/>
            <a:ext cx="1308660" cy="1878076"/>
          </a:xfrm>
          <a:prstGeom prst="rect">
            <a:avLst/>
          </a:prstGeom>
        </p:spPr>
      </p:pic>
      <p:sp>
        <p:nvSpPr>
          <p:cNvPr id="6" name="Text Box 159"/>
          <p:cNvSpPr txBox="1">
            <a:spLocks noChangeArrowheads="1"/>
          </p:cNvSpPr>
          <p:nvPr/>
        </p:nvSpPr>
        <p:spPr bwMode="auto">
          <a:xfrm>
            <a:off x="2674663" y="2425831"/>
            <a:ext cx="648101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800">
                <a:latin typeface="UTM Alberta Heavy" panose="02040603050506020204" pitchFamily="18" charset="0"/>
              </a:rPr>
              <a:t> </a:t>
            </a:r>
            <a:r>
              <a:rPr lang="en-US" altLang="en-US" sz="4800">
                <a:solidFill>
                  <a:schemeClr val="accent5">
                    <a:lumMod val="50000"/>
                  </a:schemeClr>
                </a:solidFill>
                <a:latin typeface="UTM Alberta Heavy" panose="02040603050506020204" pitchFamily="18" charset="0"/>
              </a:rPr>
              <a:t>Kể lại một câu chuyện em đã được nghe, được đọc về du lịch hay thám hiểm.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61779" y="1544115"/>
            <a:ext cx="212923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4400">
                <a:solidFill>
                  <a:srgbClr val="0099FF"/>
                </a:solidFill>
                <a:latin typeface="UTM Alberta Heavy" panose="02040603050506020204" pitchFamily="18" charset="0"/>
              </a:rPr>
              <a:t>ĐỀ BÀI</a:t>
            </a:r>
          </a:p>
        </p:txBody>
      </p:sp>
      <p:pic>
        <p:nvPicPr>
          <p:cNvPr id="8" name="图片 9" descr="图片包含 动物, 软体动物&#10;&#10;已生成高可信度的说明">
            <a:extLst>
              <a:ext uri="{FF2B5EF4-FFF2-40B4-BE49-F238E27FC236}">
                <a16:creationId xmlns:a16="http://schemas.microsoft.com/office/drawing/2014/main" id="{BB5B115F-0648-4FB2-AB90-E47A3B1FD6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05500"/>
            <a:ext cx="12192000" cy="952500"/>
          </a:xfrm>
          <a:prstGeom prst="rect">
            <a:avLst/>
          </a:prstGeom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id="{BA8127BE-58A1-4202-83F2-ED08C7CAC6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79315" y="-436879"/>
            <a:ext cx="1316396" cy="1256186"/>
          </a:xfrm>
          <a:prstGeom prst="rect">
            <a:avLst/>
          </a:prstGeom>
        </p:spPr>
      </p:pic>
      <p:pic>
        <p:nvPicPr>
          <p:cNvPr id="12" name="图片 18">
            <a:extLst>
              <a:ext uri="{FF2B5EF4-FFF2-40B4-BE49-F238E27FC236}">
                <a16:creationId xmlns:a16="http://schemas.microsoft.com/office/drawing/2014/main" id="{BA8127BE-58A1-4202-83F2-ED08C7CAC6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1779" y="191214"/>
            <a:ext cx="1079992" cy="1030595"/>
          </a:xfrm>
          <a:prstGeom prst="rect">
            <a:avLst/>
          </a:prstGeom>
        </p:spPr>
      </p:pic>
      <p:pic>
        <p:nvPicPr>
          <p:cNvPr id="13" name="图片 18">
            <a:extLst>
              <a:ext uri="{FF2B5EF4-FFF2-40B4-BE49-F238E27FC236}">
                <a16:creationId xmlns:a16="http://schemas.microsoft.com/office/drawing/2014/main" id="{BA8127BE-58A1-4202-83F2-ED08C7CAC6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6616" y="-549675"/>
            <a:ext cx="1316396" cy="1256186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5620830" y="3900586"/>
            <a:ext cx="329184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727233" y="4623786"/>
            <a:ext cx="283464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980833" y="4597488"/>
            <a:ext cx="210312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985850" y="5364967"/>
            <a:ext cx="283464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53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69289" y="2321057"/>
            <a:ext cx="5198789" cy="42708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372" y="818148"/>
            <a:ext cx="6963196" cy="1203157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4138863" y="112295"/>
            <a:ext cx="3497179" cy="737937"/>
          </a:xfrm>
          <a:prstGeom prst="round2SameRect">
            <a:avLst/>
          </a:prstGeom>
          <a:solidFill>
            <a:srgbClr val="EAEB9C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</a:rPr>
              <a:t>GỢI Ý</a:t>
            </a:r>
          </a:p>
        </p:txBody>
      </p:sp>
      <p:pic>
        <p:nvPicPr>
          <p:cNvPr id="3" name="图片 1" descr="图片包含 鲜花, 植物, 室内&#10;&#10;已生成高可信度的说明">
            <a:extLst>
              <a:ext uri="{FF2B5EF4-FFF2-40B4-BE49-F238E27FC236}">
                <a16:creationId xmlns:a16="http://schemas.microsoft.com/office/drawing/2014/main" id="{9CC93603-CB10-4BFB-9669-D91A3DE75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0966">
            <a:off x="9494476" y="-1372896"/>
            <a:ext cx="3072099" cy="4382089"/>
          </a:xfrm>
          <a:prstGeom prst="rect">
            <a:avLst/>
          </a:prstGeom>
        </p:spPr>
      </p:pic>
      <p:grpSp>
        <p:nvGrpSpPr>
          <p:cNvPr id="7" name="组合 29">
            <a:extLst>
              <a:ext uri="{FF2B5EF4-FFF2-40B4-BE49-F238E27FC236}">
                <a16:creationId xmlns:a16="http://schemas.microsoft.com/office/drawing/2014/main" id="{7F36E61A-9609-47C2-83AE-C74712BFCECC}"/>
              </a:ext>
            </a:extLst>
          </p:cNvPr>
          <p:cNvGrpSpPr/>
          <p:nvPr/>
        </p:nvGrpSpPr>
        <p:grpSpPr>
          <a:xfrm>
            <a:off x="855425" y="818148"/>
            <a:ext cx="1181922" cy="1079723"/>
            <a:chOff x="3905082" y="2475397"/>
            <a:chExt cx="1316396" cy="1256186"/>
          </a:xfrm>
        </p:grpSpPr>
        <p:pic>
          <p:nvPicPr>
            <p:cNvPr id="8" name="图片 18">
              <a:extLst>
                <a:ext uri="{FF2B5EF4-FFF2-40B4-BE49-F238E27FC236}">
                  <a16:creationId xmlns:a16="http://schemas.microsoft.com/office/drawing/2014/main" id="{BA8127BE-58A1-4202-83F2-ED08C7CAC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05082" y="2475397"/>
              <a:ext cx="1316396" cy="1256186"/>
            </a:xfrm>
            <a:prstGeom prst="rect">
              <a:avLst/>
            </a:prstGeom>
          </p:spPr>
        </p:pic>
        <p:sp>
          <p:nvSpPr>
            <p:cNvPr id="9" name="文本框 24">
              <a:extLst>
                <a:ext uri="{FF2B5EF4-FFF2-40B4-BE49-F238E27FC236}">
                  <a16:creationId xmlns:a16="http://schemas.microsoft.com/office/drawing/2014/main" id="{70FE305A-84B3-4C1D-81EB-B3A2AD0219E3}"/>
                </a:ext>
              </a:extLst>
            </p:cNvPr>
            <p:cNvSpPr txBox="1"/>
            <p:nvPr/>
          </p:nvSpPr>
          <p:spPr>
            <a:xfrm>
              <a:off x="4169525" y="2525214"/>
              <a:ext cx="684161" cy="1074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5400" dirty="0">
                  <a:solidFill>
                    <a:schemeClr val="accent5">
                      <a:lumMod val="50000"/>
                    </a:schemeClr>
                  </a:solidFill>
                  <a:latin typeface="UTM Alberta Heavy" panose="02040603050506020204" pitchFamily="18" charset="0"/>
                  <a:cs typeface="+mn-ea"/>
                  <a:sym typeface="+mn-lt"/>
                </a:rPr>
                <a:t>1</a:t>
              </a:r>
              <a:endParaRPr lang="zh-CN" altLang="en-US" sz="5400" dirty="0">
                <a:solidFill>
                  <a:schemeClr val="accent5">
                    <a:lumMod val="50000"/>
                  </a:schemeClr>
                </a:solidFill>
                <a:latin typeface="UTM Alberta Heavy" panose="0204060305050602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037347" y="1034843"/>
            <a:ext cx="6721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0000CC"/>
                </a:solidFill>
                <a:latin typeface="UTM Centur" panose="02040603050506020204" pitchFamily="18" charset="0"/>
              </a:rPr>
              <a:t>Những câu chuyện có thật: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6508" y="2530207"/>
            <a:ext cx="47947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b="1">
                <a:latin typeface="UTM Aptima" panose="02040603050506020204" pitchFamily="18" charset="0"/>
              </a:rPr>
              <a:t>Các cuộc thám hiểm của Cô-lôm-bô từ 1942 đến 1504 phát hiện ra châu Mĩ.</a:t>
            </a:r>
          </a:p>
        </p:txBody>
      </p:sp>
      <p:pic>
        <p:nvPicPr>
          <p:cNvPr id="13" name="Picture 2" descr="Ships and boats sketch set Free Vector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428" b="76358" l="160" r="44569">
                        <a14:foregroundMark x1="18051" y1="43131" x2="18051" y2="44569"/>
                        <a14:foregroundMark x1="25240" y1="44089" x2="25719" y2="46965"/>
                        <a14:foregroundMark x1="30831" y1="49681" x2="31470" y2="53834"/>
                        <a14:backgroundMark x1="11661" y1="62141" x2="11661" y2="621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478" y="-889540"/>
            <a:ext cx="10692006" cy="1069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9789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372" y="818148"/>
            <a:ext cx="6963196" cy="1203157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4138863" y="112295"/>
            <a:ext cx="3497179" cy="737937"/>
          </a:xfrm>
          <a:prstGeom prst="round2SameRect">
            <a:avLst/>
          </a:prstGeom>
          <a:solidFill>
            <a:srgbClr val="EAEB9C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</a:rPr>
              <a:t>GỢI Ý</a:t>
            </a:r>
          </a:p>
        </p:txBody>
      </p:sp>
      <p:pic>
        <p:nvPicPr>
          <p:cNvPr id="3" name="图片 1" descr="图片包含 鲜花, 植物, 室内&#10;&#10;已生成高可信度的说明">
            <a:extLst>
              <a:ext uri="{FF2B5EF4-FFF2-40B4-BE49-F238E27FC236}">
                <a16:creationId xmlns:a16="http://schemas.microsoft.com/office/drawing/2014/main" id="{9CC93603-CB10-4BFB-9669-D91A3DE751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0966">
            <a:off x="9494476" y="-1372896"/>
            <a:ext cx="3072099" cy="4382089"/>
          </a:xfrm>
          <a:prstGeom prst="rect">
            <a:avLst/>
          </a:prstGeom>
        </p:spPr>
      </p:pic>
      <p:grpSp>
        <p:nvGrpSpPr>
          <p:cNvPr id="7" name="组合 29">
            <a:extLst>
              <a:ext uri="{FF2B5EF4-FFF2-40B4-BE49-F238E27FC236}">
                <a16:creationId xmlns:a16="http://schemas.microsoft.com/office/drawing/2014/main" id="{7F36E61A-9609-47C2-83AE-C74712BFCECC}"/>
              </a:ext>
            </a:extLst>
          </p:cNvPr>
          <p:cNvGrpSpPr/>
          <p:nvPr/>
        </p:nvGrpSpPr>
        <p:grpSpPr>
          <a:xfrm>
            <a:off x="855425" y="818148"/>
            <a:ext cx="1181922" cy="1079723"/>
            <a:chOff x="3905082" y="2475397"/>
            <a:chExt cx="1316396" cy="1256186"/>
          </a:xfrm>
        </p:grpSpPr>
        <p:pic>
          <p:nvPicPr>
            <p:cNvPr id="8" name="图片 18">
              <a:extLst>
                <a:ext uri="{FF2B5EF4-FFF2-40B4-BE49-F238E27FC236}">
                  <a16:creationId xmlns:a16="http://schemas.microsoft.com/office/drawing/2014/main" id="{BA8127BE-58A1-4202-83F2-ED08C7CAC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05082" y="2475397"/>
              <a:ext cx="1316396" cy="1256186"/>
            </a:xfrm>
            <a:prstGeom prst="rect">
              <a:avLst/>
            </a:prstGeom>
          </p:spPr>
        </p:pic>
        <p:sp>
          <p:nvSpPr>
            <p:cNvPr id="9" name="文本框 24">
              <a:extLst>
                <a:ext uri="{FF2B5EF4-FFF2-40B4-BE49-F238E27FC236}">
                  <a16:creationId xmlns:a16="http://schemas.microsoft.com/office/drawing/2014/main" id="{70FE305A-84B3-4C1D-81EB-B3A2AD0219E3}"/>
                </a:ext>
              </a:extLst>
            </p:cNvPr>
            <p:cNvSpPr txBox="1"/>
            <p:nvPr/>
          </p:nvSpPr>
          <p:spPr>
            <a:xfrm>
              <a:off x="4169525" y="2525214"/>
              <a:ext cx="684161" cy="1074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5400" dirty="0">
                  <a:solidFill>
                    <a:schemeClr val="accent5">
                      <a:lumMod val="50000"/>
                    </a:schemeClr>
                  </a:solidFill>
                  <a:latin typeface="UTM Alberta Heavy" panose="02040603050506020204" pitchFamily="18" charset="0"/>
                  <a:cs typeface="+mn-ea"/>
                  <a:sym typeface="+mn-lt"/>
                </a:rPr>
                <a:t>1</a:t>
              </a:r>
              <a:endParaRPr lang="zh-CN" altLang="en-US" sz="5400" dirty="0">
                <a:solidFill>
                  <a:schemeClr val="accent5">
                    <a:lumMod val="50000"/>
                  </a:schemeClr>
                </a:solidFill>
                <a:latin typeface="UTM Alberta Heavy" panose="0204060305050602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037347" y="1034843"/>
            <a:ext cx="6721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0000CC"/>
                </a:solidFill>
                <a:latin typeface="UTM Centur" panose="02040603050506020204" pitchFamily="18" charset="0"/>
              </a:rPr>
              <a:t>Những câu chuyện có thật: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6362" y="2727158"/>
            <a:ext cx="48765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200" b="1">
                <a:latin typeface="UTM Aptima" panose="02040603050506020204" pitchFamily="18" charset="0"/>
              </a:rPr>
              <a:t>Chuyến đi vòng quanh thế giới của Ma-gien-lăng.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175" y="2053734"/>
            <a:ext cx="5507295" cy="42378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00376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372" y="818148"/>
            <a:ext cx="6963196" cy="1203157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4138863" y="112295"/>
            <a:ext cx="3497179" cy="737937"/>
          </a:xfrm>
          <a:prstGeom prst="round2SameRect">
            <a:avLst/>
          </a:prstGeom>
          <a:solidFill>
            <a:srgbClr val="EAEB9C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</a:rPr>
              <a:t>GỢI Ý</a:t>
            </a:r>
          </a:p>
        </p:txBody>
      </p:sp>
      <p:pic>
        <p:nvPicPr>
          <p:cNvPr id="3" name="图片 1" descr="图片包含 鲜花, 植物, 室内&#10;&#10;已生成高可信度的说明">
            <a:extLst>
              <a:ext uri="{FF2B5EF4-FFF2-40B4-BE49-F238E27FC236}">
                <a16:creationId xmlns:a16="http://schemas.microsoft.com/office/drawing/2014/main" id="{9CC93603-CB10-4BFB-9669-D91A3DE751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0966">
            <a:off x="9494476" y="-1372896"/>
            <a:ext cx="3072099" cy="4382089"/>
          </a:xfrm>
          <a:prstGeom prst="rect">
            <a:avLst/>
          </a:prstGeom>
        </p:spPr>
      </p:pic>
      <p:grpSp>
        <p:nvGrpSpPr>
          <p:cNvPr id="7" name="组合 29">
            <a:extLst>
              <a:ext uri="{FF2B5EF4-FFF2-40B4-BE49-F238E27FC236}">
                <a16:creationId xmlns:a16="http://schemas.microsoft.com/office/drawing/2014/main" id="{7F36E61A-9609-47C2-83AE-C74712BFCECC}"/>
              </a:ext>
            </a:extLst>
          </p:cNvPr>
          <p:cNvGrpSpPr/>
          <p:nvPr/>
        </p:nvGrpSpPr>
        <p:grpSpPr>
          <a:xfrm>
            <a:off x="855425" y="818148"/>
            <a:ext cx="1181922" cy="1079723"/>
            <a:chOff x="3905082" y="2475397"/>
            <a:chExt cx="1316396" cy="1256186"/>
          </a:xfrm>
        </p:grpSpPr>
        <p:pic>
          <p:nvPicPr>
            <p:cNvPr id="8" name="图片 18">
              <a:extLst>
                <a:ext uri="{FF2B5EF4-FFF2-40B4-BE49-F238E27FC236}">
                  <a16:creationId xmlns:a16="http://schemas.microsoft.com/office/drawing/2014/main" id="{BA8127BE-58A1-4202-83F2-ED08C7CAC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05082" y="2475397"/>
              <a:ext cx="1316396" cy="1256186"/>
            </a:xfrm>
            <a:prstGeom prst="rect">
              <a:avLst/>
            </a:prstGeom>
          </p:spPr>
        </p:pic>
        <p:sp>
          <p:nvSpPr>
            <p:cNvPr id="9" name="文本框 24">
              <a:extLst>
                <a:ext uri="{FF2B5EF4-FFF2-40B4-BE49-F238E27FC236}">
                  <a16:creationId xmlns:a16="http://schemas.microsoft.com/office/drawing/2014/main" id="{70FE305A-84B3-4C1D-81EB-B3A2AD0219E3}"/>
                </a:ext>
              </a:extLst>
            </p:cNvPr>
            <p:cNvSpPr txBox="1"/>
            <p:nvPr/>
          </p:nvSpPr>
          <p:spPr>
            <a:xfrm>
              <a:off x="4169525" y="2525214"/>
              <a:ext cx="684161" cy="1074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5400" dirty="0">
                  <a:solidFill>
                    <a:schemeClr val="accent5">
                      <a:lumMod val="50000"/>
                    </a:schemeClr>
                  </a:solidFill>
                  <a:latin typeface="UTM Alberta Heavy" panose="02040603050506020204" pitchFamily="18" charset="0"/>
                  <a:cs typeface="+mn-ea"/>
                  <a:sym typeface="+mn-lt"/>
                </a:rPr>
                <a:t>1</a:t>
              </a:r>
              <a:endParaRPr lang="zh-CN" altLang="en-US" sz="5400" dirty="0">
                <a:solidFill>
                  <a:schemeClr val="accent5">
                    <a:lumMod val="50000"/>
                  </a:schemeClr>
                </a:solidFill>
                <a:latin typeface="UTM Alberta Heavy" panose="0204060305050602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037347" y="1034843"/>
            <a:ext cx="6721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0000CC"/>
                </a:solidFill>
                <a:latin typeface="UTM Centur" panose="02040603050506020204" pitchFamily="18" charset="0"/>
              </a:rPr>
              <a:t>Những câu chuyện có thật: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3242" y="2205916"/>
            <a:ext cx="49093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4000" b="1">
                <a:latin typeface="UTM Aptima" panose="02040603050506020204" pitchFamily="18" charset="0"/>
              </a:rPr>
              <a:t>Các cuộc thám hiểm Bắc Cực, Nam Cực, chinh phục đỉnh núi Ê-vơ-rét,… của nhiều nhà khoa học, nhà thể thao,…</a:t>
            </a:r>
          </a:p>
        </p:txBody>
      </p:sp>
      <p:pic>
        <p:nvPicPr>
          <p:cNvPr id="12" name="Picture 4" descr="Đỉnh Everest đón các nhà leo núi nước ngoài đầu tiên sau 1 năm | Điểm đến |  Vietnam+ (VietnamPlus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4111458"/>
            <a:ext cx="3662056" cy="27465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088">
            <a:off x="5972237" y="2238000"/>
            <a:ext cx="3879309" cy="26295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33767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371" y="818148"/>
            <a:ext cx="8863295" cy="1203157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4138863" y="112295"/>
            <a:ext cx="3497179" cy="737937"/>
          </a:xfrm>
          <a:prstGeom prst="round2SameRect">
            <a:avLst/>
          </a:prstGeom>
          <a:solidFill>
            <a:srgbClr val="EAEB9C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</a:rPr>
              <a:t>GỢI Ý</a:t>
            </a:r>
          </a:p>
        </p:txBody>
      </p:sp>
      <p:pic>
        <p:nvPicPr>
          <p:cNvPr id="3" name="图片 1" descr="图片包含 鲜花, 植物, 室内&#10;&#10;已生成高可信度的说明">
            <a:extLst>
              <a:ext uri="{FF2B5EF4-FFF2-40B4-BE49-F238E27FC236}">
                <a16:creationId xmlns:a16="http://schemas.microsoft.com/office/drawing/2014/main" id="{9CC93603-CB10-4BFB-9669-D91A3DE751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0966">
            <a:off x="9494476" y="-1372896"/>
            <a:ext cx="3072099" cy="4382089"/>
          </a:xfrm>
          <a:prstGeom prst="rect">
            <a:avLst/>
          </a:prstGeom>
        </p:spPr>
      </p:pic>
      <p:grpSp>
        <p:nvGrpSpPr>
          <p:cNvPr id="7" name="组合 29">
            <a:extLst>
              <a:ext uri="{FF2B5EF4-FFF2-40B4-BE49-F238E27FC236}">
                <a16:creationId xmlns:a16="http://schemas.microsoft.com/office/drawing/2014/main" id="{7F36E61A-9609-47C2-83AE-C74712BFCECC}"/>
              </a:ext>
            </a:extLst>
          </p:cNvPr>
          <p:cNvGrpSpPr/>
          <p:nvPr/>
        </p:nvGrpSpPr>
        <p:grpSpPr>
          <a:xfrm>
            <a:off x="855425" y="818148"/>
            <a:ext cx="1181922" cy="1079723"/>
            <a:chOff x="3905082" y="2475397"/>
            <a:chExt cx="1316396" cy="1256186"/>
          </a:xfrm>
        </p:grpSpPr>
        <p:pic>
          <p:nvPicPr>
            <p:cNvPr id="8" name="图片 18">
              <a:extLst>
                <a:ext uri="{FF2B5EF4-FFF2-40B4-BE49-F238E27FC236}">
                  <a16:creationId xmlns:a16="http://schemas.microsoft.com/office/drawing/2014/main" id="{BA8127BE-58A1-4202-83F2-ED08C7CAC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05082" y="2475397"/>
              <a:ext cx="1316396" cy="1256186"/>
            </a:xfrm>
            <a:prstGeom prst="rect">
              <a:avLst/>
            </a:prstGeom>
          </p:spPr>
        </p:pic>
        <p:sp>
          <p:nvSpPr>
            <p:cNvPr id="9" name="文本框 24">
              <a:extLst>
                <a:ext uri="{FF2B5EF4-FFF2-40B4-BE49-F238E27FC236}">
                  <a16:creationId xmlns:a16="http://schemas.microsoft.com/office/drawing/2014/main" id="{70FE305A-84B3-4C1D-81EB-B3A2AD0219E3}"/>
                </a:ext>
              </a:extLst>
            </p:cNvPr>
            <p:cNvSpPr txBox="1"/>
            <p:nvPr/>
          </p:nvSpPr>
          <p:spPr>
            <a:xfrm>
              <a:off x="4169525" y="2525214"/>
              <a:ext cx="684161" cy="1074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5400" dirty="0">
                  <a:solidFill>
                    <a:schemeClr val="accent5">
                      <a:lumMod val="50000"/>
                    </a:schemeClr>
                  </a:solidFill>
                  <a:latin typeface="UTM Alberta Heavy" panose="02040603050506020204" pitchFamily="18" charset="0"/>
                  <a:cs typeface="+mn-ea"/>
                  <a:sym typeface="+mn-lt"/>
                </a:rPr>
                <a:t>1</a:t>
              </a:r>
              <a:endParaRPr lang="zh-CN" altLang="en-US" sz="5400" dirty="0">
                <a:solidFill>
                  <a:schemeClr val="accent5">
                    <a:lumMod val="50000"/>
                  </a:schemeClr>
                </a:solidFill>
                <a:latin typeface="UTM Alberta Heavy" panose="0204060305050602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967814" y="1034843"/>
            <a:ext cx="8198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0000CC"/>
                </a:solidFill>
                <a:latin typeface="UTM Centur" panose="02040603050506020204" pitchFamily="18" charset="0"/>
              </a:rPr>
              <a:t>Những câu chuyện tưởng tượng:</a:t>
            </a:r>
          </a:p>
        </p:txBody>
      </p:sp>
      <p:pic>
        <p:nvPicPr>
          <p:cNvPr id="5122" name="Picture 2" descr="eBook Hai Vạn Dặm Dưới Biển - Jules Verne full prc pdf epub azw3 [Thiếu  Nhi] - DTV eBook - Thư Viện Sách Truyện Tiểu Thuyết Văn Học Miễn Phí Tải  PRC/PDF/EPUB/AZW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154" y="2509870"/>
            <a:ext cx="2798345" cy="39783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4" name="Picture 4" descr="Review sách 80 Ngày Vòng Quanh Thế Giới - Vnwriter.n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5344">
            <a:off x="4562987" y="2509870"/>
            <a:ext cx="2565946" cy="40352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6" name="Picture 6" descr="Cuộc Thám Hiểm Vào Lòng Đất - sachnoi.app : Free Download, Borrow, and  Streaming : Internet Archiv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114" y="2509871"/>
            <a:ext cx="2660552" cy="40541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180892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8">
            <a:extLst>
              <a:ext uri="{FF2B5EF4-FFF2-40B4-BE49-F238E27FC236}">
                <a16:creationId xmlns:a16="http://schemas.microsoft.com/office/drawing/2014/main" id="{F921A9EA-6111-44E1-989F-4B1CFB5A2A8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371" y="818148"/>
            <a:ext cx="8863295" cy="1203157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4138863" y="112295"/>
            <a:ext cx="3497179" cy="737937"/>
          </a:xfrm>
          <a:prstGeom prst="round2SameRect">
            <a:avLst/>
          </a:prstGeom>
          <a:solidFill>
            <a:srgbClr val="EAEB9C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</a:rPr>
              <a:t>GỢI Ý</a:t>
            </a:r>
          </a:p>
        </p:txBody>
      </p:sp>
      <p:pic>
        <p:nvPicPr>
          <p:cNvPr id="3" name="图片 1" descr="图片包含 鲜花, 植物, 室内&#10;&#10;已生成高可信度的说明">
            <a:extLst>
              <a:ext uri="{FF2B5EF4-FFF2-40B4-BE49-F238E27FC236}">
                <a16:creationId xmlns:a16="http://schemas.microsoft.com/office/drawing/2014/main" id="{9CC93603-CB10-4BFB-9669-D91A3DE751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0966">
            <a:off x="9494476" y="-1372896"/>
            <a:ext cx="3072099" cy="4382089"/>
          </a:xfrm>
          <a:prstGeom prst="rect">
            <a:avLst/>
          </a:prstGeom>
        </p:spPr>
      </p:pic>
      <p:grpSp>
        <p:nvGrpSpPr>
          <p:cNvPr id="7" name="组合 29">
            <a:extLst>
              <a:ext uri="{FF2B5EF4-FFF2-40B4-BE49-F238E27FC236}">
                <a16:creationId xmlns:a16="http://schemas.microsoft.com/office/drawing/2014/main" id="{7F36E61A-9609-47C2-83AE-C74712BFCECC}"/>
              </a:ext>
            </a:extLst>
          </p:cNvPr>
          <p:cNvGrpSpPr/>
          <p:nvPr/>
        </p:nvGrpSpPr>
        <p:grpSpPr>
          <a:xfrm>
            <a:off x="855425" y="818148"/>
            <a:ext cx="1181922" cy="1079723"/>
            <a:chOff x="3905082" y="2475397"/>
            <a:chExt cx="1316396" cy="1256186"/>
          </a:xfrm>
        </p:grpSpPr>
        <p:pic>
          <p:nvPicPr>
            <p:cNvPr id="8" name="图片 18">
              <a:extLst>
                <a:ext uri="{FF2B5EF4-FFF2-40B4-BE49-F238E27FC236}">
                  <a16:creationId xmlns:a16="http://schemas.microsoft.com/office/drawing/2014/main" id="{BA8127BE-58A1-4202-83F2-ED08C7CAC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05082" y="2475397"/>
              <a:ext cx="1316396" cy="1256186"/>
            </a:xfrm>
            <a:prstGeom prst="rect">
              <a:avLst/>
            </a:prstGeom>
          </p:spPr>
        </p:pic>
        <p:sp>
          <p:nvSpPr>
            <p:cNvPr id="9" name="文本框 24">
              <a:extLst>
                <a:ext uri="{FF2B5EF4-FFF2-40B4-BE49-F238E27FC236}">
                  <a16:creationId xmlns:a16="http://schemas.microsoft.com/office/drawing/2014/main" id="{70FE305A-84B3-4C1D-81EB-B3A2AD0219E3}"/>
                </a:ext>
              </a:extLst>
            </p:cNvPr>
            <p:cNvSpPr txBox="1"/>
            <p:nvPr/>
          </p:nvSpPr>
          <p:spPr>
            <a:xfrm>
              <a:off x="4169525" y="2525214"/>
              <a:ext cx="684161" cy="10742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5400" dirty="0">
                  <a:solidFill>
                    <a:schemeClr val="accent5">
                      <a:lumMod val="50000"/>
                    </a:schemeClr>
                  </a:solidFill>
                  <a:latin typeface="UTM Alberta Heavy" panose="02040603050506020204" pitchFamily="18" charset="0"/>
                  <a:cs typeface="+mn-ea"/>
                  <a:sym typeface="+mn-lt"/>
                </a:rPr>
                <a:t>1</a:t>
              </a:r>
              <a:endParaRPr lang="zh-CN" altLang="en-US" sz="5400" dirty="0">
                <a:solidFill>
                  <a:schemeClr val="accent5">
                    <a:lumMod val="50000"/>
                  </a:schemeClr>
                </a:solidFill>
                <a:latin typeface="UTM Alberta Heavy" panose="0204060305050602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967814" y="1034843"/>
            <a:ext cx="8198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0000CC"/>
                </a:solidFill>
                <a:latin typeface="UTM Centur" panose="02040603050506020204" pitchFamily="18" charset="0"/>
              </a:rPr>
              <a:t>Những câu chuyện tưởng tượng:</a:t>
            </a:r>
          </a:p>
        </p:txBody>
      </p:sp>
      <p:pic>
        <p:nvPicPr>
          <p:cNvPr id="6146" name="Picture 2" descr="Dế Mèn Phiêu Lưu Ký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54" y="2238000"/>
            <a:ext cx="2700213" cy="37424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148" name="Picture 4" descr="Khám Phá Khoa Học Từ Văn Học Kinh Điển - Năm Tuần Trên Khinh Khí Cầu | Tik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962">
            <a:off x="4011496" y="2876893"/>
            <a:ext cx="3751911" cy="37519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150" name="Picture 6" descr="Cuộc du lịch kỳ diệu của Nin-hơ-gớc-xơn - giảm giá 20% | kenosa.v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9344">
            <a:off x="8150614" y="2405038"/>
            <a:ext cx="2879911" cy="42237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316684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2276196" y="264692"/>
            <a:ext cx="7341937" cy="895240"/>
          </a:xfrm>
          <a:prstGeom prst="round2Same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rgbClr val="92D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</a:rPr>
              <a:t>Dàn ý bài kể chuyện</a:t>
            </a: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778933" y="1346195"/>
            <a:ext cx="10612297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3600" b="1">
                <a:latin typeface="UTM Aptima" panose="02040603050506020204" pitchFamily="18" charset="0"/>
              </a:rPr>
              <a:t>- Giới thiệu tên câu chuyện, các nhân vật.</a:t>
            </a:r>
          </a:p>
          <a:p>
            <a:pPr algn="just" eaLnBrk="1" hangingPunct="1"/>
            <a:r>
              <a:rPr lang="en-US" altLang="en-US" sz="3600" b="1">
                <a:latin typeface="UTM Aptima" panose="02040603050506020204" pitchFamily="18" charset="0"/>
              </a:rPr>
              <a:t>- Mở đầu câu chuyện (chuyện xảy ra khi nào? Ở đâu?)</a:t>
            </a:r>
          </a:p>
          <a:p>
            <a:pPr algn="just" eaLnBrk="1" hangingPunct="1"/>
            <a:r>
              <a:rPr lang="en-US" altLang="en-US" sz="3600" b="1">
                <a:latin typeface="UTM Aptima" panose="02040603050506020204" pitchFamily="18" charset="0"/>
              </a:rPr>
              <a:t>- Diễn biến câu chuyện (câu chuyện diễn ra như thế nào? Các tình tiết chính của câu chuyện,...)</a:t>
            </a:r>
          </a:p>
          <a:p>
            <a:pPr algn="just" eaLnBrk="1" hangingPunct="1"/>
            <a:r>
              <a:rPr lang="en-US" altLang="en-US" sz="3600" b="1">
                <a:latin typeface="UTM Aptima" panose="02040603050506020204" pitchFamily="18" charset="0"/>
              </a:rPr>
              <a:t>- Kết thúc câu chuyện (số phận hoặc tình trạng của nhân vật chính).</a:t>
            </a:r>
          </a:p>
          <a:p>
            <a:pPr algn="just" eaLnBrk="1" hangingPunct="1"/>
            <a:r>
              <a:rPr lang="en-US" altLang="en-US" sz="3600" b="1">
                <a:latin typeface="UTM Aptima" panose="02040603050506020204" pitchFamily="18" charset="0"/>
              </a:rPr>
              <a:t>- Trao đổi cùng các bạn về nội dung, ý nghĩa câu chuyện.</a:t>
            </a:r>
          </a:p>
        </p:txBody>
      </p:sp>
    </p:spTree>
    <p:extLst>
      <p:ext uri="{BB962C8B-B14F-4D97-AF65-F5344CB8AC3E}">
        <p14:creationId xmlns:p14="http://schemas.microsoft.com/office/powerpoint/2010/main" val="1499102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7" descr="图片包含 鲜花, 植物, 室内&#10;&#10;已生成高可信度的说明">
            <a:extLst>
              <a:ext uri="{FF2B5EF4-FFF2-40B4-BE49-F238E27FC236}">
                <a16:creationId xmlns:a16="http://schemas.microsoft.com/office/drawing/2014/main" id="{BB765E26-C237-4898-ADA5-53FC97A1C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5664" y="0"/>
            <a:ext cx="3506336" cy="50014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93" b="89934" l="4172" r="95456">
                        <a14:foregroundMark x1="8922" y1="48567" x2="10409" y2="55621"/>
                        <a14:foregroundMark x1="7022" y1="49890" x2="7022" y2="55621"/>
                        <a14:foregroundMark x1="7559" y1="76194" x2="18959" y2="74871"/>
                        <a14:foregroundMark x1="28418" y1="82954" x2="31805" y2="85672"/>
                        <a14:foregroundMark x1="33333" y1="78545" x2="35812" y2="79941"/>
                        <a14:foregroundMark x1="36762" y1="67450" x2="38455" y2="72520"/>
                        <a14:foregroundMark x1="40520" y1="66422" x2="41470" y2="69434"/>
                        <a14:foregroundMark x1="47708" y1="45555" x2="46964" y2="55621"/>
                        <a14:foregroundMark x1="69517" y1="18957" x2="73276" y2="75900"/>
                        <a14:foregroundMark x1="59645" y1="32403" x2="70838" y2="52976"/>
                        <a14:foregroundMark x1="73276" y1="44232" x2="75010" y2="50625"/>
                        <a14:foregroundMark x1="66667" y1="44893" x2="69145" y2="55621"/>
                        <a14:foregroundMark x1="64767" y1="77590" x2="67988" y2="75165"/>
                        <a14:foregroundMark x1="68195" y1="71859" x2="67617" y2="61719"/>
                        <a14:foregroundMark x1="55101" y1="49596" x2="57373" y2="55327"/>
                        <a14:foregroundMark x1="87691" y1="40485" x2="90541" y2="85672"/>
                        <a14:foregroundMark x1="83891" y1="68479" x2="76910" y2="83615"/>
                        <a14:foregroundMark x1="87485" y1="63777" x2="86534" y2="77884"/>
                        <a14:foregroundMark x1="93391" y1="78913" x2="93391" y2="83615"/>
                        <a14:foregroundMark x1="84469" y1="84276" x2="88269" y2="863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9881" y="3013690"/>
            <a:ext cx="7671565" cy="4311829"/>
          </a:xfrm>
          <a:prstGeom prst="rect">
            <a:avLst/>
          </a:prstGeom>
        </p:spPr>
      </p:pic>
      <p:pic>
        <p:nvPicPr>
          <p:cNvPr id="4" name="图片 8">
            <a:extLst>
              <a:ext uri="{FF2B5EF4-FFF2-40B4-BE49-F238E27FC236}">
                <a16:creationId xmlns:a16="http://schemas.microsoft.com/office/drawing/2014/main" id="{EB07F04C-2B07-4C30-BB86-6DBE31542E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012" y="3621927"/>
            <a:ext cx="1772345" cy="3236073"/>
          </a:xfrm>
          <a:prstGeom prst="rect">
            <a:avLst/>
          </a:prstGeom>
        </p:spPr>
      </p:pic>
      <p:pic>
        <p:nvPicPr>
          <p:cNvPr id="5" name="图片 24">
            <a:extLst>
              <a:ext uri="{FF2B5EF4-FFF2-40B4-BE49-F238E27FC236}">
                <a16:creationId xmlns:a16="http://schemas.microsoft.com/office/drawing/2014/main" id="{4C40A426-A1AE-4C3D-9388-8E81310C7AA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095" y="4849142"/>
            <a:ext cx="1661326" cy="2008858"/>
          </a:xfrm>
          <a:prstGeom prst="rect">
            <a:avLst/>
          </a:prstGeom>
        </p:spPr>
      </p:pic>
      <p:pic>
        <p:nvPicPr>
          <p:cNvPr id="6" name="图片 9">
            <a:extLst>
              <a:ext uri="{FF2B5EF4-FFF2-40B4-BE49-F238E27FC236}">
                <a16:creationId xmlns:a16="http://schemas.microsoft.com/office/drawing/2014/main" id="{F6AA6D8F-C738-4327-8EB3-C98B59A44C4E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70000" contrast="-70000"/>
          </a:blip>
          <a:stretch>
            <a:fillRect/>
          </a:stretch>
        </p:blipFill>
        <p:spPr>
          <a:xfrm>
            <a:off x="538523" y="506526"/>
            <a:ext cx="2531224" cy="2486006"/>
          </a:xfrm>
          <a:prstGeom prst="rect">
            <a:avLst/>
          </a:prstGeom>
        </p:spPr>
      </p:pic>
      <p:pic>
        <p:nvPicPr>
          <p:cNvPr id="7" name="图片 9">
            <a:extLst>
              <a:ext uri="{FF2B5EF4-FFF2-40B4-BE49-F238E27FC236}">
                <a16:creationId xmlns:a16="http://schemas.microsoft.com/office/drawing/2014/main" id="{F6AA6D8F-C738-4327-8EB3-C98B59A44C4E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70000" contrast="-70000"/>
          </a:blip>
          <a:stretch>
            <a:fillRect/>
          </a:stretch>
        </p:blipFill>
        <p:spPr>
          <a:xfrm>
            <a:off x="2094258" y="506526"/>
            <a:ext cx="2531224" cy="2486006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id="{F6AA6D8F-C738-4327-8EB3-C98B59A44C4E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70000" contrast="-70000"/>
          </a:blip>
          <a:stretch>
            <a:fillRect/>
          </a:stretch>
        </p:blipFill>
        <p:spPr>
          <a:xfrm>
            <a:off x="3847615" y="506526"/>
            <a:ext cx="2531224" cy="24860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98947" y="1056371"/>
            <a:ext cx="62309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K</a:t>
            </a:r>
            <a:r>
              <a:rPr lang="en-US" sz="6600" dirty="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Ể</a:t>
            </a:r>
            <a:r>
              <a:rPr lang="en-US" sz="6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  <a:r>
              <a:rPr lang="en-US" sz="6600" dirty="0">
                <a:solidFill>
                  <a:srgbClr val="CA37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C</a:t>
            </a:r>
            <a:r>
              <a:rPr lang="en-US" sz="6600" dirty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H</a:t>
            </a:r>
            <a:r>
              <a:rPr lang="en-US" sz="66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U</a:t>
            </a:r>
            <a:r>
              <a:rPr lang="en-US" sz="66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Y</a:t>
            </a:r>
            <a:r>
              <a:rPr lang="en-US" sz="6600" dirty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Ệ</a:t>
            </a:r>
            <a:r>
              <a:rPr lang="en-US" sz="66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7884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1" descr="图片包含 植物, 餐桌, 室内, 鲜花&#10;&#10;已生成高可信度的说明">
            <a:extLst>
              <a:ext uri="{FF2B5EF4-FFF2-40B4-BE49-F238E27FC236}">
                <a16:creationId xmlns:a16="http://schemas.microsoft.com/office/drawing/2014/main" id="{03119F31-43B1-4A3D-B6F4-42CE14B79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17940">
            <a:off x="-405587" y="3266293"/>
            <a:ext cx="3571820" cy="3610985"/>
          </a:xfrm>
          <a:prstGeom prst="rect">
            <a:avLst/>
          </a:prstGeom>
        </p:spPr>
      </p:pic>
      <p:pic>
        <p:nvPicPr>
          <p:cNvPr id="4" name="图片 17" descr="图片包含 鲜花, 植物, 室内&#10;&#10;已生成高可信度的说明">
            <a:extLst>
              <a:ext uri="{FF2B5EF4-FFF2-40B4-BE49-F238E27FC236}">
                <a16:creationId xmlns:a16="http://schemas.microsoft.com/office/drawing/2014/main" id="{BB765E26-C237-4898-ADA5-53FC97A1CE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5664" y="0"/>
            <a:ext cx="3506336" cy="5001491"/>
          </a:xfrm>
          <a:prstGeom prst="rect">
            <a:avLst/>
          </a:prstGeom>
        </p:spPr>
      </p:pic>
      <p:pic>
        <p:nvPicPr>
          <p:cNvPr id="5" name="图片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79269" y="4685845"/>
            <a:ext cx="1308660" cy="1878076"/>
          </a:xfrm>
          <a:prstGeom prst="rect">
            <a:avLst/>
          </a:prstGeom>
        </p:spPr>
      </p:pic>
      <p:pic>
        <p:nvPicPr>
          <p:cNvPr id="8" name="图片 9" descr="图片包含 动物, 软体动物&#10;&#10;已生成高可信度的说明">
            <a:extLst>
              <a:ext uri="{FF2B5EF4-FFF2-40B4-BE49-F238E27FC236}">
                <a16:creationId xmlns:a16="http://schemas.microsoft.com/office/drawing/2014/main" id="{BB5B115F-0648-4FB2-AB90-E47A3B1FD6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05500"/>
            <a:ext cx="12192000" cy="952500"/>
          </a:xfrm>
          <a:prstGeom prst="rect">
            <a:avLst/>
          </a:prstGeom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id="{BA8127BE-58A1-4202-83F2-ED08C7CAC6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79315" y="-436879"/>
            <a:ext cx="1316396" cy="1256186"/>
          </a:xfrm>
          <a:prstGeom prst="rect">
            <a:avLst/>
          </a:prstGeom>
        </p:spPr>
      </p:pic>
      <p:pic>
        <p:nvPicPr>
          <p:cNvPr id="12" name="图片 18">
            <a:extLst>
              <a:ext uri="{FF2B5EF4-FFF2-40B4-BE49-F238E27FC236}">
                <a16:creationId xmlns:a16="http://schemas.microsoft.com/office/drawing/2014/main" id="{BA8127BE-58A1-4202-83F2-ED08C7CAC6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0666" y="6018522"/>
            <a:ext cx="879715" cy="839478"/>
          </a:xfrm>
          <a:prstGeom prst="rect">
            <a:avLst/>
          </a:prstGeom>
        </p:spPr>
      </p:pic>
      <p:pic>
        <p:nvPicPr>
          <p:cNvPr id="13" name="图片 18">
            <a:extLst>
              <a:ext uri="{FF2B5EF4-FFF2-40B4-BE49-F238E27FC236}">
                <a16:creationId xmlns:a16="http://schemas.microsoft.com/office/drawing/2014/main" id="{BA8127BE-58A1-4202-83F2-ED08C7CAC6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6616" y="-549675"/>
            <a:ext cx="1316396" cy="125618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37081" y="867940"/>
            <a:ext cx="28246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kern="0">
                <a:solidFill>
                  <a:srgbClr val="E0562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UTM Bell" panose="02040603050506020204" pitchFamily="18" charset="0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rPr>
              <a:t>TIÊU CHÍ ĐÁNH GIÁ</a:t>
            </a:r>
          </a:p>
        </p:txBody>
      </p:sp>
      <p:pic>
        <p:nvPicPr>
          <p:cNvPr id="19" name="图片 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216A18B-883C-4478-ADA0-A002930308AB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78939" y="-1524605"/>
            <a:ext cx="1534246" cy="668414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9" name="TextBox 8"/>
          <p:cNvSpPr txBox="1"/>
          <p:nvPr/>
        </p:nvSpPr>
        <p:spPr>
          <a:xfrm>
            <a:off x="4445384" y="1242128"/>
            <a:ext cx="5763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latin typeface="SVN-Lobster" panose="02040603050506020204" pitchFamily="18" charset="0"/>
              </a:rPr>
              <a:t>   Nội dung câu chuyện</a:t>
            </a:r>
          </a:p>
        </p:txBody>
      </p:sp>
      <p:pic>
        <p:nvPicPr>
          <p:cNvPr id="20" name="图片 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216A18B-883C-4478-ADA0-A002930308AB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62336" y="171651"/>
            <a:ext cx="1411909" cy="668414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21" name="TextBox 20"/>
          <p:cNvSpPr txBox="1"/>
          <p:nvPr/>
        </p:nvSpPr>
        <p:spPr>
          <a:xfrm>
            <a:off x="5286681" y="2975427"/>
            <a:ext cx="5763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latin typeface="SVN-Lobster" panose="02040603050506020204" pitchFamily="18" charset="0"/>
              </a:rPr>
              <a:t>   Cách diễn đạt</a:t>
            </a:r>
          </a:p>
        </p:txBody>
      </p:sp>
      <p:pic>
        <p:nvPicPr>
          <p:cNvPr id="22" name="图片 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216A18B-883C-4478-ADA0-A002930308AB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89395" y="2161318"/>
            <a:ext cx="2121068" cy="668414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23" name="TextBox 22"/>
          <p:cNvSpPr txBox="1"/>
          <p:nvPr/>
        </p:nvSpPr>
        <p:spPr>
          <a:xfrm>
            <a:off x="6136996" y="4462667"/>
            <a:ext cx="57632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latin typeface="SVN-Lobster" panose="02040603050506020204" pitchFamily="18" charset="0"/>
              </a:rPr>
              <a:t>Cách thể hiện: </a:t>
            </a:r>
          </a:p>
          <a:p>
            <a:pPr algn="ctr"/>
            <a:r>
              <a:rPr lang="en-US" sz="6000">
                <a:solidFill>
                  <a:srgbClr val="C00000"/>
                </a:solidFill>
                <a:latin typeface="SVN-Lobster" panose="02040603050506020204" pitchFamily="18" charset="0"/>
              </a:rPr>
              <a:t>điệu bộ, cử chỉ,..</a:t>
            </a:r>
          </a:p>
        </p:txBody>
      </p:sp>
    </p:spTree>
    <p:extLst>
      <p:ext uri="{BB962C8B-B14F-4D97-AF65-F5344CB8AC3E}">
        <p14:creationId xmlns:p14="http://schemas.microsoft.com/office/powerpoint/2010/main" val="185432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9" grpId="0"/>
      <p:bldP spid="21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216A18B-883C-4478-ADA0-A002930308A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37" y="147800"/>
            <a:ext cx="3610428" cy="5301963"/>
          </a:xfrm>
          <a:prstGeom prst="rect">
            <a:avLst/>
          </a:prstGeom>
        </p:spPr>
      </p:pic>
      <p:pic>
        <p:nvPicPr>
          <p:cNvPr id="3" name="图片 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216A18B-883C-4478-ADA0-A002930308A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365" y="1046525"/>
            <a:ext cx="3610428" cy="5301963"/>
          </a:xfrm>
          <a:prstGeom prst="rect">
            <a:avLst/>
          </a:prstGeom>
        </p:spPr>
      </p:pic>
      <p:pic>
        <p:nvPicPr>
          <p:cNvPr id="4" name="图片 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216A18B-883C-4478-ADA0-A002930308A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315" y="1445258"/>
            <a:ext cx="3610428" cy="53019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82437" y="277084"/>
            <a:ext cx="45583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kern="0">
                <a:solidFill>
                  <a:srgbClr val="E0562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UTM Bell" panose="02040603050506020204" pitchFamily="18" charset="0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rPr>
              <a:t>MỤC TIÊU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1571" y="839228"/>
            <a:ext cx="266131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>
                <a:latin typeface="UTM Aptima" panose="02040603050506020204" pitchFamily="18" charset="0"/>
              </a:rPr>
              <a:t>  </a:t>
            </a:r>
            <a:r>
              <a:rPr lang="nl-NL" sz="2800" b="1">
                <a:solidFill>
                  <a:srgbClr val="E17711"/>
                </a:solidFill>
                <a:latin typeface="UTM Aptima" panose="02040603050506020204" pitchFamily="18" charset="0"/>
              </a:rPr>
              <a:t>Hiểu nội dung chính của câu chuyện (đoạn truyện) đã kể và biết trao đổi về nội dung, ý nghĩa của câu chuyện (đoạn truyện).</a:t>
            </a:r>
            <a:endParaRPr lang="en-US" sz="2800" b="1">
              <a:solidFill>
                <a:srgbClr val="E17711"/>
              </a:solidFill>
              <a:latin typeface="UTM Aptima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91571" y="723331"/>
            <a:ext cx="2661314" cy="4312693"/>
          </a:xfrm>
          <a:prstGeom prst="roundRect">
            <a:avLst/>
          </a:prstGeom>
          <a:noFill/>
          <a:ln w="28575">
            <a:solidFill>
              <a:srgbClr val="F1A0C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43076" y="1624361"/>
            <a:ext cx="2385307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>
                <a:latin typeface="UTM Aptima" panose="02040603050506020204" pitchFamily="18" charset="0"/>
              </a:rPr>
              <a:t>  </a:t>
            </a:r>
            <a:r>
              <a:rPr lang="nl-NL" sz="2800" b="1">
                <a:solidFill>
                  <a:srgbClr val="F88334"/>
                </a:solidFill>
                <a:latin typeface="UTM Aptima" panose="02040603050506020204" pitchFamily="18" charset="0"/>
              </a:rPr>
              <a:t>Dựa vào gợi ý trong SGK, chọn và kể lại được câu chuyện (đoạn truyện) đã  nghe, đã đọc nói về du lịch hay thám hiểm.</a:t>
            </a:r>
            <a:endParaRPr lang="en-US" sz="2800" b="1">
              <a:solidFill>
                <a:srgbClr val="F88334"/>
              </a:solidFill>
              <a:latin typeface="UTM Aptima" panose="0204060305050602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401999" y="1685888"/>
            <a:ext cx="2661314" cy="4312693"/>
          </a:xfrm>
          <a:prstGeom prst="roundRect">
            <a:avLst/>
          </a:prstGeom>
          <a:noFill/>
          <a:ln w="28575">
            <a:solidFill>
              <a:srgbClr val="A4EB9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397567" y="2184013"/>
            <a:ext cx="266131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>
                <a:latin typeface="UTM Aptima" panose="02040603050506020204" pitchFamily="18" charset="0"/>
              </a:rPr>
              <a:t>  </a:t>
            </a:r>
            <a:r>
              <a:rPr lang="nl-NL" sz="2800" b="1">
                <a:solidFill>
                  <a:schemeClr val="accent1">
                    <a:lumMod val="50000"/>
                  </a:schemeClr>
                </a:solidFill>
                <a:latin typeface="UTM Aptima" panose="02040603050506020204" pitchFamily="18" charset="0"/>
              </a:rPr>
              <a:t>HS kể lại câu chuyện. </a:t>
            </a:r>
            <a:r>
              <a:rPr lang="en-US" sz="2800" b="1">
                <a:solidFill>
                  <a:schemeClr val="accent1">
                    <a:lumMod val="50000"/>
                  </a:schemeClr>
                </a:solidFill>
                <a:latin typeface="UTM Aptima" panose="02040603050506020204" pitchFamily="18" charset="0"/>
              </a:rPr>
              <a:t>Qua đó, mở rộng vốn hiểu biết về thiên nhiên, môi trường sống của các nước tiên tiến trên thế giới.</a:t>
            </a:r>
            <a:endParaRPr lang="en-US" sz="4000" b="1">
              <a:solidFill>
                <a:schemeClr val="accent1">
                  <a:lumMod val="50000"/>
                </a:schemeClr>
              </a:solidFill>
              <a:latin typeface="UTM Aptima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356623" y="2068116"/>
            <a:ext cx="2661314" cy="4312693"/>
          </a:xfrm>
          <a:prstGeom prst="roundRect">
            <a:avLst/>
          </a:prstGeom>
          <a:noFill/>
          <a:ln w="28575">
            <a:solidFill>
              <a:srgbClr val="E1771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组合 12">
            <a:extLst>
              <a:ext uri="{FF2B5EF4-FFF2-40B4-BE49-F238E27FC236}">
                <a16:creationId xmlns:a16="http://schemas.microsoft.com/office/drawing/2014/main" id="{254A90DC-743C-42E6-9662-0733B8BAC9C3}"/>
              </a:ext>
            </a:extLst>
          </p:cNvPr>
          <p:cNvGrpSpPr/>
          <p:nvPr/>
        </p:nvGrpSpPr>
        <p:grpSpPr>
          <a:xfrm>
            <a:off x="261655" y="5053321"/>
            <a:ext cx="2190374" cy="1691610"/>
            <a:chOff x="1847850" y="1322388"/>
            <a:chExt cx="6142038" cy="4743450"/>
          </a:xfrm>
        </p:grpSpPr>
        <p:sp>
          <p:nvSpPr>
            <p:cNvPr id="13" name="AutoShape 3">
              <a:extLst>
                <a:ext uri="{FF2B5EF4-FFF2-40B4-BE49-F238E27FC236}">
                  <a16:creationId xmlns:a16="http://schemas.microsoft.com/office/drawing/2014/main" id="{CE2F5196-335B-45EF-82CC-EB2DFB30AB6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47850" y="1341438"/>
              <a:ext cx="6142038" cy="4713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533C626-989B-4A6F-9DAF-47A53073B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7263" y="1773238"/>
              <a:ext cx="1743075" cy="1301750"/>
            </a:xfrm>
            <a:custGeom>
              <a:avLst/>
              <a:gdLst>
                <a:gd name="T0" fmla="*/ 16 w 464"/>
                <a:gd name="T1" fmla="*/ 151 h 346"/>
                <a:gd name="T2" fmla="*/ 64 w 464"/>
                <a:gd name="T3" fmla="*/ 107 h 346"/>
                <a:gd name="T4" fmla="*/ 125 w 464"/>
                <a:gd name="T5" fmla="*/ 85 h 346"/>
                <a:gd name="T6" fmla="*/ 207 w 464"/>
                <a:gd name="T7" fmla="*/ 41 h 346"/>
                <a:gd name="T8" fmla="*/ 222 w 464"/>
                <a:gd name="T9" fmla="*/ 44 h 346"/>
                <a:gd name="T10" fmla="*/ 254 w 464"/>
                <a:gd name="T11" fmla="*/ 39 h 346"/>
                <a:gd name="T12" fmla="*/ 385 w 464"/>
                <a:gd name="T13" fmla="*/ 34 h 346"/>
                <a:gd name="T14" fmla="*/ 418 w 464"/>
                <a:gd name="T15" fmla="*/ 32 h 346"/>
                <a:gd name="T16" fmla="*/ 447 w 464"/>
                <a:gd name="T17" fmla="*/ 38 h 346"/>
                <a:gd name="T18" fmla="*/ 439 w 464"/>
                <a:gd name="T19" fmla="*/ 68 h 346"/>
                <a:gd name="T20" fmla="*/ 424 w 464"/>
                <a:gd name="T21" fmla="*/ 72 h 346"/>
                <a:gd name="T22" fmla="*/ 411 w 464"/>
                <a:gd name="T23" fmla="*/ 85 h 346"/>
                <a:gd name="T24" fmla="*/ 423 w 464"/>
                <a:gd name="T25" fmla="*/ 93 h 346"/>
                <a:gd name="T26" fmla="*/ 430 w 464"/>
                <a:gd name="T27" fmla="*/ 103 h 346"/>
                <a:gd name="T28" fmla="*/ 440 w 464"/>
                <a:gd name="T29" fmla="*/ 132 h 346"/>
                <a:gd name="T30" fmla="*/ 443 w 464"/>
                <a:gd name="T31" fmla="*/ 138 h 346"/>
                <a:gd name="T32" fmla="*/ 446 w 464"/>
                <a:gd name="T33" fmla="*/ 244 h 346"/>
                <a:gd name="T34" fmla="*/ 400 w 464"/>
                <a:gd name="T35" fmla="*/ 263 h 346"/>
                <a:gd name="T36" fmla="*/ 398 w 464"/>
                <a:gd name="T37" fmla="*/ 266 h 346"/>
                <a:gd name="T38" fmla="*/ 402 w 464"/>
                <a:gd name="T39" fmla="*/ 291 h 346"/>
                <a:gd name="T40" fmla="*/ 428 w 464"/>
                <a:gd name="T41" fmla="*/ 280 h 346"/>
                <a:gd name="T42" fmla="*/ 446 w 464"/>
                <a:gd name="T43" fmla="*/ 275 h 346"/>
                <a:gd name="T44" fmla="*/ 443 w 464"/>
                <a:gd name="T45" fmla="*/ 292 h 346"/>
                <a:gd name="T46" fmla="*/ 455 w 464"/>
                <a:gd name="T47" fmla="*/ 318 h 346"/>
                <a:gd name="T48" fmla="*/ 414 w 464"/>
                <a:gd name="T49" fmla="*/ 344 h 346"/>
                <a:gd name="T50" fmla="*/ 387 w 464"/>
                <a:gd name="T51" fmla="*/ 328 h 346"/>
                <a:gd name="T52" fmla="*/ 370 w 464"/>
                <a:gd name="T53" fmla="*/ 304 h 346"/>
                <a:gd name="T54" fmla="*/ 353 w 464"/>
                <a:gd name="T55" fmla="*/ 295 h 346"/>
                <a:gd name="T56" fmla="*/ 311 w 464"/>
                <a:gd name="T57" fmla="*/ 282 h 346"/>
                <a:gd name="T58" fmla="*/ 299 w 464"/>
                <a:gd name="T59" fmla="*/ 276 h 346"/>
                <a:gd name="T60" fmla="*/ 297 w 464"/>
                <a:gd name="T61" fmla="*/ 227 h 346"/>
                <a:gd name="T62" fmla="*/ 304 w 464"/>
                <a:gd name="T63" fmla="*/ 211 h 346"/>
                <a:gd name="T64" fmla="*/ 315 w 464"/>
                <a:gd name="T65" fmla="*/ 142 h 346"/>
                <a:gd name="T66" fmla="*/ 303 w 464"/>
                <a:gd name="T67" fmla="*/ 139 h 346"/>
                <a:gd name="T68" fmla="*/ 208 w 464"/>
                <a:gd name="T69" fmla="*/ 183 h 346"/>
                <a:gd name="T70" fmla="*/ 174 w 464"/>
                <a:gd name="T71" fmla="*/ 190 h 346"/>
                <a:gd name="T72" fmla="*/ 168 w 464"/>
                <a:gd name="T73" fmla="*/ 189 h 346"/>
                <a:gd name="T74" fmla="*/ 158 w 464"/>
                <a:gd name="T75" fmla="*/ 183 h 346"/>
                <a:gd name="T76" fmla="*/ 114 w 464"/>
                <a:gd name="T77" fmla="*/ 178 h 346"/>
                <a:gd name="T78" fmla="*/ 50 w 464"/>
                <a:gd name="T79" fmla="*/ 213 h 346"/>
                <a:gd name="T80" fmla="*/ 29 w 464"/>
                <a:gd name="T81" fmla="*/ 231 h 346"/>
                <a:gd name="T82" fmla="*/ 15 w 464"/>
                <a:gd name="T83" fmla="*/ 239 h 346"/>
                <a:gd name="T84" fmla="*/ 9 w 464"/>
                <a:gd name="T85" fmla="*/ 224 h 346"/>
                <a:gd name="T86" fmla="*/ 3 w 464"/>
                <a:gd name="T87" fmla="*/ 191 h 346"/>
                <a:gd name="T88" fmla="*/ 5 w 464"/>
                <a:gd name="T89" fmla="*/ 178 h 346"/>
                <a:gd name="T90" fmla="*/ 16 w 464"/>
                <a:gd name="T91" fmla="*/ 151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4" h="346">
                  <a:moveTo>
                    <a:pt x="16" y="151"/>
                  </a:moveTo>
                  <a:cubicBezTo>
                    <a:pt x="30" y="134"/>
                    <a:pt x="44" y="117"/>
                    <a:pt x="64" y="107"/>
                  </a:cubicBezTo>
                  <a:cubicBezTo>
                    <a:pt x="88" y="109"/>
                    <a:pt x="107" y="101"/>
                    <a:pt x="125" y="85"/>
                  </a:cubicBezTo>
                  <a:cubicBezTo>
                    <a:pt x="148" y="64"/>
                    <a:pt x="176" y="50"/>
                    <a:pt x="207" y="41"/>
                  </a:cubicBezTo>
                  <a:cubicBezTo>
                    <a:pt x="213" y="40"/>
                    <a:pt x="218" y="41"/>
                    <a:pt x="222" y="44"/>
                  </a:cubicBezTo>
                  <a:cubicBezTo>
                    <a:pt x="235" y="53"/>
                    <a:pt x="243" y="47"/>
                    <a:pt x="254" y="39"/>
                  </a:cubicBezTo>
                  <a:cubicBezTo>
                    <a:pt x="291" y="13"/>
                    <a:pt x="347" y="0"/>
                    <a:pt x="385" y="34"/>
                  </a:cubicBezTo>
                  <a:cubicBezTo>
                    <a:pt x="397" y="44"/>
                    <a:pt x="407" y="39"/>
                    <a:pt x="418" y="32"/>
                  </a:cubicBezTo>
                  <a:cubicBezTo>
                    <a:pt x="429" y="26"/>
                    <a:pt x="439" y="25"/>
                    <a:pt x="447" y="38"/>
                  </a:cubicBezTo>
                  <a:cubicBezTo>
                    <a:pt x="453" y="51"/>
                    <a:pt x="454" y="61"/>
                    <a:pt x="439" y="68"/>
                  </a:cubicBezTo>
                  <a:cubicBezTo>
                    <a:pt x="434" y="70"/>
                    <a:pt x="429" y="71"/>
                    <a:pt x="424" y="72"/>
                  </a:cubicBezTo>
                  <a:cubicBezTo>
                    <a:pt x="416" y="74"/>
                    <a:pt x="412" y="78"/>
                    <a:pt x="411" y="85"/>
                  </a:cubicBezTo>
                  <a:cubicBezTo>
                    <a:pt x="410" y="96"/>
                    <a:pt x="417" y="93"/>
                    <a:pt x="423" y="93"/>
                  </a:cubicBezTo>
                  <a:cubicBezTo>
                    <a:pt x="429" y="94"/>
                    <a:pt x="430" y="99"/>
                    <a:pt x="430" y="103"/>
                  </a:cubicBezTo>
                  <a:cubicBezTo>
                    <a:pt x="429" y="115"/>
                    <a:pt x="433" y="124"/>
                    <a:pt x="440" y="132"/>
                  </a:cubicBezTo>
                  <a:cubicBezTo>
                    <a:pt x="442" y="134"/>
                    <a:pt x="443" y="136"/>
                    <a:pt x="443" y="138"/>
                  </a:cubicBezTo>
                  <a:cubicBezTo>
                    <a:pt x="446" y="173"/>
                    <a:pt x="457" y="208"/>
                    <a:pt x="446" y="244"/>
                  </a:cubicBezTo>
                  <a:cubicBezTo>
                    <a:pt x="442" y="259"/>
                    <a:pt x="421" y="267"/>
                    <a:pt x="400" y="263"/>
                  </a:cubicBezTo>
                  <a:cubicBezTo>
                    <a:pt x="399" y="263"/>
                    <a:pt x="398" y="265"/>
                    <a:pt x="398" y="266"/>
                  </a:cubicBezTo>
                  <a:cubicBezTo>
                    <a:pt x="399" y="275"/>
                    <a:pt x="392" y="286"/>
                    <a:pt x="402" y="291"/>
                  </a:cubicBezTo>
                  <a:cubicBezTo>
                    <a:pt x="413" y="297"/>
                    <a:pt x="420" y="286"/>
                    <a:pt x="428" y="280"/>
                  </a:cubicBezTo>
                  <a:cubicBezTo>
                    <a:pt x="433" y="276"/>
                    <a:pt x="439" y="268"/>
                    <a:pt x="446" y="275"/>
                  </a:cubicBezTo>
                  <a:cubicBezTo>
                    <a:pt x="453" y="281"/>
                    <a:pt x="445" y="286"/>
                    <a:pt x="443" y="292"/>
                  </a:cubicBezTo>
                  <a:cubicBezTo>
                    <a:pt x="461" y="293"/>
                    <a:pt x="464" y="298"/>
                    <a:pt x="455" y="318"/>
                  </a:cubicBezTo>
                  <a:cubicBezTo>
                    <a:pt x="444" y="331"/>
                    <a:pt x="435" y="346"/>
                    <a:pt x="414" y="344"/>
                  </a:cubicBezTo>
                  <a:cubicBezTo>
                    <a:pt x="402" y="343"/>
                    <a:pt x="392" y="340"/>
                    <a:pt x="387" y="328"/>
                  </a:cubicBezTo>
                  <a:cubicBezTo>
                    <a:pt x="393" y="312"/>
                    <a:pt x="381" y="309"/>
                    <a:pt x="370" y="304"/>
                  </a:cubicBezTo>
                  <a:cubicBezTo>
                    <a:pt x="364" y="302"/>
                    <a:pt x="358" y="298"/>
                    <a:pt x="353" y="295"/>
                  </a:cubicBezTo>
                  <a:cubicBezTo>
                    <a:pt x="340" y="285"/>
                    <a:pt x="329" y="276"/>
                    <a:pt x="311" y="282"/>
                  </a:cubicBezTo>
                  <a:cubicBezTo>
                    <a:pt x="307" y="283"/>
                    <a:pt x="302" y="280"/>
                    <a:pt x="299" y="276"/>
                  </a:cubicBezTo>
                  <a:cubicBezTo>
                    <a:pt x="300" y="260"/>
                    <a:pt x="309" y="243"/>
                    <a:pt x="297" y="227"/>
                  </a:cubicBezTo>
                  <a:cubicBezTo>
                    <a:pt x="294" y="222"/>
                    <a:pt x="300" y="215"/>
                    <a:pt x="304" y="211"/>
                  </a:cubicBezTo>
                  <a:cubicBezTo>
                    <a:pt x="330" y="192"/>
                    <a:pt x="315" y="166"/>
                    <a:pt x="315" y="142"/>
                  </a:cubicBezTo>
                  <a:cubicBezTo>
                    <a:pt x="315" y="135"/>
                    <a:pt x="308" y="136"/>
                    <a:pt x="303" y="139"/>
                  </a:cubicBezTo>
                  <a:cubicBezTo>
                    <a:pt x="270" y="152"/>
                    <a:pt x="238" y="165"/>
                    <a:pt x="208" y="183"/>
                  </a:cubicBezTo>
                  <a:cubicBezTo>
                    <a:pt x="197" y="185"/>
                    <a:pt x="185" y="188"/>
                    <a:pt x="174" y="190"/>
                  </a:cubicBezTo>
                  <a:cubicBezTo>
                    <a:pt x="172" y="190"/>
                    <a:pt x="170" y="190"/>
                    <a:pt x="168" y="189"/>
                  </a:cubicBezTo>
                  <a:cubicBezTo>
                    <a:pt x="164" y="188"/>
                    <a:pt x="161" y="185"/>
                    <a:pt x="158" y="183"/>
                  </a:cubicBezTo>
                  <a:cubicBezTo>
                    <a:pt x="145" y="169"/>
                    <a:pt x="134" y="166"/>
                    <a:pt x="114" y="178"/>
                  </a:cubicBezTo>
                  <a:cubicBezTo>
                    <a:pt x="93" y="190"/>
                    <a:pt x="68" y="196"/>
                    <a:pt x="50" y="213"/>
                  </a:cubicBezTo>
                  <a:cubicBezTo>
                    <a:pt x="39" y="214"/>
                    <a:pt x="35" y="224"/>
                    <a:pt x="29" y="231"/>
                  </a:cubicBezTo>
                  <a:cubicBezTo>
                    <a:pt x="26" y="236"/>
                    <a:pt x="23" y="242"/>
                    <a:pt x="15" y="239"/>
                  </a:cubicBezTo>
                  <a:cubicBezTo>
                    <a:pt x="9" y="236"/>
                    <a:pt x="7" y="230"/>
                    <a:pt x="9" y="224"/>
                  </a:cubicBezTo>
                  <a:cubicBezTo>
                    <a:pt x="13" y="212"/>
                    <a:pt x="13" y="201"/>
                    <a:pt x="3" y="191"/>
                  </a:cubicBezTo>
                  <a:cubicBezTo>
                    <a:pt x="0" y="187"/>
                    <a:pt x="3" y="182"/>
                    <a:pt x="5" y="178"/>
                  </a:cubicBezTo>
                  <a:cubicBezTo>
                    <a:pt x="10" y="170"/>
                    <a:pt x="16" y="162"/>
                    <a:pt x="16" y="151"/>
                  </a:cubicBezTo>
                  <a:close/>
                </a:path>
              </a:pathLst>
            </a:custGeom>
            <a:solidFill>
              <a:srgbClr val="E6E2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F9E5F5A6-6794-4522-8D03-CF12E0AB4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250" y="2355850"/>
              <a:ext cx="1214438" cy="1876425"/>
            </a:xfrm>
            <a:custGeom>
              <a:avLst/>
              <a:gdLst>
                <a:gd name="T0" fmla="*/ 142 w 323"/>
                <a:gd name="T1" fmla="*/ 56 h 499"/>
                <a:gd name="T2" fmla="*/ 199 w 323"/>
                <a:gd name="T3" fmla="*/ 23 h 499"/>
                <a:gd name="T4" fmla="*/ 207 w 323"/>
                <a:gd name="T5" fmla="*/ 20 h 499"/>
                <a:gd name="T6" fmla="*/ 231 w 323"/>
                <a:gd name="T7" fmla="*/ 6 h 499"/>
                <a:gd name="T8" fmla="*/ 262 w 323"/>
                <a:gd name="T9" fmla="*/ 32 h 499"/>
                <a:gd name="T10" fmla="*/ 251 w 323"/>
                <a:gd name="T11" fmla="*/ 76 h 499"/>
                <a:gd name="T12" fmla="*/ 287 w 323"/>
                <a:gd name="T13" fmla="*/ 119 h 499"/>
                <a:gd name="T14" fmla="*/ 303 w 323"/>
                <a:gd name="T15" fmla="*/ 118 h 499"/>
                <a:gd name="T16" fmla="*/ 317 w 323"/>
                <a:gd name="T17" fmla="*/ 134 h 499"/>
                <a:gd name="T18" fmla="*/ 311 w 323"/>
                <a:gd name="T19" fmla="*/ 165 h 499"/>
                <a:gd name="T20" fmla="*/ 303 w 323"/>
                <a:gd name="T21" fmla="*/ 169 h 499"/>
                <a:gd name="T22" fmla="*/ 246 w 323"/>
                <a:gd name="T23" fmla="*/ 193 h 499"/>
                <a:gd name="T24" fmla="*/ 237 w 323"/>
                <a:gd name="T25" fmla="*/ 206 h 499"/>
                <a:gd name="T26" fmla="*/ 208 w 323"/>
                <a:gd name="T27" fmla="*/ 261 h 499"/>
                <a:gd name="T28" fmla="*/ 189 w 323"/>
                <a:gd name="T29" fmla="*/ 292 h 499"/>
                <a:gd name="T30" fmla="*/ 164 w 323"/>
                <a:gd name="T31" fmla="*/ 298 h 499"/>
                <a:gd name="T32" fmla="*/ 167 w 323"/>
                <a:gd name="T33" fmla="*/ 326 h 499"/>
                <a:gd name="T34" fmla="*/ 182 w 323"/>
                <a:gd name="T35" fmla="*/ 338 h 499"/>
                <a:gd name="T36" fmla="*/ 193 w 323"/>
                <a:gd name="T37" fmla="*/ 352 h 499"/>
                <a:gd name="T38" fmla="*/ 175 w 323"/>
                <a:gd name="T39" fmla="*/ 354 h 499"/>
                <a:gd name="T40" fmla="*/ 145 w 323"/>
                <a:gd name="T41" fmla="*/ 328 h 499"/>
                <a:gd name="T42" fmla="*/ 132 w 323"/>
                <a:gd name="T43" fmla="*/ 322 h 499"/>
                <a:gd name="T44" fmla="*/ 115 w 323"/>
                <a:gd name="T45" fmla="*/ 345 h 499"/>
                <a:gd name="T46" fmla="*/ 101 w 323"/>
                <a:gd name="T47" fmla="*/ 352 h 499"/>
                <a:gd name="T48" fmla="*/ 67 w 323"/>
                <a:gd name="T49" fmla="*/ 357 h 499"/>
                <a:gd name="T50" fmla="*/ 88 w 323"/>
                <a:gd name="T51" fmla="*/ 394 h 499"/>
                <a:gd name="T52" fmla="*/ 132 w 323"/>
                <a:gd name="T53" fmla="*/ 401 h 499"/>
                <a:gd name="T54" fmla="*/ 190 w 323"/>
                <a:gd name="T55" fmla="*/ 399 h 499"/>
                <a:gd name="T56" fmla="*/ 245 w 323"/>
                <a:gd name="T57" fmla="*/ 386 h 499"/>
                <a:gd name="T58" fmla="*/ 312 w 323"/>
                <a:gd name="T59" fmla="*/ 382 h 499"/>
                <a:gd name="T60" fmla="*/ 307 w 323"/>
                <a:gd name="T61" fmla="*/ 411 h 499"/>
                <a:gd name="T62" fmla="*/ 287 w 323"/>
                <a:gd name="T63" fmla="*/ 427 h 499"/>
                <a:gd name="T64" fmla="*/ 283 w 323"/>
                <a:gd name="T65" fmla="*/ 476 h 499"/>
                <a:gd name="T66" fmla="*/ 287 w 323"/>
                <a:gd name="T67" fmla="*/ 484 h 499"/>
                <a:gd name="T68" fmla="*/ 252 w 323"/>
                <a:gd name="T69" fmla="*/ 497 h 499"/>
                <a:gd name="T70" fmla="*/ 167 w 323"/>
                <a:gd name="T71" fmla="*/ 479 h 499"/>
                <a:gd name="T72" fmla="*/ 143 w 323"/>
                <a:gd name="T73" fmla="*/ 483 h 499"/>
                <a:gd name="T74" fmla="*/ 125 w 323"/>
                <a:gd name="T75" fmla="*/ 473 h 499"/>
                <a:gd name="T76" fmla="*/ 103 w 323"/>
                <a:gd name="T77" fmla="*/ 450 h 499"/>
                <a:gd name="T78" fmla="*/ 34 w 323"/>
                <a:gd name="T79" fmla="*/ 426 h 499"/>
                <a:gd name="T80" fmla="*/ 25 w 323"/>
                <a:gd name="T81" fmla="*/ 416 h 499"/>
                <a:gd name="T82" fmla="*/ 18 w 323"/>
                <a:gd name="T83" fmla="*/ 410 h 499"/>
                <a:gd name="T84" fmla="*/ 23 w 323"/>
                <a:gd name="T85" fmla="*/ 404 h 499"/>
                <a:gd name="T86" fmla="*/ 47 w 323"/>
                <a:gd name="T87" fmla="*/ 392 h 499"/>
                <a:gd name="T88" fmla="*/ 25 w 323"/>
                <a:gd name="T89" fmla="*/ 387 h 499"/>
                <a:gd name="T90" fmla="*/ 8 w 323"/>
                <a:gd name="T91" fmla="*/ 353 h 499"/>
                <a:gd name="T92" fmla="*/ 2 w 323"/>
                <a:gd name="T93" fmla="*/ 300 h 499"/>
                <a:gd name="T94" fmla="*/ 10 w 323"/>
                <a:gd name="T95" fmla="*/ 280 h 499"/>
                <a:gd name="T96" fmla="*/ 25 w 323"/>
                <a:gd name="T97" fmla="*/ 256 h 499"/>
                <a:gd name="T98" fmla="*/ 74 w 323"/>
                <a:gd name="T99" fmla="*/ 207 h 499"/>
                <a:gd name="T100" fmla="*/ 111 w 323"/>
                <a:gd name="T101" fmla="*/ 161 h 499"/>
                <a:gd name="T102" fmla="*/ 124 w 323"/>
                <a:gd name="T103" fmla="*/ 151 h 499"/>
                <a:gd name="T104" fmla="*/ 155 w 323"/>
                <a:gd name="T105" fmla="*/ 121 h 499"/>
                <a:gd name="T106" fmla="*/ 167 w 323"/>
                <a:gd name="T107" fmla="*/ 114 h 499"/>
                <a:gd name="T108" fmla="*/ 183 w 323"/>
                <a:gd name="T109" fmla="*/ 105 h 499"/>
                <a:gd name="T110" fmla="*/ 184 w 323"/>
                <a:gd name="T111" fmla="*/ 55 h 499"/>
                <a:gd name="T112" fmla="*/ 149 w 323"/>
                <a:gd name="T113" fmla="*/ 74 h 499"/>
                <a:gd name="T114" fmla="*/ 137 w 323"/>
                <a:gd name="T115" fmla="*/ 77 h 499"/>
                <a:gd name="T116" fmla="*/ 134 w 323"/>
                <a:gd name="T117" fmla="*/ 71 h 499"/>
                <a:gd name="T118" fmla="*/ 142 w 323"/>
                <a:gd name="T119" fmla="*/ 56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3" h="499">
                  <a:moveTo>
                    <a:pt x="142" y="56"/>
                  </a:moveTo>
                  <a:cubicBezTo>
                    <a:pt x="157" y="38"/>
                    <a:pt x="175" y="25"/>
                    <a:pt x="199" y="23"/>
                  </a:cubicBezTo>
                  <a:cubicBezTo>
                    <a:pt x="202" y="23"/>
                    <a:pt x="204" y="21"/>
                    <a:pt x="207" y="20"/>
                  </a:cubicBezTo>
                  <a:cubicBezTo>
                    <a:pt x="215" y="16"/>
                    <a:pt x="220" y="0"/>
                    <a:pt x="231" y="6"/>
                  </a:cubicBezTo>
                  <a:cubicBezTo>
                    <a:pt x="243" y="11"/>
                    <a:pt x="255" y="19"/>
                    <a:pt x="262" y="32"/>
                  </a:cubicBezTo>
                  <a:cubicBezTo>
                    <a:pt x="257" y="46"/>
                    <a:pt x="258" y="62"/>
                    <a:pt x="251" y="76"/>
                  </a:cubicBezTo>
                  <a:cubicBezTo>
                    <a:pt x="243" y="90"/>
                    <a:pt x="271" y="120"/>
                    <a:pt x="287" y="119"/>
                  </a:cubicBezTo>
                  <a:cubicBezTo>
                    <a:pt x="293" y="119"/>
                    <a:pt x="298" y="117"/>
                    <a:pt x="303" y="118"/>
                  </a:cubicBezTo>
                  <a:cubicBezTo>
                    <a:pt x="312" y="119"/>
                    <a:pt x="319" y="124"/>
                    <a:pt x="317" y="134"/>
                  </a:cubicBezTo>
                  <a:cubicBezTo>
                    <a:pt x="314" y="144"/>
                    <a:pt x="316" y="155"/>
                    <a:pt x="311" y="165"/>
                  </a:cubicBezTo>
                  <a:cubicBezTo>
                    <a:pt x="309" y="167"/>
                    <a:pt x="306" y="168"/>
                    <a:pt x="303" y="169"/>
                  </a:cubicBezTo>
                  <a:cubicBezTo>
                    <a:pt x="282" y="172"/>
                    <a:pt x="265" y="185"/>
                    <a:pt x="246" y="193"/>
                  </a:cubicBezTo>
                  <a:cubicBezTo>
                    <a:pt x="241" y="196"/>
                    <a:pt x="237" y="201"/>
                    <a:pt x="237" y="206"/>
                  </a:cubicBezTo>
                  <a:cubicBezTo>
                    <a:pt x="237" y="230"/>
                    <a:pt x="224" y="246"/>
                    <a:pt x="208" y="261"/>
                  </a:cubicBezTo>
                  <a:cubicBezTo>
                    <a:pt x="207" y="275"/>
                    <a:pt x="208" y="290"/>
                    <a:pt x="189" y="292"/>
                  </a:cubicBezTo>
                  <a:cubicBezTo>
                    <a:pt x="180" y="291"/>
                    <a:pt x="171" y="287"/>
                    <a:pt x="164" y="298"/>
                  </a:cubicBezTo>
                  <a:cubicBezTo>
                    <a:pt x="158" y="308"/>
                    <a:pt x="162" y="317"/>
                    <a:pt x="167" y="326"/>
                  </a:cubicBezTo>
                  <a:cubicBezTo>
                    <a:pt x="171" y="332"/>
                    <a:pt x="176" y="335"/>
                    <a:pt x="182" y="338"/>
                  </a:cubicBezTo>
                  <a:cubicBezTo>
                    <a:pt x="188" y="341"/>
                    <a:pt x="197" y="344"/>
                    <a:pt x="193" y="352"/>
                  </a:cubicBezTo>
                  <a:cubicBezTo>
                    <a:pt x="190" y="359"/>
                    <a:pt x="181" y="356"/>
                    <a:pt x="175" y="354"/>
                  </a:cubicBezTo>
                  <a:cubicBezTo>
                    <a:pt x="160" y="351"/>
                    <a:pt x="150" y="343"/>
                    <a:pt x="145" y="328"/>
                  </a:cubicBezTo>
                  <a:cubicBezTo>
                    <a:pt x="143" y="321"/>
                    <a:pt x="141" y="314"/>
                    <a:pt x="132" y="322"/>
                  </a:cubicBezTo>
                  <a:cubicBezTo>
                    <a:pt x="125" y="329"/>
                    <a:pt x="118" y="336"/>
                    <a:pt x="115" y="345"/>
                  </a:cubicBezTo>
                  <a:cubicBezTo>
                    <a:pt x="112" y="352"/>
                    <a:pt x="108" y="355"/>
                    <a:pt x="101" y="352"/>
                  </a:cubicBezTo>
                  <a:cubicBezTo>
                    <a:pt x="85" y="338"/>
                    <a:pt x="85" y="338"/>
                    <a:pt x="67" y="357"/>
                  </a:cubicBezTo>
                  <a:cubicBezTo>
                    <a:pt x="61" y="371"/>
                    <a:pt x="70" y="388"/>
                    <a:pt x="88" y="394"/>
                  </a:cubicBezTo>
                  <a:cubicBezTo>
                    <a:pt x="102" y="399"/>
                    <a:pt x="117" y="403"/>
                    <a:pt x="132" y="401"/>
                  </a:cubicBezTo>
                  <a:cubicBezTo>
                    <a:pt x="151" y="398"/>
                    <a:pt x="171" y="397"/>
                    <a:pt x="190" y="399"/>
                  </a:cubicBezTo>
                  <a:cubicBezTo>
                    <a:pt x="210" y="400"/>
                    <a:pt x="227" y="393"/>
                    <a:pt x="245" y="386"/>
                  </a:cubicBezTo>
                  <a:cubicBezTo>
                    <a:pt x="267" y="383"/>
                    <a:pt x="290" y="381"/>
                    <a:pt x="312" y="382"/>
                  </a:cubicBezTo>
                  <a:cubicBezTo>
                    <a:pt x="323" y="393"/>
                    <a:pt x="314" y="402"/>
                    <a:pt x="307" y="411"/>
                  </a:cubicBezTo>
                  <a:cubicBezTo>
                    <a:pt x="302" y="418"/>
                    <a:pt x="294" y="422"/>
                    <a:pt x="287" y="427"/>
                  </a:cubicBezTo>
                  <a:cubicBezTo>
                    <a:pt x="266" y="443"/>
                    <a:pt x="265" y="456"/>
                    <a:pt x="283" y="476"/>
                  </a:cubicBezTo>
                  <a:cubicBezTo>
                    <a:pt x="285" y="478"/>
                    <a:pt x="287" y="481"/>
                    <a:pt x="287" y="484"/>
                  </a:cubicBezTo>
                  <a:cubicBezTo>
                    <a:pt x="278" y="497"/>
                    <a:pt x="265" y="499"/>
                    <a:pt x="252" y="497"/>
                  </a:cubicBezTo>
                  <a:cubicBezTo>
                    <a:pt x="223" y="492"/>
                    <a:pt x="193" y="495"/>
                    <a:pt x="167" y="479"/>
                  </a:cubicBezTo>
                  <a:cubicBezTo>
                    <a:pt x="159" y="474"/>
                    <a:pt x="151" y="480"/>
                    <a:pt x="143" y="483"/>
                  </a:cubicBezTo>
                  <a:cubicBezTo>
                    <a:pt x="132" y="489"/>
                    <a:pt x="124" y="490"/>
                    <a:pt x="125" y="473"/>
                  </a:cubicBezTo>
                  <a:cubicBezTo>
                    <a:pt x="126" y="459"/>
                    <a:pt x="117" y="451"/>
                    <a:pt x="103" y="450"/>
                  </a:cubicBezTo>
                  <a:cubicBezTo>
                    <a:pt x="81" y="439"/>
                    <a:pt x="57" y="435"/>
                    <a:pt x="34" y="426"/>
                  </a:cubicBezTo>
                  <a:cubicBezTo>
                    <a:pt x="34" y="422"/>
                    <a:pt x="29" y="417"/>
                    <a:pt x="25" y="416"/>
                  </a:cubicBezTo>
                  <a:cubicBezTo>
                    <a:pt x="22" y="415"/>
                    <a:pt x="18" y="414"/>
                    <a:pt x="18" y="410"/>
                  </a:cubicBezTo>
                  <a:cubicBezTo>
                    <a:pt x="18" y="407"/>
                    <a:pt x="20" y="405"/>
                    <a:pt x="23" y="404"/>
                  </a:cubicBezTo>
                  <a:cubicBezTo>
                    <a:pt x="30" y="399"/>
                    <a:pt x="38" y="396"/>
                    <a:pt x="47" y="392"/>
                  </a:cubicBezTo>
                  <a:cubicBezTo>
                    <a:pt x="39" y="392"/>
                    <a:pt x="31" y="390"/>
                    <a:pt x="25" y="387"/>
                  </a:cubicBezTo>
                  <a:cubicBezTo>
                    <a:pt x="11" y="380"/>
                    <a:pt x="9" y="367"/>
                    <a:pt x="8" y="353"/>
                  </a:cubicBezTo>
                  <a:cubicBezTo>
                    <a:pt x="7" y="336"/>
                    <a:pt x="5" y="318"/>
                    <a:pt x="2" y="300"/>
                  </a:cubicBezTo>
                  <a:cubicBezTo>
                    <a:pt x="0" y="291"/>
                    <a:pt x="14" y="289"/>
                    <a:pt x="10" y="280"/>
                  </a:cubicBezTo>
                  <a:cubicBezTo>
                    <a:pt x="8" y="267"/>
                    <a:pt x="18" y="262"/>
                    <a:pt x="25" y="256"/>
                  </a:cubicBezTo>
                  <a:cubicBezTo>
                    <a:pt x="44" y="242"/>
                    <a:pt x="56" y="222"/>
                    <a:pt x="74" y="207"/>
                  </a:cubicBezTo>
                  <a:cubicBezTo>
                    <a:pt x="86" y="191"/>
                    <a:pt x="102" y="179"/>
                    <a:pt x="111" y="161"/>
                  </a:cubicBezTo>
                  <a:cubicBezTo>
                    <a:pt x="114" y="156"/>
                    <a:pt x="118" y="153"/>
                    <a:pt x="124" y="151"/>
                  </a:cubicBezTo>
                  <a:cubicBezTo>
                    <a:pt x="139" y="146"/>
                    <a:pt x="151" y="139"/>
                    <a:pt x="155" y="121"/>
                  </a:cubicBezTo>
                  <a:cubicBezTo>
                    <a:pt x="156" y="115"/>
                    <a:pt x="162" y="111"/>
                    <a:pt x="167" y="114"/>
                  </a:cubicBezTo>
                  <a:cubicBezTo>
                    <a:pt x="180" y="123"/>
                    <a:pt x="182" y="113"/>
                    <a:pt x="183" y="105"/>
                  </a:cubicBezTo>
                  <a:cubicBezTo>
                    <a:pt x="184" y="89"/>
                    <a:pt x="188" y="73"/>
                    <a:pt x="184" y="55"/>
                  </a:cubicBezTo>
                  <a:cubicBezTo>
                    <a:pt x="172" y="64"/>
                    <a:pt x="161" y="70"/>
                    <a:pt x="149" y="74"/>
                  </a:cubicBezTo>
                  <a:cubicBezTo>
                    <a:pt x="145" y="76"/>
                    <a:pt x="142" y="78"/>
                    <a:pt x="137" y="77"/>
                  </a:cubicBezTo>
                  <a:cubicBezTo>
                    <a:pt x="136" y="75"/>
                    <a:pt x="135" y="73"/>
                    <a:pt x="134" y="71"/>
                  </a:cubicBezTo>
                  <a:cubicBezTo>
                    <a:pt x="134" y="64"/>
                    <a:pt x="135" y="59"/>
                    <a:pt x="142" y="56"/>
                  </a:cubicBezTo>
                  <a:close/>
                </a:path>
              </a:pathLst>
            </a:custGeom>
            <a:solidFill>
              <a:srgbClr val="E3E4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3552D7E3-3269-4ADE-BFD9-92F9A5BAE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6975" y="1435100"/>
              <a:ext cx="1574800" cy="788987"/>
            </a:xfrm>
            <a:custGeom>
              <a:avLst/>
              <a:gdLst>
                <a:gd name="T0" fmla="*/ 372 w 419"/>
                <a:gd name="T1" fmla="*/ 153 h 210"/>
                <a:gd name="T2" fmla="*/ 379 w 419"/>
                <a:gd name="T3" fmla="*/ 133 h 210"/>
                <a:gd name="T4" fmla="*/ 358 w 419"/>
                <a:gd name="T5" fmla="*/ 126 h 210"/>
                <a:gd name="T6" fmla="*/ 310 w 419"/>
                <a:gd name="T7" fmla="*/ 123 h 210"/>
                <a:gd name="T8" fmla="*/ 197 w 419"/>
                <a:gd name="T9" fmla="*/ 131 h 210"/>
                <a:gd name="T10" fmla="*/ 184 w 419"/>
                <a:gd name="T11" fmla="*/ 141 h 210"/>
                <a:gd name="T12" fmla="*/ 161 w 419"/>
                <a:gd name="T13" fmla="*/ 142 h 210"/>
                <a:gd name="T14" fmla="*/ 136 w 419"/>
                <a:gd name="T15" fmla="*/ 142 h 210"/>
                <a:gd name="T16" fmla="*/ 106 w 419"/>
                <a:gd name="T17" fmla="*/ 151 h 210"/>
                <a:gd name="T18" fmla="*/ 15 w 419"/>
                <a:gd name="T19" fmla="*/ 204 h 210"/>
                <a:gd name="T20" fmla="*/ 0 w 419"/>
                <a:gd name="T21" fmla="*/ 197 h 210"/>
                <a:gd name="T22" fmla="*/ 109 w 419"/>
                <a:gd name="T23" fmla="*/ 74 h 210"/>
                <a:gd name="T24" fmla="*/ 160 w 419"/>
                <a:gd name="T25" fmla="*/ 34 h 210"/>
                <a:gd name="T26" fmla="*/ 167 w 419"/>
                <a:gd name="T27" fmla="*/ 39 h 210"/>
                <a:gd name="T28" fmla="*/ 216 w 419"/>
                <a:gd name="T29" fmla="*/ 26 h 210"/>
                <a:gd name="T30" fmla="*/ 232 w 419"/>
                <a:gd name="T31" fmla="*/ 3 h 210"/>
                <a:gd name="T32" fmla="*/ 276 w 419"/>
                <a:gd name="T33" fmla="*/ 4 h 210"/>
                <a:gd name="T34" fmla="*/ 281 w 419"/>
                <a:gd name="T35" fmla="*/ 12 h 210"/>
                <a:gd name="T36" fmla="*/ 314 w 419"/>
                <a:gd name="T37" fmla="*/ 66 h 210"/>
                <a:gd name="T38" fmla="*/ 364 w 419"/>
                <a:gd name="T39" fmla="*/ 65 h 210"/>
                <a:gd name="T40" fmla="*/ 388 w 419"/>
                <a:gd name="T41" fmla="*/ 48 h 210"/>
                <a:gd name="T42" fmla="*/ 396 w 419"/>
                <a:gd name="T43" fmla="*/ 78 h 210"/>
                <a:gd name="T44" fmla="*/ 406 w 419"/>
                <a:gd name="T45" fmla="*/ 119 h 210"/>
                <a:gd name="T46" fmla="*/ 403 w 419"/>
                <a:gd name="T47" fmla="*/ 127 h 210"/>
                <a:gd name="T48" fmla="*/ 407 w 419"/>
                <a:gd name="T49" fmla="*/ 152 h 210"/>
                <a:gd name="T50" fmla="*/ 418 w 419"/>
                <a:gd name="T51" fmla="*/ 193 h 210"/>
                <a:gd name="T52" fmla="*/ 403 w 419"/>
                <a:gd name="T53" fmla="*/ 210 h 210"/>
                <a:gd name="T54" fmla="*/ 397 w 419"/>
                <a:gd name="T55" fmla="*/ 205 h 210"/>
                <a:gd name="T56" fmla="*/ 378 w 419"/>
                <a:gd name="T57" fmla="*/ 173 h 210"/>
                <a:gd name="T58" fmla="*/ 372 w 419"/>
                <a:gd name="T59" fmla="*/ 15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19" h="210">
                  <a:moveTo>
                    <a:pt x="372" y="153"/>
                  </a:moveTo>
                  <a:cubicBezTo>
                    <a:pt x="386" y="150"/>
                    <a:pt x="385" y="144"/>
                    <a:pt x="379" y="133"/>
                  </a:cubicBezTo>
                  <a:cubicBezTo>
                    <a:pt x="374" y="122"/>
                    <a:pt x="368" y="118"/>
                    <a:pt x="358" y="126"/>
                  </a:cubicBezTo>
                  <a:cubicBezTo>
                    <a:pt x="341" y="141"/>
                    <a:pt x="328" y="137"/>
                    <a:pt x="310" y="123"/>
                  </a:cubicBezTo>
                  <a:cubicBezTo>
                    <a:pt x="275" y="96"/>
                    <a:pt x="233" y="110"/>
                    <a:pt x="197" y="131"/>
                  </a:cubicBezTo>
                  <a:cubicBezTo>
                    <a:pt x="192" y="133"/>
                    <a:pt x="189" y="138"/>
                    <a:pt x="184" y="141"/>
                  </a:cubicBezTo>
                  <a:cubicBezTo>
                    <a:pt x="177" y="146"/>
                    <a:pt x="171" y="153"/>
                    <a:pt x="161" y="142"/>
                  </a:cubicBezTo>
                  <a:cubicBezTo>
                    <a:pt x="157" y="137"/>
                    <a:pt x="146" y="130"/>
                    <a:pt x="136" y="142"/>
                  </a:cubicBezTo>
                  <a:cubicBezTo>
                    <a:pt x="129" y="148"/>
                    <a:pt x="116" y="146"/>
                    <a:pt x="106" y="151"/>
                  </a:cubicBezTo>
                  <a:cubicBezTo>
                    <a:pt x="73" y="164"/>
                    <a:pt x="55" y="202"/>
                    <a:pt x="15" y="204"/>
                  </a:cubicBezTo>
                  <a:cubicBezTo>
                    <a:pt x="8" y="204"/>
                    <a:pt x="2" y="207"/>
                    <a:pt x="0" y="197"/>
                  </a:cubicBezTo>
                  <a:cubicBezTo>
                    <a:pt x="41" y="160"/>
                    <a:pt x="65" y="108"/>
                    <a:pt x="109" y="74"/>
                  </a:cubicBezTo>
                  <a:cubicBezTo>
                    <a:pt x="126" y="61"/>
                    <a:pt x="141" y="45"/>
                    <a:pt x="160" y="34"/>
                  </a:cubicBezTo>
                  <a:cubicBezTo>
                    <a:pt x="162" y="36"/>
                    <a:pt x="165" y="37"/>
                    <a:pt x="167" y="39"/>
                  </a:cubicBezTo>
                  <a:cubicBezTo>
                    <a:pt x="192" y="64"/>
                    <a:pt x="206" y="60"/>
                    <a:pt x="216" y="26"/>
                  </a:cubicBezTo>
                  <a:cubicBezTo>
                    <a:pt x="219" y="16"/>
                    <a:pt x="220" y="6"/>
                    <a:pt x="232" y="3"/>
                  </a:cubicBezTo>
                  <a:cubicBezTo>
                    <a:pt x="247" y="0"/>
                    <a:pt x="261" y="1"/>
                    <a:pt x="276" y="4"/>
                  </a:cubicBezTo>
                  <a:cubicBezTo>
                    <a:pt x="279" y="5"/>
                    <a:pt x="281" y="9"/>
                    <a:pt x="281" y="12"/>
                  </a:cubicBezTo>
                  <a:cubicBezTo>
                    <a:pt x="285" y="34"/>
                    <a:pt x="302" y="48"/>
                    <a:pt x="314" y="66"/>
                  </a:cubicBezTo>
                  <a:cubicBezTo>
                    <a:pt x="326" y="84"/>
                    <a:pt x="351" y="84"/>
                    <a:pt x="364" y="65"/>
                  </a:cubicBezTo>
                  <a:cubicBezTo>
                    <a:pt x="370" y="57"/>
                    <a:pt x="375" y="43"/>
                    <a:pt x="388" y="48"/>
                  </a:cubicBezTo>
                  <a:cubicBezTo>
                    <a:pt x="401" y="54"/>
                    <a:pt x="399" y="68"/>
                    <a:pt x="396" y="78"/>
                  </a:cubicBezTo>
                  <a:cubicBezTo>
                    <a:pt x="391" y="94"/>
                    <a:pt x="397" y="107"/>
                    <a:pt x="406" y="119"/>
                  </a:cubicBezTo>
                  <a:cubicBezTo>
                    <a:pt x="406" y="122"/>
                    <a:pt x="405" y="124"/>
                    <a:pt x="403" y="127"/>
                  </a:cubicBezTo>
                  <a:cubicBezTo>
                    <a:pt x="397" y="136"/>
                    <a:pt x="402" y="145"/>
                    <a:pt x="407" y="152"/>
                  </a:cubicBezTo>
                  <a:cubicBezTo>
                    <a:pt x="416" y="165"/>
                    <a:pt x="419" y="178"/>
                    <a:pt x="418" y="193"/>
                  </a:cubicBezTo>
                  <a:cubicBezTo>
                    <a:pt x="415" y="200"/>
                    <a:pt x="411" y="207"/>
                    <a:pt x="403" y="210"/>
                  </a:cubicBezTo>
                  <a:cubicBezTo>
                    <a:pt x="400" y="210"/>
                    <a:pt x="397" y="208"/>
                    <a:pt x="397" y="205"/>
                  </a:cubicBezTo>
                  <a:cubicBezTo>
                    <a:pt x="397" y="191"/>
                    <a:pt x="389" y="182"/>
                    <a:pt x="378" y="173"/>
                  </a:cubicBezTo>
                  <a:cubicBezTo>
                    <a:pt x="373" y="169"/>
                    <a:pt x="366" y="162"/>
                    <a:pt x="372" y="153"/>
                  </a:cubicBezTo>
                  <a:close/>
                </a:path>
              </a:pathLst>
            </a:custGeom>
            <a:solidFill>
              <a:srgbClr val="D6D0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F6014E39-B2E0-47E9-9DF2-31D6801B5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188" y="2146300"/>
              <a:ext cx="763588" cy="962025"/>
            </a:xfrm>
            <a:custGeom>
              <a:avLst/>
              <a:gdLst>
                <a:gd name="T0" fmla="*/ 19 w 203"/>
                <a:gd name="T1" fmla="*/ 20 h 256"/>
                <a:gd name="T2" fmla="*/ 31 w 203"/>
                <a:gd name="T3" fmla="*/ 4 h 256"/>
                <a:gd name="T4" fmla="*/ 53 w 203"/>
                <a:gd name="T5" fmla="*/ 9 h 256"/>
                <a:gd name="T6" fmla="*/ 91 w 203"/>
                <a:gd name="T7" fmla="*/ 40 h 256"/>
                <a:gd name="T8" fmla="*/ 105 w 203"/>
                <a:gd name="T9" fmla="*/ 64 h 256"/>
                <a:gd name="T10" fmla="*/ 127 w 203"/>
                <a:gd name="T11" fmla="*/ 85 h 256"/>
                <a:gd name="T12" fmla="*/ 183 w 203"/>
                <a:gd name="T13" fmla="*/ 113 h 256"/>
                <a:gd name="T14" fmla="*/ 185 w 203"/>
                <a:gd name="T15" fmla="*/ 143 h 256"/>
                <a:gd name="T16" fmla="*/ 175 w 203"/>
                <a:gd name="T17" fmla="*/ 161 h 256"/>
                <a:gd name="T18" fmla="*/ 199 w 203"/>
                <a:gd name="T19" fmla="*/ 163 h 256"/>
                <a:gd name="T20" fmla="*/ 203 w 203"/>
                <a:gd name="T21" fmla="*/ 164 h 256"/>
                <a:gd name="T22" fmla="*/ 203 w 203"/>
                <a:gd name="T23" fmla="*/ 176 h 256"/>
                <a:gd name="T24" fmla="*/ 201 w 203"/>
                <a:gd name="T25" fmla="*/ 179 h 256"/>
                <a:gd name="T26" fmla="*/ 173 w 203"/>
                <a:gd name="T27" fmla="*/ 226 h 256"/>
                <a:gd name="T28" fmla="*/ 153 w 203"/>
                <a:gd name="T29" fmla="*/ 232 h 256"/>
                <a:gd name="T30" fmla="*/ 118 w 203"/>
                <a:gd name="T31" fmla="*/ 241 h 256"/>
                <a:gd name="T32" fmla="*/ 94 w 203"/>
                <a:gd name="T33" fmla="*/ 256 h 256"/>
                <a:gd name="T34" fmla="*/ 76 w 203"/>
                <a:gd name="T35" fmla="*/ 224 h 256"/>
                <a:gd name="T36" fmla="*/ 83 w 203"/>
                <a:gd name="T37" fmla="*/ 171 h 256"/>
                <a:gd name="T38" fmla="*/ 82 w 203"/>
                <a:gd name="T39" fmla="*/ 161 h 256"/>
                <a:gd name="T40" fmla="*/ 44 w 203"/>
                <a:gd name="T41" fmla="*/ 115 h 256"/>
                <a:gd name="T42" fmla="*/ 19 w 203"/>
                <a:gd name="T43" fmla="*/ 103 h 256"/>
                <a:gd name="T44" fmla="*/ 7 w 203"/>
                <a:gd name="T45" fmla="*/ 64 h 256"/>
                <a:gd name="T46" fmla="*/ 19 w 203"/>
                <a:gd name="T47" fmla="*/ 2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3" h="256">
                  <a:moveTo>
                    <a:pt x="19" y="20"/>
                  </a:moveTo>
                  <a:cubicBezTo>
                    <a:pt x="19" y="12"/>
                    <a:pt x="25" y="8"/>
                    <a:pt x="31" y="4"/>
                  </a:cubicBezTo>
                  <a:cubicBezTo>
                    <a:pt x="40" y="0"/>
                    <a:pt x="46" y="6"/>
                    <a:pt x="53" y="9"/>
                  </a:cubicBezTo>
                  <a:cubicBezTo>
                    <a:pt x="64" y="22"/>
                    <a:pt x="74" y="35"/>
                    <a:pt x="91" y="40"/>
                  </a:cubicBezTo>
                  <a:cubicBezTo>
                    <a:pt x="102" y="43"/>
                    <a:pt x="105" y="54"/>
                    <a:pt x="105" y="64"/>
                  </a:cubicBezTo>
                  <a:cubicBezTo>
                    <a:pt x="107" y="77"/>
                    <a:pt x="114" y="83"/>
                    <a:pt x="127" y="85"/>
                  </a:cubicBezTo>
                  <a:cubicBezTo>
                    <a:pt x="148" y="89"/>
                    <a:pt x="164" y="104"/>
                    <a:pt x="183" y="113"/>
                  </a:cubicBezTo>
                  <a:cubicBezTo>
                    <a:pt x="194" y="117"/>
                    <a:pt x="193" y="131"/>
                    <a:pt x="185" y="143"/>
                  </a:cubicBezTo>
                  <a:cubicBezTo>
                    <a:pt x="181" y="148"/>
                    <a:pt x="168" y="150"/>
                    <a:pt x="175" y="161"/>
                  </a:cubicBezTo>
                  <a:cubicBezTo>
                    <a:pt x="182" y="171"/>
                    <a:pt x="191" y="164"/>
                    <a:pt x="199" y="163"/>
                  </a:cubicBezTo>
                  <a:cubicBezTo>
                    <a:pt x="200" y="163"/>
                    <a:pt x="201" y="163"/>
                    <a:pt x="203" y="164"/>
                  </a:cubicBezTo>
                  <a:cubicBezTo>
                    <a:pt x="203" y="168"/>
                    <a:pt x="203" y="172"/>
                    <a:pt x="203" y="176"/>
                  </a:cubicBezTo>
                  <a:cubicBezTo>
                    <a:pt x="202" y="177"/>
                    <a:pt x="202" y="179"/>
                    <a:pt x="201" y="179"/>
                  </a:cubicBezTo>
                  <a:cubicBezTo>
                    <a:pt x="186" y="191"/>
                    <a:pt x="172" y="203"/>
                    <a:pt x="173" y="226"/>
                  </a:cubicBezTo>
                  <a:cubicBezTo>
                    <a:pt x="174" y="235"/>
                    <a:pt x="161" y="237"/>
                    <a:pt x="153" y="232"/>
                  </a:cubicBezTo>
                  <a:cubicBezTo>
                    <a:pt x="139" y="226"/>
                    <a:pt x="128" y="228"/>
                    <a:pt x="118" y="241"/>
                  </a:cubicBezTo>
                  <a:cubicBezTo>
                    <a:pt x="112" y="249"/>
                    <a:pt x="104" y="254"/>
                    <a:pt x="94" y="256"/>
                  </a:cubicBezTo>
                  <a:cubicBezTo>
                    <a:pt x="67" y="253"/>
                    <a:pt x="63" y="247"/>
                    <a:pt x="76" y="224"/>
                  </a:cubicBezTo>
                  <a:cubicBezTo>
                    <a:pt x="85" y="207"/>
                    <a:pt x="79" y="189"/>
                    <a:pt x="83" y="171"/>
                  </a:cubicBezTo>
                  <a:cubicBezTo>
                    <a:pt x="83" y="168"/>
                    <a:pt x="82" y="165"/>
                    <a:pt x="82" y="161"/>
                  </a:cubicBezTo>
                  <a:cubicBezTo>
                    <a:pt x="81" y="126"/>
                    <a:pt x="79" y="123"/>
                    <a:pt x="44" y="115"/>
                  </a:cubicBezTo>
                  <a:cubicBezTo>
                    <a:pt x="35" y="112"/>
                    <a:pt x="27" y="108"/>
                    <a:pt x="19" y="103"/>
                  </a:cubicBezTo>
                  <a:cubicBezTo>
                    <a:pt x="4" y="93"/>
                    <a:pt x="0" y="80"/>
                    <a:pt x="7" y="64"/>
                  </a:cubicBezTo>
                  <a:cubicBezTo>
                    <a:pt x="13" y="50"/>
                    <a:pt x="16" y="35"/>
                    <a:pt x="19" y="20"/>
                  </a:cubicBezTo>
                  <a:close/>
                </a:path>
              </a:pathLst>
            </a:custGeom>
            <a:solidFill>
              <a:srgbClr val="DFCE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6247241A-3973-42B2-8CF8-4B3868547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0700" y="1322388"/>
              <a:ext cx="1096963" cy="576262"/>
            </a:xfrm>
            <a:custGeom>
              <a:avLst/>
              <a:gdLst>
                <a:gd name="T0" fmla="*/ 246 w 292"/>
                <a:gd name="T1" fmla="*/ 151 h 153"/>
                <a:gd name="T2" fmla="*/ 233 w 292"/>
                <a:gd name="T3" fmla="*/ 106 h 153"/>
                <a:gd name="T4" fmla="*/ 234 w 292"/>
                <a:gd name="T5" fmla="*/ 92 h 153"/>
                <a:gd name="T6" fmla="*/ 227 w 292"/>
                <a:gd name="T7" fmla="*/ 81 h 153"/>
                <a:gd name="T8" fmla="*/ 218 w 292"/>
                <a:gd name="T9" fmla="*/ 87 h 153"/>
                <a:gd name="T10" fmla="*/ 215 w 292"/>
                <a:gd name="T11" fmla="*/ 92 h 153"/>
                <a:gd name="T12" fmla="*/ 147 w 292"/>
                <a:gd name="T13" fmla="*/ 92 h 153"/>
                <a:gd name="T14" fmla="*/ 118 w 292"/>
                <a:gd name="T15" fmla="*/ 43 h 153"/>
                <a:gd name="T16" fmla="*/ 84 w 292"/>
                <a:gd name="T17" fmla="*/ 37 h 153"/>
                <a:gd name="T18" fmla="*/ 64 w 292"/>
                <a:gd name="T19" fmla="*/ 56 h 153"/>
                <a:gd name="T20" fmla="*/ 42 w 292"/>
                <a:gd name="T21" fmla="*/ 92 h 153"/>
                <a:gd name="T22" fmla="*/ 24 w 292"/>
                <a:gd name="T23" fmla="*/ 93 h 153"/>
                <a:gd name="T24" fmla="*/ 2 w 292"/>
                <a:gd name="T25" fmla="*/ 64 h 153"/>
                <a:gd name="T26" fmla="*/ 51 w 292"/>
                <a:gd name="T27" fmla="*/ 37 h 153"/>
                <a:gd name="T28" fmla="*/ 140 w 292"/>
                <a:gd name="T29" fmla="*/ 12 h 153"/>
                <a:gd name="T30" fmla="*/ 202 w 292"/>
                <a:gd name="T31" fmla="*/ 7 h 153"/>
                <a:gd name="T32" fmla="*/ 250 w 292"/>
                <a:gd name="T33" fmla="*/ 17 h 153"/>
                <a:gd name="T34" fmla="*/ 275 w 292"/>
                <a:gd name="T35" fmla="*/ 74 h 153"/>
                <a:gd name="T36" fmla="*/ 258 w 292"/>
                <a:gd name="T37" fmla="*/ 133 h 153"/>
                <a:gd name="T38" fmla="*/ 246 w 292"/>
                <a:gd name="T39" fmla="*/ 151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92" h="153">
                  <a:moveTo>
                    <a:pt x="246" y="151"/>
                  </a:moveTo>
                  <a:cubicBezTo>
                    <a:pt x="229" y="140"/>
                    <a:pt x="227" y="124"/>
                    <a:pt x="233" y="106"/>
                  </a:cubicBezTo>
                  <a:cubicBezTo>
                    <a:pt x="235" y="102"/>
                    <a:pt x="234" y="97"/>
                    <a:pt x="234" y="92"/>
                  </a:cubicBezTo>
                  <a:cubicBezTo>
                    <a:pt x="234" y="87"/>
                    <a:pt x="233" y="83"/>
                    <a:pt x="227" y="81"/>
                  </a:cubicBezTo>
                  <a:cubicBezTo>
                    <a:pt x="223" y="80"/>
                    <a:pt x="221" y="85"/>
                    <a:pt x="218" y="87"/>
                  </a:cubicBezTo>
                  <a:cubicBezTo>
                    <a:pt x="216" y="88"/>
                    <a:pt x="216" y="90"/>
                    <a:pt x="215" y="92"/>
                  </a:cubicBezTo>
                  <a:cubicBezTo>
                    <a:pt x="192" y="127"/>
                    <a:pt x="173" y="125"/>
                    <a:pt x="147" y="92"/>
                  </a:cubicBezTo>
                  <a:cubicBezTo>
                    <a:pt x="135" y="76"/>
                    <a:pt x="126" y="60"/>
                    <a:pt x="118" y="43"/>
                  </a:cubicBezTo>
                  <a:cubicBezTo>
                    <a:pt x="112" y="30"/>
                    <a:pt x="96" y="39"/>
                    <a:pt x="84" y="37"/>
                  </a:cubicBezTo>
                  <a:cubicBezTo>
                    <a:pt x="76" y="36"/>
                    <a:pt x="64" y="37"/>
                    <a:pt x="64" y="56"/>
                  </a:cubicBezTo>
                  <a:cubicBezTo>
                    <a:pt x="65" y="68"/>
                    <a:pt x="52" y="81"/>
                    <a:pt x="42" y="92"/>
                  </a:cubicBezTo>
                  <a:cubicBezTo>
                    <a:pt x="37" y="97"/>
                    <a:pt x="27" y="98"/>
                    <a:pt x="24" y="93"/>
                  </a:cubicBezTo>
                  <a:cubicBezTo>
                    <a:pt x="17" y="83"/>
                    <a:pt x="0" y="80"/>
                    <a:pt x="2" y="64"/>
                  </a:cubicBezTo>
                  <a:cubicBezTo>
                    <a:pt x="19" y="55"/>
                    <a:pt x="37" y="49"/>
                    <a:pt x="51" y="37"/>
                  </a:cubicBezTo>
                  <a:cubicBezTo>
                    <a:pt x="78" y="17"/>
                    <a:pt x="109" y="14"/>
                    <a:pt x="140" y="12"/>
                  </a:cubicBezTo>
                  <a:cubicBezTo>
                    <a:pt x="161" y="11"/>
                    <a:pt x="181" y="0"/>
                    <a:pt x="202" y="7"/>
                  </a:cubicBezTo>
                  <a:cubicBezTo>
                    <a:pt x="217" y="17"/>
                    <a:pt x="234" y="14"/>
                    <a:pt x="250" y="17"/>
                  </a:cubicBezTo>
                  <a:cubicBezTo>
                    <a:pt x="280" y="22"/>
                    <a:pt x="292" y="48"/>
                    <a:pt x="275" y="74"/>
                  </a:cubicBezTo>
                  <a:cubicBezTo>
                    <a:pt x="263" y="91"/>
                    <a:pt x="248" y="108"/>
                    <a:pt x="258" y="133"/>
                  </a:cubicBezTo>
                  <a:cubicBezTo>
                    <a:pt x="260" y="139"/>
                    <a:pt x="262" y="153"/>
                    <a:pt x="246" y="151"/>
                  </a:cubicBezTo>
                  <a:close/>
                </a:path>
              </a:pathLst>
            </a:custGeom>
            <a:solidFill>
              <a:srgbClr val="BFB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8A5FD982-D891-413E-88D3-AD0B44C4D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6575" y="3817938"/>
              <a:ext cx="1179513" cy="541337"/>
            </a:xfrm>
            <a:custGeom>
              <a:avLst/>
              <a:gdLst>
                <a:gd name="T0" fmla="*/ 234 w 314"/>
                <a:gd name="T1" fmla="*/ 123 h 144"/>
                <a:gd name="T2" fmla="*/ 204 w 314"/>
                <a:gd name="T3" fmla="*/ 138 h 144"/>
                <a:gd name="T4" fmla="*/ 190 w 314"/>
                <a:gd name="T5" fmla="*/ 131 h 144"/>
                <a:gd name="T6" fmla="*/ 178 w 314"/>
                <a:gd name="T7" fmla="*/ 132 h 144"/>
                <a:gd name="T8" fmla="*/ 146 w 314"/>
                <a:gd name="T9" fmla="*/ 136 h 144"/>
                <a:gd name="T10" fmla="*/ 90 w 314"/>
                <a:gd name="T11" fmla="*/ 143 h 144"/>
                <a:gd name="T12" fmla="*/ 39 w 314"/>
                <a:gd name="T13" fmla="*/ 131 h 144"/>
                <a:gd name="T14" fmla="*/ 16 w 314"/>
                <a:gd name="T15" fmla="*/ 133 h 144"/>
                <a:gd name="T16" fmla="*/ 2 w 314"/>
                <a:gd name="T17" fmla="*/ 117 h 144"/>
                <a:gd name="T18" fmla="*/ 1 w 314"/>
                <a:gd name="T19" fmla="*/ 91 h 144"/>
                <a:gd name="T20" fmla="*/ 3 w 314"/>
                <a:gd name="T21" fmla="*/ 82 h 144"/>
                <a:gd name="T22" fmla="*/ 30 w 314"/>
                <a:gd name="T23" fmla="*/ 67 h 144"/>
                <a:gd name="T24" fmla="*/ 110 w 314"/>
                <a:gd name="T25" fmla="*/ 60 h 144"/>
                <a:gd name="T26" fmla="*/ 153 w 314"/>
                <a:gd name="T27" fmla="*/ 64 h 144"/>
                <a:gd name="T28" fmla="*/ 170 w 314"/>
                <a:gd name="T29" fmla="*/ 64 h 144"/>
                <a:gd name="T30" fmla="*/ 164 w 314"/>
                <a:gd name="T31" fmla="*/ 52 h 144"/>
                <a:gd name="T32" fmla="*/ 174 w 314"/>
                <a:gd name="T33" fmla="*/ 30 h 144"/>
                <a:gd name="T34" fmla="*/ 241 w 314"/>
                <a:gd name="T35" fmla="*/ 20 h 144"/>
                <a:gd name="T36" fmla="*/ 261 w 314"/>
                <a:gd name="T37" fmla="*/ 13 h 144"/>
                <a:gd name="T38" fmla="*/ 306 w 314"/>
                <a:gd name="T39" fmla="*/ 0 h 144"/>
                <a:gd name="T40" fmla="*/ 311 w 314"/>
                <a:gd name="T41" fmla="*/ 3 h 144"/>
                <a:gd name="T42" fmla="*/ 303 w 314"/>
                <a:gd name="T43" fmla="*/ 17 h 144"/>
                <a:gd name="T44" fmla="*/ 291 w 314"/>
                <a:gd name="T45" fmla="*/ 23 h 144"/>
                <a:gd name="T46" fmla="*/ 253 w 314"/>
                <a:gd name="T47" fmla="*/ 55 h 144"/>
                <a:gd name="T48" fmla="*/ 213 w 314"/>
                <a:gd name="T49" fmla="*/ 80 h 144"/>
                <a:gd name="T50" fmla="*/ 197 w 314"/>
                <a:gd name="T51" fmla="*/ 93 h 144"/>
                <a:gd name="T52" fmla="*/ 224 w 314"/>
                <a:gd name="T53" fmla="*/ 113 h 144"/>
                <a:gd name="T54" fmla="*/ 234 w 314"/>
                <a:gd name="T55" fmla="*/ 123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14" h="144">
                  <a:moveTo>
                    <a:pt x="234" y="123"/>
                  </a:moveTo>
                  <a:cubicBezTo>
                    <a:pt x="225" y="131"/>
                    <a:pt x="213" y="132"/>
                    <a:pt x="204" y="138"/>
                  </a:cubicBezTo>
                  <a:cubicBezTo>
                    <a:pt x="194" y="144"/>
                    <a:pt x="194" y="134"/>
                    <a:pt x="190" y="131"/>
                  </a:cubicBezTo>
                  <a:cubicBezTo>
                    <a:pt x="186" y="125"/>
                    <a:pt x="182" y="133"/>
                    <a:pt x="178" y="132"/>
                  </a:cubicBezTo>
                  <a:cubicBezTo>
                    <a:pt x="166" y="127"/>
                    <a:pt x="156" y="133"/>
                    <a:pt x="146" y="136"/>
                  </a:cubicBezTo>
                  <a:cubicBezTo>
                    <a:pt x="127" y="141"/>
                    <a:pt x="109" y="144"/>
                    <a:pt x="90" y="143"/>
                  </a:cubicBezTo>
                  <a:cubicBezTo>
                    <a:pt x="73" y="140"/>
                    <a:pt x="56" y="135"/>
                    <a:pt x="39" y="131"/>
                  </a:cubicBezTo>
                  <a:cubicBezTo>
                    <a:pt x="31" y="130"/>
                    <a:pt x="24" y="129"/>
                    <a:pt x="16" y="133"/>
                  </a:cubicBezTo>
                  <a:cubicBezTo>
                    <a:pt x="6" y="132"/>
                    <a:pt x="2" y="126"/>
                    <a:pt x="2" y="117"/>
                  </a:cubicBezTo>
                  <a:cubicBezTo>
                    <a:pt x="2" y="108"/>
                    <a:pt x="0" y="100"/>
                    <a:pt x="1" y="91"/>
                  </a:cubicBezTo>
                  <a:cubicBezTo>
                    <a:pt x="1" y="88"/>
                    <a:pt x="2" y="85"/>
                    <a:pt x="3" y="82"/>
                  </a:cubicBezTo>
                  <a:cubicBezTo>
                    <a:pt x="10" y="72"/>
                    <a:pt x="19" y="64"/>
                    <a:pt x="30" y="67"/>
                  </a:cubicBezTo>
                  <a:cubicBezTo>
                    <a:pt x="58" y="75"/>
                    <a:pt x="84" y="62"/>
                    <a:pt x="110" y="60"/>
                  </a:cubicBezTo>
                  <a:cubicBezTo>
                    <a:pt x="125" y="59"/>
                    <a:pt x="139" y="57"/>
                    <a:pt x="153" y="64"/>
                  </a:cubicBezTo>
                  <a:cubicBezTo>
                    <a:pt x="158" y="67"/>
                    <a:pt x="165" y="70"/>
                    <a:pt x="170" y="64"/>
                  </a:cubicBezTo>
                  <a:cubicBezTo>
                    <a:pt x="175" y="58"/>
                    <a:pt x="167" y="56"/>
                    <a:pt x="164" y="52"/>
                  </a:cubicBezTo>
                  <a:cubicBezTo>
                    <a:pt x="156" y="40"/>
                    <a:pt x="159" y="30"/>
                    <a:pt x="174" y="30"/>
                  </a:cubicBezTo>
                  <a:cubicBezTo>
                    <a:pt x="197" y="30"/>
                    <a:pt x="218" y="20"/>
                    <a:pt x="241" y="20"/>
                  </a:cubicBezTo>
                  <a:cubicBezTo>
                    <a:pt x="248" y="20"/>
                    <a:pt x="255" y="17"/>
                    <a:pt x="261" y="13"/>
                  </a:cubicBezTo>
                  <a:cubicBezTo>
                    <a:pt x="275" y="3"/>
                    <a:pt x="290" y="0"/>
                    <a:pt x="306" y="0"/>
                  </a:cubicBezTo>
                  <a:cubicBezTo>
                    <a:pt x="308" y="1"/>
                    <a:pt x="310" y="2"/>
                    <a:pt x="311" y="3"/>
                  </a:cubicBezTo>
                  <a:cubicBezTo>
                    <a:pt x="314" y="11"/>
                    <a:pt x="309" y="14"/>
                    <a:pt x="303" y="17"/>
                  </a:cubicBezTo>
                  <a:cubicBezTo>
                    <a:pt x="299" y="20"/>
                    <a:pt x="295" y="22"/>
                    <a:pt x="291" y="23"/>
                  </a:cubicBezTo>
                  <a:cubicBezTo>
                    <a:pt x="272" y="27"/>
                    <a:pt x="273" y="55"/>
                    <a:pt x="253" y="55"/>
                  </a:cubicBezTo>
                  <a:cubicBezTo>
                    <a:pt x="234" y="56"/>
                    <a:pt x="222" y="65"/>
                    <a:pt x="213" y="80"/>
                  </a:cubicBezTo>
                  <a:cubicBezTo>
                    <a:pt x="210" y="85"/>
                    <a:pt x="204" y="87"/>
                    <a:pt x="197" y="93"/>
                  </a:cubicBezTo>
                  <a:cubicBezTo>
                    <a:pt x="212" y="93"/>
                    <a:pt x="223" y="102"/>
                    <a:pt x="224" y="113"/>
                  </a:cubicBezTo>
                  <a:cubicBezTo>
                    <a:pt x="224" y="123"/>
                    <a:pt x="232" y="119"/>
                    <a:pt x="234" y="123"/>
                  </a:cubicBezTo>
                  <a:close/>
                </a:path>
              </a:pathLst>
            </a:custGeom>
            <a:solidFill>
              <a:srgbClr val="F2D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3F1C5E4B-0828-4D2C-ACCF-2DDA6E4E4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0138" y="3562350"/>
              <a:ext cx="984250" cy="582612"/>
            </a:xfrm>
            <a:custGeom>
              <a:avLst/>
              <a:gdLst>
                <a:gd name="T0" fmla="*/ 232 w 262"/>
                <a:gd name="T1" fmla="*/ 63 h 155"/>
                <a:gd name="T2" fmla="*/ 262 w 262"/>
                <a:gd name="T3" fmla="*/ 68 h 155"/>
                <a:gd name="T4" fmla="*/ 227 w 262"/>
                <a:gd name="T5" fmla="*/ 89 h 155"/>
                <a:gd name="T6" fmla="*/ 240 w 262"/>
                <a:gd name="T7" fmla="*/ 103 h 155"/>
                <a:gd name="T8" fmla="*/ 240 w 262"/>
                <a:gd name="T9" fmla="*/ 128 h 155"/>
                <a:gd name="T10" fmla="*/ 214 w 262"/>
                <a:gd name="T11" fmla="*/ 128 h 155"/>
                <a:gd name="T12" fmla="*/ 163 w 262"/>
                <a:gd name="T13" fmla="*/ 140 h 155"/>
                <a:gd name="T14" fmla="*/ 140 w 262"/>
                <a:gd name="T15" fmla="*/ 143 h 155"/>
                <a:gd name="T16" fmla="*/ 114 w 262"/>
                <a:gd name="T17" fmla="*/ 148 h 155"/>
                <a:gd name="T18" fmla="*/ 76 w 262"/>
                <a:gd name="T19" fmla="*/ 131 h 155"/>
                <a:gd name="T20" fmla="*/ 68 w 262"/>
                <a:gd name="T21" fmla="*/ 123 h 155"/>
                <a:gd name="T22" fmla="*/ 78 w 262"/>
                <a:gd name="T23" fmla="*/ 105 h 155"/>
                <a:gd name="T24" fmla="*/ 87 w 262"/>
                <a:gd name="T25" fmla="*/ 104 h 155"/>
                <a:gd name="T26" fmla="*/ 106 w 262"/>
                <a:gd name="T27" fmla="*/ 111 h 155"/>
                <a:gd name="T28" fmla="*/ 125 w 262"/>
                <a:gd name="T29" fmla="*/ 91 h 155"/>
                <a:gd name="T30" fmla="*/ 140 w 262"/>
                <a:gd name="T31" fmla="*/ 75 h 155"/>
                <a:gd name="T32" fmla="*/ 113 w 262"/>
                <a:gd name="T33" fmla="*/ 73 h 155"/>
                <a:gd name="T34" fmla="*/ 93 w 262"/>
                <a:gd name="T35" fmla="*/ 81 h 155"/>
                <a:gd name="T36" fmla="*/ 78 w 262"/>
                <a:gd name="T37" fmla="*/ 99 h 155"/>
                <a:gd name="T38" fmla="*/ 72 w 262"/>
                <a:gd name="T39" fmla="*/ 108 h 155"/>
                <a:gd name="T40" fmla="*/ 39 w 262"/>
                <a:gd name="T41" fmla="*/ 117 h 155"/>
                <a:gd name="T42" fmla="*/ 15 w 262"/>
                <a:gd name="T43" fmla="*/ 110 h 155"/>
                <a:gd name="T44" fmla="*/ 30 w 262"/>
                <a:gd name="T45" fmla="*/ 104 h 155"/>
                <a:gd name="T46" fmla="*/ 4 w 262"/>
                <a:gd name="T47" fmla="*/ 67 h 155"/>
                <a:gd name="T48" fmla="*/ 13 w 262"/>
                <a:gd name="T49" fmla="*/ 60 h 155"/>
                <a:gd name="T50" fmla="*/ 17 w 262"/>
                <a:gd name="T51" fmla="*/ 43 h 155"/>
                <a:gd name="T52" fmla="*/ 24 w 262"/>
                <a:gd name="T53" fmla="*/ 35 h 155"/>
                <a:gd name="T54" fmla="*/ 56 w 262"/>
                <a:gd name="T55" fmla="*/ 28 h 155"/>
                <a:gd name="T56" fmla="*/ 58 w 262"/>
                <a:gd name="T57" fmla="*/ 74 h 155"/>
                <a:gd name="T58" fmla="*/ 95 w 262"/>
                <a:gd name="T59" fmla="*/ 27 h 155"/>
                <a:gd name="T60" fmla="*/ 136 w 262"/>
                <a:gd name="T61" fmla="*/ 8 h 155"/>
                <a:gd name="T62" fmla="*/ 155 w 262"/>
                <a:gd name="T63" fmla="*/ 11 h 155"/>
                <a:gd name="T64" fmla="*/ 152 w 262"/>
                <a:gd name="T65" fmla="*/ 32 h 155"/>
                <a:gd name="T66" fmla="*/ 180 w 262"/>
                <a:gd name="T67" fmla="*/ 3 h 155"/>
                <a:gd name="T68" fmla="*/ 180 w 262"/>
                <a:gd name="T69" fmla="*/ 3 h 155"/>
                <a:gd name="T70" fmla="*/ 190 w 262"/>
                <a:gd name="T71" fmla="*/ 5 h 155"/>
                <a:gd name="T72" fmla="*/ 186 w 262"/>
                <a:gd name="T73" fmla="*/ 26 h 155"/>
                <a:gd name="T74" fmla="*/ 205 w 262"/>
                <a:gd name="T75" fmla="*/ 33 h 155"/>
                <a:gd name="T76" fmla="*/ 212 w 262"/>
                <a:gd name="T77" fmla="*/ 46 h 155"/>
                <a:gd name="T78" fmla="*/ 197 w 262"/>
                <a:gd name="T79" fmla="*/ 49 h 155"/>
                <a:gd name="T80" fmla="*/ 182 w 262"/>
                <a:gd name="T81" fmla="*/ 44 h 155"/>
                <a:gd name="T82" fmla="*/ 163 w 262"/>
                <a:gd name="T83" fmla="*/ 58 h 155"/>
                <a:gd name="T84" fmla="*/ 179 w 262"/>
                <a:gd name="T85" fmla="*/ 77 h 155"/>
                <a:gd name="T86" fmla="*/ 209 w 262"/>
                <a:gd name="T87" fmla="*/ 68 h 155"/>
                <a:gd name="T88" fmla="*/ 232 w 262"/>
                <a:gd name="T89" fmla="*/ 6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2" h="155">
                  <a:moveTo>
                    <a:pt x="232" y="63"/>
                  </a:moveTo>
                  <a:cubicBezTo>
                    <a:pt x="242" y="65"/>
                    <a:pt x="251" y="66"/>
                    <a:pt x="262" y="68"/>
                  </a:cubicBezTo>
                  <a:cubicBezTo>
                    <a:pt x="253" y="81"/>
                    <a:pt x="240" y="83"/>
                    <a:pt x="227" y="89"/>
                  </a:cubicBezTo>
                  <a:cubicBezTo>
                    <a:pt x="233" y="93"/>
                    <a:pt x="250" y="87"/>
                    <a:pt x="240" y="103"/>
                  </a:cubicBezTo>
                  <a:cubicBezTo>
                    <a:pt x="234" y="111"/>
                    <a:pt x="238" y="120"/>
                    <a:pt x="240" y="128"/>
                  </a:cubicBezTo>
                  <a:cubicBezTo>
                    <a:pt x="232" y="135"/>
                    <a:pt x="223" y="127"/>
                    <a:pt x="214" y="128"/>
                  </a:cubicBezTo>
                  <a:cubicBezTo>
                    <a:pt x="198" y="134"/>
                    <a:pt x="182" y="142"/>
                    <a:pt x="163" y="140"/>
                  </a:cubicBezTo>
                  <a:cubicBezTo>
                    <a:pt x="154" y="132"/>
                    <a:pt x="148" y="141"/>
                    <a:pt x="140" y="143"/>
                  </a:cubicBezTo>
                  <a:cubicBezTo>
                    <a:pt x="131" y="145"/>
                    <a:pt x="122" y="145"/>
                    <a:pt x="114" y="148"/>
                  </a:cubicBezTo>
                  <a:cubicBezTo>
                    <a:pt x="95" y="155"/>
                    <a:pt x="84" y="148"/>
                    <a:pt x="76" y="131"/>
                  </a:cubicBezTo>
                  <a:cubicBezTo>
                    <a:pt x="73" y="129"/>
                    <a:pt x="70" y="126"/>
                    <a:pt x="68" y="123"/>
                  </a:cubicBezTo>
                  <a:cubicBezTo>
                    <a:pt x="61" y="111"/>
                    <a:pt x="72" y="109"/>
                    <a:pt x="78" y="105"/>
                  </a:cubicBezTo>
                  <a:cubicBezTo>
                    <a:pt x="81" y="104"/>
                    <a:pt x="84" y="104"/>
                    <a:pt x="87" y="104"/>
                  </a:cubicBezTo>
                  <a:cubicBezTo>
                    <a:pt x="93" y="106"/>
                    <a:pt x="99" y="110"/>
                    <a:pt x="106" y="111"/>
                  </a:cubicBezTo>
                  <a:cubicBezTo>
                    <a:pt x="128" y="114"/>
                    <a:pt x="130" y="112"/>
                    <a:pt x="125" y="91"/>
                  </a:cubicBezTo>
                  <a:cubicBezTo>
                    <a:pt x="123" y="81"/>
                    <a:pt x="123" y="72"/>
                    <a:pt x="140" y="75"/>
                  </a:cubicBezTo>
                  <a:cubicBezTo>
                    <a:pt x="130" y="65"/>
                    <a:pt x="123" y="61"/>
                    <a:pt x="113" y="73"/>
                  </a:cubicBezTo>
                  <a:cubicBezTo>
                    <a:pt x="108" y="78"/>
                    <a:pt x="101" y="80"/>
                    <a:pt x="93" y="81"/>
                  </a:cubicBezTo>
                  <a:cubicBezTo>
                    <a:pt x="83" y="82"/>
                    <a:pt x="75" y="86"/>
                    <a:pt x="78" y="99"/>
                  </a:cubicBezTo>
                  <a:cubicBezTo>
                    <a:pt x="77" y="103"/>
                    <a:pt x="75" y="106"/>
                    <a:pt x="72" y="108"/>
                  </a:cubicBezTo>
                  <a:cubicBezTo>
                    <a:pt x="61" y="112"/>
                    <a:pt x="50" y="112"/>
                    <a:pt x="39" y="117"/>
                  </a:cubicBezTo>
                  <a:cubicBezTo>
                    <a:pt x="30" y="121"/>
                    <a:pt x="22" y="117"/>
                    <a:pt x="15" y="110"/>
                  </a:cubicBezTo>
                  <a:cubicBezTo>
                    <a:pt x="20" y="101"/>
                    <a:pt x="27" y="105"/>
                    <a:pt x="30" y="104"/>
                  </a:cubicBezTo>
                  <a:cubicBezTo>
                    <a:pt x="23" y="91"/>
                    <a:pt x="0" y="90"/>
                    <a:pt x="4" y="67"/>
                  </a:cubicBezTo>
                  <a:cubicBezTo>
                    <a:pt x="7" y="65"/>
                    <a:pt x="10" y="62"/>
                    <a:pt x="13" y="60"/>
                  </a:cubicBezTo>
                  <a:cubicBezTo>
                    <a:pt x="18" y="55"/>
                    <a:pt x="32" y="53"/>
                    <a:pt x="17" y="43"/>
                  </a:cubicBezTo>
                  <a:cubicBezTo>
                    <a:pt x="15" y="41"/>
                    <a:pt x="21" y="37"/>
                    <a:pt x="24" y="35"/>
                  </a:cubicBezTo>
                  <a:cubicBezTo>
                    <a:pt x="36" y="39"/>
                    <a:pt x="45" y="28"/>
                    <a:pt x="56" y="28"/>
                  </a:cubicBezTo>
                  <a:cubicBezTo>
                    <a:pt x="78" y="42"/>
                    <a:pt x="59" y="58"/>
                    <a:pt x="58" y="74"/>
                  </a:cubicBezTo>
                  <a:cubicBezTo>
                    <a:pt x="71" y="58"/>
                    <a:pt x="80" y="41"/>
                    <a:pt x="95" y="27"/>
                  </a:cubicBezTo>
                  <a:cubicBezTo>
                    <a:pt x="107" y="16"/>
                    <a:pt x="120" y="9"/>
                    <a:pt x="136" y="8"/>
                  </a:cubicBezTo>
                  <a:cubicBezTo>
                    <a:pt x="142" y="7"/>
                    <a:pt x="150" y="5"/>
                    <a:pt x="155" y="11"/>
                  </a:cubicBezTo>
                  <a:cubicBezTo>
                    <a:pt x="160" y="18"/>
                    <a:pt x="156" y="26"/>
                    <a:pt x="152" y="32"/>
                  </a:cubicBezTo>
                  <a:cubicBezTo>
                    <a:pt x="160" y="22"/>
                    <a:pt x="168" y="11"/>
                    <a:pt x="180" y="3"/>
                  </a:cubicBezTo>
                  <a:cubicBezTo>
                    <a:pt x="180" y="3"/>
                    <a:pt x="180" y="3"/>
                    <a:pt x="180" y="3"/>
                  </a:cubicBezTo>
                  <a:cubicBezTo>
                    <a:pt x="184" y="0"/>
                    <a:pt x="187" y="2"/>
                    <a:pt x="190" y="5"/>
                  </a:cubicBezTo>
                  <a:cubicBezTo>
                    <a:pt x="194" y="13"/>
                    <a:pt x="189" y="19"/>
                    <a:pt x="186" y="26"/>
                  </a:cubicBezTo>
                  <a:cubicBezTo>
                    <a:pt x="193" y="30"/>
                    <a:pt x="200" y="29"/>
                    <a:pt x="205" y="33"/>
                  </a:cubicBezTo>
                  <a:cubicBezTo>
                    <a:pt x="209" y="36"/>
                    <a:pt x="215" y="40"/>
                    <a:pt x="212" y="46"/>
                  </a:cubicBezTo>
                  <a:cubicBezTo>
                    <a:pt x="209" y="52"/>
                    <a:pt x="203" y="50"/>
                    <a:pt x="197" y="49"/>
                  </a:cubicBezTo>
                  <a:cubicBezTo>
                    <a:pt x="192" y="47"/>
                    <a:pt x="188" y="45"/>
                    <a:pt x="182" y="44"/>
                  </a:cubicBezTo>
                  <a:cubicBezTo>
                    <a:pt x="172" y="43"/>
                    <a:pt x="163" y="46"/>
                    <a:pt x="163" y="58"/>
                  </a:cubicBezTo>
                  <a:cubicBezTo>
                    <a:pt x="162" y="69"/>
                    <a:pt x="168" y="76"/>
                    <a:pt x="179" y="77"/>
                  </a:cubicBezTo>
                  <a:cubicBezTo>
                    <a:pt x="190" y="78"/>
                    <a:pt x="200" y="75"/>
                    <a:pt x="209" y="68"/>
                  </a:cubicBezTo>
                  <a:cubicBezTo>
                    <a:pt x="216" y="62"/>
                    <a:pt x="223" y="59"/>
                    <a:pt x="232" y="63"/>
                  </a:cubicBezTo>
                  <a:close/>
                </a:path>
              </a:pathLst>
            </a:custGeom>
            <a:solidFill>
              <a:srgbClr val="A8B3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1DAD828F-1871-461A-97BE-F1B582D29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1000" y="2806700"/>
              <a:ext cx="485775" cy="1049337"/>
            </a:xfrm>
            <a:custGeom>
              <a:avLst/>
              <a:gdLst>
                <a:gd name="T0" fmla="*/ 21 w 129"/>
                <a:gd name="T1" fmla="*/ 76 h 279"/>
                <a:gd name="T2" fmla="*/ 47 w 129"/>
                <a:gd name="T3" fmla="*/ 53 h 279"/>
                <a:gd name="T4" fmla="*/ 75 w 129"/>
                <a:gd name="T5" fmla="*/ 49 h 279"/>
                <a:gd name="T6" fmla="*/ 94 w 129"/>
                <a:gd name="T7" fmla="*/ 51 h 279"/>
                <a:gd name="T8" fmla="*/ 96 w 129"/>
                <a:gd name="T9" fmla="*/ 31 h 279"/>
                <a:gd name="T10" fmla="*/ 107 w 129"/>
                <a:gd name="T11" fmla="*/ 11 h 279"/>
                <a:gd name="T12" fmla="*/ 129 w 129"/>
                <a:gd name="T13" fmla="*/ 0 h 279"/>
                <a:gd name="T14" fmla="*/ 93 w 129"/>
                <a:gd name="T15" fmla="*/ 161 h 279"/>
                <a:gd name="T16" fmla="*/ 68 w 129"/>
                <a:gd name="T17" fmla="*/ 198 h 279"/>
                <a:gd name="T18" fmla="*/ 35 w 129"/>
                <a:gd name="T19" fmla="*/ 269 h 279"/>
                <a:gd name="T20" fmla="*/ 13 w 129"/>
                <a:gd name="T21" fmla="*/ 272 h 279"/>
                <a:gd name="T22" fmla="*/ 13 w 129"/>
                <a:gd name="T23" fmla="*/ 272 h 279"/>
                <a:gd name="T24" fmla="*/ 32 w 129"/>
                <a:gd name="T25" fmla="*/ 229 h 279"/>
                <a:gd name="T26" fmla="*/ 40 w 129"/>
                <a:gd name="T27" fmla="*/ 214 h 279"/>
                <a:gd name="T28" fmla="*/ 28 w 129"/>
                <a:gd name="T29" fmla="*/ 205 h 279"/>
                <a:gd name="T30" fmla="*/ 8 w 129"/>
                <a:gd name="T31" fmla="*/ 203 h 279"/>
                <a:gd name="T32" fmla="*/ 6 w 129"/>
                <a:gd name="T33" fmla="*/ 184 h 279"/>
                <a:gd name="T34" fmla="*/ 16 w 129"/>
                <a:gd name="T35" fmla="*/ 155 h 279"/>
                <a:gd name="T36" fmla="*/ 32 w 129"/>
                <a:gd name="T37" fmla="*/ 150 h 279"/>
                <a:gd name="T38" fmla="*/ 19 w 129"/>
                <a:gd name="T39" fmla="*/ 134 h 279"/>
                <a:gd name="T40" fmla="*/ 6 w 129"/>
                <a:gd name="T41" fmla="*/ 127 h 279"/>
                <a:gd name="T42" fmla="*/ 3 w 129"/>
                <a:gd name="T43" fmla="*/ 122 h 279"/>
                <a:gd name="T44" fmla="*/ 21 w 129"/>
                <a:gd name="T45" fmla="*/ 76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9" h="279">
                  <a:moveTo>
                    <a:pt x="21" y="76"/>
                  </a:moveTo>
                  <a:cubicBezTo>
                    <a:pt x="31" y="69"/>
                    <a:pt x="41" y="64"/>
                    <a:pt x="47" y="53"/>
                  </a:cubicBezTo>
                  <a:cubicBezTo>
                    <a:pt x="54" y="40"/>
                    <a:pt x="65" y="46"/>
                    <a:pt x="75" y="49"/>
                  </a:cubicBezTo>
                  <a:cubicBezTo>
                    <a:pt x="81" y="51"/>
                    <a:pt x="88" y="60"/>
                    <a:pt x="94" y="51"/>
                  </a:cubicBezTo>
                  <a:cubicBezTo>
                    <a:pt x="99" y="46"/>
                    <a:pt x="100" y="39"/>
                    <a:pt x="96" y="31"/>
                  </a:cubicBezTo>
                  <a:cubicBezTo>
                    <a:pt x="89" y="20"/>
                    <a:pt x="99" y="11"/>
                    <a:pt x="107" y="11"/>
                  </a:cubicBezTo>
                  <a:cubicBezTo>
                    <a:pt x="118" y="11"/>
                    <a:pt x="121" y="3"/>
                    <a:pt x="129" y="0"/>
                  </a:cubicBezTo>
                  <a:cubicBezTo>
                    <a:pt x="118" y="54"/>
                    <a:pt x="126" y="112"/>
                    <a:pt x="93" y="161"/>
                  </a:cubicBezTo>
                  <a:cubicBezTo>
                    <a:pt x="78" y="168"/>
                    <a:pt x="67" y="183"/>
                    <a:pt x="68" y="198"/>
                  </a:cubicBezTo>
                  <a:cubicBezTo>
                    <a:pt x="68" y="228"/>
                    <a:pt x="46" y="245"/>
                    <a:pt x="35" y="269"/>
                  </a:cubicBezTo>
                  <a:cubicBezTo>
                    <a:pt x="32" y="277"/>
                    <a:pt x="22" y="279"/>
                    <a:pt x="13" y="272"/>
                  </a:cubicBezTo>
                  <a:cubicBezTo>
                    <a:pt x="13" y="272"/>
                    <a:pt x="13" y="272"/>
                    <a:pt x="13" y="272"/>
                  </a:cubicBezTo>
                  <a:cubicBezTo>
                    <a:pt x="16" y="256"/>
                    <a:pt x="25" y="243"/>
                    <a:pt x="32" y="229"/>
                  </a:cubicBezTo>
                  <a:cubicBezTo>
                    <a:pt x="35" y="224"/>
                    <a:pt x="40" y="220"/>
                    <a:pt x="40" y="214"/>
                  </a:cubicBezTo>
                  <a:cubicBezTo>
                    <a:pt x="40" y="206"/>
                    <a:pt x="40" y="198"/>
                    <a:pt x="28" y="205"/>
                  </a:cubicBezTo>
                  <a:cubicBezTo>
                    <a:pt x="21" y="209"/>
                    <a:pt x="14" y="208"/>
                    <a:pt x="8" y="203"/>
                  </a:cubicBezTo>
                  <a:cubicBezTo>
                    <a:pt x="0" y="197"/>
                    <a:pt x="5" y="190"/>
                    <a:pt x="6" y="184"/>
                  </a:cubicBezTo>
                  <a:cubicBezTo>
                    <a:pt x="8" y="174"/>
                    <a:pt x="12" y="165"/>
                    <a:pt x="16" y="155"/>
                  </a:cubicBezTo>
                  <a:cubicBezTo>
                    <a:pt x="19" y="147"/>
                    <a:pt x="24" y="147"/>
                    <a:pt x="32" y="150"/>
                  </a:cubicBezTo>
                  <a:cubicBezTo>
                    <a:pt x="27" y="145"/>
                    <a:pt x="24" y="138"/>
                    <a:pt x="19" y="134"/>
                  </a:cubicBezTo>
                  <a:cubicBezTo>
                    <a:pt x="15" y="131"/>
                    <a:pt x="10" y="129"/>
                    <a:pt x="6" y="127"/>
                  </a:cubicBezTo>
                  <a:cubicBezTo>
                    <a:pt x="5" y="126"/>
                    <a:pt x="4" y="124"/>
                    <a:pt x="3" y="122"/>
                  </a:cubicBezTo>
                  <a:cubicBezTo>
                    <a:pt x="4" y="105"/>
                    <a:pt x="8" y="89"/>
                    <a:pt x="21" y="76"/>
                  </a:cubicBezTo>
                  <a:close/>
                </a:path>
              </a:pathLst>
            </a:custGeom>
            <a:solidFill>
              <a:srgbClr val="EDDA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068104FD-0E78-440A-A80D-B722067C26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3355975"/>
              <a:ext cx="774700" cy="928687"/>
            </a:xfrm>
            <a:custGeom>
              <a:avLst/>
              <a:gdLst>
                <a:gd name="T0" fmla="*/ 126 w 206"/>
                <a:gd name="T1" fmla="*/ 126 h 247"/>
                <a:gd name="T2" fmla="*/ 150 w 206"/>
                <a:gd name="T3" fmla="*/ 107 h 247"/>
                <a:gd name="T4" fmla="*/ 156 w 206"/>
                <a:gd name="T5" fmla="*/ 95 h 247"/>
                <a:gd name="T6" fmla="*/ 174 w 206"/>
                <a:gd name="T7" fmla="*/ 53 h 247"/>
                <a:gd name="T8" fmla="*/ 185 w 206"/>
                <a:gd name="T9" fmla="*/ 29 h 247"/>
                <a:gd name="T10" fmla="*/ 190 w 206"/>
                <a:gd name="T11" fmla="*/ 17 h 247"/>
                <a:gd name="T12" fmla="*/ 206 w 206"/>
                <a:gd name="T13" fmla="*/ 15 h 247"/>
                <a:gd name="T14" fmla="*/ 198 w 206"/>
                <a:gd name="T15" fmla="*/ 59 h 247"/>
                <a:gd name="T16" fmla="*/ 189 w 206"/>
                <a:gd name="T17" fmla="*/ 93 h 247"/>
                <a:gd name="T18" fmla="*/ 178 w 206"/>
                <a:gd name="T19" fmla="*/ 124 h 247"/>
                <a:gd name="T20" fmla="*/ 157 w 206"/>
                <a:gd name="T21" fmla="*/ 163 h 247"/>
                <a:gd name="T22" fmla="*/ 138 w 206"/>
                <a:gd name="T23" fmla="*/ 190 h 247"/>
                <a:gd name="T24" fmla="*/ 50 w 206"/>
                <a:gd name="T25" fmla="*/ 246 h 247"/>
                <a:gd name="T26" fmla="*/ 33 w 206"/>
                <a:gd name="T27" fmla="*/ 235 h 247"/>
                <a:gd name="T28" fmla="*/ 13 w 206"/>
                <a:gd name="T29" fmla="*/ 222 h 247"/>
                <a:gd name="T30" fmla="*/ 1 w 206"/>
                <a:gd name="T31" fmla="*/ 217 h 247"/>
                <a:gd name="T32" fmla="*/ 10 w 206"/>
                <a:gd name="T33" fmla="*/ 209 h 247"/>
                <a:gd name="T34" fmla="*/ 14 w 206"/>
                <a:gd name="T35" fmla="*/ 208 h 247"/>
                <a:gd name="T36" fmla="*/ 76 w 206"/>
                <a:gd name="T37" fmla="*/ 171 h 247"/>
                <a:gd name="T38" fmla="*/ 82 w 206"/>
                <a:gd name="T39" fmla="*/ 163 h 247"/>
                <a:gd name="T40" fmla="*/ 114 w 206"/>
                <a:gd name="T41" fmla="*/ 137 h 247"/>
                <a:gd name="T42" fmla="*/ 126 w 206"/>
                <a:gd name="T43" fmla="*/ 126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6" h="247">
                  <a:moveTo>
                    <a:pt x="126" y="126"/>
                  </a:moveTo>
                  <a:cubicBezTo>
                    <a:pt x="140" y="127"/>
                    <a:pt x="150" y="123"/>
                    <a:pt x="150" y="107"/>
                  </a:cubicBezTo>
                  <a:cubicBezTo>
                    <a:pt x="150" y="102"/>
                    <a:pt x="152" y="98"/>
                    <a:pt x="156" y="95"/>
                  </a:cubicBezTo>
                  <a:cubicBezTo>
                    <a:pt x="171" y="85"/>
                    <a:pt x="175" y="70"/>
                    <a:pt x="174" y="53"/>
                  </a:cubicBezTo>
                  <a:cubicBezTo>
                    <a:pt x="174" y="44"/>
                    <a:pt x="172" y="33"/>
                    <a:pt x="185" y="29"/>
                  </a:cubicBezTo>
                  <a:cubicBezTo>
                    <a:pt x="191" y="27"/>
                    <a:pt x="189" y="21"/>
                    <a:pt x="190" y="17"/>
                  </a:cubicBezTo>
                  <a:cubicBezTo>
                    <a:pt x="193" y="0"/>
                    <a:pt x="200" y="5"/>
                    <a:pt x="206" y="15"/>
                  </a:cubicBezTo>
                  <a:cubicBezTo>
                    <a:pt x="200" y="29"/>
                    <a:pt x="197" y="43"/>
                    <a:pt x="198" y="59"/>
                  </a:cubicBezTo>
                  <a:cubicBezTo>
                    <a:pt x="199" y="71"/>
                    <a:pt x="195" y="82"/>
                    <a:pt x="189" y="93"/>
                  </a:cubicBezTo>
                  <a:cubicBezTo>
                    <a:pt x="183" y="102"/>
                    <a:pt x="179" y="111"/>
                    <a:pt x="178" y="124"/>
                  </a:cubicBezTo>
                  <a:cubicBezTo>
                    <a:pt x="178" y="137"/>
                    <a:pt x="166" y="151"/>
                    <a:pt x="157" y="163"/>
                  </a:cubicBezTo>
                  <a:cubicBezTo>
                    <a:pt x="149" y="172"/>
                    <a:pt x="143" y="188"/>
                    <a:pt x="138" y="190"/>
                  </a:cubicBezTo>
                  <a:cubicBezTo>
                    <a:pt x="104" y="203"/>
                    <a:pt x="89" y="243"/>
                    <a:pt x="50" y="246"/>
                  </a:cubicBezTo>
                  <a:cubicBezTo>
                    <a:pt x="42" y="247"/>
                    <a:pt x="34" y="245"/>
                    <a:pt x="33" y="235"/>
                  </a:cubicBezTo>
                  <a:cubicBezTo>
                    <a:pt x="31" y="222"/>
                    <a:pt x="23" y="221"/>
                    <a:pt x="13" y="222"/>
                  </a:cubicBezTo>
                  <a:cubicBezTo>
                    <a:pt x="9" y="222"/>
                    <a:pt x="2" y="223"/>
                    <a:pt x="1" y="217"/>
                  </a:cubicBezTo>
                  <a:cubicBezTo>
                    <a:pt x="0" y="211"/>
                    <a:pt x="6" y="211"/>
                    <a:pt x="10" y="209"/>
                  </a:cubicBezTo>
                  <a:cubicBezTo>
                    <a:pt x="12" y="209"/>
                    <a:pt x="13" y="209"/>
                    <a:pt x="14" y="208"/>
                  </a:cubicBezTo>
                  <a:cubicBezTo>
                    <a:pt x="33" y="192"/>
                    <a:pt x="46" y="167"/>
                    <a:pt x="76" y="171"/>
                  </a:cubicBezTo>
                  <a:cubicBezTo>
                    <a:pt x="78" y="171"/>
                    <a:pt x="81" y="166"/>
                    <a:pt x="82" y="163"/>
                  </a:cubicBezTo>
                  <a:cubicBezTo>
                    <a:pt x="87" y="147"/>
                    <a:pt x="99" y="141"/>
                    <a:pt x="114" y="137"/>
                  </a:cubicBezTo>
                  <a:cubicBezTo>
                    <a:pt x="120" y="136"/>
                    <a:pt x="125" y="134"/>
                    <a:pt x="126" y="126"/>
                  </a:cubicBezTo>
                  <a:close/>
                </a:path>
              </a:pathLst>
            </a:custGeom>
            <a:solidFill>
              <a:srgbClr val="F9D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7DD39C9D-D582-4DAC-964C-A8BD7BCAA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588" y="4930775"/>
              <a:ext cx="1176338" cy="615950"/>
            </a:xfrm>
            <a:custGeom>
              <a:avLst/>
              <a:gdLst>
                <a:gd name="T0" fmla="*/ 55 w 313"/>
                <a:gd name="T1" fmla="*/ 52 h 164"/>
                <a:gd name="T2" fmla="*/ 24 w 313"/>
                <a:gd name="T3" fmla="*/ 42 h 164"/>
                <a:gd name="T4" fmla="*/ 8 w 313"/>
                <a:gd name="T5" fmla="*/ 37 h 164"/>
                <a:gd name="T6" fmla="*/ 9 w 313"/>
                <a:gd name="T7" fmla="*/ 9 h 164"/>
                <a:gd name="T8" fmla="*/ 33 w 313"/>
                <a:gd name="T9" fmla="*/ 11 h 164"/>
                <a:gd name="T10" fmla="*/ 95 w 313"/>
                <a:gd name="T11" fmla="*/ 37 h 164"/>
                <a:gd name="T12" fmla="*/ 124 w 313"/>
                <a:gd name="T13" fmla="*/ 35 h 164"/>
                <a:gd name="T14" fmla="*/ 172 w 313"/>
                <a:gd name="T15" fmla="*/ 51 h 164"/>
                <a:gd name="T16" fmla="*/ 191 w 313"/>
                <a:gd name="T17" fmla="*/ 64 h 164"/>
                <a:gd name="T18" fmla="*/ 228 w 313"/>
                <a:gd name="T19" fmla="*/ 79 h 164"/>
                <a:gd name="T20" fmla="*/ 268 w 313"/>
                <a:gd name="T21" fmla="*/ 106 h 164"/>
                <a:gd name="T22" fmla="*/ 312 w 313"/>
                <a:gd name="T23" fmla="*/ 146 h 164"/>
                <a:gd name="T24" fmla="*/ 299 w 313"/>
                <a:gd name="T25" fmla="*/ 164 h 164"/>
                <a:gd name="T26" fmla="*/ 238 w 313"/>
                <a:gd name="T27" fmla="*/ 126 h 164"/>
                <a:gd name="T28" fmla="*/ 111 w 313"/>
                <a:gd name="T29" fmla="*/ 71 h 164"/>
                <a:gd name="T30" fmla="*/ 72 w 313"/>
                <a:gd name="T31" fmla="*/ 59 h 164"/>
                <a:gd name="T32" fmla="*/ 55 w 313"/>
                <a:gd name="T33" fmla="*/ 52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3" h="164">
                  <a:moveTo>
                    <a:pt x="55" y="52"/>
                  </a:moveTo>
                  <a:cubicBezTo>
                    <a:pt x="45" y="49"/>
                    <a:pt x="34" y="46"/>
                    <a:pt x="24" y="42"/>
                  </a:cubicBezTo>
                  <a:cubicBezTo>
                    <a:pt x="19" y="40"/>
                    <a:pt x="12" y="43"/>
                    <a:pt x="8" y="37"/>
                  </a:cubicBezTo>
                  <a:cubicBezTo>
                    <a:pt x="0" y="28"/>
                    <a:pt x="1" y="18"/>
                    <a:pt x="9" y="9"/>
                  </a:cubicBezTo>
                  <a:cubicBezTo>
                    <a:pt x="17" y="0"/>
                    <a:pt x="25" y="8"/>
                    <a:pt x="33" y="11"/>
                  </a:cubicBezTo>
                  <a:cubicBezTo>
                    <a:pt x="53" y="20"/>
                    <a:pt x="74" y="28"/>
                    <a:pt x="95" y="37"/>
                  </a:cubicBezTo>
                  <a:cubicBezTo>
                    <a:pt x="105" y="41"/>
                    <a:pt x="115" y="44"/>
                    <a:pt x="124" y="35"/>
                  </a:cubicBezTo>
                  <a:cubicBezTo>
                    <a:pt x="143" y="30"/>
                    <a:pt x="157" y="43"/>
                    <a:pt x="172" y="51"/>
                  </a:cubicBezTo>
                  <a:cubicBezTo>
                    <a:pt x="173" y="63"/>
                    <a:pt x="184" y="61"/>
                    <a:pt x="191" y="64"/>
                  </a:cubicBezTo>
                  <a:cubicBezTo>
                    <a:pt x="203" y="70"/>
                    <a:pt x="213" y="80"/>
                    <a:pt x="228" y="79"/>
                  </a:cubicBezTo>
                  <a:cubicBezTo>
                    <a:pt x="246" y="81"/>
                    <a:pt x="255" y="97"/>
                    <a:pt x="268" y="106"/>
                  </a:cubicBezTo>
                  <a:cubicBezTo>
                    <a:pt x="284" y="118"/>
                    <a:pt x="298" y="133"/>
                    <a:pt x="312" y="146"/>
                  </a:cubicBezTo>
                  <a:cubicBezTo>
                    <a:pt x="313" y="156"/>
                    <a:pt x="306" y="160"/>
                    <a:pt x="299" y="164"/>
                  </a:cubicBezTo>
                  <a:cubicBezTo>
                    <a:pt x="279" y="151"/>
                    <a:pt x="257" y="141"/>
                    <a:pt x="238" y="126"/>
                  </a:cubicBezTo>
                  <a:cubicBezTo>
                    <a:pt x="200" y="97"/>
                    <a:pt x="154" y="88"/>
                    <a:pt x="111" y="71"/>
                  </a:cubicBezTo>
                  <a:cubicBezTo>
                    <a:pt x="99" y="66"/>
                    <a:pt x="87" y="56"/>
                    <a:pt x="72" y="59"/>
                  </a:cubicBezTo>
                  <a:cubicBezTo>
                    <a:pt x="64" y="63"/>
                    <a:pt x="60" y="56"/>
                    <a:pt x="55" y="52"/>
                  </a:cubicBezTo>
                  <a:close/>
                </a:path>
              </a:pathLst>
            </a:custGeom>
            <a:solidFill>
              <a:srgbClr val="9489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33649E93-CBC5-4258-9945-CAC6E824B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5275" y="2168525"/>
              <a:ext cx="582613" cy="657225"/>
            </a:xfrm>
            <a:custGeom>
              <a:avLst/>
              <a:gdLst>
                <a:gd name="T0" fmla="*/ 152 w 155"/>
                <a:gd name="T1" fmla="*/ 158 h 175"/>
                <a:gd name="T2" fmla="*/ 118 w 155"/>
                <a:gd name="T3" fmla="*/ 158 h 175"/>
                <a:gd name="T4" fmla="*/ 122 w 155"/>
                <a:gd name="T5" fmla="*/ 141 h 175"/>
                <a:gd name="T6" fmla="*/ 129 w 155"/>
                <a:gd name="T7" fmla="*/ 109 h 175"/>
                <a:gd name="T8" fmla="*/ 99 w 155"/>
                <a:gd name="T9" fmla="*/ 96 h 175"/>
                <a:gd name="T10" fmla="*/ 57 w 155"/>
                <a:gd name="T11" fmla="*/ 83 h 175"/>
                <a:gd name="T12" fmla="*/ 52 w 155"/>
                <a:gd name="T13" fmla="*/ 72 h 175"/>
                <a:gd name="T14" fmla="*/ 21 w 155"/>
                <a:gd name="T15" fmla="*/ 31 h 175"/>
                <a:gd name="T16" fmla="*/ 0 w 155"/>
                <a:gd name="T17" fmla="*/ 6 h 175"/>
                <a:gd name="T18" fmla="*/ 6 w 155"/>
                <a:gd name="T19" fmla="*/ 0 h 175"/>
                <a:gd name="T20" fmla="*/ 59 w 155"/>
                <a:gd name="T21" fmla="*/ 22 h 175"/>
                <a:gd name="T22" fmla="*/ 92 w 155"/>
                <a:gd name="T23" fmla="*/ 40 h 175"/>
                <a:gd name="T24" fmla="*/ 109 w 155"/>
                <a:gd name="T25" fmla="*/ 35 h 175"/>
                <a:gd name="T26" fmla="*/ 115 w 155"/>
                <a:gd name="T27" fmla="*/ 22 h 175"/>
                <a:gd name="T28" fmla="*/ 141 w 155"/>
                <a:gd name="T29" fmla="*/ 23 h 175"/>
                <a:gd name="T30" fmla="*/ 149 w 155"/>
                <a:gd name="T31" fmla="*/ 34 h 175"/>
                <a:gd name="T32" fmla="*/ 152 w 155"/>
                <a:gd name="T33" fmla="*/ 43 h 175"/>
                <a:gd name="T34" fmla="*/ 148 w 155"/>
                <a:gd name="T35" fmla="*/ 87 h 175"/>
                <a:gd name="T36" fmla="*/ 152 w 155"/>
                <a:gd name="T37" fmla="*/ 158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5" h="175">
                  <a:moveTo>
                    <a:pt x="152" y="158"/>
                  </a:moveTo>
                  <a:cubicBezTo>
                    <a:pt x="140" y="165"/>
                    <a:pt x="132" y="175"/>
                    <a:pt x="118" y="158"/>
                  </a:cubicBezTo>
                  <a:cubicBezTo>
                    <a:pt x="107" y="145"/>
                    <a:pt x="117" y="145"/>
                    <a:pt x="122" y="141"/>
                  </a:cubicBezTo>
                  <a:cubicBezTo>
                    <a:pt x="136" y="130"/>
                    <a:pt x="140" y="110"/>
                    <a:pt x="129" y="109"/>
                  </a:cubicBezTo>
                  <a:cubicBezTo>
                    <a:pt x="116" y="108"/>
                    <a:pt x="109" y="100"/>
                    <a:pt x="99" y="96"/>
                  </a:cubicBezTo>
                  <a:cubicBezTo>
                    <a:pt x="86" y="90"/>
                    <a:pt x="74" y="80"/>
                    <a:pt x="57" y="83"/>
                  </a:cubicBezTo>
                  <a:cubicBezTo>
                    <a:pt x="53" y="84"/>
                    <a:pt x="52" y="77"/>
                    <a:pt x="52" y="72"/>
                  </a:cubicBezTo>
                  <a:cubicBezTo>
                    <a:pt x="51" y="51"/>
                    <a:pt x="44" y="35"/>
                    <a:pt x="21" y="31"/>
                  </a:cubicBezTo>
                  <a:cubicBezTo>
                    <a:pt x="8" y="28"/>
                    <a:pt x="8" y="14"/>
                    <a:pt x="0" y="6"/>
                  </a:cubicBezTo>
                  <a:cubicBezTo>
                    <a:pt x="1" y="3"/>
                    <a:pt x="2" y="1"/>
                    <a:pt x="6" y="0"/>
                  </a:cubicBezTo>
                  <a:cubicBezTo>
                    <a:pt x="25" y="3"/>
                    <a:pt x="44" y="7"/>
                    <a:pt x="59" y="22"/>
                  </a:cubicBezTo>
                  <a:cubicBezTo>
                    <a:pt x="68" y="31"/>
                    <a:pt x="82" y="33"/>
                    <a:pt x="92" y="40"/>
                  </a:cubicBezTo>
                  <a:cubicBezTo>
                    <a:pt x="98" y="44"/>
                    <a:pt x="105" y="41"/>
                    <a:pt x="109" y="35"/>
                  </a:cubicBezTo>
                  <a:cubicBezTo>
                    <a:pt x="111" y="31"/>
                    <a:pt x="112" y="26"/>
                    <a:pt x="115" y="22"/>
                  </a:cubicBezTo>
                  <a:cubicBezTo>
                    <a:pt x="123" y="10"/>
                    <a:pt x="133" y="11"/>
                    <a:pt x="141" y="23"/>
                  </a:cubicBezTo>
                  <a:cubicBezTo>
                    <a:pt x="143" y="27"/>
                    <a:pt x="145" y="31"/>
                    <a:pt x="149" y="34"/>
                  </a:cubicBezTo>
                  <a:cubicBezTo>
                    <a:pt x="152" y="36"/>
                    <a:pt x="155" y="39"/>
                    <a:pt x="152" y="43"/>
                  </a:cubicBezTo>
                  <a:cubicBezTo>
                    <a:pt x="141" y="57"/>
                    <a:pt x="144" y="72"/>
                    <a:pt x="148" y="87"/>
                  </a:cubicBezTo>
                  <a:cubicBezTo>
                    <a:pt x="154" y="110"/>
                    <a:pt x="152" y="134"/>
                    <a:pt x="152" y="158"/>
                  </a:cubicBezTo>
                  <a:close/>
                </a:path>
              </a:pathLst>
            </a:custGeom>
            <a:solidFill>
              <a:srgbClr val="D5B7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C133B91B-FB4D-448E-AA93-3E9C8DDF3A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4025" y="2822575"/>
              <a:ext cx="457200" cy="642937"/>
            </a:xfrm>
            <a:custGeom>
              <a:avLst/>
              <a:gdLst>
                <a:gd name="T0" fmla="*/ 118 w 122"/>
                <a:gd name="T1" fmla="*/ 88 h 171"/>
                <a:gd name="T2" fmla="*/ 50 w 122"/>
                <a:gd name="T3" fmla="*/ 156 h 171"/>
                <a:gd name="T4" fmla="*/ 33 w 122"/>
                <a:gd name="T5" fmla="*/ 166 h 171"/>
                <a:gd name="T6" fmla="*/ 7 w 122"/>
                <a:gd name="T7" fmla="*/ 154 h 171"/>
                <a:gd name="T8" fmla="*/ 21 w 122"/>
                <a:gd name="T9" fmla="*/ 66 h 171"/>
                <a:gd name="T10" fmla="*/ 49 w 122"/>
                <a:gd name="T11" fmla="*/ 15 h 171"/>
                <a:gd name="T12" fmla="*/ 61 w 122"/>
                <a:gd name="T13" fmla="*/ 0 h 171"/>
                <a:gd name="T14" fmla="*/ 71 w 122"/>
                <a:gd name="T15" fmla="*/ 16 h 171"/>
                <a:gd name="T16" fmla="*/ 92 w 122"/>
                <a:gd name="T17" fmla="*/ 24 h 171"/>
                <a:gd name="T18" fmla="*/ 114 w 122"/>
                <a:gd name="T19" fmla="*/ 10 h 171"/>
                <a:gd name="T20" fmla="*/ 120 w 122"/>
                <a:gd name="T21" fmla="*/ 15 h 171"/>
                <a:gd name="T22" fmla="*/ 68 w 122"/>
                <a:gd name="T23" fmla="*/ 76 h 171"/>
                <a:gd name="T24" fmla="*/ 48 w 122"/>
                <a:gd name="T25" fmla="*/ 63 h 171"/>
                <a:gd name="T26" fmla="*/ 45 w 122"/>
                <a:gd name="T27" fmla="*/ 98 h 171"/>
                <a:gd name="T28" fmla="*/ 58 w 122"/>
                <a:gd name="T29" fmla="*/ 110 h 171"/>
                <a:gd name="T30" fmla="*/ 103 w 122"/>
                <a:gd name="T31" fmla="*/ 83 h 171"/>
                <a:gd name="T32" fmla="*/ 120 w 122"/>
                <a:gd name="T33" fmla="*/ 77 h 171"/>
                <a:gd name="T34" fmla="*/ 118 w 122"/>
                <a:gd name="T35" fmla="*/ 8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171">
                  <a:moveTo>
                    <a:pt x="118" y="88"/>
                  </a:moveTo>
                  <a:cubicBezTo>
                    <a:pt x="95" y="111"/>
                    <a:pt x="73" y="133"/>
                    <a:pt x="50" y="156"/>
                  </a:cubicBezTo>
                  <a:cubicBezTo>
                    <a:pt x="44" y="159"/>
                    <a:pt x="39" y="164"/>
                    <a:pt x="33" y="166"/>
                  </a:cubicBezTo>
                  <a:cubicBezTo>
                    <a:pt x="20" y="171"/>
                    <a:pt x="9" y="168"/>
                    <a:pt x="7" y="154"/>
                  </a:cubicBezTo>
                  <a:cubicBezTo>
                    <a:pt x="0" y="123"/>
                    <a:pt x="6" y="92"/>
                    <a:pt x="21" y="66"/>
                  </a:cubicBezTo>
                  <a:cubicBezTo>
                    <a:pt x="31" y="49"/>
                    <a:pt x="41" y="33"/>
                    <a:pt x="49" y="15"/>
                  </a:cubicBezTo>
                  <a:cubicBezTo>
                    <a:pt x="52" y="9"/>
                    <a:pt x="55" y="3"/>
                    <a:pt x="61" y="0"/>
                  </a:cubicBezTo>
                  <a:cubicBezTo>
                    <a:pt x="74" y="0"/>
                    <a:pt x="70" y="10"/>
                    <a:pt x="71" y="16"/>
                  </a:cubicBezTo>
                  <a:cubicBezTo>
                    <a:pt x="74" y="31"/>
                    <a:pt x="80" y="34"/>
                    <a:pt x="92" y="24"/>
                  </a:cubicBezTo>
                  <a:cubicBezTo>
                    <a:pt x="99" y="19"/>
                    <a:pt x="104" y="10"/>
                    <a:pt x="114" y="10"/>
                  </a:cubicBezTo>
                  <a:cubicBezTo>
                    <a:pt x="117" y="11"/>
                    <a:pt x="120" y="12"/>
                    <a:pt x="120" y="15"/>
                  </a:cubicBezTo>
                  <a:cubicBezTo>
                    <a:pt x="122" y="40"/>
                    <a:pt x="93" y="75"/>
                    <a:pt x="68" y="76"/>
                  </a:cubicBezTo>
                  <a:cubicBezTo>
                    <a:pt x="58" y="77"/>
                    <a:pt x="50" y="74"/>
                    <a:pt x="48" y="63"/>
                  </a:cubicBezTo>
                  <a:cubicBezTo>
                    <a:pt x="44" y="74"/>
                    <a:pt x="43" y="86"/>
                    <a:pt x="45" y="98"/>
                  </a:cubicBezTo>
                  <a:cubicBezTo>
                    <a:pt x="43" y="109"/>
                    <a:pt x="43" y="118"/>
                    <a:pt x="58" y="110"/>
                  </a:cubicBezTo>
                  <a:cubicBezTo>
                    <a:pt x="77" y="109"/>
                    <a:pt x="88" y="92"/>
                    <a:pt x="103" y="83"/>
                  </a:cubicBezTo>
                  <a:cubicBezTo>
                    <a:pt x="108" y="80"/>
                    <a:pt x="111" y="72"/>
                    <a:pt x="120" y="77"/>
                  </a:cubicBezTo>
                  <a:cubicBezTo>
                    <a:pt x="120" y="81"/>
                    <a:pt x="121" y="85"/>
                    <a:pt x="118" y="88"/>
                  </a:cubicBezTo>
                  <a:close/>
                </a:path>
              </a:pathLst>
            </a:custGeom>
            <a:solidFill>
              <a:srgbClr val="AEBB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BB8C4CE6-B732-4E37-9FEB-46EB277684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9550" y="4524375"/>
              <a:ext cx="833438" cy="658812"/>
            </a:xfrm>
            <a:custGeom>
              <a:avLst/>
              <a:gdLst>
                <a:gd name="T0" fmla="*/ 209 w 222"/>
                <a:gd name="T1" fmla="*/ 175 h 175"/>
                <a:gd name="T2" fmla="*/ 121 w 222"/>
                <a:gd name="T3" fmla="*/ 103 h 175"/>
                <a:gd name="T4" fmla="*/ 53 w 222"/>
                <a:gd name="T5" fmla="*/ 59 h 175"/>
                <a:gd name="T6" fmla="*/ 45 w 222"/>
                <a:gd name="T7" fmla="*/ 56 h 175"/>
                <a:gd name="T8" fmla="*/ 31 w 222"/>
                <a:gd name="T9" fmla="*/ 45 h 175"/>
                <a:gd name="T10" fmla="*/ 24 w 222"/>
                <a:gd name="T11" fmla="*/ 38 h 175"/>
                <a:gd name="T12" fmla="*/ 26 w 222"/>
                <a:gd name="T13" fmla="*/ 0 h 175"/>
                <a:gd name="T14" fmla="*/ 64 w 222"/>
                <a:gd name="T15" fmla="*/ 23 h 175"/>
                <a:gd name="T16" fmla="*/ 110 w 222"/>
                <a:gd name="T17" fmla="*/ 43 h 175"/>
                <a:gd name="T18" fmla="*/ 130 w 222"/>
                <a:gd name="T19" fmla="*/ 57 h 175"/>
                <a:gd name="T20" fmla="*/ 135 w 222"/>
                <a:gd name="T21" fmla="*/ 80 h 175"/>
                <a:gd name="T22" fmla="*/ 162 w 222"/>
                <a:gd name="T23" fmla="*/ 75 h 175"/>
                <a:gd name="T24" fmla="*/ 173 w 222"/>
                <a:gd name="T25" fmla="*/ 68 h 175"/>
                <a:gd name="T26" fmla="*/ 206 w 222"/>
                <a:gd name="T27" fmla="*/ 90 h 175"/>
                <a:gd name="T28" fmla="*/ 187 w 222"/>
                <a:gd name="T29" fmla="*/ 97 h 175"/>
                <a:gd name="T30" fmla="*/ 173 w 222"/>
                <a:gd name="T31" fmla="*/ 100 h 175"/>
                <a:gd name="T32" fmla="*/ 177 w 222"/>
                <a:gd name="T33" fmla="*/ 112 h 175"/>
                <a:gd name="T34" fmla="*/ 194 w 222"/>
                <a:gd name="T35" fmla="*/ 117 h 175"/>
                <a:gd name="T36" fmla="*/ 218 w 222"/>
                <a:gd name="T37" fmla="*/ 126 h 175"/>
                <a:gd name="T38" fmla="*/ 218 w 222"/>
                <a:gd name="T39" fmla="*/ 162 h 175"/>
                <a:gd name="T40" fmla="*/ 209 w 222"/>
                <a:gd name="T41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22" h="175">
                  <a:moveTo>
                    <a:pt x="209" y="175"/>
                  </a:moveTo>
                  <a:cubicBezTo>
                    <a:pt x="186" y="143"/>
                    <a:pt x="150" y="127"/>
                    <a:pt x="121" y="103"/>
                  </a:cubicBezTo>
                  <a:cubicBezTo>
                    <a:pt x="99" y="88"/>
                    <a:pt x="75" y="74"/>
                    <a:pt x="53" y="59"/>
                  </a:cubicBezTo>
                  <a:cubicBezTo>
                    <a:pt x="50" y="58"/>
                    <a:pt x="48" y="57"/>
                    <a:pt x="45" y="56"/>
                  </a:cubicBezTo>
                  <a:cubicBezTo>
                    <a:pt x="36" y="58"/>
                    <a:pt x="34" y="51"/>
                    <a:pt x="31" y="45"/>
                  </a:cubicBezTo>
                  <a:cubicBezTo>
                    <a:pt x="29" y="43"/>
                    <a:pt x="27" y="40"/>
                    <a:pt x="24" y="38"/>
                  </a:cubicBezTo>
                  <a:cubicBezTo>
                    <a:pt x="0" y="22"/>
                    <a:pt x="1" y="14"/>
                    <a:pt x="26" y="0"/>
                  </a:cubicBezTo>
                  <a:cubicBezTo>
                    <a:pt x="42" y="2"/>
                    <a:pt x="50" y="19"/>
                    <a:pt x="64" y="23"/>
                  </a:cubicBezTo>
                  <a:cubicBezTo>
                    <a:pt x="79" y="30"/>
                    <a:pt x="94" y="37"/>
                    <a:pt x="110" y="43"/>
                  </a:cubicBezTo>
                  <a:cubicBezTo>
                    <a:pt x="118" y="46"/>
                    <a:pt x="127" y="48"/>
                    <a:pt x="130" y="57"/>
                  </a:cubicBezTo>
                  <a:cubicBezTo>
                    <a:pt x="129" y="66"/>
                    <a:pt x="126" y="76"/>
                    <a:pt x="135" y="80"/>
                  </a:cubicBezTo>
                  <a:cubicBezTo>
                    <a:pt x="144" y="86"/>
                    <a:pt x="154" y="84"/>
                    <a:pt x="162" y="75"/>
                  </a:cubicBezTo>
                  <a:cubicBezTo>
                    <a:pt x="165" y="72"/>
                    <a:pt x="169" y="69"/>
                    <a:pt x="173" y="68"/>
                  </a:cubicBezTo>
                  <a:cubicBezTo>
                    <a:pt x="189" y="69"/>
                    <a:pt x="199" y="78"/>
                    <a:pt x="206" y="90"/>
                  </a:cubicBezTo>
                  <a:cubicBezTo>
                    <a:pt x="203" y="102"/>
                    <a:pt x="194" y="98"/>
                    <a:pt x="187" y="97"/>
                  </a:cubicBezTo>
                  <a:cubicBezTo>
                    <a:pt x="182" y="96"/>
                    <a:pt x="176" y="95"/>
                    <a:pt x="173" y="100"/>
                  </a:cubicBezTo>
                  <a:cubicBezTo>
                    <a:pt x="170" y="106"/>
                    <a:pt x="173" y="109"/>
                    <a:pt x="177" y="112"/>
                  </a:cubicBezTo>
                  <a:cubicBezTo>
                    <a:pt x="181" y="117"/>
                    <a:pt x="186" y="123"/>
                    <a:pt x="194" y="117"/>
                  </a:cubicBezTo>
                  <a:cubicBezTo>
                    <a:pt x="207" y="107"/>
                    <a:pt x="215" y="108"/>
                    <a:pt x="218" y="126"/>
                  </a:cubicBezTo>
                  <a:cubicBezTo>
                    <a:pt x="222" y="138"/>
                    <a:pt x="214" y="150"/>
                    <a:pt x="218" y="162"/>
                  </a:cubicBezTo>
                  <a:cubicBezTo>
                    <a:pt x="217" y="167"/>
                    <a:pt x="218" y="174"/>
                    <a:pt x="209" y="175"/>
                  </a:cubicBezTo>
                  <a:close/>
                </a:path>
              </a:pathLst>
            </a:custGeom>
            <a:solidFill>
              <a:srgbClr val="7870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436110E8-DBE7-4163-AEEC-95D443AAA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625" y="3998913"/>
              <a:ext cx="731838" cy="484187"/>
            </a:xfrm>
            <a:custGeom>
              <a:avLst/>
              <a:gdLst>
                <a:gd name="T0" fmla="*/ 22 w 195"/>
                <a:gd name="T1" fmla="*/ 6 h 129"/>
                <a:gd name="T2" fmla="*/ 47 w 195"/>
                <a:gd name="T3" fmla="*/ 11 h 129"/>
                <a:gd name="T4" fmla="*/ 79 w 195"/>
                <a:gd name="T5" fmla="*/ 28 h 129"/>
                <a:gd name="T6" fmla="*/ 124 w 195"/>
                <a:gd name="T7" fmla="*/ 59 h 129"/>
                <a:gd name="T8" fmla="*/ 143 w 195"/>
                <a:gd name="T9" fmla="*/ 67 h 129"/>
                <a:gd name="T10" fmla="*/ 181 w 195"/>
                <a:gd name="T11" fmla="*/ 90 h 129"/>
                <a:gd name="T12" fmla="*/ 189 w 195"/>
                <a:gd name="T13" fmla="*/ 118 h 129"/>
                <a:gd name="T14" fmla="*/ 163 w 195"/>
                <a:gd name="T15" fmla="*/ 123 h 129"/>
                <a:gd name="T16" fmla="*/ 6 w 195"/>
                <a:gd name="T17" fmla="*/ 48 h 129"/>
                <a:gd name="T18" fmla="*/ 22 w 195"/>
                <a:gd name="T19" fmla="*/ 6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5" h="129">
                  <a:moveTo>
                    <a:pt x="22" y="6"/>
                  </a:moveTo>
                  <a:cubicBezTo>
                    <a:pt x="32" y="0"/>
                    <a:pt x="37" y="17"/>
                    <a:pt x="47" y="11"/>
                  </a:cubicBezTo>
                  <a:cubicBezTo>
                    <a:pt x="61" y="9"/>
                    <a:pt x="70" y="19"/>
                    <a:pt x="79" y="28"/>
                  </a:cubicBezTo>
                  <a:cubicBezTo>
                    <a:pt x="92" y="41"/>
                    <a:pt x="108" y="51"/>
                    <a:pt x="124" y="59"/>
                  </a:cubicBezTo>
                  <a:cubicBezTo>
                    <a:pt x="130" y="63"/>
                    <a:pt x="137" y="65"/>
                    <a:pt x="143" y="67"/>
                  </a:cubicBezTo>
                  <a:cubicBezTo>
                    <a:pt x="156" y="74"/>
                    <a:pt x="170" y="80"/>
                    <a:pt x="181" y="90"/>
                  </a:cubicBezTo>
                  <a:cubicBezTo>
                    <a:pt x="189" y="98"/>
                    <a:pt x="195" y="107"/>
                    <a:pt x="189" y="118"/>
                  </a:cubicBezTo>
                  <a:cubicBezTo>
                    <a:pt x="183" y="129"/>
                    <a:pt x="173" y="126"/>
                    <a:pt x="163" y="123"/>
                  </a:cubicBezTo>
                  <a:cubicBezTo>
                    <a:pt x="113" y="92"/>
                    <a:pt x="60" y="71"/>
                    <a:pt x="6" y="48"/>
                  </a:cubicBezTo>
                  <a:cubicBezTo>
                    <a:pt x="0" y="27"/>
                    <a:pt x="5" y="14"/>
                    <a:pt x="22" y="6"/>
                  </a:cubicBezTo>
                  <a:close/>
                </a:path>
              </a:pathLst>
            </a:custGeom>
            <a:solidFill>
              <a:srgbClr val="8077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46E0FDC6-ECAD-4522-871B-D3E2929E7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0438" y="4675188"/>
              <a:ext cx="503238" cy="492125"/>
            </a:xfrm>
            <a:custGeom>
              <a:avLst/>
              <a:gdLst>
                <a:gd name="T0" fmla="*/ 14 w 134"/>
                <a:gd name="T1" fmla="*/ 119 h 131"/>
                <a:gd name="T2" fmla="*/ 13 w 134"/>
                <a:gd name="T3" fmla="*/ 87 h 131"/>
                <a:gd name="T4" fmla="*/ 11 w 134"/>
                <a:gd name="T5" fmla="*/ 55 h 131"/>
                <a:gd name="T6" fmla="*/ 3 w 134"/>
                <a:gd name="T7" fmla="*/ 14 h 131"/>
                <a:gd name="T8" fmla="*/ 21 w 134"/>
                <a:gd name="T9" fmla="*/ 3 h 131"/>
                <a:gd name="T10" fmla="*/ 107 w 134"/>
                <a:gd name="T11" fmla="*/ 40 h 131"/>
                <a:gd name="T12" fmla="*/ 134 w 134"/>
                <a:gd name="T13" fmla="*/ 59 h 131"/>
                <a:gd name="T14" fmla="*/ 110 w 134"/>
                <a:gd name="T15" fmla="*/ 62 h 131"/>
                <a:gd name="T16" fmla="*/ 109 w 134"/>
                <a:gd name="T17" fmla="*/ 62 h 131"/>
                <a:gd name="T18" fmla="*/ 118 w 134"/>
                <a:gd name="T19" fmla="*/ 84 h 131"/>
                <a:gd name="T20" fmla="*/ 75 w 134"/>
                <a:gd name="T21" fmla="*/ 76 h 131"/>
                <a:gd name="T22" fmla="*/ 51 w 134"/>
                <a:gd name="T23" fmla="*/ 74 h 131"/>
                <a:gd name="T24" fmla="*/ 61 w 134"/>
                <a:gd name="T25" fmla="*/ 103 h 131"/>
                <a:gd name="T26" fmla="*/ 73 w 134"/>
                <a:gd name="T27" fmla="*/ 110 h 131"/>
                <a:gd name="T28" fmla="*/ 24 w 134"/>
                <a:gd name="T29" fmla="*/ 131 h 131"/>
                <a:gd name="T30" fmla="*/ 14 w 134"/>
                <a:gd name="T31" fmla="*/ 1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4" h="131">
                  <a:moveTo>
                    <a:pt x="14" y="119"/>
                  </a:moveTo>
                  <a:cubicBezTo>
                    <a:pt x="8" y="108"/>
                    <a:pt x="18" y="98"/>
                    <a:pt x="13" y="87"/>
                  </a:cubicBezTo>
                  <a:cubicBezTo>
                    <a:pt x="21" y="76"/>
                    <a:pt x="13" y="66"/>
                    <a:pt x="11" y="55"/>
                  </a:cubicBezTo>
                  <a:cubicBezTo>
                    <a:pt x="13" y="40"/>
                    <a:pt x="0" y="29"/>
                    <a:pt x="3" y="14"/>
                  </a:cubicBezTo>
                  <a:cubicBezTo>
                    <a:pt x="6" y="6"/>
                    <a:pt x="11" y="0"/>
                    <a:pt x="21" y="3"/>
                  </a:cubicBezTo>
                  <a:cubicBezTo>
                    <a:pt x="46" y="24"/>
                    <a:pt x="79" y="26"/>
                    <a:pt x="107" y="40"/>
                  </a:cubicBezTo>
                  <a:cubicBezTo>
                    <a:pt x="117" y="45"/>
                    <a:pt x="127" y="49"/>
                    <a:pt x="134" y="59"/>
                  </a:cubicBezTo>
                  <a:cubicBezTo>
                    <a:pt x="128" y="74"/>
                    <a:pt x="118" y="62"/>
                    <a:pt x="110" y="62"/>
                  </a:cubicBezTo>
                  <a:cubicBezTo>
                    <a:pt x="108" y="61"/>
                    <a:pt x="109" y="65"/>
                    <a:pt x="109" y="62"/>
                  </a:cubicBezTo>
                  <a:cubicBezTo>
                    <a:pt x="121" y="66"/>
                    <a:pt x="122" y="74"/>
                    <a:pt x="118" y="84"/>
                  </a:cubicBezTo>
                  <a:cubicBezTo>
                    <a:pt x="102" y="91"/>
                    <a:pt x="89" y="82"/>
                    <a:pt x="75" y="76"/>
                  </a:cubicBezTo>
                  <a:cubicBezTo>
                    <a:pt x="67" y="73"/>
                    <a:pt x="60" y="68"/>
                    <a:pt x="51" y="74"/>
                  </a:cubicBezTo>
                  <a:cubicBezTo>
                    <a:pt x="35" y="86"/>
                    <a:pt x="37" y="92"/>
                    <a:pt x="61" y="103"/>
                  </a:cubicBezTo>
                  <a:cubicBezTo>
                    <a:pt x="65" y="105"/>
                    <a:pt x="69" y="108"/>
                    <a:pt x="73" y="110"/>
                  </a:cubicBezTo>
                  <a:cubicBezTo>
                    <a:pt x="58" y="121"/>
                    <a:pt x="41" y="126"/>
                    <a:pt x="24" y="131"/>
                  </a:cubicBezTo>
                  <a:cubicBezTo>
                    <a:pt x="16" y="131"/>
                    <a:pt x="17" y="123"/>
                    <a:pt x="14" y="119"/>
                  </a:cubicBezTo>
                  <a:close/>
                </a:path>
              </a:pathLst>
            </a:custGeom>
            <a:solidFill>
              <a:srgbClr val="ABA9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28F815E3-D7BA-4EDE-9DA5-33E284056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1838" y="3259138"/>
              <a:ext cx="657225" cy="514350"/>
            </a:xfrm>
            <a:custGeom>
              <a:avLst/>
              <a:gdLst>
                <a:gd name="T0" fmla="*/ 153 w 175"/>
                <a:gd name="T1" fmla="*/ 112 h 137"/>
                <a:gd name="T2" fmla="*/ 122 w 175"/>
                <a:gd name="T3" fmla="*/ 116 h 137"/>
                <a:gd name="T4" fmla="*/ 74 w 175"/>
                <a:gd name="T5" fmla="*/ 87 h 137"/>
                <a:gd name="T6" fmla="*/ 50 w 175"/>
                <a:gd name="T7" fmla="*/ 52 h 137"/>
                <a:gd name="T8" fmla="*/ 9 w 175"/>
                <a:gd name="T9" fmla="*/ 17 h 137"/>
                <a:gd name="T10" fmla="*/ 18 w 175"/>
                <a:gd name="T11" fmla="*/ 0 h 137"/>
                <a:gd name="T12" fmla="*/ 127 w 175"/>
                <a:gd name="T13" fmla="*/ 58 h 137"/>
                <a:gd name="T14" fmla="*/ 163 w 175"/>
                <a:gd name="T15" fmla="*/ 87 h 137"/>
                <a:gd name="T16" fmla="*/ 158 w 175"/>
                <a:gd name="T17" fmla="*/ 108 h 137"/>
                <a:gd name="T18" fmla="*/ 153 w 175"/>
                <a:gd name="T19" fmla="*/ 11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5" h="137">
                  <a:moveTo>
                    <a:pt x="153" y="112"/>
                  </a:moveTo>
                  <a:cubicBezTo>
                    <a:pt x="142" y="113"/>
                    <a:pt x="135" y="137"/>
                    <a:pt x="122" y="116"/>
                  </a:cubicBezTo>
                  <a:cubicBezTo>
                    <a:pt x="106" y="107"/>
                    <a:pt x="95" y="88"/>
                    <a:pt x="74" y="87"/>
                  </a:cubicBezTo>
                  <a:cubicBezTo>
                    <a:pt x="62" y="78"/>
                    <a:pt x="46" y="72"/>
                    <a:pt x="50" y="52"/>
                  </a:cubicBezTo>
                  <a:cubicBezTo>
                    <a:pt x="41" y="34"/>
                    <a:pt x="22" y="30"/>
                    <a:pt x="9" y="17"/>
                  </a:cubicBezTo>
                  <a:cubicBezTo>
                    <a:pt x="0" y="5"/>
                    <a:pt x="9" y="3"/>
                    <a:pt x="18" y="0"/>
                  </a:cubicBezTo>
                  <a:cubicBezTo>
                    <a:pt x="56" y="16"/>
                    <a:pt x="89" y="41"/>
                    <a:pt x="127" y="58"/>
                  </a:cubicBezTo>
                  <a:cubicBezTo>
                    <a:pt x="141" y="64"/>
                    <a:pt x="151" y="77"/>
                    <a:pt x="163" y="87"/>
                  </a:cubicBezTo>
                  <a:cubicBezTo>
                    <a:pt x="175" y="98"/>
                    <a:pt x="160" y="101"/>
                    <a:pt x="158" y="108"/>
                  </a:cubicBezTo>
                  <a:cubicBezTo>
                    <a:pt x="157" y="111"/>
                    <a:pt x="155" y="111"/>
                    <a:pt x="153" y="112"/>
                  </a:cubicBezTo>
                  <a:close/>
                </a:path>
              </a:pathLst>
            </a:custGeom>
            <a:solidFill>
              <a:srgbClr val="B1A5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F858216E-5EE6-4507-BD0F-EDB8DA2BF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8738" y="5641975"/>
              <a:ext cx="1577975" cy="319087"/>
            </a:xfrm>
            <a:custGeom>
              <a:avLst/>
              <a:gdLst>
                <a:gd name="T0" fmla="*/ 33 w 420"/>
                <a:gd name="T1" fmla="*/ 2 h 85"/>
                <a:gd name="T2" fmla="*/ 90 w 420"/>
                <a:gd name="T3" fmla="*/ 10 h 85"/>
                <a:gd name="T4" fmla="*/ 211 w 420"/>
                <a:gd name="T5" fmla="*/ 1 h 85"/>
                <a:gd name="T6" fmla="*/ 260 w 420"/>
                <a:gd name="T7" fmla="*/ 6 h 85"/>
                <a:gd name="T8" fmla="*/ 269 w 420"/>
                <a:gd name="T9" fmla="*/ 13 h 85"/>
                <a:gd name="T10" fmla="*/ 298 w 420"/>
                <a:gd name="T11" fmla="*/ 36 h 85"/>
                <a:gd name="T12" fmla="*/ 415 w 420"/>
                <a:gd name="T13" fmla="*/ 80 h 85"/>
                <a:gd name="T14" fmla="*/ 420 w 420"/>
                <a:gd name="T15" fmla="*/ 85 h 85"/>
                <a:gd name="T16" fmla="*/ 371 w 420"/>
                <a:gd name="T17" fmla="*/ 73 h 85"/>
                <a:gd name="T18" fmla="*/ 211 w 420"/>
                <a:gd name="T19" fmla="*/ 17 h 85"/>
                <a:gd name="T20" fmla="*/ 122 w 420"/>
                <a:gd name="T21" fmla="*/ 19 h 85"/>
                <a:gd name="T22" fmla="*/ 37 w 420"/>
                <a:gd name="T23" fmla="*/ 38 h 85"/>
                <a:gd name="T24" fmla="*/ 36 w 420"/>
                <a:gd name="T25" fmla="*/ 50 h 85"/>
                <a:gd name="T26" fmla="*/ 17 w 420"/>
                <a:gd name="T27" fmla="*/ 50 h 85"/>
                <a:gd name="T28" fmla="*/ 0 w 420"/>
                <a:gd name="T29" fmla="*/ 38 h 85"/>
                <a:gd name="T30" fmla="*/ 27 w 420"/>
                <a:gd name="T31" fmla="*/ 27 h 85"/>
                <a:gd name="T32" fmla="*/ 33 w 420"/>
                <a:gd name="T33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0" h="85">
                  <a:moveTo>
                    <a:pt x="33" y="2"/>
                  </a:moveTo>
                  <a:cubicBezTo>
                    <a:pt x="52" y="1"/>
                    <a:pt x="70" y="12"/>
                    <a:pt x="90" y="10"/>
                  </a:cubicBezTo>
                  <a:cubicBezTo>
                    <a:pt x="130" y="5"/>
                    <a:pt x="170" y="0"/>
                    <a:pt x="211" y="1"/>
                  </a:cubicBezTo>
                  <a:cubicBezTo>
                    <a:pt x="228" y="2"/>
                    <a:pt x="244" y="7"/>
                    <a:pt x="260" y="6"/>
                  </a:cubicBezTo>
                  <a:cubicBezTo>
                    <a:pt x="265" y="6"/>
                    <a:pt x="268" y="8"/>
                    <a:pt x="269" y="13"/>
                  </a:cubicBezTo>
                  <a:cubicBezTo>
                    <a:pt x="271" y="30"/>
                    <a:pt x="285" y="33"/>
                    <a:pt x="298" y="36"/>
                  </a:cubicBezTo>
                  <a:cubicBezTo>
                    <a:pt x="339" y="44"/>
                    <a:pt x="374" y="71"/>
                    <a:pt x="415" y="80"/>
                  </a:cubicBezTo>
                  <a:cubicBezTo>
                    <a:pt x="416" y="80"/>
                    <a:pt x="417" y="82"/>
                    <a:pt x="420" y="85"/>
                  </a:cubicBezTo>
                  <a:cubicBezTo>
                    <a:pt x="401" y="84"/>
                    <a:pt x="386" y="79"/>
                    <a:pt x="371" y="73"/>
                  </a:cubicBezTo>
                  <a:cubicBezTo>
                    <a:pt x="318" y="51"/>
                    <a:pt x="265" y="32"/>
                    <a:pt x="211" y="17"/>
                  </a:cubicBezTo>
                  <a:cubicBezTo>
                    <a:pt x="182" y="9"/>
                    <a:pt x="151" y="12"/>
                    <a:pt x="122" y="19"/>
                  </a:cubicBezTo>
                  <a:cubicBezTo>
                    <a:pt x="94" y="26"/>
                    <a:pt x="64" y="26"/>
                    <a:pt x="37" y="38"/>
                  </a:cubicBezTo>
                  <a:cubicBezTo>
                    <a:pt x="43" y="42"/>
                    <a:pt x="43" y="46"/>
                    <a:pt x="36" y="50"/>
                  </a:cubicBezTo>
                  <a:cubicBezTo>
                    <a:pt x="30" y="53"/>
                    <a:pt x="23" y="52"/>
                    <a:pt x="17" y="50"/>
                  </a:cubicBezTo>
                  <a:cubicBezTo>
                    <a:pt x="11" y="47"/>
                    <a:pt x="4" y="45"/>
                    <a:pt x="0" y="38"/>
                  </a:cubicBezTo>
                  <a:cubicBezTo>
                    <a:pt x="6" y="27"/>
                    <a:pt x="20" y="40"/>
                    <a:pt x="27" y="27"/>
                  </a:cubicBezTo>
                  <a:cubicBezTo>
                    <a:pt x="32" y="19"/>
                    <a:pt x="35" y="12"/>
                    <a:pt x="33" y="2"/>
                  </a:cubicBezTo>
                  <a:close/>
                </a:path>
              </a:pathLst>
            </a:custGeom>
            <a:solidFill>
              <a:srgbClr val="C9BD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B7E0E4F1-CA61-4FDC-AFFD-75B27F7B7B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9525" y="1341438"/>
              <a:ext cx="500063" cy="692150"/>
            </a:xfrm>
            <a:custGeom>
              <a:avLst/>
              <a:gdLst>
                <a:gd name="T0" fmla="*/ 44 w 133"/>
                <a:gd name="T1" fmla="*/ 146 h 184"/>
                <a:gd name="T2" fmla="*/ 49 w 133"/>
                <a:gd name="T3" fmla="*/ 121 h 184"/>
                <a:gd name="T4" fmla="*/ 52 w 133"/>
                <a:gd name="T5" fmla="*/ 91 h 184"/>
                <a:gd name="T6" fmla="*/ 73 w 133"/>
                <a:gd name="T7" fmla="*/ 57 h 184"/>
                <a:gd name="T8" fmla="*/ 51 w 133"/>
                <a:gd name="T9" fmla="*/ 18 h 184"/>
                <a:gd name="T10" fmla="*/ 14 w 133"/>
                <a:gd name="T11" fmla="*/ 14 h 184"/>
                <a:gd name="T12" fmla="*/ 0 w 133"/>
                <a:gd name="T13" fmla="*/ 2 h 184"/>
                <a:gd name="T14" fmla="*/ 8 w 133"/>
                <a:gd name="T15" fmla="*/ 3 h 184"/>
                <a:gd name="T16" fmla="*/ 49 w 133"/>
                <a:gd name="T17" fmla="*/ 5 h 184"/>
                <a:gd name="T18" fmla="*/ 133 w 133"/>
                <a:gd name="T19" fmla="*/ 34 h 184"/>
                <a:gd name="T20" fmla="*/ 93 w 133"/>
                <a:gd name="T21" fmla="*/ 84 h 184"/>
                <a:gd name="T22" fmla="*/ 67 w 133"/>
                <a:gd name="T23" fmla="*/ 143 h 184"/>
                <a:gd name="T24" fmla="*/ 72 w 133"/>
                <a:gd name="T25" fmla="*/ 177 h 184"/>
                <a:gd name="T26" fmla="*/ 69 w 133"/>
                <a:gd name="T27" fmla="*/ 182 h 184"/>
                <a:gd name="T28" fmla="*/ 64 w 133"/>
                <a:gd name="T29" fmla="*/ 184 h 184"/>
                <a:gd name="T30" fmla="*/ 40 w 133"/>
                <a:gd name="T31" fmla="*/ 150 h 184"/>
                <a:gd name="T32" fmla="*/ 44 w 133"/>
                <a:gd name="T33" fmla="*/ 14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3" h="184">
                  <a:moveTo>
                    <a:pt x="44" y="146"/>
                  </a:moveTo>
                  <a:cubicBezTo>
                    <a:pt x="54" y="139"/>
                    <a:pt x="54" y="130"/>
                    <a:pt x="49" y="121"/>
                  </a:cubicBezTo>
                  <a:cubicBezTo>
                    <a:pt x="41" y="110"/>
                    <a:pt x="44" y="101"/>
                    <a:pt x="52" y="91"/>
                  </a:cubicBezTo>
                  <a:cubicBezTo>
                    <a:pt x="60" y="80"/>
                    <a:pt x="66" y="68"/>
                    <a:pt x="73" y="57"/>
                  </a:cubicBezTo>
                  <a:cubicBezTo>
                    <a:pt x="83" y="43"/>
                    <a:pt x="69" y="20"/>
                    <a:pt x="51" y="18"/>
                  </a:cubicBezTo>
                  <a:cubicBezTo>
                    <a:pt x="39" y="17"/>
                    <a:pt x="27" y="15"/>
                    <a:pt x="14" y="14"/>
                  </a:cubicBezTo>
                  <a:cubicBezTo>
                    <a:pt x="6" y="14"/>
                    <a:pt x="3" y="8"/>
                    <a:pt x="0" y="2"/>
                  </a:cubicBezTo>
                  <a:cubicBezTo>
                    <a:pt x="3" y="2"/>
                    <a:pt x="5" y="2"/>
                    <a:pt x="8" y="3"/>
                  </a:cubicBezTo>
                  <a:cubicBezTo>
                    <a:pt x="21" y="11"/>
                    <a:pt x="35" y="0"/>
                    <a:pt x="49" y="5"/>
                  </a:cubicBezTo>
                  <a:cubicBezTo>
                    <a:pt x="81" y="3"/>
                    <a:pt x="109" y="13"/>
                    <a:pt x="133" y="34"/>
                  </a:cubicBezTo>
                  <a:cubicBezTo>
                    <a:pt x="121" y="51"/>
                    <a:pt x="110" y="69"/>
                    <a:pt x="93" y="84"/>
                  </a:cubicBezTo>
                  <a:cubicBezTo>
                    <a:pt x="76" y="98"/>
                    <a:pt x="69" y="121"/>
                    <a:pt x="67" y="143"/>
                  </a:cubicBezTo>
                  <a:cubicBezTo>
                    <a:pt x="67" y="153"/>
                    <a:pt x="78" y="164"/>
                    <a:pt x="72" y="177"/>
                  </a:cubicBezTo>
                  <a:cubicBezTo>
                    <a:pt x="72" y="179"/>
                    <a:pt x="71" y="181"/>
                    <a:pt x="69" y="182"/>
                  </a:cubicBezTo>
                  <a:cubicBezTo>
                    <a:pt x="68" y="183"/>
                    <a:pt x="66" y="184"/>
                    <a:pt x="64" y="184"/>
                  </a:cubicBezTo>
                  <a:cubicBezTo>
                    <a:pt x="62" y="182"/>
                    <a:pt x="42" y="154"/>
                    <a:pt x="40" y="150"/>
                  </a:cubicBezTo>
                  <a:cubicBezTo>
                    <a:pt x="41" y="149"/>
                    <a:pt x="43" y="147"/>
                    <a:pt x="44" y="146"/>
                  </a:cubicBezTo>
                  <a:close/>
                </a:path>
              </a:pathLst>
            </a:custGeom>
            <a:solidFill>
              <a:srgbClr val="A9A7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0DA29E26-A06F-4D05-875E-E876AB07C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13" y="1604963"/>
              <a:ext cx="555625" cy="484187"/>
            </a:xfrm>
            <a:custGeom>
              <a:avLst/>
              <a:gdLst>
                <a:gd name="T0" fmla="*/ 107 w 148"/>
                <a:gd name="T1" fmla="*/ 0 h 129"/>
                <a:gd name="T2" fmla="*/ 148 w 148"/>
                <a:gd name="T3" fmla="*/ 52 h 129"/>
                <a:gd name="T4" fmla="*/ 122 w 148"/>
                <a:gd name="T5" fmla="*/ 129 h 129"/>
                <a:gd name="T6" fmla="*/ 115 w 148"/>
                <a:gd name="T7" fmla="*/ 118 h 129"/>
                <a:gd name="T8" fmla="*/ 120 w 148"/>
                <a:gd name="T9" fmla="*/ 74 h 129"/>
                <a:gd name="T10" fmla="*/ 119 w 148"/>
                <a:gd name="T11" fmla="*/ 57 h 129"/>
                <a:gd name="T12" fmla="*/ 105 w 148"/>
                <a:gd name="T13" fmla="*/ 65 h 129"/>
                <a:gd name="T14" fmla="*/ 101 w 148"/>
                <a:gd name="T15" fmla="*/ 66 h 129"/>
                <a:gd name="T16" fmla="*/ 85 w 148"/>
                <a:gd name="T17" fmla="*/ 66 h 129"/>
                <a:gd name="T18" fmla="*/ 32 w 148"/>
                <a:gd name="T19" fmla="*/ 79 h 129"/>
                <a:gd name="T20" fmla="*/ 16 w 148"/>
                <a:gd name="T21" fmla="*/ 83 h 129"/>
                <a:gd name="T22" fmla="*/ 20 w 148"/>
                <a:gd name="T23" fmla="*/ 52 h 129"/>
                <a:gd name="T24" fmla="*/ 53 w 148"/>
                <a:gd name="T25" fmla="*/ 38 h 129"/>
                <a:gd name="T26" fmla="*/ 72 w 148"/>
                <a:gd name="T27" fmla="*/ 20 h 129"/>
                <a:gd name="T28" fmla="*/ 107 w 148"/>
                <a:gd name="T2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8" h="129">
                  <a:moveTo>
                    <a:pt x="107" y="0"/>
                  </a:moveTo>
                  <a:cubicBezTo>
                    <a:pt x="123" y="16"/>
                    <a:pt x="137" y="33"/>
                    <a:pt x="148" y="52"/>
                  </a:cubicBezTo>
                  <a:cubicBezTo>
                    <a:pt x="147" y="81"/>
                    <a:pt x="148" y="109"/>
                    <a:pt x="122" y="129"/>
                  </a:cubicBezTo>
                  <a:cubicBezTo>
                    <a:pt x="116" y="128"/>
                    <a:pt x="113" y="123"/>
                    <a:pt x="115" y="118"/>
                  </a:cubicBezTo>
                  <a:cubicBezTo>
                    <a:pt x="119" y="104"/>
                    <a:pt x="118" y="89"/>
                    <a:pt x="120" y="74"/>
                  </a:cubicBezTo>
                  <a:cubicBezTo>
                    <a:pt x="122" y="68"/>
                    <a:pt x="126" y="61"/>
                    <a:pt x="119" y="57"/>
                  </a:cubicBezTo>
                  <a:cubicBezTo>
                    <a:pt x="112" y="53"/>
                    <a:pt x="110" y="62"/>
                    <a:pt x="105" y="65"/>
                  </a:cubicBezTo>
                  <a:cubicBezTo>
                    <a:pt x="104" y="65"/>
                    <a:pt x="102" y="66"/>
                    <a:pt x="101" y="66"/>
                  </a:cubicBezTo>
                  <a:cubicBezTo>
                    <a:pt x="96" y="68"/>
                    <a:pt x="90" y="65"/>
                    <a:pt x="85" y="66"/>
                  </a:cubicBezTo>
                  <a:cubicBezTo>
                    <a:pt x="65" y="61"/>
                    <a:pt x="47" y="63"/>
                    <a:pt x="32" y="79"/>
                  </a:cubicBezTo>
                  <a:cubicBezTo>
                    <a:pt x="28" y="83"/>
                    <a:pt x="22" y="84"/>
                    <a:pt x="16" y="83"/>
                  </a:cubicBezTo>
                  <a:cubicBezTo>
                    <a:pt x="0" y="69"/>
                    <a:pt x="1" y="59"/>
                    <a:pt x="20" y="52"/>
                  </a:cubicBezTo>
                  <a:cubicBezTo>
                    <a:pt x="31" y="48"/>
                    <a:pt x="42" y="43"/>
                    <a:pt x="53" y="38"/>
                  </a:cubicBezTo>
                  <a:cubicBezTo>
                    <a:pt x="62" y="35"/>
                    <a:pt x="69" y="31"/>
                    <a:pt x="72" y="20"/>
                  </a:cubicBezTo>
                  <a:cubicBezTo>
                    <a:pt x="76" y="2"/>
                    <a:pt x="94" y="4"/>
                    <a:pt x="107" y="0"/>
                  </a:cubicBezTo>
                  <a:close/>
                </a:path>
              </a:pathLst>
            </a:custGeom>
            <a:solidFill>
              <a:srgbClr val="6C7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52479BA1-B629-44CD-9A3A-9C4FD9C49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1470025"/>
              <a:ext cx="442913" cy="541337"/>
            </a:xfrm>
            <a:custGeom>
              <a:avLst/>
              <a:gdLst>
                <a:gd name="T0" fmla="*/ 118 w 118"/>
                <a:gd name="T1" fmla="*/ 36 h 144"/>
                <a:gd name="T2" fmla="*/ 105 w 118"/>
                <a:gd name="T3" fmla="*/ 47 h 144"/>
                <a:gd name="T4" fmla="*/ 89 w 118"/>
                <a:gd name="T5" fmla="*/ 65 h 144"/>
                <a:gd name="T6" fmla="*/ 84 w 118"/>
                <a:gd name="T7" fmla="*/ 72 h 144"/>
                <a:gd name="T8" fmla="*/ 32 w 118"/>
                <a:gd name="T9" fmla="*/ 93 h 144"/>
                <a:gd name="T10" fmla="*/ 27 w 118"/>
                <a:gd name="T11" fmla="*/ 116 h 144"/>
                <a:gd name="T12" fmla="*/ 26 w 118"/>
                <a:gd name="T13" fmla="*/ 127 h 144"/>
                <a:gd name="T14" fmla="*/ 11 w 118"/>
                <a:gd name="T15" fmla="*/ 144 h 144"/>
                <a:gd name="T16" fmla="*/ 3 w 118"/>
                <a:gd name="T17" fmla="*/ 117 h 144"/>
                <a:gd name="T18" fmla="*/ 3 w 118"/>
                <a:gd name="T19" fmla="*/ 108 h 144"/>
                <a:gd name="T20" fmla="*/ 28 w 118"/>
                <a:gd name="T21" fmla="*/ 51 h 144"/>
                <a:gd name="T22" fmla="*/ 76 w 118"/>
                <a:gd name="T23" fmla="*/ 0 h 144"/>
                <a:gd name="T24" fmla="*/ 88 w 118"/>
                <a:gd name="T25" fmla="*/ 12 h 144"/>
                <a:gd name="T26" fmla="*/ 69 w 118"/>
                <a:gd name="T27" fmla="*/ 28 h 144"/>
                <a:gd name="T28" fmla="*/ 87 w 118"/>
                <a:gd name="T29" fmla="*/ 12 h 144"/>
                <a:gd name="T30" fmla="*/ 118 w 118"/>
                <a:gd name="T31" fmla="*/ 3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" h="144">
                  <a:moveTo>
                    <a:pt x="118" y="36"/>
                  </a:moveTo>
                  <a:cubicBezTo>
                    <a:pt x="114" y="39"/>
                    <a:pt x="113" y="47"/>
                    <a:pt x="105" y="47"/>
                  </a:cubicBezTo>
                  <a:cubicBezTo>
                    <a:pt x="92" y="46"/>
                    <a:pt x="83" y="49"/>
                    <a:pt x="89" y="65"/>
                  </a:cubicBezTo>
                  <a:cubicBezTo>
                    <a:pt x="90" y="69"/>
                    <a:pt x="87" y="71"/>
                    <a:pt x="84" y="72"/>
                  </a:cubicBezTo>
                  <a:cubicBezTo>
                    <a:pt x="66" y="77"/>
                    <a:pt x="51" y="88"/>
                    <a:pt x="32" y="93"/>
                  </a:cubicBezTo>
                  <a:cubicBezTo>
                    <a:pt x="16" y="96"/>
                    <a:pt x="17" y="105"/>
                    <a:pt x="27" y="116"/>
                  </a:cubicBezTo>
                  <a:cubicBezTo>
                    <a:pt x="29" y="120"/>
                    <a:pt x="27" y="123"/>
                    <a:pt x="26" y="127"/>
                  </a:cubicBezTo>
                  <a:cubicBezTo>
                    <a:pt x="21" y="132"/>
                    <a:pt x="22" y="143"/>
                    <a:pt x="11" y="144"/>
                  </a:cubicBezTo>
                  <a:cubicBezTo>
                    <a:pt x="9" y="135"/>
                    <a:pt x="20" y="122"/>
                    <a:pt x="3" y="117"/>
                  </a:cubicBezTo>
                  <a:cubicBezTo>
                    <a:pt x="0" y="116"/>
                    <a:pt x="2" y="111"/>
                    <a:pt x="3" y="108"/>
                  </a:cubicBezTo>
                  <a:cubicBezTo>
                    <a:pt x="8" y="87"/>
                    <a:pt x="13" y="63"/>
                    <a:pt x="28" y="51"/>
                  </a:cubicBezTo>
                  <a:cubicBezTo>
                    <a:pt x="46" y="35"/>
                    <a:pt x="55" y="12"/>
                    <a:pt x="76" y="0"/>
                  </a:cubicBezTo>
                  <a:cubicBezTo>
                    <a:pt x="80" y="4"/>
                    <a:pt x="84" y="8"/>
                    <a:pt x="88" y="12"/>
                  </a:cubicBezTo>
                  <a:cubicBezTo>
                    <a:pt x="85" y="20"/>
                    <a:pt x="75" y="21"/>
                    <a:pt x="69" y="28"/>
                  </a:cubicBezTo>
                  <a:cubicBezTo>
                    <a:pt x="86" y="34"/>
                    <a:pt x="86" y="34"/>
                    <a:pt x="87" y="12"/>
                  </a:cubicBezTo>
                  <a:cubicBezTo>
                    <a:pt x="101" y="16"/>
                    <a:pt x="111" y="25"/>
                    <a:pt x="118" y="36"/>
                  </a:cubicBezTo>
                  <a:close/>
                </a:path>
              </a:pathLst>
            </a:custGeom>
            <a:solidFill>
              <a:srgbClr val="9398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B3A24420-3AA4-44D8-83E2-05CA2D290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2625" y="2487613"/>
              <a:ext cx="341313" cy="492125"/>
            </a:xfrm>
            <a:custGeom>
              <a:avLst/>
              <a:gdLst>
                <a:gd name="T0" fmla="*/ 53 w 91"/>
                <a:gd name="T1" fmla="*/ 101 h 131"/>
                <a:gd name="T2" fmla="*/ 32 w 91"/>
                <a:gd name="T3" fmla="*/ 121 h 131"/>
                <a:gd name="T4" fmla="*/ 12 w 91"/>
                <a:gd name="T5" fmla="*/ 127 h 131"/>
                <a:gd name="T6" fmla="*/ 5 w 91"/>
                <a:gd name="T7" fmla="*/ 113 h 131"/>
                <a:gd name="T8" fmla="*/ 0 w 91"/>
                <a:gd name="T9" fmla="*/ 89 h 131"/>
                <a:gd name="T10" fmla="*/ 1 w 91"/>
                <a:gd name="T11" fmla="*/ 85 h 131"/>
                <a:gd name="T12" fmla="*/ 29 w 91"/>
                <a:gd name="T13" fmla="*/ 45 h 131"/>
                <a:gd name="T14" fmla="*/ 57 w 91"/>
                <a:gd name="T15" fmla="*/ 0 h 131"/>
                <a:gd name="T16" fmla="*/ 62 w 91"/>
                <a:gd name="T17" fmla="*/ 11 h 131"/>
                <a:gd name="T18" fmla="*/ 75 w 91"/>
                <a:gd name="T19" fmla="*/ 47 h 131"/>
                <a:gd name="T20" fmla="*/ 73 w 91"/>
                <a:gd name="T21" fmla="*/ 86 h 131"/>
                <a:gd name="T22" fmla="*/ 53 w 91"/>
                <a:gd name="T23" fmla="*/ 10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1" h="131">
                  <a:moveTo>
                    <a:pt x="53" y="101"/>
                  </a:moveTo>
                  <a:cubicBezTo>
                    <a:pt x="46" y="108"/>
                    <a:pt x="36" y="113"/>
                    <a:pt x="32" y="121"/>
                  </a:cubicBezTo>
                  <a:cubicBezTo>
                    <a:pt x="26" y="131"/>
                    <a:pt x="19" y="124"/>
                    <a:pt x="12" y="127"/>
                  </a:cubicBezTo>
                  <a:cubicBezTo>
                    <a:pt x="8" y="129"/>
                    <a:pt x="6" y="119"/>
                    <a:pt x="5" y="113"/>
                  </a:cubicBezTo>
                  <a:cubicBezTo>
                    <a:pt x="4" y="105"/>
                    <a:pt x="9" y="96"/>
                    <a:pt x="0" y="89"/>
                  </a:cubicBezTo>
                  <a:cubicBezTo>
                    <a:pt x="1" y="88"/>
                    <a:pt x="1" y="86"/>
                    <a:pt x="1" y="85"/>
                  </a:cubicBezTo>
                  <a:cubicBezTo>
                    <a:pt x="10" y="71"/>
                    <a:pt x="16" y="56"/>
                    <a:pt x="29" y="45"/>
                  </a:cubicBezTo>
                  <a:cubicBezTo>
                    <a:pt x="36" y="29"/>
                    <a:pt x="46" y="15"/>
                    <a:pt x="57" y="0"/>
                  </a:cubicBezTo>
                  <a:cubicBezTo>
                    <a:pt x="65" y="0"/>
                    <a:pt x="63" y="6"/>
                    <a:pt x="62" y="11"/>
                  </a:cubicBezTo>
                  <a:cubicBezTo>
                    <a:pt x="59" y="26"/>
                    <a:pt x="57" y="37"/>
                    <a:pt x="75" y="47"/>
                  </a:cubicBezTo>
                  <a:cubicBezTo>
                    <a:pt x="91" y="55"/>
                    <a:pt x="90" y="60"/>
                    <a:pt x="73" y="86"/>
                  </a:cubicBezTo>
                  <a:cubicBezTo>
                    <a:pt x="67" y="92"/>
                    <a:pt x="61" y="98"/>
                    <a:pt x="53" y="101"/>
                  </a:cubicBezTo>
                  <a:close/>
                </a:path>
              </a:pathLst>
            </a:custGeom>
            <a:solidFill>
              <a:srgbClr val="7D8C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36F4BA29-F0DE-4E9F-B679-5FCEFC623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950" y="1905000"/>
              <a:ext cx="506413" cy="319087"/>
            </a:xfrm>
            <a:custGeom>
              <a:avLst/>
              <a:gdLst>
                <a:gd name="T0" fmla="*/ 45 w 135"/>
                <a:gd name="T1" fmla="*/ 0 h 85"/>
                <a:gd name="T2" fmla="*/ 135 w 135"/>
                <a:gd name="T3" fmla="*/ 27 h 85"/>
                <a:gd name="T4" fmla="*/ 101 w 135"/>
                <a:gd name="T5" fmla="*/ 44 h 85"/>
                <a:gd name="T6" fmla="*/ 24 w 135"/>
                <a:gd name="T7" fmla="*/ 80 h 85"/>
                <a:gd name="T8" fmla="*/ 11 w 135"/>
                <a:gd name="T9" fmla="*/ 75 h 85"/>
                <a:gd name="T10" fmla="*/ 11 w 135"/>
                <a:gd name="T11" fmla="*/ 69 h 85"/>
                <a:gd name="T12" fmla="*/ 28 w 135"/>
                <a:gd name="T13" fmla="*/ 26 h 85"/>
                <a:gd name="T14" fmla="*/ 45 w 135"/>
                <a:gd name="T1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5" h="85">
                  <a:moveTo>
                    <a:pt x="45" y="0"/>
                  </a:moveTo>
                  <a:cubicBezTo>
                    <a:pt x="78" y="0"/>
                    <a:pt x="106" y="12"/>
                    <a:pt x="135" y="27"/>
                  </a:cubicBezTo>
                  <a:cubicBezTo>
                    <a:pt x="127" y="39"/>
                    <a:pt x="112" y="39"/>
                    <a:pt x="101" y="44"/>
                  </a:cubicBezTo>
                  <a:cubicBezTo>
                    <a:pt x="75" y="55"/>
                    <a:pt x="45" y="57"/>
                    <a:pt x="24" y="80"/>
                  </a:cubicBezTo>
                  <a:cubicBezTo>
                    <a:pt x="18" y="85"/>
                    <a:pt x="13" y="83"/>
                    <a:pt x="11" y="75"/>
                  </a:cubicBezTo>
                  <a:cubicBezTo>
                    <a:pt x="11" y="73"/>
                    <a:pt x="12" y="71"/>
                    <a:pt x="11" y="69"/>
                  </a:cubicBezTo>
                  <a:cubicBezTo>
                    <a:pt x="0" y="48"/>
                    <a:pt x="14" y="37"/>
                    <a:pt x="28" y="26"/>
                  </a:cubicBezTo>
                  <a:cubicBezTo>
                    <a:pt x="43" y="13"/>
                    <a:pt x="44" y="14"/>
                    <a:pt x="45" y="0"/>
                  </a:cubicBezTo>
                  <a:close/>
                </a:path>
              </a:pathLst>
            </a:custGeom>
            <a:solidFill>
              <a:srgbClr val="666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C1041E10-5EC0-4489-8EF3-3B21AF7D0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6775" y="2341563"/>
              <a:ext cx="307975" cy="560387"/>
            </a:xfrm>
            <a:custGeom>
              <a:avLst/>
              <a:gdLst>
                <a:gd name="T0" fmla="*/ 20 w 82"/>
                <a:gd name="T1" fmla="*/ 124 h 149"/>
                <a:gd name="T2" fmla="*/ 34 w 82"/>
                <a:gd name="T3" fmla="*/ 103 h 149"/>
                <a:gd name="T4" fmla="*/ 26 w 82"/>
                <a:gd name="T5" fmla="*/ 94 h 149"/>
                <a:gd name="T6" fmla="*/ 24 w 82"/>
                <a:gd name="T7" fmla="*/ 87 h 149"/>
                <a:gd name="T8" fmla="*/ 7 w 82"/>
                <a:gd name="T9" fmla="*/ 72 h 149"/>
                <a:gd name="T10" fmla="*/ 10 w 82"/>
                <a:gd name="T11" fmla="*/ 46 h 149"/>
                <a:gd name="T12" fmla="*/ 8 w 82"/>
                <a:gd name="T13" fmla="*/ 39 h 149"/>
                <a:gd name="T14" fmla="*/ 40 w 82"/>
                <a:gd name="T15" fmla="*/ 0 h 149"/>
                <a:gd name="T16" fmla="*/ 36 w 82"/>
                <a:gd name="T17" fmla="*/ 25 h 149"/>
                <a:gd name="T18" fmla="*/ 38 w 82"/>
                <a:gd name="T19" fmla="*/ 45 h 149"/>
                <a:gd name="T20" fmla="*/ 39 w 82"/>
                <a:gd name="T21" fmla="*/ 68 h 149"/>
                <a:gd name="T22" fmla="*/ 40 w 82"/>
                <a:gd name="T23" fmla="*/ 84 h 149"/>
                <a:gd name="T24" fmla="*/ 51 w 82"/>
                <a:gd name="T25" fmla="*/ 74 h 149"/>
                <a:gd name="T26" fmla="*/ 72 w 82"/>
                <a:gd name="T27" fmla="*/ 60 h 149"/>
                <a:gd name="T28" fmla="*/ 68 w 82"/>
                <a:gd name="T29" fmla="*/ 76 h 149"/>
                <a:gd name="T30" fmla="*/ 61 w 82"/>
                <a:gd name="T31" fmla="*/ 90 h 149"/>
                <a:gd name="T32" fmla="*/ 68 w 82"/>
                <a:gd name="T33" fmla="*/ 81 h 149"/>
                <a:gd name="T34" fmla="*/ 76 w 82"/>
                <a:gd name="T35" fmla="*/ 76 h 149"/>
                <a:gd name="T36" fmla="*/ 77 w 82"/>
                <a:gd name="T37" fmla="*/ 94 h 149"/>
                <a:gd name="T38" fmla="*/ 46 w 82"/>
                <a:gd name="T39" fmla="*/ 149 h 149"/>
                <a:gd name="T40" fmla="*/ 36 w 82"/>
                <a:gd name="T41" fmla="*/ 121 h 149"/>
                <a:gd name="T42" fmla="*/ 20 w 82"/>
                <a:gd name="T43" fmla="*/ 12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2" h="149">
                  <a:moveTo>
                    <a:pt x="20" y="124"/>
                  </a:moveTo>
                  <a:cubicBezTo>
                    <a:pt x="25" y="117"/>
                    <a:pt x="27" y="107"/>
                    <a:pt x="34" y="103"/>
                  </a:cubicBezTo>
                  <a:cubicBezTo>
                    <a:pt x="39" y="91"/>
                    <a:pt x="12" y="115"/>
                    <a:pt x="26" y="94"/>
                  </a:cubicBezTo>
                  <a:cubicBezTo>
                    <a:pt x="27" y="91"/>
                    <a:pt x="25" y="87"/>
                    <a:pt x="24" y="87"/>
                  </a:cubicBezTo>
                  <a:cubicBezTo>
                    <a:pt x="6" y="96"/>
                    <a:pt x="8" y="81"/>
                    <a:pt x="7" y="72"/>
                  </a:cubicBezTo>
                  <a:cubicBezTo>
                    <a:pt x="5" y="63"/>
                    <a:pt x="0" y="53"/>
                    <a:pt x="10" y="46"/>
                  </a:cubicBezTo>
                  <a:cubicBezTo>
                    <a:pt x="12" y="44"/>
                    <a:pt x="10" y="41"/>
                    <a:pt x="8" y="39"/>
                  </a:cubicBezTo>
                  <a:cubicBezTo>
                    <a:pt x="18" y="26"/>
                    <a:pt x="29" y="13"/>
                    <a:pt x="40" y="0"/>
                  </a:cubicBezTo>
                  <a:cubicBezTo>
                    <a:pt x="50" y="10"/>
                    <a:pt x="41" y="18"/>
                    <a:pt x="36" y="25"/>
                  </a:cubicBezTo>
                  <a:cubicBezTo>
                    <a:pt x="31" y="33"/>
                    <a:pt x="28" y="38"/>
                    <a:pt x="38" y="45"/>
                  </a:cubicBezTo>
                  <a:cubicBezTo>
                    <a:pt x="47" y="51"/>
                    <a:pt x="45" y="60"/>
                    <a:pt x="39" y="68"/>
                  </a:cubicBezTo>
                  <a:cubicBezTo>
                    <a:pt x="36" y="73"/>
                    <a:pt x="34" y="81"/>
                    <a:pt x="40" y="84"/>
                  </a:cubicBezTo>
                  <a:cubicBezTo>
                    <a:pt x="48" y="88"/>
                    <a:pt x="47" y="78"/>
                    <a:pt x="51" y="74"/>
                  </a:cubicBezTo>
                  <a:cubicBezTo>
                    <a:pt x="57" y="68"/>
                    <a:pt x="58" y="54"/>
                    <a:pt x="72" y="60"/>
                  </a:cubicBezTo>
                  <a:cubicBezTo>
                    <a:pt x="69" y="65"/>
                    <a:pt x="67" y="70"/>
                    <a:pt x="68" y="76"/>
                  </a:cubicBezTo>
                  <a:cubicBezTo>
                    <a:pt x="65" y="80"/>
                    <a:pt x="64" y="85"/>
                    <a:pt x="61" y="90"/>
                  </a:cubicBezTo>
                  <a:cubicBezTo>
                    <a:pt x="64" y="87"/>
                    <a:pt x="65" y="83"/>
                    <a:pt x="68" y="81"/>
                  </a:cubicBezTo>
                  <a:cubicBezTo>
                    <a:pt x="71" y="79"/>
                    <a:pt x="73" y="77"/>
                    <a:pt x="76" y="76"/>
                  </a:cubicBezTo>
                  <a:cubicBezTo>
                    <a:pt x="82" y="81"/>
                    <a:pt x="79" y="88"/>
                    <a:pt x="77" y="94"/>
                  </a:cubicBezTo>
                  <a:cubicBezTo>
                    <a:pt x="70" y="114"/>
                    <a:pt x="65" y="135"/>
                    <a:pt x="46" y="149"/>
                  </a:cubicBezTo>
                  <a:cubicBezTo>
                    <a:pt x="20" y="143"/>
                    <a:pt x="19" y="141"/>
                    <a:pt x="36" y="121"/>
                  </a:cubicBezTo>
                  <a:cubicBezTo>
                    <a:pt x="26" y="130"/>
                    <a:pt x="26" y="130"/>
                    <a:pt x="20" y="124"/>
                  </a:cubicBezTo>
                  <a:close/>
                </a:path>
              </a:pathLst>
            </a:custGeom>
            <a:solidFill>
              <a:srgbClr val="A7B2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4A553405-90C0-46D9-85B0-E8C967FF2B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2225" y="3419475"/>
              <a:ext cx="484188" cy="455612"/>
            </a:xfrm>
            <a:custGeom>
              <a:avLst/>
              <a:gdLst>
                <a:gd name="T0" fmla="*/ 4 w 129"/>
                <a:gd name="T1" fmla="*/ 69 h 121"/>
                <a:gd name="T2" fmla="*/ 9 w 129"/>
                <a:gd name="T3" fmla="*/ 65 h 121"/>
                <a:gd name="T4" fmla="*/ 77 w 129"/>
                <a:gd name="T5" fmla="*/ 27 h 121"/>
                <a:gd name="T6" fmla="*/ 79 w 129"/>
                <a:gd name="T7" fmla="*/ 25 h 121"/>
                <a:gd name="T8" fmla="*/ 129 w 129"/>
                <a:gd name="T9" fmla="*/ 41 h 121"/>
                <a:gd name="T10" fmla="*/ 89 w 129"/>
                <a:gd name="T11" fmla="*/ 80 h 121"/>
                <a:gd name="T12" fmla="*/ 100 w 129"/>
                <a:gd name="T13" fmla="*/ 51 h 121"/>
                <a:gd name="T14" fmla="*/ 4 w 129"/>
                <a:gd name="T15" fmla="*/ 121 h 121"/>
                <a:gd name="T16" fmla="*/ 9 w 129"/>
                <a:gd name="T17" fmla="*/ 90 h 121"/>
                <a:gd name="T18" fmla="*/ 4 w 129"/>
                <a:gd name="T19" fmla="*/ 6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9" h="121">
                  <a:moveTo>
                    <a:pt x="4" y="69"/>
                  </a:moveTo>
                  <a:cubicBezTo>
                    <a:pt x="6" y="68"/>
                    <a:pt x="7" y="66"/>
                    <a:pt x="9" y="65"/>
                  </a:cubicBezTo>
                  <a:cubicBezTo>
                    <a:pt x="34" y="56"/>
                    <a:pt x="54" y="39"/>
                    <a:pt x="77" y="27"/>
                  </a:cubicBezTo>
                  <a:cubicBezTo>
                    <a:pt x="78" y="26"/>
                    <a:pt x="78" y="26"/>
                    <a:pt x="79" y="25"/>
                  </a:cubicBezTo>
                  <a:cubicBezTo>
                    <a:pt x="108" y="0"/>
                    <a:pt x="122" y="5"/>
                    <a:pt x="129" y="41"/>
                  </a:cubicBezTo>
                  <a:cubicBezTo>
                    <a:pt x="121" y="60"/>
                    <a:pt x="106" y="71"/>
                    <a:pt x="89" y="80"/>
                  </a:cubicBezTo>
                  <a:cubicBezTo>
                    <a:pt x="94" y="70"/>
                    <a:pt x="104" y="64"/>
                    <a:pt x="100" y="51"/>
                  </a:cubicBezTo>
                  <a:cubicBezTo>
                    <a:pt x="49" y="44"/>
                    <a:pt x="34" y="90"/>
                    <a:pt x="4" y="121"/>
                  </a:cubicBezTo>
                  <a:cubicBezTo>
                    <a:pt x="5" y="109"/>
                    <a:pt x="0" y="99"/>
                    <a:pt x="9" y="90"/>
                  </a:cubicBezTo>
                  <a:cubicBezTo>
                    <a:pt x="18" y="81"/>
                    <a:pt x="7" y="76"/>
                    <a:pt x="4" y="69"/>
                  </a:cubicBezTo>
                  <a:close/>
                </a:path>
              </a:pathLst>
            </a:custGeom>
            <a:solidFill>
              <a:srgbClr val="BDC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ED66909D-A87D-4B19-8910-08D51784A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8538" y="5480050"/>
              <a:ext cx="498475" cy="319087"/>
            </a:xfrm>
            <a:custGeom>
              <a:avLst/>
              <a:gdLst>
                <a:gd name="T0" fmla="*/ 121 w 133"/>
                <a:gd name="T1" fmla="*/ 45 h 85"/>
                <a:gd name="T2" fmla="*/ 127 w 133"/>
                <a:gd name="T3" fmla="*/ 66 h 85"/>
                <a:gd name="T4" fmla="*/ 118 w 133"/>
                <a:gd name="T5" fmla="*/ 82 h 85"/>
                <a:gd name="T6" fmla="*/ 110 w 133"/>
                <a:gd name="T7" fmla="*/ 83 h 85"/>
                <a:gd name="T8" fmla="*/ 88 w 133"/>
                <a:gd name="T9" fmla="*/ 81 h 85"/>
                <a:gd name="T10" fmla="*/ 0 w 133"/>
                <a:gd name="T11" fmla="*/ 18 h 85"/>
                <a:gd name="T12" fmla="*/ 13 w 133"/>
                <a:gd name="T13" fmla="*/ 0 h 85"/>
                <a:gd name="T14" fmla="*/ 121 w 133"/>
                <a:gd name="T15" fmla="*/ 4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3" h="85">
                  <a:moveTo>
                    <a:pt x="121" y="45"/>
                  </a:moveTo>
                  <a:cubicBezTo>
                    <a:pt x="133" y="49"/>
                    <a:pt x="132" y="57"/>
                    <a:pt x="127" y="66"/>
                  </a:cubicBezTo>
                  <a:cubicBezTo>
                    <a:pt x="123" y="71"/>
                    <a:pt x="110" y="70"/>
                    <a:pt x="118" y="82"/>
                  </a:cubicBezTo>
                  <a:cubicBezTo>
                    <a:pt x="119" y="85"/>
                    <a:pt x="112" y="84"/>
                    <a:pt x="110" y="83"/>
                  </a:cubicBezTo>
                  <a:cubicBezTo>
                    <a:pt x="103" y="81"/>
                    <a:pt x="96" y="81"/>
                    <a:pt x="88" y="81"/>
                  </a:cubicBezTo>
                  <a:cubicBezTo>
                    <a:pt x="56" y="64"/>
                    <a:pt x="29" y="40"/>
                    <a:pt x="0" y="18"/>
                  </a:cubicBezTo>
                  <a:cubicBezTo>
                    <a:pt x="5" y="12"/>
                    <a:pt x="9" y="6"/>
                    <a:pt x="13" y="0"/>
                  </a:cubicBezTo>
                  <a:cubicBezTo>
                    <a:pt x="45" y="25"/>
                    <a:pt x="79" y="44"/>
                    <a:pt x="121" y="45"/>
                  </a:cubicBezTo>
                  <a:close/>
                </a:path>
              </a:pathLst>
            </a:custGeom>
            <a:solidFill>
              <a:srgbClr val="AEA0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BB3F1D2F-C48C-4EBF-B3B5-FC00CA57F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5213" y="4221163"/>
              <a:ext cx="496888" cy="412750"/>
            </a:xfrm>
            <a:custGeom>
              <a:avLst/>
              <a:gdLst>
                <a:gd name="T0" fmla="*/ 27 w 132"/>
                <a:gd name="T1" fmla="*/ 64 h 110"/>
                <a:gd name="T2" fmla="*/ 51 w 132"/>
                <a:gd name="T3" fmla="*/ 56 h 110"/>
                <a:gd name="T4" fmla="*/ 41 w 132"/>
                <a:gd name="T5" fmla="*/ 35 h 110"/>
                <a:gd name="T6" fmla="*/ 3 w 132"/>
                <a:gd name="T7" fmla="*/ 12 h 110"/>
                <a:gd name="T8" fmla="*/ 14 w 132"/>
                <a:gd name="T9" fmla="*/ 3 h 110"/>
                <a:gd name="T10" fmla="*/ 49 w 132"/>
                <a:gd name="T11" fmla="*/ 12 h 110"/>
                <a:gd name="T12" fmla="*/ 60 w 132"/>
                <a:gd name="T13" fmla="*/ 16 h 110"/>
                <a:gd name="T14" fmla="*/ 88 w 132"/>
                <a:gd name="T15" fmla="*/ 29 h 110"/>
                <a:gd name="T16" fmla="*/ 126 w 132"/>
                <a:gd name="T17" fmla="*/ 53 h 110"/>
                <a:gd name="T18" fmla="*/ 126 w 132"/>
                <a:gd name="T19" fmla="*/ 74 h 110"/>
                <a:gd name="T20" fmla="*/ 108 w 132"/>
                <a:gd name="T21" fmla="*/ 68 h 110"/>
                <a:gd name="T22" fmla="*/ 80 w 132"/>
                <a:gd name="T23" fmla="*/ 81 h 110"/>
                <a:gd name="T24" fmla="*/ 76 w 132"/>
                <a:gd name="T25" fmla="*/ 90 h 110"/>
                <a:gd name="T26" fmla="*/ 51 w 132"/>
                <a:gd name="T27" fmla="*/ 96 h 110"/>
                <a:gd name="T28" fmla="*/ 27 w 132"/>
                <a:gd name="T29" fmla="*/ 6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2" h="110">
                  <a:moveTo>
                    <a:pt x="27" y="64"/>
                  </a:moveTo>
                  <a:cubicBezTo>
                    <a:pt x="36" y="64"/>
                    <a:pt x="47" y="68"/>
                    <a:pt x="51" y="56"/>
                  </a:cubicBezTo>
                  <a:cubicBezTo>
                    <a:pt x="54" y="46"/>
                    <a:pt x="47" y="41"/>
                    <a:pt x="41" y="35"/>
                  </a:cubicBezTo>
                  <a:cubicBezTo>
                    <a:pt x="30" y="23"/>
                    <a:pt x="15" y="20"/>
                    <a:pt x="3" y="12"/>
                  </a:cubicBezTo>
                  <a:cubicBezTo>
                    <a:pt x="0" y="0"/>
                    <a:pt x="8" y="2"/>
                    <a:pt x="14" y="3"/>
                  </a:cubicBezTo>
                  <a:cubicBezTo>
                    <a:pt x="26" y="4"/>
                    <a:pt x="37" y="9"/>
                    <a:pt x="49" y="12"/>
                  </a:cubicBezTo>
                  <a:cubicBezTo>
                    <a:pt x="53" y="13"/>
                    <a:pt x="56" y="15"/>
                    <a:pt x="60" y="16"/>
                  </a:cubicBezTo>
                  <a:cubicBezTo>
                    <a:pt x="69" y="21"/>
                    <a:pt x="78" y="26"/>
                    <a:pt x="88" y="29"/>
                  </a:cubicBezTo>
                  <a:cubicBezTo>
                    <a:pt x="100" y="38"/>
                    <a:pt x="116" y="40"/>
                    <a:pt x="126" y="53"/>
                  </a:cubicBezTo>
                  <a:cubicBezTo>
                    <a:pt x="129" y="60"/>
                    <a:pt x="132" y="67"/>
                    <a:pt x="126" y="74"/>
                  </a:cubicBezTo>
                  <a:cubicBezTo>
                    <a:pt x="118" y="76"/>
                    <a:pt x="114" y="70"/>
                    <a:pt x="108" y="68"/>
                  </a:cubicBezTo>
                  <a:cubicBezTo>
                    <a:pt x="92" y="61"/>
                    <a:pt x="85" y="64"/>
                    <a:pt x="80" y="81"/>
                  </a:cubicBezTo>
                  <a:cubicBezTo>
                    <a:pt x="79" y="84"/>
                    <a:pt x="78" y="87"/>
                    <a:pt x="76" y="90"/>
                  </a:cubicBezTo>
                  <a:cubicBezTo>
                    <a:pt x="69" y="96"/>
                    <a:pt x="64" y="110"/>
                    <a:pt x="51" y="96"/>
                  </a:cubicBezTo>
                  <a:cubicBezTo>
                    <a:pt x="47" y="82"/>
                    <a:pt x="46" y="66"/>
                    <a:pt x="27" y="64"/>
                  </a:cubicBezTo>
                  <a:close/>
                </a:path>
              </a:pathLst>
            </a:custGeom>
            <a:solidFill>
              <a:srgbClr val="ADAA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4352C733-38E3-4CEB-BDE2-8774B262D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488" y="5291138"/>
              <a:ext cx="739775" cy="703262"/>
            </a:xfrm>
            <a:custGeom>
              <a:avLst/>
              <a:gdLst>
                <a:gd name="T0" fmla="*/ 5 w 197"/>
                <a:gd name="T1" fmla="*/ 0 h 187"/>
                <a:gd name="T2" fmla="*/ 62 w 197"/>
                <a:gd name="T3" fmla="*/ 74 h 187"/>
                <a:gd name="T4" fmla="*/ 146 w 197"/>
                <a:gd name="T5" fmla="*/ 155 h 187"/>
                <a:gd name="T6" fmla="*/ 192 w 197"/>
                <a:gd name="T7" fmla="*/ 177 h 187"/>
                <a:gd name="T8" fmla="*/ 194 w 197"/>
                <a:gd name="T9" fmla="*/ 187 h 187"/>
                <a:gd name="T10" fmla="*/ 94 w 197"/>
                <a:gd name="T11" fmla="*/ 156 h 187"/>
                <a:gd name="T12" fmla="*/ 88 w 197"/>
                <a:gd name="T13" fmla="*/ 152 h 187"/>
                <a:gd name="T14" fmla="*/ 41 w 197"/>
                <a:gd name="T15" fmla="*/ 65 h 187"/>
                <a:gd name="T16" fmla="*/ 6 w 197"/>
                <a:gd name="T17" fmla="*/ 15 h 187"/>
                <a:gd name="T18" fmla="*/ 5 w 197"/>
                <a:gd name="T1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7" h="187">
                  <a:moveTo>
                    <a:pt x="5" y="0"/>
                  </a:moveTo>
                  <a:cubicBezTo>
                    <a:pt x="26" y="23"/>
                    <a:pt x="49" y="45"/>
                    <a:pt x="62" y="74"/>
                  </a:cubicBezTo>
                  <a:cubicBezTo>
                    <a:pt x="80" y="113"/>
                    <a:pt x="104" y="142"/>
                    <a:pt x="146" y="155"/>
                  </a:cubicBezTo>
                  <a:cubicBezTo>
                    <a:pt x="163" y="159"/>
                    <a:pt x="176" y="171"/>
                    <a:pt x="192" y="177"/>
                  </a:cubicBezTo>
                  <a:cubicBezTo>
                    <a:pt x="196" y="178"/>
                    <a:pt x="197" y="183"/>
                    <a:pt x="194" y="187"/>
                  </a:cubicBezTo>
                  <a:cubicBezTo>
                    <a:pt x="159" y="181"/>
                    <a:pt x="128" y="165"/>
                    <a:pt x="94" y="156"/>
                  </a:cubicBezTo>
                  <a:cubicBezTo>
                    <a:pt x="92" y="156"/>
                    <a:pt x="88" y="154"/>
                    <a:pt x="88" y="152"/>
                  </a:cubicBezTo>
                  <a:cubicBezTo>
                    <a:pt x="87" y="115"/>
                    <a:pt x="56" y="94"/>
                    <a:pt x="41" y="65"/>
                  </a:cubicBezTo>
                  <a:cubicBezTo>
                    <a:pt x="31" y="47"/>
                    <a:pt x="18" y="32"/>
                    <a:pt x="6" y="15"/>
                  </a:cubicBezTo>
                  <a:cubicBezTo>
                    <a:pt x="9" y="10"/>
                    <a:pt x="0" y="5"/>
                    <a:pt x="5" y="0"/>
                  </a:cubicBezTo>
                  <a:close/>
                </a:path>
              </a:pathLst>
            </a:custGeom>
            <a:solidFill>
              <a:srgbClr val="C7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0E4E2EEE-6D83-4BAF-8BBC-48B7E2CC3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4813" y="3484563"/>
              <a:ext cx="296863" cy="398462"/>
            </a:xfrm>
            <a:custGeom>
              <a:avLst/>
              <a:gdLst>
                <a:gd name="T0" fmla="*/ 79 w 79"/>
                <a:gd name="T1" fmla="*/ 84 h 106"/>
                <a:gd name="T2" fmla="*/ 38 w 79"/>
                <a:gd name="T3" fmla="*/ 104 h 106"/>
                <a:gd name="T4" fmla="*/ 5 w 79"/>
                <a:gd name="T5" fmla="*/ 90 h 106"/>
                <a:gd name="T6" fmla="*/ 7 w 79"/>
                <a:gd name="T7" fmla="*/ 65 h 106"/>
                <a:gd name="T8" fmla="*/ 32 w 79"/>
                <a:gd name="T9" fmla="*/ 59 h 106"/>
                <a:gd name="T10" fmla="*/ 57 w 79"/>
                <a:gd name="T11" fmla="*/ 67 h 106"/>
                <a:gd name="T12" fmla="*/ 51 w 79"/>
                <a:gd name="T13" fmla="*/ 56 h 106"/>
                <a:gd name="T14" fmla="*/ 35 w 79"/>
                <a:gd name="T15" fmla="*/ 28 h 106"/>
                <a:gd name="T16" fmla="*/ 27 w 79"/>
                <a:gd name="T17" fmla="*/ 24 h 106"/>
                <a:gd name="T18" fmla="*/ 55 w 79"/>
                <a:gd name="T19" fmla="*/ 0 h 106"/>
                <a:gd name="T20" fmla="*/ 67 w 79"/>
                <a:gd name="T21" fmla="*/ 56 h 106"/>
                <a:gd name="T22" fmla="*/ 79 w 79"/>
                <a:gd name="T23" fmla="*/ 8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" h="106">
                  <a:moveTo>
                    <a:pt x="79" y="84"/>
                  </a:moveTo>
                  <a:cubicBezTo>
                    <a:pt x="63" y="85"/>
                    <a:pt x="55" y="103"/>
                    <a:pt x="38" y="104"/>
                  </a:cubicBezTo>
                  <a:cubicBezTo>
                    <a:pt x="24" y="104"/>
                    <a:pt x="10" y="106"/>
                    <a:pt x="5" y="90"/>
                  </a:cubicBezTo>
                  <a:cubicBezTo>
                    <a:pt x="2" y="82"/>
                    <a:pt x="0" y="72"/>
                    <a:pt x="7" y="65"/>
                  </a:cubicBezTo>
                  <a:cubicBezTo>
                    <a:pt x="13" y="59"/>
                    <a:pt x="22" y="57"/>
                    <a:pt x="32" y="59"/>
                  </a:cubicBezTo>
                  <a:cubicBezTo>
                    <a:pt x="41" y="61"/>
                    <a:pt x="46" y="69"/>
                    <a:pt x="57" y="67"/>
                  </a:cubicBezTo>
                  <a:cubicBezTo>
                    <a:pt x="55" y="63"/>
                    <a:pt x="53" y="59"/>
                    <a:pt x="51" y="56"/>
                  </a:cubicBezTo>
                  <a:cubicBezTo>
                    <a:pt x="47" y="46"/>
                    <a:pt x="55" y="29"/>
                    <a:pt x="35" y="28"/>
                  </a:cubicBezTo>
                  <a:cubicBezTo>
                    <a:pt x="33" y="25"/>
                    <a:pt x="30" y="24"/>
                    <a:pt x="27" y="24"/>
                  </a:cubicBezTo>
                  <a:cubicBezTo>
                    <a:pt x="36" y="16"/>
                    <a:pt x="46" y="8"/>
                    <a:pt x="55" y="0"/>
                  </a:cubicBezTo>
                  <a:cubicBezTo>
                    <a:pt x="72" y="16"/>
                    <a:pt x="62" y="38"/>
                    <a:pt x="67" y="56"/>
                  </a:cubicBezTo>
                  <a:cubicBezTo>
                    <a:pt x="69" y="67"/>
                    <a:pt x="70" y="77"/>
                    <a:pt x="79" y="84"/>
                  </a:cubicBezTo>
                  <a:close/>
                </a:path>
              </a:pathLst>
            </a:custGeom>
            <a:solidFill>
              <a:srgbClr val="BDC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">
              <a:extLst>
                <a:ext uri="{FF2B5EF4-FFF2-40B4-BE49-F238E27FC236}">
                  <a16:creationId xmlns:a16="http://schemas.microsoft.com/office/drawing/2014/main" id="{78CD17B0-8952-406C-9BF7-20A91ED697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9550" y="2025650"/>
              <a:ext cx="646113" cy="341312"/>
            </a:xfrm>
            <a:custGeom>
              <a:avLst/>
              <a:gdLst>
                <a:gd name="T0" fmla="*/ 155 w 172"/>
                <a:gd name="T1" fmla="*/ 40 h 91"/>
                <a:gd name="T2" fmla="*/ 166 w 172"/>
                <a:gd name="T3" fmla="*/ 48 h 91"/>
                <a:gd name="T4" fmla="*/ 172 w 172"/>
                <a:gd name="T5" fmla="*/ 72 h 91"/>
                <a:gd name="T6" fmla="*/ 170 w 172"/>
                <a:gd name="T7" fmla="*/ 71 h 91"/>
                <a:gd name="T8" fmla="*/ 150 w 172"/>
                <a:gd name="T9" fmla="*/ 56 h 91"/>
                <a:gd name="T10" fmla="*/ 137 w 172"/>
                <a:gd name="T11" fmla="*/ 78 h 91"/>
                <a:gd name="T12" fmla="*/ 112 w 172"/>
                <a:gd name="T13" fmla="*/ 84 h 91"/>
                <a:gd name="T14" fmla="*/ 27 w 172"/>
                <a:gd name="T15" fmla="*/ 40 h 91"/>
                <a:gd name="T16" fmla="*/ 11 w 172"/>
                <a:gd name="T17" fmla="*/ 0 h 91"/>
                <a:gd name="T18" fmla="*/ 15 w 172"/>
                <a:gd name="T19" fmla="*/ 0 h 91"/>
                <a:gd name="T20" fmla="*/ 37 w 172"/>
                <a:gd name="T21" fmla="*/ 22 h 91"/>
                <a:gd name="T22" fmla="*/ 61 w 172"/>
                <a:gd name="T23" fmla="*/ 36 h 91"/>
                <a:gd name="T24" fmla="*/ 104 w 172"/>
                <a:gd name="T25" fmla="*/ 53 h 91"/>
                <a:gd name="T26" fmla="*/ 113 w 172"/>
                <a:gd name="T27" fmla="*/ 52 h 91"/>
                <a:gd name="T28" fmla="*/ 132 w 172"/>
                <a:gd name="T29" fmla="*/ 42 h 91"/>
                <a:gd name="T30" fmla="*/ 147 w 172"/>
                <a:gd name="T31" fmla="*/ 31 h 91"/>
                <a:gd name="T32" fmla="*/ 155 w 172"/>
                <a:gd name="T33" fmla="*/ 4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2" h="91">
                  <a:moveTo>
                    <a:pt x="155" y="40"/>
                  </a:moveTo>
                  <a:cubicBezTo>
                    <a:pt x="156" y="47"/>
                    <a:pt x="160" y="49"/>
                    <a:pt x="166" y="48"/>
                  </a:cubicBezTo>
                  <a:cubicBezTo>
                    <a:pt x="168" y="56"/>
                    <a:pt x="170" y="64"/>
                    <a:pt x="172" y="72"/>
                  </a:cubicBezTo>
                  <a:cubicBezTo>
                    <a:pt x="171" y="72"/>
                    <a:pt x="170" y="71"/>
                    <a:pt x="170" y="71"/>
                  </a:cubicBezTo>
                  <a:cubicBezTo>
                    <a:pt x="160" y="70"/>
                    <a:pt x="162" y="53"/>
                    <a:pt x="150" y="56"/>
                  </a:cubicBezTo>
                  <a:cubicBezTo>
                    <a:pt x="139" y="59"/>
                    <a:pt x="141" y="71"/>
                    <a:pt x="137" y="78"/>
                  </a:cubicBezTo>
                  <a:cubicBezTo>
                    <a:pt x="133" y="86"/>
                    <a:pt x="122" y="91"/>
                    <a:pt x="112" y="84"/>
                  </a:cubicBezTo>
                  <a:cubicBezTo>
                    <a:pt x="85" y="67"/>
                    <a:pt x="59" y="48"/>
                    <a:pt x="27" y="40"/>
                  </a:cubicBezTo>
                  <a:cubicBezTo>
                    <a:pt x="5" y="33"/>
                    <a:pt x="0" y="21"/>
                    <a:pt x="11" y="0"/>
                  </a:cubicBezTo>
                  <a:cubicBezTo>
                    <a:pt x="12" y="0"/>
                    <a:pt x="13" y="0"/>
                    <a:pt x="15" y="0"/>
                  </a:cubicBezTo>
                  <a:cubicBezTo>
                    <a:pt x="23" y="6"/>
                    <a:pt x="21" y="23"/>
                    <a:pt x="37" y="22"/>
                  </a:cubicBezTo>
                  <a:cubicBezTo>
                    <a:pt x="48" y="22"/>
                    <a:pt x="53" y="32"/>
                    <a:pt x="61" y="36"/>
                  </a:cubicBezTo>
                  <a:cubicBezTo>
                    <a:pt x="77" y="37"/>
                    <a:pt x="89" y="48"/>
                    <a:pt x="104" y="53"/>
                  </a:cubicBezTo>
                  <a:cubicBezTo>
                    <a:pt x="107" y="52"/>
                    <a:pt x="110" y="52"/>
                    <a:pt x="113" y="52"/>
                  </a:cubicBezTo>
                  <a:cubicBezTo>
                    <a:pt x="123" y="55"/>
                    <a:pt x="131" y="56"/>
                    <a:pt x="132" y="42"/>
                  </a:cubicBezTo>
                  <a:cubicBezTo>
                    <a:pt x="133" y="34"/>
                    <a:pt x="140" y="32"/>
                    <a:pt x="147" y="31"/>
                  </a:cubicBezTo>
                  <a:cubicBezTo>
                    <a:pt x="152" y="31"/>
                    <a:pt x="157" y="33"/>
                    <a:pt x="155" y="40"/>
                  </a:cubicBezTo>
                  <a:close/>
                </a:path>
              </a:pathLst>
            </a:custGeom>
            <a:solidFill>
              <a:srgbClr val="B09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0B6E757B-6F3E-48E6-90C5-2D8FD37B0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250" y="4276725"/>
              <a:ext cx="436563" cy="458787"/>
            </a:xfrm>
            <a:custGeom>
              <a:avLst/>
              <a:gdLst>
                <a:gd name="T0" fmla="*/ 116 w 116"/>
                <a:gd name="T1" fmla="*/ 109 h 122"/>
                <a:gd name="T2" fmla="*/ 100 w 116"/>
                <a:gd name="T3" fmla="*/ 121 h 122"/>
                <a:gd name="T4" fmla="*/ 83 w 116"/>
                <a:gd name="T5" fmla="*/ 103 h 122"/>
                <a:gd name="T6" fmla="*/ 48 w 116"/>
                <a:gd name="T7" fmla="*/ 32 h 122"/>
                <a:gd name="T8" fmla="*/ 35 w 116"/>
                <a:gd name="T9" fmla="*/ 22 h 122"/>
                <a:gd name="T10" fmla="*/ 10 w 116"/>
                <a:gd name="T11" fmla="*/ 17 h 122"/>
                <a:gd name="T12" fmla="*/ 5 w 116"/>
                <a:gd name="T13" fmla="*/ 16 h 122"/>
                <a:gd name="T14" fmla="*/ 0 w 116"/>
                <a:gd name="T15" fmla="*/ 9 h 122"/>
                <a:gd name="T16" fmla="*/ 13 w 116"/>
                <a:gd name="T17" fmla="*/ 2 h 122"/>
                <a:gd name="T18" fmla="*/ 72 w 116"/>
                <a:gd name="T19" fmla="*/ 21 h 122"/>
                <a:gd name="T20" fmla="*/ 116 w 116"/>
                <a:gd name="T21" fmla="*/ 10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6" h="122">
                  <a:moveTo>
                    <a:pt x="116" y="109"/>
                  </a:moveTo>
                  <a:cubicBezTo>
                    <a:pt x="111" y="113"/>
                    <a:pt x="106" y="117"/>
                    <a:pt x="100" y="121"/>
                  </a:cubicBezTo>
                  <a:cubicBezTo>
                    <a:pt x="88" y="122"/>
                    <a:pt x="86" y="111"/>
                    <a:pt x="83" y="103"/>
                  </a:cubicBezTo>
                  <a:cubicBezTo>
                    <a:pt x="72" y="79"/>
                    <a:pt x="57" y="57"/>
                    <a:pt x="48" y="32"/>
                  </a:cubicBezTo>
                  <a:cubicBezTo>
                    <a:pt x="45" y="25"/>
                    <a:pt x="40" y="25"/>
                    <a:pt x="35" y="22"/>
                  </a:cubicBezTo>
                  <a:cubicBezTo>
                    <a:pt x="28" y="15"/>
                    <a:pt x="19" y="15"/>
                    <a:pt x="10" y="17"/>
                  </a:cubicBezTo>
                  <a:cubicBezTo>
                    <a:pt x="8" y="17"/>
                    <a:pt x="7" y="16"/>
                    <a:pt x="5" y="16"/>
                  </a:cubicBezTo>
                  <a:cubicBezTo>
                    <a:pt x="2" y="14"/>
                    <a:pt x="1" y="12"/>
                    <a:pt x="0" y="9"/>
                  </a:cubicBezTo>
                  <a:cubicBezTo>
                    <a:pt x="1" y="1"/>
                    <a:pt x="7" y="0"/>
                    <a:pt x="13" y="2"/>
                  </a:cubicBezTo>
                  <a:cubicBezTo>
                    <a:pt x="32" y="10"/>
                    <a:pt x="56" y="4"/>
                    <a:pt x="72" y="21"/>
                  </a:cubicBezTo>
                  <a:cubicBezTo>
                    <a:pt x="91" y="48"/>
                    <a:pt x="96" y="82"/>
                    <a:pt x="116" y="109"/>
                  </a:cubicBezTo>
                  <a:close/>
                </a:path>
              </a:pathLst>
            </a:custGeom>
            <a:solidFill>
              <a:srgbClr val="C9C4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29278ECD-4550-4AEE-9A38-B2AD58D8B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025" y="1800225"/>
              <a:ext cx="371475" cy="481012"/>
            </a:xfrm>
            <a:custGeom>
              <a:avLst/>
              <a:gdLst>
                <a:gd name="T0" fmla="*/ 56 w 99"/>
                <a:gd name="T1" fmla="*/ 100 h 128"/>
                <a:gd name="T2" fmla="*/ 37 w 99"/>
                <a:gd name="T3" fmla="*/ 103 h 128"/>
                <a:gd name="T4" fmla="*/ 14 w 99"/>
                <a:gd name="T5" fmla="*/ 116 h 128"/>
                <a:gd name="T6" fmla="*/ 4 w 99"/>
                <a:gd name="T7" fmla="*/ 116 h 128"/>
                <a:gd name="T8" fmla="*/ 2 w 99"/>
                <a:gd name="T9" fmla="*/ 105 h 128"/>
                <a:gd name="T10" fmla="*/ 6 w 99"/>
                <a:gd name="T11" fmla="*/ 101 h 128"/>
                <a:gd name="T12" fmla="*/ 29 w 99"/>
                <a:gd name="T13" fmla="*/ 84 h 128"/>
                <a:gd name="T14" fmla="*/ 36 w 99"/>
                <a:gd name="T15" fmla="*/ 76 h 128"/>
                <a:gd name="T16" fmla="*/ 57 w 99"/>
                <a:gd name="T17" fmla="*/ 25 h 128"/>
                <a:gd name="T18" fmla="*/ 64 w 99"/>
                <a:gd name="T19" fmla="*/ 0 h 128"/>
                <a:gd name="T20" fmla="*/ 88 w 99"/>
                <a:gd name="T21" fmla="*/ 28 h 128"/>
                <a:gd name="T22" fmla="*/ 99 w 99"/>
                <a:gd name="T23" fmla="*/ 48 h 128"/>
                <a:gd name="T24" fmla="*/ 57 w 99"/>
                <a:gd name="T25" fmla="*/ 76 h 128"/>
                <a:gd name="T26" fmla="*/ 58 w 99"/>
                <a:gd name="T27" fmla="*/ 88 h 128"/>
                <a:gd name="T28" fmla="*/ 56 w 99"/>
                <a:gd name="T29" fmla="*/ 10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9" h="128">
                  <a:moveTo>
                    <a:pt x="56" y="100"/>
                  </a:moveTo>
                  <a:cubicBezTo>
                    <a:pt x="47" y="87"/>
                    <a:pt x="37" y="99"/>
                    <a:pt x="37" y="103"/>
                  </a:cubicBezTo>
                  <a:cubicBezTo>
                    <a:pt x="39" y="128"/>
                    <a:pt x="26" y="120"/>
                    <a:pt x="14" y="116"/>
                  </a:cubicBezTo>
                  <a:cubicBezTo>
                    <a:pt x="11" y="116"/>
                    <a:pt x="7" y="116"/>
                    <a:pt x="4" y="116"/>
                  </a:cubicBezTo>
                  <a:cubicBezTo>
                    <a:pt x="1" y="113"/>
                    <a:pt x="0" y="109"/>
                    <a:pt x="2" y="105"/>
                  </a:cubicBezTo>
                  <a:cubicBezTo>
                    <a:pt x="3" y="104"/>
                    <a:pt x="4" y="102"/>
                    <a:pt x="6" y="101"/>
                  </a:cubicBezTo>
                  <a:cubicBezTo>
                    <a:pt x="19" y="103"/>
                    <a:pt x="29" y="101"/>
                    <a:pt x="29" y="84"/>
                  </a:cubicBezTo>
                  <a:cubicBezTo>
                    <a:pt x="28" y="80"/>
                    <a:pt x="32" y="77"/>
                    <a:pt x="36" y="76"/>
                  </a:cubicBezTo>
                  <a:cubicBezTo>
                    <a:pt x="52" y="63"/>
                    <a:pt x="54" y="43"/>
                    <a:pt x="57" y="25"/>
                  </a:cubicBezTo>
                  <a:cubicBezTo>
                    <a:pt x="59" y="16"/>
                    <a:pt x="61" y="8"/>
                    <a:pt x="64" y="0"/>
                  </a:cubicBezTo>
                  <a:cubicBezTo>
                    <a:pt x="76" y="6"/>
                    <a:pt x="72" y="26"/>
                    <a:pt x="88" y="28"/>
                  </a:cubicBezTo>
                  <a:cubicBezTo>
                    <a:pt x="89" y="36"/>
                    <a:pt x="93" y="41"/>
                    <a:pt x="99" y="48"/>
                  </a:cubicBezTo>
                  <a:cubicBezTo>
                    <a:pt x="79" y="49"/>
                    <a:pt x="68" y="63"/>
                    <a:pt x="57" y="76"/>
                  </a:cubicBezTo>
                  <a:cubicBezTo>
                    <a:pt x="52" y="82"/>
                    <a:pt x="52" y="85"/>
                    <a:pt x="58" y="88"/>
                  </a:cubicBezTo>
                  <a:cubicBezTo>
                    <a:pt x="67" y="93"/>
                    <a:pt x="64" y="98"/>
                    <a:pt x="56" y="100"/>
                  </a:cubicBezTo>
                  <a:close/>
                </a:path>
              </a:pathLst>
            </a:custGeom>
            <a:solidFill>
              <a:srgbClr val="8A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43EAEA43-C4CA-4E3E-AB4A-485512239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6325" y="4886325"/>
              <a:ext cx="563563" cy="220662"/>
            </a:xfrm>
            <a:custGeom>
              <a:avLst/>
              <a:gdLst>
                <a:gd name="T0" fmla="*/ 30 w 150"/>
                <a:gd name="T1" fmla="*/ 47 h 59"/>
                <a:gd name="T2" fmla="*/ 14 w 150"/>
                <a:gd name="T3" fmla="*/ 46 h 59"/>
                <a:gd name="T4" fmla="*/ 0 w 150"/>
                <a:gd name="T5" fmla="*/ 38 h 59"/>
                <a:gd name="T6" fmla="*/ 7 w 150"/>
                <a:gd name="T7" fmla="*/ 23 h 59"/>
                <a:gd name="T8" fmla="*/ 46 w 150"/>
                <a:gd name="T9" fmla="*/ 16 h 59"/>
                <a:gd name="T10" fmla="*/ 86 w 150"/>
                <a:gd name="T11" fmla="*/ 27 h 59"/>
                <a:gd name="T12" fmla="*/ 114 w 150"/>
                <a:gd name="T13" fmla="*/ 34 h 59"/>
                <a:gd name="T14" fmla="*/ 142 w 150"/>
                <a:gd name="T15" fmla="*/ 47 h 59"/>
                <a:gd name="T16" fmla="*/ 150 w 150"/>
                <a:gd name="T17" fmla="*/ 56 h 59"/>
                <a:gd name="T18" fmla="*/ 103 w 150"/>
                <a:gd name="T19" fmla="*/ 51 h 59"/>
                <a:gd name="T20" fmla="*/ 48 w 150"/>
                <a:gd name="T21" fmla="*/ 28 h 59"/>
                <a:gd name="T22" fmla="*/ 30 w 150"/>
                <a:gd name="T23" fmla="*/ 24 h 59"/>
                <a:gd name="T24" fmla="*/ 30 w 150"/>
                <a:gd name="T25" fmla="*/ 4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59">
                  <a:moveTo>
                    <a:pt x="30" y="47"/>
                  </a:moveTo>
                  <a:cubicBezTo>
                    <a:pt x="25" y="47"/>
                    <a:pt x="19" y="48"/>
                    <a:pt x="14" y="46"/>
                  </a:cubicBezTo>
                  <a:cubicBezTo>
                    <a:pt x="9" y="45"/>
                    <a:pt x="1" y="45"/>
                    <a:pt x="0" y="38"/>
                  </a:cubicBezTo>
                  <a:cubicBezTo>
                    <a:pt x="0" y="33"/>
                    <a:pt x="5" y="28"/>
                    <a:pt x="7" y="23"/>
                  </a:cubicBezTo>
                  <a:cubicBezTo>
                    <a:pt x="17" y="0"/>
                    <a:pt x="32" y="8"/>
                    <a:pt x="46" y="16"/>
                  </a:cubicBezTo>
                  <a:cubicBezTo>
                    <a:pt x="59" y="22"/>
                    <a:pt x="72" y="26"/>
                    <a:pt x="86" y="27"/>
                  </a:cubicBezTo>
                  <a:cubicBezTo>
                    <a:pt x="98" y="21"/>
                    <a:pt x="105" y="30"/>
                    <a:pt x="114" y="34"/>
                  </a:cubicBezTo>
                  <a:cubicBezTo>
                    <a:pt x="122" y="42"/>
                    <a:pt x="133" y="42"/>
                    <a:pt x="142" y="47"/>
                  </a:cubicBezTo>
                  <a:cubicBezTo>
                    <a:pt x="144" y="49"/>
                    <a:pt x="146" y="52"/>
                    <a:pt x="150" y="56"/>
                  </a:cubicBezTo>
                  <a:cubicBezTo>
                    <a:pt x="133" y="58"/>
                    <a:pt x="118" y="59"/>
                    <a:pt x="103" y="51"/>
                  </a:cubicBezTo>
                  <a:cubicBezTo>
                    <a:pt x="85" y="42"/>
                    <a:pt x="66" y="35"/>
                    <a:pt x="48" y="28"/>
                  </a:cubicBezTo>
                  <a:cubicBezTo>
                    <a:pt x="42" y="26"/>
                    <a:pt x="38" y="14"/>
                    <a:pt x="30" y="24"/>
                  </a:cubicBezTo>
                  <a:cubicBezTo>
                    <a:pt x="23" y="32"/>
                    <a:pt x="23" y="40"/>
                    <a:pt x="30" y="47"/>
                  </a:cubicBezTo>
                  <a:close/>
                </a:path>
              </a:pathLst>
            </a:custGeom>
            <a:solidFill>
              <a:srgbClr val="7067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87AC53AB-3180-4141-8EAC-49823DB60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7138" y="4551363"/>
              <a:ext cx="420688" cy="247650"/>
            </a:xfrm>
            <a:custGeom>
              <a:avLst/>
              <a:gdLst>
                <a:gd name="T0" fmla="*/ 8 w 112"/>
                <a:gd name="T1" fmla="*/ 8 h 66"/>
                <a:gd name="T2" fmla="*/ 32 w 112"/>
                <a:gd name="T3" fmla="*/ 0 h 66"/>
                <a:gd name="T4" fmla="*/ 99 w 112"/>
                <a:gd name="T5" fmla="*/ 37 h 66"/>
                <a:gd name="T6" fmla="*/ 112 w 112"/>
                <a:gd name="T7" fmla="*/ 49 h 66"/>
                <a:gd name="T8" fmla="*/ 79 w 112"/>
                <a:gd name="T9" fmla="*/ 63 h 66"/>
                <a:gd name="T10" fmla="*/ 93 w 112"/>
                <a:gd name="T11" fmla="*/ 43 h 66"/>
                <a:gd name="T12" fmla="*/ 62 w 112"/>
                <a:gd name="T13" fmla="*/ 44 h 66"/>
                <a:gd name="T14" fmla="*/ 46 w 112"/>
                <a:gd name="T15" fmla="*/ 47 h 66"/>
                <a:gd name="T16" fmla="*/ 50 w 112"/>
                <a:gd name="T17" fmla="*/ 37 h 66"/>
                <a:gd name="T18" fmla="*/ 41 w 112"/>
                <a:gd name="T19" fmla="*/ 32 h 66"/>
                <a:gd name="T20" fmla="*/ 19 w 112"/>
                <a:gd name="T21" fmla="*/ 30 h 66"/>
                <a:gd name="T22" fmla="*/ 8 w 112"/>
                <a:gd name="T23" fmla="*/ 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66">
                  <a:moveTo>
                    <a:pt x="8" y="8"/>
                  </a:moveTo>
                  <a:cubicBezTo>
                    <a:pt x="20" y="15"/>
                    <a:pt x="24" y="1"/>
                    <a:pt x="32" y="0"/>
                  </a:cubicBezTo>
                  <a:cubicBezTo>
                    <a:pt x="57" y="7"/>
                    <a:pt x="77" y="23"/>
                    <a:pt x="99" y="37"/>
                  </a:cubicBezTo>
                  <a:cubicBezTo>
                    <a:pt x="103" y="41"/>
                    <a:pt x="108" y="45"/>
                    <a:pt x="112" y="49"/>
                  </a:cubicBezTo>
                  <a:cubicBezTo>
                    <a:pt x="105" y="63"/>
                    <a:pt x="94" y="66"/>
                    <a:pt x="79" y="63"/>
                  </a:cubicBezTo>
                  <a:cubicBezTo>
                    <a:pt x="78" y="52"/>
                    <a:pt x="90" y="50"/>
                    <a:pt x="93" y="43"/>
                  </a:cubicBezTo>
                  <a:cubicBezTo>
                    <a:pt x="82" y="37"/>
                    <a:pt x="72" y="30"/>
                    <a:pt x="62" y="44"/>
                  </a:cubicBezTo>
                  <a:cubicBezTo>
                    <a:pt x="59" y="49"/>
                    <a:pt x="50" y="50"/>
                    <a:pt x="46" y="47"/>
                  </a:cubicBezTo>
                  <a:cubicBezTo>
                    <a:pt x="36" y="40"/>
                    <a:pt x="50" y="41"/>
                    <a:pt x="50" y="37"/>
                  </a:cubicBezTo>
                  <a:cubicBezTo>
                    <a:pt x="49" y="31"/>
                    <a:pt x="44" y="33"/>
                    <a:pt x="41" y="32"/>
                  </a:cubicBezTo>
                  <a:cubicBezTo>
                    <a:pt x="33" y="32"/>
                    <a:pt x="25" y="33"/>
                    <a:pt x="19" y="30"/>
                  </a:cubicBezTo>
                  <a:cubicBezTo>
                    <a:pt x="11" y="27"/>
                    <a:pt x="0" y="21"/>
                    <a:pt x="8" y="8"/>
                  </a:cubicBezTo>
                  <a:close/>
                </a:path>
              </a:pathLst>
            </a:custGeom>
            <a:solidFill>
              <a:srgbClr val="D6D4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561169F0-5403-43FD-BF2D-D743D9F27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700" y="3814763"/>
              <a:ext cx="371475" cy="211137"/>
            </a:xfrm>
            <a:custGeom>
              <a:avLst/>
              <a:gdLst>
                <a:gd name="T0" fmla="*/ 23 w 99"/>
                <a:gd name="T1" fmla="*/ 0 h 56"/>
                <a:gd name="T2" fmla="*/ 55 w 99"/>
                <a:gd name="T3" fmla="*/ 41 h 56"/>
                <a:gd name="T4" fmla="*/ 37 w 99"/>
                <a:gd name="T5" fmla="*/ 43 h 56"/>
                <a:gd name="T6" fmla="*/ 91 w 99"/>
                <a:gd name="T7" fmla="*/ 40 h 56"/>
                <a:gd name="T8" fmla="*/ 99 w 99"/>
                <a:gd name="T9" fmla="*/ 40 h 56"/>
                <a:gd name="T10" fmla="*/ 87 w 99"/>
                <a:gd name="T11" fmla="*/ 56 h 56"/>
                <a:gd name="T12" fmla="*/ 68 w 99"/>
                <a:gd name="T13" fmla="*/ 52 h 56"/>
                <a:gd name="T14" fmla="*/ 39 w 99"/>
                <a:gd name="T15" fmla="*/ 52 h 56"/>
                <a:gd name="T16" fmla="*/ 23 w 99"/>
                <a:gd name="T1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56">
                  <a:moveTo>
                    <a:pt x="23" y="0"/>
                  </a:moveTo>
                  <a:cubicBezTo>
                    <a:pt x="29" y="18"/>
                    <a:pt x="48" y="23"/>
                    <a:pt x="55" y="41"/>
                  </a:cubicBezTo>
                  <a:cubicBezTo>
                    <a:pt x="52" y="48"/>
                    <a:pt x="44" y="38"/>
                    <a:pt x="37" y="43"/>
                  </a:cubicBezTo>
                  <a:cubicBezTo>
                    <a:pt x="57" y="55"/>
                    <a:pt x="74" y="32"/>
                    <a:pt x="91" y="40"/>
                  </a:cubicBezTo>
                  <a:cubicBezTo>
                    <a:pt x="94" y="38"/>
                    <a:pt x="97" y="38"/>
                    <a:pt x="99" y="40"/>
                  </a:cubicBezTo>
                  <a:cubicBezTo>
                    <a:pt x="94" y="45"/>
                    <a:pt x="85" y="46"/>
                    <a:pt x="87" y="56"/>
                  </a:cubicBezTo>
                  <a:cubicBezTo>
                    <a:pt x="82" y="49"/>
                    <a:pt x="76" y="49"/>
                    <a:pt x="68" y="52"/>
                  </a:cubicBezTo>
                  <a:cubicBezTo>
                    <a:pt x="59" y="55"/>
                    <a:pt x="49" y="55"/>
                    <a:pt x="39" y="52"/>
                  </a:cubicBezTo>
                  <a:cubicBezTo>
                    <a:pt x="0" y="40"/>
                    <a:pt x="5" y="37"/>
                    <a:pt x="23" y="0"/>
                  </a:cubicBezTo>
                  <a:close/>
                </a:path>
              </a:pathLst>
            </a:custGeom>
            <a:solidFill>
              <a:srgbClr val="CBD1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9CC118EC-925B-4BB4-BBE4-DC8ABA5F9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5763" y="5862638"/>
              <a:ext cx="415925" cy="203200"/>
            </a:xfrm>
            <a:custGeom>
              <a:avLst/>
              <a:gdLst>
                <a:gd name="T0" fmla="*/ 48 w 111"/>
                <a:gd name="T1" fmla="*/ 35 h 54"/>
                <a:gd name="T2" fmla="*/ 0 w 111"/>
                <a:gd name="T3" fmla="*/ 3 h 54"/>
                <a:gd name="T4" fmla="*/ 28 w 111"/>
                <a:gd name="T5" fmla="*/ 11 h 54"/>
                <a:gd name="T6" fmla="*/ 99 w 111"/>
                <a:gd name="T7" fmla="*/ 35 h 54"/>
                <a:gd name="T8" fmla="*/ 109 w 111"/>
                <a:gd name="T9" fmla="*/ 47 h 54"/>
                <a:gd name="T10" fmla="*/ 96 w 111"/>
                <a:gd name="T11" fmla="*/ 51 h 54"/>
                <a:gd name="T12" fmla="*/ 48 w 111"/>
                <a:gd name="T13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54">
                  <a:moveTo>
                    <a:pt x="48" y="35"/>
                  </a:moveTo>
                  <a:cubicBezTo>
                    <a:pt x="32" y="24"/>
                    <a:pt x="16" y="14"/>
                    <a:pt x="0" y="3"/>
                  </a:cubicBezTo>
                  <a:cubicBezTo>
                    <a:pt x="11" y="0"/>
                    <a:pt x="20" y="7"/>
                    <a:pt x="28" y="11"/>
                  </a:cubicBezTo>
                  <a:cubicBezTo>
                    <a:pt x="50" y="23"/>
                    <a:pt x="76" y="24"/>
                    <a:pt x="99" y="35"/>
                  </a:cubicBezTo>
                  <a:cubicBezTo>
                    <a:pt x="104" y="38"/>
                    <a:pt x="111" y="40"/>
                    <a:pt x="109" y="47"/>
                  </a:cubicBezTo>
                  <a:cubicBezTo>
                    <a:pt x="108" y="54"/>
                    <a:pt x="100" y="51"/>
                    <a:pt x="96" y="51"/>
                  </a:cubicBezTo>
                  <a:cubicBezTo>
                    <a:pt x="78" y="52"/>
                    <a:pt x="62" y="45"/>
                    <a:pt x="48" y="35"/>
                  </a:cubicBezTo>
                  <a:close/>
                </a:path>
              </a:pathLst>
            </a:custGeom>
            <a:solidFill>
              <a:srgbClr val="E7D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16CC5E51-1EFD-4E4B-BF9A-C7EDE94E4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400" y="3427413"/>
              <a:ext cx="222250" cy="165100"/>
            </a:xfrm>
            <a:custGeom>
              <a:avLst/>
              <a:gdLst>
                <a:gd name="T0" fmla="*/ 35 w 59"/>
                <a:gd name="T1" fmla="*/ 7 h 44"/>
                <a:gd name="T2" fmla="*/ 59 w 59"/>
                <a:gd name="T3" fmla="*/ 42 h 44"/>
                <a:gd name="T4" fmla="*/ 0 w 59"/>
                <a:gd name="T5" fmla="*/ 0 h 44"/>
                <a:gd name="T6" fmla="*/ 35 w 59"/>
                <a:gd name="T7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44">
                  <a:moveTo>
                    <a:pt x="35" y="7"/>
                  </a:moveTo>
                  <a:cubicBezTo>
                    <a:pt x="37" y="23"/>
                    <a:pt x="57" y="27"/>
                    <a:pt x="59" y="42"/>
                  </a:cubicBezTo>
                  <a:cubicBezTo>
                    <a:pt x="24" y="44"/>
                    <a:pt x="8" y="33"/>
                    <a:pt x="0" y="0"/>
                  </a:cubicBezTo>
                  <a:cubicBezTo>
                    <a:pt x="12" y="2"/>
                    <a:pt x="24" y="5"/>
                    <a:pt x="35" y="7"/>
                  </a:cubicBezTo>
                  <a:close/>
                </a:path>
              </a:pathLst>
            </a:custGeom>
            <a:solidFill>
              <a:srgbClr val="D7C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3CA9C427-2C64-442B-ADCB-B31C831D2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9525" y="4006850"/>
              <a:ext cx="346075" cy="142875"/>
            </a:xfrm>
            <a:custGeom>
              <a:avLst/>
              <a:gdLst>
                <a:gd name="T0" fmla="*/ 28 w 92"/>
                <a:gd name="T1" fmla="*/ 13 h 38"/>
                <a:gd name="T2" fmla="*/ 92 w 92"/>
                <a:gd name="T3" fmla="*/ 25 h 38"/>
                <a:gd name="T4" fmla="*/ 27 w 92"/>
                <a:gd name="T5" fmla="*/ 37 h 38"/>
                <a:gd name="T6" fmla="*/ 10 w 92"/>
                <a:gd name="T7" fmla="*/ 29 h 38"/>
                <a:gd name="T8" fmla="*/ 4 w 92"/>
                <a:gd name="T9" fmla="*/ 10 h 38"/>
                <a:gd name="T10" fmla="*/ 19 w 92"/>
                <a:gd name="T11" fmla="*/ 15 h 38"/>
                <a:gd name="T12" fmla="*/ 28 w 92"/>
                <a:gd name="T13" fmla="*/ 1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38">
                  <a:moveTo>
                    <a:pt x="28" y="13"/>
                  </a:moveTo>
                  <a:cubicBezTo>
                    <a:pt x="45" y="37"/>
                    <a:pt x="70" y="23"/>
                    <a:pt x="92" y="25"/>
                  </a:cubicBezTo>
                  <a:cubicBezTo>
                    <a:pt x="72" y="35"/>
                    <a:pt x="50" y="38"/>
                    <a:pt x="27" y="37"/>
                  </a:cubicBezTo>
                  <a:cubicBezTo>
                    <a:pt x="20" y="37"/>
                    <a:pt x="15" y="34"/>
                    <a:pt x="10" y="29"/>
                  </a:cubicBezTo>
                  <a:cubicBezTo>
                    <a:pt x="5" y="23"/>
                    <a:pt x="0" y="15"/>
                    <a:pt x="4" y="10"/>
                  </a:cubicBezTo>
                  <a:cubicBezTo>
                    <a:pt x="10" y="0"/>
                    <a:pt x="13" y="14"/>
                    <a:pt x="19" y="15"/>
                  </a:cubicBezTo>
                  <a:cubicBezTo>
                    <a:pt x="22" y="15"/>
                    <a:pt x="25" y="17"/>
                    <a:pt x="28" y="13"/>
                  </a:cubicBezTo>
                  <a:close/>
                </a:path>
              </a:pathLst>
            </a:custGeom>
            <a:solidFill>
              <a:srgbClr val="D4D5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FC5130C7-0873-424B-BBA5-DB7628EA1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2238" y="5784850"/>
              <a:ext cx="269875" cy="134937"/>
            </a:xfrm>
            <a:custGeom>
              <a:avLst/>
              <a:gdLst>
                <a:gd name="T0" fmla="*/ 0 w 72"/>
                <a:gd name="T1" fmla="*/ 12 h 36"/>
                <a:gd name="T2" fmla="*/ 15 w 72"/>
                <a:gd name="T3" fmla="*/ 8 h 36"/>
                <a:gd name="T4" fmla="*/ 20 w 72"/>
                <a:gd name="T5" fmla="*/ 0 h 36"/>
                <a:gd name="T6" fmla="*/ 72 w 72"/>
                <a:gd name="T7" fmla="*/ 25 h 36"/>
                <a:gd name="T8" fmla="*/ 0 w 72"/>
                <a:gd name="T9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36">
                  <a:moveTo>
                    <a:pt x="0" y="12"/>
                  </a:moveTo>
                  <a:cubicBezTo>
                    <a:pt x="4" y="10"/>
                    <a:pt x="9" y="8"/>
                    <a:pt x="15" y="8"/>
                  </a:cubicBezTo>
                  <a:cubicBezTo>
                    <a:pt x="22" y="9"/>
                    <a:pt x="22" y="5"/>
                    <a:pt x="20" y="0"/>
                  </a:cubicBezTo>
                  <a:cubicBezTo>
                    <a:pt x="36" y="9"/>
                    <a:pt x="52" y="20"/>
                    <a:pt x="72" y="25"/>
                  </a:cubicBezTo>
                  <a:cubicBezTo>
                    <a:pt x="51" y="36"/>
                    <a:pt x="14" y="28"/>
                    <a:pt x="0" y="12"/>
                  </a:cubicBezTo>
                  <a:close/>
                </a:path>
              </a:pathLst>
            </a:custGeom>
            <a:solidFill>
              <a:srgbClr val="DED3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101C4E95-AE8A-459B-82B7-23CD48F25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913" y="4021138"/>
              <a:ext cx="195263" cy="158750"/>
            </a:xfrm>
            <a:custGeom>
              <a:avLst/>
              <a:gdLst>
                <a:gd name="T0" fmla="*/ 52 w 52"/>
                <a:gd name="T1" fmla="*/ 0 h 42"/>
                <a:gd name="T2" fmla="*/ 36 w 52"/>
                <a:gd name="T3" fmla="*/ 42 h 42"/>
                <a:gd name="T4" fmla="*/ 0 w 52"/>
                <a:gd name="T5" fmla="*/ 18 h 42"/>
                <a:gd name="T6" fmla="*/ 5 w 52"/>
                <a:gd name="T7" fmla="*/ 12 h 42"/>
                <a:gd name="T8" fmla="*/ 52 w 5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42">
                  <a:moveTo>
                    <a:pt x="52" y="0"/>
                  </a:moveTo>
                  <a:cubicBezTo>
                    <a:pt x="41" y="12"/>
                    <a:pt x="35" y="26"/>
                    <a:pt x="36" y="42"/>
                  </a:cubicBezTo>
                  <a:cubicBezTo>
                    <a:pt x="23" y="36"/>
                    <a:pt x="8" y="33"/>
                    <a:pt x="0" y="18"/>
                  </a:cubicBezTo>
                  <a:cubicBezTo>
                    <a:pt x="2" y="16"/>
                    <a:pt x="4" y="12"/>
                    <a:pt x="5" y="12"/>
                  </a:cubicBezTo>
                  <a:cubicBezTo>
                    <a:pt x="23" y="16"/>
                    <a:pt x="36" y="2"/>
                    <a:pt x="52" y="0"/>
                  </a:cubicBezTo>
                  <a:close/>
                </a:path>
              </a:pathLst>
            </a:custGeom>
            <a:solidFill>
              <a:srgbClr val="9C9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7CD543B6-849B-4A40-988A-AAF98201C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025" y="3130550"/>
              <a:ext cx="219075" cy="192087"/>
            </a:xfrm>
            <a:custGeom>
              <a:avLst/>
              <a:gdLst>
                <a:gd name="T0" fmla="*/ 58 w 58"/>
                <a:gd name="T1" fmla="*/ 34 h 51"/>
                <a:gd name="T2" fmla="*/ 49 w 58"/>
                <a:gd name="T3" fmla="*/ 51 h 51"/>
                <a:gd name="T4" fmla="*/ 0 w 58"/>
                <a:gd name="T5" fmla="*/ 0 h 51"/>
                <a:gd name="T6" fmla="*/ 58 w 58"/>
                <a:gd name="T7" fmla="*/ 3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1">
                  <a:moveTo>
                    <a:pt x="58" y="34"/>
                  </a:moveTo>
                  <a:cubicBezTo>
                    <a:pt x="56" y="40"/>
                    <a:pt x="45" y="41"/>
                    <a:pt x="49" y="51"/>
                  </a:cubicBezTo>
                  <a:cubicBezTo>
                    <a:pt x="37" y="32"/>
                    <a:pt x="15" y="24"/>
                    <a:pt x="0" y="0"/>
                  </a:cubicBezTo>
                  <a:cubicBezTo>
                    <a:pt x="24" y="11"/>
                    <a:pt x="41" y="22"/>
                    <a:pt x="58" y="34"/>
                  </a:cubicBezTo>
                  <a:close/>
                </a:path>
              </a:pathLst>
            </a:custGeom>
            <a:solidFill>
              <a:srgbClr val="D2C9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5">
              <a:extLst>
                <a:ext uri="{FF2B5EF4-FFF2-40B4-BE49-F238E27FC236}">
                  <a16:creationId xmlns:a16="http://schemas.microsoft.com/office/drawing/2014/main" id="{BEB29C16-D2D5-4A2C-AC06-F1A2BC35B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2075" y="4878388"/>
              <a:ext cx="153988" cy="134937"/>
            </a:xfrm>
            <a:custGeom>
              <a:avLst/>
              <a:gdLst>
                <a:gd name="T0" fmla="*/ 38 w 41"/>
                <a:gd name="T1" fmla="*/ 36 h 36"/>
                <a:gd name="T2" fmla="*/ 10 w 41"/>
                <a:gd name="T3" fmla="*/ 29 h 36"/>
                <a:gd name="T4" fmla="*/ 0 w 41"/>
                <a:gd name="T5" fmla="*/ 3 h 36"/>
                <a:gd name="T6" fmla="*/ 27 w 41"/>
                <a:gd name="T7" fmla="*/ 5 h 36"/>
                <a:gd name="T8" fmla="*/ 38 w 41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36">
                  <a:moveTo>
                    <a:pt x="38" y="36"/>
                  </a:moveTo>
                  <a:cubicBezTo>
                    <a:pt x="29" y="34"/>
                    <a:pt x="20" y="31"/>
                    <a:pt x="10" y="29"/>
                  </a:cubicBezTo>
                  <a:cubicBezTo>
                    <a:pt x="12" y="19"/>
                    <a:pt x="2" y="13"/>
                    <a:pt x="0" y="3"/>
                  </a:cubicBezTo>
                  <a:cubicBezTo>
                    <a:pt x="9" y="0"/>
                    <a:pt x="18" y="16"/>
                    <a:pt x="27" y="5"/>
                  </a:cubicBezTo>
                  <a:cubicBezTo>
                    <a:pt x="41" y="11"/>
                    <a:pt x="27" y="28"/>
                    <a:pt x="38" y="36"/>
                  </a:cubicBezTo>
                  <a:close/>
                </a:path>
              </a:pathLst>
            </a:custGeom>
            <a:solidFill>
              <a:srgbClr val="CAC8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46">
              <a:extLst>
                <a:ext uri="{FF2B5EF4-FFF2-40B4-BE49-F238E27FC236}">
                  <a16:creationId xmlns:a16="http://schemas.microsoft.com/office/drawing/2014/main" id="{1675797B-DE7F-4F5D-A0C8-45E493F797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0" y="5122863"/>
              <a:ext cx="255588" cy="142875"/>
            </a:xfrm>
            <a:custGeom>
              <a:avLst/>
              <a:gdLst>
                <a:gd name="T0" fmla="*/ 61 w 68"/>
                <a:gd name="T1" fmla="*/ 28 h 38"/>
                <a:gd name="T2" fmla="*/ 64 w 68"/>
                <a:gd name="T3" fmla="*/ 35 h 38"/>
                <a:gd name="T4" fmla="*/ 0 w 68"/>
                <a:gd name="T5" fmla="*/ 3 h 38"/>
                <a:gd name="T6" fmla="*/ 5 w 68"/>
                <a:gd name="T7" fmla="*/ 0 h 38"/>
                <a:gd name="T8" fmla="*/ 61 w 68"/>
                <a:gd name="T9" fmla="*/ 2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38">
                  <a:moveTo>
                    <a:pt x="61" y="28"/>
                  </a:moveTo>
                  <a:cubicBezTo>
                    <a:pt x="60" y="31"/>
                    <a:pt x="68" y="34"/>
                    <a:pt x="64" y="35"/>
                  </a:cubicBezTo>
                  <a:cubicBezTo>
                    <a:pt x="55" y="38"/>
                    <a:pt x="4" y="11"/>
                    <a:pt x="0" y="3"/>
                  </a:cubicBezTo>
                  <a:cubicBezTo>
                    <a:pt x="0" y="3"/>
                    <a:pt x="3" y="1"/>
                    <a:pt x="5" y="0"/>
                  </a:cubicBezTo>
                  <a:cubicBezTo>
                    <a:pt x="25" y="6"/>
                    <a:pt x="43" y="16"/>
                    <a:pt x="61" y="28"/>
                  </a:cubicBezTo>
                  <a:close/>
                </a:path>
              </a:pathLst>
            </a:custGeom>
            <a:solidFill>
              <a:srgbClr val="706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47">
              <a:extLst>
                <a:ext uri="{FF2B5EF4-FFF2-40B4-BE49-F238E27FC236}">
                  <a16:creationId xmlns:a16="http://schemas.microsoft.com/office/drawing/2014/main" id="{2865DB69-1114-48DB-B7EA-D203FA5F5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3775" y="5122863"/>
              <a:ext cx="165100" cy="225425"/>
            </a:xfrm>
            <a:custGeom>
              <a:avLst/>
              <a:gdLst>
                <a:gd name="T0" fmla="*/ 35 w 44"/>
                <a:gd name="T1" fmla="*/ 45 h 60"/>
                <a:gd name="T2" fmla="*/ 36 w 44"/>
                <a:gd name="T3" fmla="*/ 60 h 60"/>
                <a:gd name="T4" fmla="*/ 0 w 44"/>
                <a:gd name="T5" fmla="*/ 16 h 60"/>
                <a:gd name="T6" fmla="*/ 5 w 44"/>
                <a:gd name="T7" fmla="*/ 0 h 60"/>
                <a:gd name="T8" fmla="*/ 15 w 44"/>
                <a:gd name="T9" fmla="*/ 12 h 60"/>
                <a:gd name="T10" fmla="*/ 35 w 44"/>
                <a:gd name="T11" fmla="*/ 4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60">
                  <a:moveTo>
                    <a:pt x="35" y="45"/>
                  </a:moveTo>
                  <a:cubicBezTo>
                    <a:pt x="35" y="50"/>
                    <a:pt x="44" y="54"/>
                    <a:pt x="36" y="60"/>
                  </a:cubicBezTo>
                  <a:cubicBezTo>
                    <a:pt x="24" y="45"/>
                    <a:pt x="12" y="30"/>
                    <a:pt x="0" y="16"/>
                  </a:cubicBezTo>
                  <a:cubicBezTo>
                    <a:pt x="6" y="11"/>
                    <a:pt x="3" y="5"/>
                    <a:pt x="5" y="0"/>
                  </a:cubicBezTo>
                  <a:cubicBezTo>
                    <a:pt x="8" y="4"/>
                    <a:pt x="11" y="8"/>
                    <a:pt x="15" y="12"/>
                  </a:cubicBezTo>
                  <a:cubicBezTo>
                    <a:pt x="22" y="23"/>
                    <a:pt x="29" y="34"/>
                    <a:pt x="35" y="45"/>
                  </a:cubicBezTo>
                  <a:close/>
                </a:path>
              </a:pathLst>
            </a:custGeom>
            <a:solidFill>
              <a:srgbClr val="8D87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8">
              <a:extLst>
                <a:ext uri="{FF2B5EF4-FFF2-40B4-BE49-F238E27FC236}">
                  <a16:creationId xmlns:a16="http://schemas.microsoft.com/office/drawing/2014/main" id="{B5662EB9-0E86-4421-8FAD-E0CF643B5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7988" y="4746625"/>
              <a:ext cx="255588" cy="165100"/>
            </a:xfrm>
            <a:custGeom>
              <a:avLst/>
              <a:gdLst>
                <a:gd name="T0" fmla="*/ 0 w 68"/>
                <a:gd name="T1" fmla="*/ 0 h 44"/>
                <a:gd name="T2" fmla="*/ 68 w 68"/>
                <a:gd name="T3" fmla="*/ 44 h 44"/>
                <a:gd name="T4" fmla="*/ 0 w 68"/>
                <a:gd name="T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44">
                  <a:moveTo>
                    <a:pt x="0" y="0"/>
                  </a:moveTo>
                  <a:cubicBezTo>
                    <a:pt x="24" y="12"/>
                    <a:pt x="51" y="21"/>
                    <a:pt x="68" y="44"/>
                  </a:cubicBezTo>
                  <a:cubicBezTo>
                    <a:pt x="41" y="36"/>
                    <a:pt x="19" y="20"/>
                    <a:pt x="0" y="0"/>
                  </a:cubicBezTo>
                  <a:close/>
                </a:path>
              </a:pathLst>
            </a:custGeom>
            <a:solidFill>
              <a:srgbClr val="D6D4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9">
              <a:extLst>
                <a:ext uri="{FF2B5EF4-FFF2-40B4-BE49-F238E27FC236}">
                  <a16:creationId xmlns:a16="http://schemas.microsoft.com/office/drawing/2014/main" id="{CAA1DAAA-2C76-4F89-B6AC-BA4433DEE5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513" y="5126038"/>
              <a:ext cx="107950" cy="87312"/>
            </a:xfrm>
            <a:custGeom>
              <a:avLst/>
              <a:gdLst>
                <a:gd name="T0" fmla="*/ 12 w 29"/>
                <a:gd name="T1" fmla="*/ 0 h 23"/>
                <a:gd name="T2" fmla="*/ 29 w 29"/>
                <a:gd name="T3" fmla="*/ 7 h 23"/>
                <a:gd name="T4" fmla="*/ 0 w 29"/>
                <a:gd name="T5" fmla="*/ 6 h 23"/>
                <a:gd name="T6" fmla="*/ 12 w 29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3">
                  <a:moveTo>
                    <a:pt x="12" y="0"/>
                  </a:moveTo>
                  <a:cubicBezTo>
                    <a:pt x="18" y="3"/>
                    <a:pt x="24" y="5"/>
                    <a:pt x="29" y="7"/>
                  </a:cubicBezTo>
                  <a:cubicBezTo>
                    <a:pt x="23" y="23"/>
                    <a:pt x="22" y="23"/>
                    <a:pt x="0" y="6"/>
                  </a:cubicBezTo>
                  <a:cubicBezTo>
                    <a:pt x="2" y="1"/>
                    <a:pt x="13" y="11"/>
                    <a:pt x="12" y="0"/>
                  </a:cubicBezTo>
                  <a:close/>
                </a:path>
              </a:pathLst>
            </a:custGeom>
            <a:solidFill>
              <a:srgbClr val="D3CB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50">
              <a:extLst>
                <a:ext uri="{FF2B5EF4-FFF2-40B4-BE49-F238E27FC236}">
                  <a16:creationId xmlns:a16="http://schemas.microsoft.com/office/drawing/2014/main" id="{DA50EC71-3C72-4867-9421-2F8AFDFC6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5800" y="2657475"/>
              <a:ext cx="106363" cy="149225"/>
            </a:xfrm>
            <a:custGeom>
              <a:avLst/>
              <a:gdLst>
                <a:gd name="T0" fmla="*/ 28 w 28"/>
                <a:gd name="T1" fmla="*/ 0 h 40"/>
                <a:gd name="T2" fmla="*/ 0 w 28"/>
                <a:gd name="T3" fmla="*/ 40 h 40"/>
                <a:gd name="T4" fmla="*/ 28 w 2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40">
                  <a:moveTo>
                    <a:pt x="28" y="0"/>
                  </a:moveTo>
                  <a:cubicBezTo>
                    <a:pt x="23" y="16"/>
                    <a:pt x="12" y="28"/>
                    <a:pt x="0" y="40"/>
                  </a:cubicBezTo>
                  <a:cubicBezTo>
                    <a:pt x="7" y="25"/>
                    <a:pt x="8" y="6"/>
                    <a:pt x="28" y="0"/>
                  </a:cubicBezTo>
                  <a:close/>
                </a:path>
              </a:pathLst>
            </a:custGeom>
            <a:solidFill>
              <a:srgbClr val="AEBB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51">
              <a:extLst>
                <a:ext uri="{FF2B5EF4-FFF2-40B4-BE49-F238E27FC236}">
                  <a16:creationId xmlns:a16="http://schemas.microsoft.com/office/drawing/2014/main" id="{6F32B10B-899F-40D0-B925-4092F2EDE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9688" y="1338263"/>
              <a:ext cx="153988" cy="52387"/>
            </a:xfrm>
            <a:custGeom>
              <a:avLst/>
              <a:gdLst>
                <a:gd name="T0" fmla="*/ 41 w 41"/>
                <a:gd name="T1" fmla="*/ 6 h 14"/>
                <a:gd name="T2" fmla="*/ 17 w 41"/>
                <a:gd name="T3" fmla="*/ 10 h 14"/>
                <a:gd name="T4" fmla="*/ 0 w 41"/>
                <a:gd name="T5" fmla="*/ 4 h 14"/>
                <a:gd name="T6" fmla="*/ 41 w 41"/>
                <a:gd name="T7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14">
                  <a:moveTo>
                    <a:pt x="41" y="6"/>
                  </a:moveTo>
                  <a:cubicBezTo>
                    <a:pt x="33" y="7"/>
                    <a:pt x="25" y="7"/>
                    <a:pt x="17" y="10"/>
                  </a:cubicBezTo>
                  <a:cubicBezTo>
                    <a:pt x="11" y="12"/>
                    <a:pt x="3" y="14"/>
                    <a:pt x="0" y="4"/>
                  </a:cubicBezTo>
                  <a:cubicBezTo>
                    <a:pt x="14" y="4"/>
                    <a:pt x="27" y="0"/>
                    <a:pt x="41" y="6"/>
                  </a:cubicBezTo>
                  <a:close/>
                </a:path>
              </a:pathLst>
            </a:custGeom>
            <a:solidFill>
              <a:srgbClr val="BFB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52">
              <a:extLst>
                <a:ext uri="{FF2B5EF4-FFF2-40B4-BE49-F238E27FC236}">
                  <a16:creationId xmlns:a16="http://schemas.microsoft.com/office/drawing/2014/main" id="{63CF600D-04B4-46DA-807E-70C65E1C7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4254500"/>
              <a:ext cx="66675" cy="98425"/>
            </a:xfrm>
            <a:custGeom>
              <a:avLst/>
              <a:gdLst>
                <a:gd name="T0" fmla="*/ 0 w 18"/>
                <a:gd name="T1" fmla="*/ 16 h 26"/>
                <a:gd name="T2" fmla="*/ 6 w 18"/>
                <a:gd name="T3" fmla="*/ 9 h 26"/>
                <a:gd name="T4" fmla="*/ 17 w 18"/>
                <a:gd name="T5" fmla="*/ 6 h 26"/>
                <a:gd name="T6" fmla="*/ 12 w 18"/>
                <a:gd name="T7" fmla="*/ 15 h 26"/>
                <a:gd name="T8" fmla="*/ 0 w 18"/>
                <a:gd name="T9" fmla="*/ 1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6">
                  <a:moveTo>
                    <a:pt x="0" y="16"/>
                  </a:moveTo>
                  <a:cubicBezTo>
                    <a:pt x="2" y="13"/>
                    <a:pt x="4" y="11"/>
                    <a:pt x="6" y="9"/>
                  </a:cubicBezTo>
                  <a:cubicBezTo>
                    <a:pt x="9" y="6"/>
                    <a:pt x="12" y="0"/>
                    <a:pt x="17" y="6"/>
                  </a:cubicBezTo>
                  <a:cubicBezTo>
                    <a:pt x="18" y="7"/>
                    <a:pt x="14" y="12"/>
                    <a:pt x="12" y="15"/>
                  </a:cubicBezTo>
                  <a:cubicBezTo>
                    <a:pt x="8" y="18"/>
                    <a:pt x="4" y="26"/>
                    <a:pt x="0" y="16"/>
                  </a:cubicBezTo>
                  <a:close/>
                </a:path>
              </a:pathLst>
            </a:custGeom>
            <a:solidFill>
              <a:srgbClr val="F9D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53">
              <a:extLst>
                <a:ext uri="{FF2B5EF4-FFF2-40B4-BE49-F238E27FC236}">
                  <a16:creationId xmlns:a16="http://schemas.microsoft.com/office/drawing/2014/main" id="{6B09C302-9A21-458C-A27B-0255F1081B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7438" y="2011363"/>
              <a:ext cx="642938" cy="1457325"/>
            </a:xfrm>
            <a:custGeom>
              <a:avLst/>
              <a:gdLst>
                <a:gd name="T0" fmla="*/ 171 w 171"/>
                <a:gd name="T1" fmla="*/ 288 h 388"/>
                <a:gd name="T2" fmla="*/ 155 w 171"/>
                <a:gd name="T3" fmla="*/ 336 h 388"/>
                <a:gd name="T4" fmla="*/ 133 w 171"/>
                <a:gd name="T5" fmla="*/ 333 h 388"/>
                <a:gd name="T6" fmla="*/ 109 w 171"/>
                <a:gd name="T7" fmla="*/ 332 h 388"/>
                <a:gd name="T8" fmla="*/ 55 w 171"/>
                <a:gd name="T9" fmla="*/ 378 h 388"/>
                <a:gd name="T10" fmla="*/ 35 w 171"/>
                <a:gd name="T11" fmla="*/ 386 h 388"/>
                <a:gd name="T12" fmla="*/ 26 w 171"/>
                <a:gd name="T13" fmla="*/ 362 h 388"/>
                <a:gd name="T14" fmla="*/ 16 w 171"/>
                <a:gd name="T15" fmla="*/ 354 h 388"/>
                <a:gd name="T16" fmla="*/ 9 w 171"/>
                <a:gd name="T17" fmla="*/ 341 h 388"/>
                <a:gd name="T18" fmla="*/ 0 w 171"/>
                <a:gd name="T19" fmla="*/ 296 h 388"/>
                <a:gd name="T20" fmla="*/ 28 w 171"/>
                <a:gd name="T21" fmla="*/ 278 h 388"/>
                <a:gd name="T22" fmla="*/ 61 w 171"/>
                <a:gd name="T23" fmla="*/ 306 h 388"/>
                <a:gd name="T24" fmla="*/ 69 w 171"/>
                <a:gd name="T25" fmla="*/ 315 h 388"/>
                <a:gd name="T26" fmla="*/ 91 w 171"/>
                <a:gd name="T27" fmla="*/ 315 h 388"/>
                <a:gd name="T28" fmla="*/ 88 w 171"/>
                <a:gd name="T29" fmla="*/ 295 h 388"/>
                <a:gd name="T30" fmla="*/ 79 w 171"/>
                <a:gd name="T31" fmla="*/ 252 h 388"/>
                <a:gd name="T32" fmla="*/ 80 w 171"/>
                <a:gd name="T33" fmla="*/ 234 h 388"/>
                <a:gd name="T34" fmla="*/ 65 w 171"/>
                <a:gd name="T35" fmla="*/ 237 h 388"/>
                <a:gd name="T36" fmla="*/ 51 w 171"/>
                <a:gd name="T37" fmla="*/ 236 h 388"/>
                <a:gd name="T38" fmla="*/ 72 w 171"/>
                <a:gd name="T39" fmla="*/ 211 h 388"/>
                <a:gd name="T40" fmla="*/ 42 w 171"/>
                <a:gd name="T41" fmla="*/ 234 h 388"/>
                <a:gd name="T42" fmla="*/ 24 w 171"/>
                <a:gd name="T43" fmla="*/ 235 h 388"/>
                <a:gd name="T44" fmla="*/ 18 w 171"/>
                <a:gd name="T45" fmla="*/ 215 h 388"/>
                <a:gd name="T46" fmla="*/ 20 w 171"/>
                <a:gd name="T47" fmla="*/ 208 h 388"/>
                <a:gd name="T48" fmla="*/ 37 w 171"/>
                <a:gd name="T49" fmla="*/ 196 h 388"/>
                <a:gd name="T50" fmla="*/ 69 w 171"/>
                <a:gd name="T51" fmla="*/ 177 h 388"/>
                <a:gd name="T52" fmla="*/ 73 w 171"/>
                <a:gd name="T53" fmla="*/ 150 h 388"/>
                <a:gd name="T54" fmla="*/ 73 w 171"/>
                <a:gd name="T55" fmla="*/ 129 h 388"/>
                <a:gd name="T56" fmla="*/ 67 w 171"/>
                <a:gd name="T57" fmla="*/ 90 h 388"/>
                <a:gd name="T58" fmla="*/ 57 w 171"/>
                <a:gd name="T59" fmla="*/ 66 h 388"/>
                <a:gd name="T60" fmla="*/ 52 w 171"/>
                <a:gd name="T61" fmla="*/ 35 h 388"/>
                <a:gd name="T62" fmla="*/ 34 w 171"/>
                <a:gd name="T63" fmla="*/ 39 h 388"/>
                <a:gd name="T64" fmla="*/ 33 w 171"/>
                <a:gd name="T65" fmla="*/ 16 h 388"/>
                <a:gd name="T66" fmla="*/ 48 w 171"/>
                <a:gd name="T67" fmla="*/ 4 h 388"/>
                <a:gd name="T68" fmla="*/ 63 w 171"/>
                <a:gd name="T69" fmla="*/ 0 h 388"/>
                <a:gd name="T70" fmla="*/ 68 w 171"/>
                <a:gd name="T71" fmla="*/ 10 h 388"/>
                <a:gd name="T72" fmla="*/ 95 w 171"/>
                <a:gd name="T73" fmla="*/ 56 h 388"/>
                <a:gd name="T74" fmla="*/ 92 w 171"/>
                <a:gd name="T75" fmla="*/ 90 h 388"/>
                <a:gd name="T76" fmla="*/ 122 w 171"/>
                <a:gd name="T77" fmla="*/ 145 h 388"/>
                <a:gd name="T78" fmla="*/ 164 w 171"/>
                <a:gd name="T79" fmla="*/ 175 h 388"/>
                <a:gd name="T80" fmla="*/ 165 w 171"/>
                <a:gd name="T81" fmla="*/ 217 h 388"/>
                <a:gd name="T82" fmla="*/ 166 w 171"/>
                <a:gd name="T83" fmla="*/ 245 h 388"/>
                <a:gd name="T84" fmla="*/ 158 w 171"/>
                <a:gd name="T85" fmla="*/ 259 h 388"/>
                <a:gd name="T86" fmla="*/ 171 w 171"/>
                <a:gd name="T87" fmla="*/ 288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1" h="388">
                  <a:moveTo>
                    <a:pt x="171" y="288"/>
                  </a:moveTo>
                  <a:cubicBezTo>
                    <a:pt x="166" y="304"/>
                    <a:pt x="160" y="320"/>
                    <a:pt x="155" y="336"/>
                  </a:cubicBezTo>
                  <a:cubicBezTo>
                    <a:pt x="146" y="349"/>
                    <a:pt x="138" y="343"/>
                    <a:pt x="133" y="333"/>
                  </a:cubicBezTo>
                  <a:cubicBezTo>
                    <a:pt x="125" y="319"/>
                    <a:pt x="118" y="322"/>
                    <a:pt x="109" y="332"/>
                  </a:cubicBezTo>
                  <a:cubicBezTo>
                    <a:pt x="92" y="349"/>
                    <a:pt x="74" y="364"/>
                    <a:pt x="55" y="378"/>
                  </a:cubicBezTo>
                  <a:cubicBezTo>
                    <a:pt x="49" y="383"/>
                    <a:pt x="44" y="388"/>
                    <a:pt x="35" y="386"/>
                  </a:cubicBezTo>
                  <a:cubicBezTo>
                    <a:pt x="25" y="381"/>
                    <a:pt x="29" y="370"/>
                    <a:pt x="26" y="362"/>
                  </a:cubicBezTo>
                  <a:cubicBezTo>
                    <a:pt x="25" y="356"/>
                    <a:pt x="20" y="356"/>
                    <a:pt x="16" y="354"/>
                  </a:cubicBezTo>
                  <a:cubicBezTo>
                    <a:pt x="8" y="352"/>
                    <a:pt x="5" y="345"/>
                    <a:pt x="9" y="341"/>
                  </a:cubicBezTo>
                  <a:cubicBezTo>
                    <a:pt x="25" y="322"/>
                    <a:pt x="13" y="309"/>
                    <a:pt x="0" y="296"/>
                  </a:cubicBezTo>
                  <a:cubicBezTo>
                    <a:pt x="0" y="275"/>
                    <a:pt x="9" y="269"/>
                    <a:pt x="28" y="278"/>
                  </a:cubicBezTo>
                  <a:cubicBezTo>
                    <a:pt x="42" y="284"/>
                    <a:pt x="50" y="297"/>
                    <a:pt x="61" y="306"/>
                  </a:cubicBezTo>
                  <a:cubicBezTo>
                    <a:pt x="64" y="309"/>
                    <a:pt x="66" y="313"/>
                    <a:pt x="69" y="315"/>
                  </a:cubicBezTo>
                  <a:cubicBezTo>
                    <a:pt x="77" y="320"/>
                    <a:pt x="85" y="322"/>
                    <a:pt x="91" y="315"/>
                  </a:cubicBezTo>
                  <a:cubicBezTo>
                    <a:pt x="98" y="308"/>
                    <a:pt x="95" y="299"/>
                    <a:pt x="88" y="295"/>
                  </a:cubicBezTo>
                  <a:cubicBezTo>
                    <a:pt x="69" y="283"/>
                    <a:pt x="72" y="268"/>
                    <a:pt x="79" y="252"/>
                  </a:cubicBezTo>
                  <a:cubicBezTo>
                    <a:pt x="84" y="246"/>
                    <a:pt x="85" y="240"/>
                    <a:pt x="80" y="234"/>
                  </a:cubicBezTo>
                  <a:cubicBezTo>
                    <a:pt x="75" y="230"/>
                    <a:pt x="70" y="235"/>
                    <a:pt x="65" y="237"/>
                  </a:cubicBezTo>
                  <a:cubicBezTo>
                    <a:pt x="61" y="238"/>
                    <a:pt x="57" y="241"/>
                    <a:pt x="51" y="236"/>
                  </a:cubicBezTo>
                  <a:cubicBezTo>
                    <a:pt x="61" y="231"/>
                    <a:pt x="70" y="225"/>
                    <a:pt x="72" y="211"/>
                  </a:cubicBezTo>
                  <a:cubicBezTo>
                    <a:pt x="61" y="219"/>
                    <a:pt x="52" y="227"/>
                    <a:pt x="42" y="234"/>
                  </a:cubicBezTo>
                  <a:cubicBezTo>
                    <a:pt x="37" y="238"/>
                    <a:pt x="31" y="242"/>
                    <a:pt x="24" y="235"/>
                  </a:cubicBezTo>
                  <a:cubicBezTo>
                    <a:pt x="19" y="230"/>
                    <a:pt x="12" y="225"/>
                    <a:pt x="18" y="215"/>
                  </a:cubicBezTo>
                  <a:cubicBezTo>
                    <a:pt x="19" y="213"/>
                    <a:pt x="21" y="210"/>
                    <a:pt x="20" y="208"/>
                  </a:cubicBezTo>
                  <a:cubicBezTo>
                    <a:pt x="10" y="182"/>
                    <a:pt x="25" y="191"/>
                    <a:pt x="37" y="196"/>
                  </a:cubicBezTo>
                  <a:cubicBezTo>
                    <a:pt x="46" y="200"/>
                    <a:pt x="71" y="187"/>
                    <a:pt x="69" y="177"/>
                  </a:cubicBezTo>
                  <a:cubicBezTo>
                    <a:pt x="66" y="167"/>
                    <a:pt x="70" y="159"/>
                    <a:pt x="73" y="150"/>
                  </a:cubicBezTo>
                  <a:cubicBezTo>
                    <a:pt x="76" y="143"/>
                    <a:pt x="77" y="136"/>
                    <a:pt x="73" y="129"/>
                  </a:cubicBezTo>
                  <a:cubicBezTo>
                    <a:pt x="66" y="117"/>
                    <a:pt x="67" y="103"/>
                    <a:pt x="67" y="90"/>
                  </a:cubicBezTo>
                  <a:cubicBezTo>
                    <a:pt x="67" y="81"/>
                    <a:pt x="67" y="73"/>
                    <a:pt x="57" y="66"/>
                  </a:cubicBezTo>
                  <a:cubicBezTo>
                    <a:pt x="46" y="58"/>
                    <a:pt x="53" y="46"/>
                    <a:pt x="52" y="35"/>
                  </a:cubicBezTo>
                  <a:cubicBezTo>
                    <a:pt x="44" y="30"/>
                    <a:pt x="41" y="47"/>
                    <a:pt x="34" y="39"/>
                  </a:cubicBezTo>
                  <a:cubicBezTo>
                    <a:pt x="28" y="33"/>
                    <a:pt x="31" y="24"/>
                    <a:pt x="33" y="16"/>
                  </a:cubicBezTo>
                  <a:cubicBezTo>
                    <a:pt x="35" y="9"/>
                    <a:pt x="38" y="3"/>
                    <a:pt x="48" y="4"/>
                  </a:cubicBezTo>
                  <a:cubicBezTo>
                    <a:pt x="53" y="4"/>
                    <a:pt x="58" y="1"/>
                    <a:pt x="63" y="0"/>
                  </a:cubicBezTo>
                  <a:cubicBezTo>
                    <a:pt x="65" y="4"/>
                    <a:pt x="65" y="8"/>
                    <a:pt x="68" y="10"/>
                  </a:cubicBezTo>
                  <a:cubicBezTo>
                    <a:pt x="82" y="23"/>
                    <a:pt x="95" y="35"/>
                    <a:pt x="95" y="56"/>
                  </a:cubicBezTo>
                  <a:cubicBezTo>
                    <a:pt x="102" y="68"/>
                    <a:pt x="98" y="78"/>
                    <a:pt x="92" y="90"/>
                  </a:cubicBezTo>
                  <a:cubicBezTo>
                    <a:pt x="77" y="121"/>
                    <a:pt x="86" y="137"/>
                    <a:pt x="122" y="145"/>
                  </a:cubicBezTo>
                  <a:cubicBezTo>
                    <a:pt x="140" y="149"/>
                    <a:pt x="160" y="152"/>
                    <a:pt x="164" y="175"/>
                  </a:cubicBezTo>
                  <a:cubicBezTo>
                    <a:pt x="166" y="189"/>
                    <a:pt x="165" y="203"/>
                    <a:pt x="165" y="217"/>
                  </a:cubicBezTo>
                  <a:cubicBezTo>
                    <a:pt x="165" y="226"/>
                    <a:pt x="159" y="235"/>
                    <a:pt x="166" y="245"/>
                  </a:cubicBezTo>
                  <a:cubicBezTo>
                    <a:pt x="169" y="250"/>
                    <a:pt x="161" y="255"/>
                    <a:pt x="158" y="259"/>
                  </a:cubicBezTo>
                  <a:cubicBezTo>
                    <a:pt x="143" y="280"/>
                    <a:pt x="145" y="284"/>
                    <a:pt x="171" y="288"/>
                  </a:cubicBezTo>
                  <a:close/>
                </a:path>
              </a:pathLst>
            </a:custGeom>
            <a:solidFill>
              <a:srgbClr val="DDD7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54">
              <a:extLst>
                <a:ext uri="{FF2B5EF4-FFF2-40B4-BE49-F238E27FC236}">
                  <a16:creationId xmlns:a16="http://schemas.microsoft.com/office/drawing/2014/main" id="{CD41BCA3-6F1E-42D4-9E1B-CBBD452DA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600" y="2236788"/>
              <a:ext cx="687388" cy="814387"/>
            </a:xfrm>
            <a:custGeom>
              <a:avLst/>
              <a:gdLst>
                <a:gd name="T0" fmla="*/ 72 w 183"/>
                <a:gd name="T1" fmla="*/ 195 h 217"/>
                <a:gd name="T2" fmla="*/ 73 w 183"/>
                <a:gd name="T3" fmla="*/ 168 h 217"/>
                <a:gd name="T4" fmla="*/ 62 w 183"/>
                <a:gd name="T5" fmla="*/ 155 h 217"/>
                <a:gd name="T6" fmla="*/ 45 w 183"/>
                <a:gd name="T7" fmla="*/ 158 h 217"/>
                <a:gd name="T8" fmla="*/ 18 w 183"/>
                <a:gd name="T9" fmla="*/ 141 h 217"/>
                <a:gd name="T10" fmla="*/ 5 w 183"/>
                <a:gd name="T11" fmla="*/ 118 h 217"/>
                <a:gd name="T12" fmla="*/ 5 w 183"/>
                <a:gd name="T13" fmla="*/ 106 h 217"/>
                <a:gd name="T14" fmla="*/ 14 w 183"/>
                <a:gd name="T15" fmla="*/ 72 h 217"/>
                <a:gd name="T16" fmla="*/ 24 w 183"/>
                <a:gd name="T17" fmla="*/ 64 h 217"/>
                <a:gd name="T18" fmla="*/ 28 w 183"/>
                <a:gd name="T19" fmla="*/ 64 h 217"/>
                <a:gd name="T20" fmla="*/ 64 w 183"/>
                <a:gd name="T21" fmla="*/ 56 h 217"/>
                <a:gd name="T22" fmla="*/ 125 w 183"/>
                <a:gd name="T23" fmla="*/ 21 h 217"/>
                <a:gd name="T24" fmla="*/ 163 w 183"/>
                <a:gd name="T25" fmla="*/ 6 h 217"/>
                <a:gd name="T26" fmla="*/ 179 w 183"/>
                <a:gd name="T27" fmla="*/ 22 h 217"/>
                <a:gd name="T28" fmla="*/ 180 w 183"/>
                <a:gd name="T29" fmla="*/ 53 h 217"/>
                <a:gd name="T30" fmla="*/ 165 w 183"/>
                <a:gd name="T31" fmla="*/ 91 h 217"/>
                <a:gd name="T32" fmla="*/ 159 w 183"/>
                <a:gd name="T33" fmla="*/ 107 h 217"/>
                <a:gd name="T34" fmla="*/ 156 w 183"/>
                <a:gd name="T35" fmla="*/ 152 h 217"/>
                <a:gd name="T36" fmla="*/ 123 w 183"/>
                <a:gd name="T37" fmla="*/ 183 h 217"/>
                <a:gd name="T38" fmla="*/ 107 w 183"/>
                <a:gd name="T39" fmla="*/ 198 h 217"/>
                <a:gd name="T40" fmla="*/ 72 w 183"/>
                <a:gd name="T41" fmla="*/ 195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3" h="217">
                  <a:moveTo>
                    <a:pt x="72" y="195"/>
                  </a:moveTo>
                  <a:cubicBezTo>
                    <a:pt x="72" y="186"/>
                    <a:pt x="68" y="178"/>
                    <a:pt x="73" y="168"/>
                  </a:cubicBezTo>
                  <a:cubicBezTo>
                    <a:pt x="79" y="158"/>
                    <a:pt x="72" y="154"/>
                    <a:pt x="62" y="155"/>
                  </a:cubicBezTo>
                  <a:cubicBezTo>
                    <a:pt x="57" y="155"/>
                    <a:pt x="51" y="157"/>
                    <a:pt x="45" y="158"/>
                  </a:cubicBezTo>
                  <a:cubicBezTo>
                    <a:pt x="32" y="159"/>
                    <a:pt x="22" y="156"/>
                    <a:pt x="18" y="141"/>
                  </a:cubicBezTo>
                  <a:cubicBezTo>
                    <a:pt x="16" y="132"/>
                    <a:pt x="16" y="123"/>
                    <a:pt x="5" y="118"/>
                  </a:cubicBezTo>
                  <a:cubicBezTo>
                    <a:pt x="0" y="115"/>
                    <a:pt x="2" y="109"/>
                    <a:pt x="5" y="106"/>
                  </a:cubicBezTo>
                  <a:cubicBezTo>
                    <a:pt x="15" y="96"/>
                    <a:pt x="19" y="85"/>
                    <a:pt x="14" y="72"/>
                  </a:cubicBezTo>
                  <a:cubicBezTo>
                    <a:pt x="11" y="63"/>
                    <a:pt x="19" y="65"/>
                    <a:pt x="24" y="64"/>
                  </a:cubicBezTo>
                  <a:cubicBezTo>
                    <a:pt x="25" y="64"/>
                    <a:pt x="27" y="64"/>
                    <a:pt x="28" y="64"/>
                  </a:cubicBezTo>
                  <a:cubicBezTo>
                    <a:pt x="40" y="59"/>
                    <a:pt x="53" y="65"/>
                    <a:pt x="64" y="56"/>
                  </a:cubicBezTo>
                  <a:cubicBezTo>
                    <a:pt x="80" y="38"/>
                    <a:pt x="105" y="34"/>
                    <a:pt x="125" y="21"/>
                  </a:cubicBezTo>
                  <a:cubicBezTo>
                    <a:pt x="134" y="15"/>
                    <a:pt x="150" y="13"/>
                    <a:pt x="163" y="6"/>
                  </a:cubicBezTo>
                  <a:cubicBezTo>
                    <a:pt x="174" y="0"/>
                    <a:pt x="180" y="14"/>
                    <a:pt x="179" y="22"/>
                  </a:cubicBezTo>
                  <a:cubicBezTo>
                    <a:pt x="176" y="34"/>
                    <a:pt x="179" y="43"/>
                    <a:pt x="180" y="53"/>
                  </a:cubicBezTo>
                  <a:cubicBezTo>
                    <a:pt x="183" y="70"/>
                    <a:pt x="178" y="82"/>
                    <a:pt x="165" y="91"/>
                  </a:cubicBezTo>
                  <a:cubicBezTo>
                    <a:pt x="159" y="96"/>
                    <a:pt x="152" y="101"/>
                    <a:pt x="159" y="107"/>
                  </a:cubicBezTo>
                  <a:cubicBezTo>
                    <a:pt x="177" y="124"/>
                    <a:pt x="162" y="137"/>
                    <a:pt x="156" y="152"/>
                  </a:cubicBezTo>
                  <a:cubicBezTo>
                    <a:pt x="145" y="162"/>
                    <a:pt x="133" y="171"/>
                    <a:pt x="123" y="183"/>
                  </a:cubicBezTo>
                  <a:cubicBezTo>
                    <a:pt x="117" y="188"/>
                    <a:pt x="112" y="193"/>
                    <a:pt x="107" y="198"/>
                  </a:cubicBezTo>
                  <a:cubicBezTo>
                    <a:pt x="88" y="217"/>
                    <a:pt x="88" y="216"/>
                    <a:pt x="72" y="195"/>
                  </a:cubicBezTo>
                  <a:close/>
                </a:path>
              </a:pathLst>
            </a:custGeom>
            <a:solidFill>
              <a:srgbClr val="F2EE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55">
              <a:extLst>
                <a:ext uri="{FF2B5EF4-FFF2-40B4-BE49-F238E27FC236}">
                  <a16:creationId xmlns:a16="http://schemas.microsoft.com/office/drawing/2014/main" id="{C9AA1A91-E357-41ED-A6B9-42F4ACF9D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2075" y="2770188"/>
              <a:ext cx="1390650" cy="684212"/>
            </a:xfrm>
            <a:custGeom>
              <a:avLst/>
              <a:gdLst>
                <a:gd name="T0" fmla="*/ 156 w 370"/>
                <a:gd name="T1" fmla="*/ 38 h 182"/>
                <a:gd name="T2" fmla="*/ 192 w 370"/>
                <a:gd name="T3" fmla="*/ 10 h 182"/>
                <a:gd name="T4" fmla="*/ 198 w 370"/>
                <a:gd name="T5" fmla="*/ 11 h 182"/>
                <a:gd name="T6" fmla="*/ 264 w 370"/>
                <a:gd name="T7" fmla="*/ 34 h 182"/>
                <a:gd name="T8" fmla="*/ 280 w 370"/>
                <a:gd name="T9" fmla="*/ 62 h 182"/>
                <a:gd name="T10" fmla="*/ 344 w 370"/>
                <a:gd name="T11" fmla="*/ 50 h 182"/>
                <a:gd name="T12" fmla="*/ 362 w 370"/>
                <a:gd name="T13" fmla="*/ 94 h 182"/>
                <a:gd name="T14" fmla="*/ 363 w 370"/>
                <a:gd name="T15" fmla="*/ 118 h 182"/>
                <a:gd name="T16" fmla="*/ 329 w 370"/>
                <a:gd name="T17" fmla="*/ 116 h 182"/>
                <a:gd name="T18" fmla="*/ 301 w 370"/>
                <a:gd name="T19" fmla="*/ 87 h 182"/>
                <a:gd name="T20" fmla="*/ 277 w 370"/>
                <a:gd name="T21" fmla="*/ 77 h 182"/>
                <a:gd name="T22" fmla="*/ 268 w 370"/>
                <a:gd name="T23" fmla="*/ 94 h 182"/>
                <a:gd name="T24" fmla="*/ 225 w 370"/>
                <a:gd name="T25" fmla="*/ 151 h 182"/>
                <a:gd name="T26" fmla="*/ 189 w 370"/>
                <a:gd name="T27" fmla="*/ 172 h 182"/>
                <a:gd name="T28" fmla="*/ 146 w 370"/>
                <a:gd name="T29" fmla="*/ 172 h 182"/>
                <a:gd name="T30" fmla="*/ 62 w 370"/>
                <a:gd name="T31" fmla="*/ 178 h 182"/>
                <a:gd name="T32" fmla="*/ 15 w 370"/>
                <a:gd name="T33" fmla="*/ 161 h 182"/>
                <a:gd name="T34" fmla="*/ 0 w 370"/>
                <a:gd name="T35" fmla="*/ 146 h 182"/>
                <a:gd name="T36" fmla="*/ 25 w 370"/>
                <a:gd name="T37" fmla="*/ 122 h 182"/>
                <a:gd name="T38" fmla="*/ 76 w 370"/>
                <a:gd name="T39" fmla="*/ 61 h 182"/>
                <a:gd name="T40" fmla="*/ 100 w 370"/>
                <a:gd name="T41" fmla="*/ 54 h 182"/>
                <a:gd name="T42" fmla="*/ 73 w 370"/>
                <a:gd name="T43" fmla="*/ 83 h 182"/>
                <a:gd name="T44" fmla="*/ 55 w 370"/>
                <a:gd name="T45" fmla="*/ 113 h 182"/>
                <a:gd name="T46" fmla="*/ 74 w 370"/>
                <a:gd name="T47" fmla="*/ 130 h 182"/>
                <a:gd name="T48" fmla="*/ 178 w 370"/>
                <a:gd name="T49" fmla="*/ 128 h 182"/>
                <a:gd name="T50" fmla="*/ 126 w 370"/>
                <a:gd name="T51" fmla="*/ 131 h 182"/>
                <a:gd name="T52" fmla="*/ 110 w 370"/>
                <a:gd name="T53" fmla="*/ 108 h 182"/>
                <a:gd name="T54" fmla="*/ 131 w 370"/>
                <a:gd name="T55" fmla="*/ 103 h 182"/>
                <a:gd name="T56" fmla="*/ 149 w 370"/>
                <a:gd name="T57" fmla="*/ 104 h 182"/>
                <a:gd name="T58" fmla="*/ 155 w 370"/>
                <a:gd name="T59" fmla="*/ 103 h 182"/>
                <a:gd name="T60" fmla="*/ 178 w 370"/>
                <a:gd name="T61" fmla="*/ 93 h 182"/>
                <a:gd name="T62" fmla="*/ 195 w 370"/>
                <a:gd name="T63" fmla="*/ 89 h 182"/>
                <a:gd name="T64" fmla="*/ 230 w 370"/>
                <a:gd name="T65" fmla="*/ 78 h 182"/>
                <a:gd name="T66" fmla="*/ 244 w 370"/>
                <a:gd name="T67" fmla="*/ 45 h 182"/>
                <a:gd name="T68" fmla="*/ 216 w 370"/>
                <a:gd name="T69" fmla="*/ 33 h 182"/>
                <a:gd name="T70" fmla="*/ 183 w 370"/>
                <a:gd name="T71" fmla="*/ 51 h 182"/>
                <a:gd name="T72" fmla="*/ 172 w 370"/>
                <a:gd name="T73" fmla="*/ 51 h 182"/>
                <a:gd name="T74" fmla="*/ 165 w 370"/>
                <a:gd name="T75" fmla="*/ 47 h 182"/>
                <a:gd name="T76" fmla="*/ 156 w 370"/>
                <a:gd name="T77" fmla="*/ 38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70" h="182">
                  <a:moveTo>
                    <a:pt x="156" y="38"/>
                  </a:moveTo>
                  <a:cubicBezTo>
                    <a:pt x="166" y="26"/>
                    <a:pt x="174" y="11"/>
                    <a:pt x="192" y="10"/>
                  </a:cubicBezTo>
                  <a:cubicBezTo>
                    <a:pt x="194" y="10"/>
                    <a:pt x="196" y="11"/>
                    <a:pt x="198" y="11"/>
                  </a:cubicBezTo>
                  <a:cubicBezTo>
                    <a:pt x="226" y="0"/>
                    <a:pt x="242" y="25"/>
                    <a:pt x="264" y="34"/>
                  </a:cubicBezTo>
                  <a:cubicBezTo>
                    <a:pt x="271" y="42"/>
                    <a:pt x="272" y="54"/>
                    <a:pt x="280" y="62"/>
                  </a:cubicBezTo>
                  <a:cubicBezTo>
                    <a:pt x="305" y="81"/>
                    <a:pt x="314" y="80"/>
                    <a:pt x="344" y="50"/>
                  </a:cubicBezTo>
                  <a:cubicBezTo>
                    <a:pt x="343" y="67"/>
                    <a:pt x="344" y="83"/>
                    <a:pt x="362" y="94"/>
                  </a:cubicBezTo>
                  <a:cubicBezTo>
                    <a:pt x="369" y="99"/>
                    <a:pt x="370" y="114"/>
                    <a:pt x="363" y="118"/>
                  </a:cubicBezTo>
                  <a:cubicBezTo>
                    <a:pt x="353" y="125"/>
                    <a:pt x="338" y="129"/>
                    <a:pt x="329" y="116"/>
                  </a:cubicBezTo>
                  <a:cubicBezTo>
                    <a:pt x="321" y="105"/>
                    <a:pt x="309" y="98"/>
                    <a:pt x="301" y="87"/>
                  </a:cubicBezTo>
                  <a:cubicBezTo>
                    <a:pt x="297" y="80"/>
                    <a:pt x="289" y="73"/>
                    <a:pt x="277" y="77"/>
                  </a:cubicBezTo>
                  <a:cubicBezTo>
                    <a:pt x="267" y="80"/>
                    <a:pt x="268" y="87"/>
                    <a:pt x="268" y="94"/>
                  </a:cubicBezTo>
                  <a:cubicBezTo>
                    <a:pt x="246" y="107"/>
                    <a:pt x="237" y="130"/>
                    <a:pt x="225" y="151"/>
                  </a:cubicBezTo>
                  <a:cubicBezTo>
                    <a:pt x="217" y="165"/>
                    <a:pt x="207" y="175"/>
                    <a:pt x="189" y="172"/>
                  </a:cubicBezTo>
                  <a:cubicBezTo>
                    <a:pt x="175" y="162"/>
                    <a:pt x="160" y="169"/>
                    <a:pt x="146" y="172"/>
                  </a:cubicBezTo>
                  <a:cubicBezTo>
                    <a:pt x="118" y="179"/>
                    <a:pt x="90" y="173"/>
                    <a:pt x="62" y="178"/>
                  </a:cubicBezTo>
                  <a:cubicBezTo>
                    <a:pt x="43" y="182"/>
                    <a:pt x="27" y="176"/>
                    <a:pt x="15" y="161"/>
                  </a:cubicBezTo>
                  <a:cubicBezTo>
                    <a:pt x="8" y="158"/>
                    <a:pt x="5" y="151"/>
                    <a:pt x="0" y="146"/>
                  </a:cubicBezTo>
                  <a:cubicBezTo>
                    <a:pt x="6" y="136"/>
                    <a:pt x="25" y="136"/>
                    <a:pt x="25" y="122"/>
                  </a:cubicBezTo>
                  <a:cubicBezTo>
                    <a:pt x="23" y="85"/>
                    <a:pt x="47" y="72"/>
                    <a:pt x="76" y="61"/>
                  </a:cubicBezTo>
                  <a:cubicBezTo>
                    <a:pt x="84" y="58"/>
                    <a:pt x="91" y="53"/>
                    <a:pt x="100" y="54"/>
                  </a:cubicBezTo>
                  <a:cubicBezTo>
                    <a:pt x="97" y="69"/>
                    <a:pt x="85" y="78"/>
                    <a:pt x="73" y="83"/>
                  </a:cubicBezTo>
                  <a:cubicBezTo>
                    <a:pt x="58" y="89"/>
                    <a:pt x="56" y="101"/>
                    <a:pt x="55" y="113"/>
                  </a:cubicBezTo>
                  <a:cubicBezTo>
                    <a:pt x="54" y="126"/>
                    <a:pt x="67" y="125"/>
                    <a:pt x="74" y="130"/>
                  </a:cubicBezTo>
                  <a:cubicBezTo>
                    <a:pt x="110" y="153"/>
                    <a:pt x="143" y="135"/>
                    <a:pt x="178" y="128"/>
                  </a:cubicBezTo>
                  <a:cubicBezTo>
                    <a:pt x="160" y="121"/>
                    <a:pt x="144" y="136"/>
                    <a:pt x="126" y="131"/>
                  </a:cubicBezTo>
                  <a:cubicBezTo>
                    <a:pt x="115" y="127"/>
                    <a:pt x="109" y="120"/>
                    <a:pt x="110" y="108"/>
                  </a:cubicBezTo>
                  <a:cubicBezTo>
                    <a:pt x="115" y="100"/>
                    <a:pt x="123" y="103"/>
                    <a:pt x="131" y="103"/>
                  </a:cubicBezTo>
                  <a:cubicBezTo>
                    <a:pt x="137" y="104"/>
                    <a:pt x="143" y="106"/>
                    <a:pt x="149" y="104"/>
                  </a:cubicBezTo>
                  <a:cubicBezTo>
                    <a:pt x="151" y="103"/>
                    <a:pt x="153" y="103"/>
                    <a:pt x="155" y="103"/>
                  </a:cubicBezTo>
                  <a:cubicBezTo>
                    <a:pt x="164" y="102"/>
                    <a:pt x="173" y="106"/>
                    <a:pt x="178" y="93"/>
                  </a:cubicBezTo>
                  <a:cubicBezTo>
                    <a:pt x="181" y="85"/>
                    <a:pt x="188" y="87"/>
                    <a:pt x="195" y="89"/>
                  </a:cubicBezTo>
                  <a:cubicBezTo>
                    <a:pt x="211" y="100"/>
                    <a:pt x="220" y="86"/>
                    <a:pt x="230" y="78"/>
                  </a:cubicBezTo>
                  <a:cubicBezTo>
                    <a:pt x="241" y="69"/>
                    <a:pt x="247" y="57"/>
                    <a:pt x="244" y="45"/>
                  </a:cubicBezTo>
                  <a:cubicBezTo>
                    <a:pt x="241" y="31"/>
                    <a:pt x="230" y="27"/>
                    <a:pt x="216" y="33"/>
                  </a:cubicBezTo>
                  <a:cubicBezTo>
                    <a:pt x="204" y="37"/>
                    <a:pt x="188" y="31"/>
                    <a:pt x="183" y="51"/>
                  </a:cubicBezTo>
                  <a:cubicBezTo>
                    <a:pt x="182" y="54"/>
                    <a:pt x="176" y="52"/>
                    <a:pt x="172" y="51"/>
                  </a:cubicBezTo>
                  <a:cubicBezTo>
                    <a:pt x="170" y="50"/>
                    <a:pt x="168" y="48"/>
                    <a:pt x="165" y="47"/>
                  </a:cubicBezTo>
                  <a:cubicBezTo>
                    <a:pt x="162" y="44"/>
                    <a:pt x="158" y="42"/>
                    <a:pt x="156" y="38"/>
                  </a:cubicBezTo>
                  <a:close/>
                </a:path>
              </a:pathLst>
            </a:custGeom>
            <a:solidFill>
              <a:srgbClr val="D0D4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56">
              <a:extLst>
                <a:ext uri="{FF2B5EF4-FFF2-40B4-BE49-F238E27FC236}">
                  <a16:creationId xmlns:a16="http://schemas.microsoft.com/office/drawing/2014/main" id="{EE75458C-654A-47ED-889D-7F2776795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150" y="2886075"/>
              <a:ext cx="127000" cy="117475"/>
            </a:xfrm>
            <a:custGeom>
              <a:avLst/>
              <a:gdLst>
                <a:gd name="T0" fmla="*/ 19 w 34"/>
                <a:gd name="T1" fmla="*/ 31 h 31"/>
                <a:gd name="T2" fmla="*/ 3 w 34"/>
                <a:gd name="T3" fmla="*/ 3 h 31"/>
                <a:gd name="T4" fmla="*/ 34 w 34"/>
                <a:gd name="T5" fmla="*/ 13 h 31"/>
                <a:gd name="T6" fmla="*/ 33 w 34"/>
                <a:gd name="T7" fmla="*/ 19 h 31"/>
                <a:gd name="T8" fmla="*/ 19 w 34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1">
                  <a:moveTo>
                    <a:pt x="19" y="31"/>
                  </a:moveTo>
                  <a:cubicBezTo>
                    <a:pt x="0" y="29"/>
                    <a:pt x="5" y="14"/>
                    <a:pt x="3" y="3"/>
                  </a:cubicBezTo>
                  <a:cubicBezTo>
                    <a:pt x="17" y="0"/>
                    <a:pt x="16" y="24"/>
                    <a:pt x="34" y="13"/>
                  </a:cubicBezTo>
                  <a:cubicBezTo>
                    <a:pt x="34" y="15"/>
                    <a:pt x="34" y="17"/>
                    <a:pt x="33" y="19"/>
                  </a:cubicBezTo>
                  <a:cubicBezTo>
                    <a:pt x="29" y="23"/>
                    <a:pt x="24" y="27"/>
                    <a:pt x="19" y="31"/>
                  </a:cubicBezTo>
                  <a:close/>
                </a:path>
              </a:pathLst>
            </a:custGeom>
            <a:solidFill>
              <a:srgbClr val="DDD7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57">
              <a:extLst>
                <a:ext uri="{FF2B5EF4-FFF2-40B4-BE49-F238E27FC236}">
                  <a16:creationId xmlns:a16="http://schemas.microsoft.com/office/drawing/2014/main" id="{63A98316-F733-4E90-A64F-FD4097400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2446338"/>
              <a:ext cx="134938" cy="68262"/>
            </a:xfrm>
            <a:custGeom>
              <a:avLst/>
              <a:gdLst>
                <a:gd name="T0" fmla="*/ 36 w 36"/>
                <a:gd name="T1" fmla="*/ 0 h 18"/>
                <a:gd name="T2" fmla="*/ 0 w 36"/>
                <a:gd name="T3" fmla="*/ 8 h 18"/>
                <a:gd name="T4" fmla="*/ 36 w 36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18">
                  <a:moveTo>
                    <a:pt x="36" y="0"/>
                  </a:moveTo>
                  <a:cubicBezTo>
                    <a:pt x="27" y="18"/>
                    <a:pt x="12" y="4"/>
                    <a:pt x="0" y="8"/>
                  </a:cubicBezTo>
                  <a:cubicBezTo>
                    <a:pt x="11" y="3"/>
                    <a:pt x="23" y="0"/>
                    <a:pt x="36" y="0"/>
                  </a:cubicBezTo>
                  <a:close/>
                </a:path>
              </a:pathLst>
            </a:custGeom>
            <a:solidFill>
              <a:srgbClr val="E3E4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8">
              <a:extLst>
                <a:ext uri="{FF2B5EF4-FFF2-40B4-BE49-F238E27FC236}">
                  <a16:creationId xmlns:a16="http://schemas.microsoft.com/office/drawing/2014/main" id="{A406DF63-93D9-4C67-9C05-997E37C89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5275" y="3273425"/>
              <a:ext cx="1465263" cy="939800"/>
            </a:xfrm>
            <a:custGeom>
              <a:avLst/>
              <a:gdLst>
                <a:gd name="T0" fmla="*/ 370 w 390"/>
                <a:gd name="T1" fmla="*/ 0 h 250"/>
                <a:gd name="T2" fmla="*/ 382 w 390"/>
                <a:gd name="T3" fmla="*/ 4 h 250"/>
                <a:gd name="T4" fmla="*/ 378 w 390"/>
                <a:gd name="T5" fmla="*/ 30 h 250"/>
                <a:gd name="T6" fmla="*/ 317 w 390"/>
                <a:gd name="T7" fmla="*/ 89 h 250"/>
                <a:gd name="T8" fmla="*/ 293 w 390"/>
                <a:gd name="T9" fmla="*/ 105 h 250"/>
                <a:gd name="T10" fmla="*/ 250 w 390"/>
                <a:gd name="T11" fmla="*/ 131 h 250"/>
                <a:gd name="T12" fmla="*/ 223 w 390"/>
                <a:gd name="T13" fmla="*/ 149 h 250"/>
                <a:gd name="T14" fmla="*/ 163 w 390"/>
                <a:gd name="T15" fmla="*/ 192 h 250"/>
                <a:gd name="T16" fmla="*/ 140 w 390"/>
                <a:gd name="T17" fmla="*/ 203 h 250"/>
                <a:gd name="T18" fmla="*/ 102 w 390"/>
                <a:gd name="T19" fmla="*/ 213 h 250"/>
                <a:gd name="T20" fmla="*/ 70 w 390"/>
                <a:gd name="T21" fmla="*/ 228 h 250"/>
                <a:gd name="T22" fmla="*/ 70 w 390"/>
                <a:gd name="T23" fmla="*/ 236 h 250"/>
                <a:gd name="T24" fmla="*/ 30 w 390"/>
                <a:gd name="T25" fmla="*/ 240 h 250"/>
                <a:gd name="T26" fmla="*/ 28 w 390"/>
                <a:gd name="T27" fmla="*/ 179 h 250"/>
                <a:gd name="T28" fmla="*/ 58 w 390"/>
                <a:gd name="T29" fmla="*/ 140 h 250"/>
                <a:gd name="T30" fmla="*/ 85 w 390"/>
                <a:gd name="T31" fmla="*/ 125 h 250"/>
                <a:gd name="T32" fmla="*/ 180 w 390"/>
                <a:gd name="T33" fmla="*/ 93 h 250"/>
                <a:gd name="T34" fmla="*/ 238 w 390"/>
                <a:gd name="T35" fmla="*/ 81 h 250"/>
                <a:gd name="T36" fmla="*/ 207 w 390"/>
                <a:gd name="T37" fmla="*/ 75 h 250"/>
                <a:gd name="T38" fmla="*/ 245 w 390"/>
                <a:gd name="T39" fmla="*/ 50 h 250"/>
                <a:gd name="T40" fmla="*/ 330 w 390"/>
                <a:gd name="T41" fmla="*/ 40 h 250"/>
                <a:gd name="T42" fmla="*/ 359 w 390"/>
                <a:gd name="T43" fmla="*/ 11 h 250"/>
                <a:gd name="T44" fmla="*/ 370 w 390"/>
                <a:gd name="T4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0" h="250">
                  <a:moveTo>
                    <a:pt x="370" y="0"/>
                  </a:moveTo>
                  <a:cubicBezTo>
                    <a:pt x="374" y="1"/>
                    <a:pt x="378" y="3"/>
                    <a:pt x="382" y="4"/>
                  </a:cubicBezTo>
                  <a:cubicBezTo>
                    <a:pt x="390" y="14"/>
                    <a:pt x="381" y="22"/>
                    <a:pt x="378" y="30"/>
                  </a:cubicBezTo>
                  <a:cubicBezTo>
                    <a:pt x="367" y="59"/>
                    <a:pt x="350" y="82"/>
                    <a:pt x="317" y="89"/>
                  </a:cubicBezTo>
                  <a:cubicBezTo>
                    <a:pt x="307" y="91"/>
                    <a:pt x="298" y="96"/>
                    <a:pt x="293" y="105"/>
                  </a:cubicBezTo>
                  <a:cubicBezTo>
                    <a:pt x="283" y="122"/>
                    <a:pt x="268" y="129"/>
                    <a:pt x="250" y="131"/>
                  </a:cubicBezTo>
                  <a:cubicBezTo>
                    <a:pt x="238" y="133"/>
                    <a:pt x="230" y="139"/>
                    <a:pt x="223" y="149"/>
                  </a:cubicBezTo>
                  <a:cubicBezTo>
                    <a:pt x="208" y="170"/>
                    <a:pt x="190" y="187"/>
                    <a:pt x="163" y="192"/>
                  </a:cubicBezTo>
                  <a:cubicBezTo>
                    <a:pt x="155" y="194"/>
                    <a:pt x="148" y="199"/>
                    <a:pt x="140" y="203"/>
                  </a:cubicBezTo>
                  <a:cubicBezTo>
                    <a:pt x="128" y="209"/>
                    <a:pt x="116" y="215"/>
                    <a:pt x="102" y="213"/>
                  </a:cubicBezTo>
                  <a:cubicBezTo>
                    <a:pt x="88" y="210"/>
                    <a:pt x="77" y="216"/>
                    <a:pt x="70" y="228"/>
                  </a:cubicBezTo>
                  <a:cubicBezTo>
                    <a:pt x="70" y="231"/>
                    <a:pt x="70" y="233"/>
                    <a:pt x="70" y="236"/>
                  </a:cubicBezTo>
                  <a:cubicBezTo>
                    <a:pt x="58" y="248"/>
                    <a:pt x="44" y="250"/>
                    <a:pt x="30" y="240"/>
                  </a:cubicBezTo>
                  <a:cubicBezTo>
                    <a:pt x="1" y="223"/>
                    <a:pt x="0" y="198"/>
                    <a:pt x="28" y="179"/>
                  </a:cubicBezTo>
                  <a:cubicBezTo>
                    <a:pt x="43" y="169"/>
                    <a:pt x="56" y="159"/>
                    <a:pt x="58" y="140"/>
                  </a:cubicBezTo>
                  <a:cubicBezTo>
                    <a:pt x="64" y="130"/>
                    <a:pt x="75" y="128"/>
                    <a:pt x="85" y="125"/>
                  </a:cubicBezTo>
                  <a:cubicBezTo>
                    <a:pt x="118" y="117"/>
                    <a:pt x="150" y="107"/>
                    <a:pt x="180" y="93"/>
                  </a:cubicBezTo>
                  <a:cubicBezTo>
                    <a:pt x="201" y="97"/>
                    <a:pt x="218" y="87"/>
                    <a:pt x="238" y="81"/>
                  </a:cubicBezTo>
                  <a:cubicBezTo>
                    <a:pt x="227" y="76"/>
                    <a:pt x="213" y="99"/>
                    <a:pt x="207" y="75"/>
                  </a:cubicBezTo>
                  <a:cubicBezTo>
                    <a:pt x="216" y="61"/>
                    <a:pt x="227" y="51"/>
                    <a:pt x="245" y="50"/>
                  </a:cubicBezTo>
                  <a:cubicBezTo>
                    <a:pt x="276" y="68"/>
                    <a:pt x="302" y="57"/>
                    <a:pt x="330" y="40"/>
                  </a:cubicBezTo>
                  <a:cubicBezTo>
                    <a:pt x="343" y="32"/>
                    <a:pt x="356" y="28"/>
                    <a:pt x="359" y="11"/>
                  </a:cubicBezTo>
                  <a:cubicBezTo>
                    <a:pt x="359" y="6"/>
                    <a:pt x="366" y="3"/>
                    <a:pt x="370" y="0"/>
                  </a:cubicBezTo>
                  <a:close/>
                </a:path>
              </a:pathLst>
            </a:custGeom>
            <a:solidFill>
              <a:srgbClr val="F2E9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9">
              <a:extLst>
                <a:ext uri="{FF2B5EF4-FFF2-40B4-BE49-F238E27FC236}">
                  <a16:creationId xmlns:a16="http://schemas.microsoft.com/office/drawing/2014/main" id="{9B2D1DDD-0566-4873-95B1-3CDF741EB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2163" y="3314700"/>
              <a:ext cx="1276350" cy="590550"/>
            </a:xfrm>
            <a:custGeom>
              <a:avLst/>
              <a:gdLst>
                <a:gd name="T0" fmla="*/ 152 w 340"/>
                <a:gd name="T1" fmla="*/ 1 h 157"/>
                <a:gd name="T2" fmla="*/ 167 w 340"/>
                <a:gd name="T3" fmla="*/ 13 h 157"/>
                <a:gd name="T4" fmla="*/ 216 w 340"/>
                <a:gd name="T5" fmla="*/ 48 h 157"/>
                <a:gd name="T6" fmla="*/ 289 w 340"/>
                <a:gd name="T7" fmla="*/ 31 h 157"/>
                <a:gd name="T8" fmla="*/ 300 w 340"/>
                <a:gd name="T9" fmla="*/ 21 h 157"/>
                <a:gd name="T10" fmla="*/ 329 w 340"/>
                <a:gd name="T11" fmla="*/ 11 h 157"/>
                <a:gd name="T12" fmla="*/ 340 w 340"/>
                <a:gd name="T13" fmla="*/ 25 h 157"/>
                <a:gd name="T14" fmla="*/ 310 w 340"/>
                <a:gd name="T15" fmla="*/ 54 h 157"/>
                <a:gd name="T16" fmla="*/ 244 w 340"/>
                <a:gd name="T17" fmla="*/ 90 h 157"/>
                <a:gd name="T18" fmla="*/ 282 w 340"/>
                <a:gd name="T19" fmla="*/ 85 h 157"/>
                <a:gd name="T20" fmla="*/ 298 w 340"/>
                <a:gd name="T21" fmla="*/ 89 h 157"/>
                <a:gd name="T22" fmla="*/ 288 w 340"/>
                <a:gd name="T23" fmla="*/ 103 h 157"/>
                <a:gd name="T24" fmla="*/ 226 w 340"/>
                <a:gd name="T25" fmla="*/ 118 h 157"/>
                <a:gd name="T26" fmla="*/ 196 w 340"/>
                <a:gd name="T27" fmla="*/ 137 h 157"/>
                <a:gd name="T28" fmla="*/ 49 w 340"/>
                <a:gd name="T29" fmla="*/ 149 h 157"/>
                <a:gd name="T30" fmla="*/ 8 w 340"/>
                <a:gd name="T31" fmla="*/ 119 h 157"/>
                <a:gd name="T32" fmla="*/ 16 w 340"/>
                <a:gd name="T33" fmla="*/ 97 h 157"/>
                <a:gd name="T34" fmla="*/ 102 w 340"/>
                <a:gd name="T35" fmla="*/ 132 h 157"/>
                <a:gd name="T36" fmla="*/ 143 w 340"/>
                <a:gd name="T37" fmla="*/ 136 h 157"/>
                <a:gd name="T38" fmla="*/ 145 w 340"/>
                <a:gd name="T39" fmla="*/ 135 h 157"/>
                <a:gd name="T40" fmla="*/ 143 w 340"/>
                <a:gd name="T41" fmla="*/ 136 h 157"/>
                <a:gd name="T42" fmla="*/ 61 w 340"/>
                <a:gd name="T43" fmla="*/ 115 h 157"/>
                <a:gd name="T44" fmla="*/ 52 w 340"/>
                <a:gd name="T45" fmla="*/ 93 h 157"/>
                <a:gd name="T46" fmla="*/ 60 w 340"/>
                <a:gd name="T47" fmla="*/ 91 h 157"/>
                <a:gd name="T48" fmla="*/ 80 w 340"/>
                <a:gd name="T49" fmla="*/ 65 h 157"/>
                <a:gd name="T50" fmla="*/ 84 w 340"/>
                <a:gd name="T51" fmla="*/ 85 h 157"/>
                <a:gd name="T52" fmla="*/ 107 w 340"/>
                <a:gd name="T53" fmla="*/ 111 h 157"/>
                <a:gd name="T54" fmla="*/ 179 w 340"/>
                <a:gd name="T55" fmla="*/ 94 h 157"/>
                <a:gd name="T56" fmla="*/ 196 w 340"/>
                <a:gd name="T57" fmla="*/ 94 h 157"/>
                <a:gd name="T58" fmla="*/ 198 w 340"/>
                <a:gd name="T59" fmla="*/ 93 h 157"/>
                <a:gd name="T60" fmla="*/ 196 w 340"/>
                <a:gd name="T61" fmla="*/ 94 h 157"/>
                <a:gd name="T62" fmla="*/ 173 w 340"/>
                <a:gd name="T63" fmla="*/ 89 h 157"/>
                <a:gd name="T64" fmla="*/ 136 w 340"/>
                <a:gd name="T65" fmla="*/ 33 h 157"/>
                <a:gd name="T66" fmla="*/ 152 w 340"/>
                <a:gd name="T67" fmla="*/ 1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0" h="157">
                  <a:moveTo>
                    <a:pt x="152" y="1"/>
                  </a:moveTo>
                  <a:cubicBezTo>
                    <a:pt x="161" y="0"/>
                    <a:pt x="163" y="8"/>
                    <a:pt x="167" y="13"/>
                  </a:cubicBezTo>
                  <a:cubicBezTo>
                    <a:pt x="167" y="47"/>
                    <a:pt x="179" y="55"/>
                    <a:pt x="216" y="48"/>
                  </a:cubicBezTo>
                  <a:cubicBezTo>
                    <a:pt x="241" y="45"/>
                    <a:pt x="266" y="44"/>
                    <a:pt x="289" y="31"/>
                  </a:cubicBezTo>
                  <a:cubicBezTo>
                    <a:pt x="294" y="29"/>
                    <a:pt x="299" y="27"/>
                    <a:pt x="300" y="21"/>
                  </a:cubicBezTo>
                  <a:cubicBezTo>
                    <a:pt x="307" y="12"/>
                    <a:pt x="322" y="23"/>
                    <a:pt x="329" y="11"/>
                  </a:cubicBezTo>
                  <a:cubicBezTo>
                    <a:pt x="331" y="9"/>
                    <a:pt x="339" y="18"/>
                    <a:pt x="340" y="25"/>
                  </a:cubicBezTo>
                  <a:cubicBezTo>
                    <a:pt x="334" y="39"/>
                    <a:pt x="320" y="45"/>
                    <a:pt x="310" y="54"/>
                  </a:cubicBezTo>
                  <a:cubicBezTo>
                    <a:pt x="291" y="76"/>
                    <a:pt x="264" y="81"/>
                    <a:pt x="244" y="90"/>
                  </a:cubicBezTo>
                  <a:cubicBezTo>
                    <a:pt x="253" y="86"/>
                    <a:pt x="268" y="88"/>
                    <a:pt x="282" y="85"/>
                  </a:cubicBezTo>
                  <a:cubicBezTo>
                    <a:pt x="288" y="83"/>
                    <a:pt x="295" y="81"/>
                    <a:pt x="298" y="89"/>
                  </a:cubicBezTo>
                  <a:cubicBezTo>
                    <a:pt x="300" y="97"/>
                    <a:pt x="294" y="101"/>
                    <a:pt x="288" y="103"/>
                  </a:cubicBezTo>
                  <a:cubicBezTo>
                    <a:pt x="267" y="108"/>
                    <a:pt x="247" y="117"/>
                    <a:pt x="226" y="118"/>
                  </a:cubicBezTo>
                  <a:cubicBezTo>
                    <a:pt x="212" y="119"/>
                    <a:pt x="202" y="124"/>
                    <a:pt x="196" y="137"/>
                  </a:cubicBezTo>
                  <a:cubicBezTo>
                    <a:pt x="148" y="157"/>
                    <a:pt x="99" y="151"/>
                    <a:pt x="49" y="149"/>
                  </a:cubicBezTo>
                  <a:cubicBezTo>
                    <a:pt x="29" y="148"/>
                    <a:pt x="18" y="134"/>
                    <a:pt x="8" y="119"/>
                  </a:cubicBezTo>
                  <a:cubicBezTo>
                    <a:pt x="0" y="109"/>
                    <a:pt x="7" y="102"/>
                    <a:pt x="16" y="97"/>
                  </a:cubicBezTo>
                  <a:cubicBezTo>
                    <a:pt x="34" y="135"/>
                    <a:pt x="70" y="129"/>
                    <a:pt x="102" y="132"/>
                  </a:cubicBezTo>
                  <a:cubicBezTo>
                    <a:pt x="116" y="134"/>
                    <a:pt x="130" y="141"/>
                    <a:pt x="143" y="136"/>
                  </a:cubicBezTo>
                  <a:cubicBezTo>
                    <a:pt x="148" y="135"/>
                    <a:pt x="143" y="132"/>
                    <a:pt x="145" y="135"/>
                  </a:cubicBezTo>
                  <a:cubicBezTo>
                    <a:pt x="145" y="135"/>
                    <a:pt x="145" y="136"/>
                    <a:pt x="143" y="136"/>
                  </a:cubicBezTo>
                  <a:cubicBezTo>
                    <a:pt x="114" y="135"/>
                    <a:pt x="85" y="135"/>
                    <a:pt x="61" y="115"/>
                  </a:cubicBezTo>
                  <a:cubicBezTo>
                    <a:pt x="55" y="109"/>
                    <a:pt x="46" y="104"/>
                    <a:pt x="52" y="93"/>
                  </a:cubicBezTo>
                  <a:cubicBezTo>
                    <a:pt x="55" y="94"/>
                    <a:pt x="59" y="96"/>
                    <a:pt x="60" y="91"/>
                  </a:cubicBezTo>
                  <a:cubicBezTo>
                    <a:pt x="60" y="77"/>
                    <a:pt x="70" y="71"/>
                    <a:pt x="80" y="65"/>
                  </a:cubicBezTo>
                  <a:cubicBezTo>
                    <a:pt x="87" y="70"/>
                    <a:pt x="85" y="78"/>
                    <a:pt x="84" y="85"/>
                  </a:cubicBezTo>
                  <a:cubicBezTo>
                    <a:pt x="82" y="102"/>
                    <a:pt x="90" y="110"/>
                    <a:pt x="107" y="111"/>
                  </a:cubicBezTo>
                  <a:cubicBezTo>
                    <a:pt x="132" y="111"/>
                    <a:pt x="157" y="113"/>
                    <a:pt x="179" y="94"/>
                  </a:cubicBezTo>
                  <a:cubicBezTo>
                    <a:pt x="184" y="90"/>
                    <a:pt x="191" y="92"/>
                    <a:pt x="196" y="94"/>
                  </a:cubicBezTo>
                  <a:cubicBezTo>
                    <a:pt x="200" y="95"/>
                    <a:pt x="197" y="90"/>
                    <a:pt x="198" y="93"/>
                  </a:cubicBezTo>
                  <a:cubicBezTo>
                    <a:pt x="198" y="94"/>
                    <a:pt x="197" y="94"/>
                    <a:pt x="196" y="94"/>
                  </a:cubicBezTo>
                  <a:cubicBezTo>
                    <a:pt x="188" y="91"/>
                    <a:pt x="180" y="91"/>
                    <a:pt x="173" y="89"/>
                  </a:cubicBezTo>
                  <a:cubicBezTo>
                    <a:pt x="143" y="82"/>
                    <a:pt x="132" y="65"/>
                    <a:pt x="136" y="33"/>
                  </a:cubicBezTo>
                  <a:cubicBezTo>
                    <a:pt x="158" y="31"/>
                    <a:pt x="150" y="14"/>
                    <a:pt x="152" y="1"/>
                  </a:cubicBezTo>
                  <a:close/>
                </a:path>
              </a:pathLst>
            </a:custGeom>
            <a:solidFill>
              <a:srgbClr val="C0C8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60">
              <a:extLst>
                <a:ext uri="{FF2B5EF4-FFF2-40B4-BE49-F238E27FC236}">
                  <a16:creationId xmlns:a16="http://schemas.microsoft.com/office/drawing/2014/main" id="{42F08677-A172-4177-8DD6-60568422F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2888" y="3363913"/>
              <a:ext cx="984250" cy="465137"/>
            </a:xfrm>
            <a:custGeom>
              <a:avLst/>
              <a:gdLst>
                <a:gd name="T0" fmla="*/ 4 w 262"/>
                <a:gd name="T1" fmla="*/ 124 h 124"/>
                <a:gd name="T2" fmla="*/ 28 w 262"/>
                <a:gd name="T3" fmla="*/ 100 h 124"/>
                <a:gd name="T4" fmla="*/ 97 w 262"/>
                <a:gd name="T5" fmla="*/ 84 h 124"/>
                <a:gd name="T6" fmla="*/ 103 w 262"/>
                <a:gd name="T7" fmla="*/ 76 h 124"/>
                <a:gd name="T8" fmla="*/ 32 w 262"/>
                <a:gd name="T9" fmla="*/ 84 h 124"/>
                <a:gd name="T10" fmla="*/ 116 w 262"/>
                <a:gd name="T11" fmla="*/ 36 h 124"/>
                <a:gd name="T12" fmla="*/ 118 w 262"/>
                <a:gd name="T13" fmla="*/ 37 h 124"/>
                <a:gd name="T14" fmla="*/ 132 w 262"/>
                <a:gd name="T15" fmla="*/ 62 h 124"/>
                <a:gd name="T16" fmla="*/ 256 w 262"/>
                <a:gd name="T17" fmla="*/ 0 h 124"/>
                <a:gd name="T18" fmla="*/ 260 w 262"/>
                <a:gd name="T19" fmla="*/ 24 h 124"/>
                <a:gd name="T20" fmla="*/ 261 w 262"/>
                <a:gd name="T21" fmla="*/ 27 h 124"/>
                <a:gd name="T22" fmla="*/ 260 w 262"/>
                <a:gd name="T23" fmla="*/ 28 h 124"/>
                <a:gd name="T24" fmla="*/ 224 w 262"/>
                <a:gd name="T25" fmla="*/ 52 h 124"/>
                <a:gd name="T26" fmla="*/ 196 w 262"/>
                <a:gd name="T27" fmla="*/ 72 h 124"/>
                <a:gd name="T28" fmla="*/ 72 w 262"/>
                <a:gd name="T29" fmla="*/ 116 h 124"/>
                <a:gd name="T30" fmla="*/ 4 w 262"/>
                <a:gd name="T31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2" h="124">
                  <a:moveTo>
                    <a:pt x="4" y="124"/>
                  </a:moveTo>
                  <a:cubicBezTo>
                    <a:pt x="0" y="104"/>
                    <a:pt x="13" y="100"/>
                    <a:pt x="28" y="100"/>
                  </a:cubicBezTo>
                  <a:cubicBezTo>
                    <a:pt x="52" y="100"/>
                    <a:pt x="73" y="88"/>
                    <a:pt x="97" y="84"/>
                  </a:cubicBezTo>
                  <a:cubicBezTo>
                    <a:pt x="100" y="84"/>
                    <a:pt x="103" y="82"/>
                    <a:pt x="103" y="76"/>
                  </a:cubicBezTo>
                  <a:cubicBezTo>
                    <a:pt x="79" y="79"/>
                    <a:pt x="56" y="82"/>
                    <a:pt x="32" y="84"/>
                  </a:cubicBezTo>
                  <a:cubicBezTo>
                    <a:pt x="59" y="65"/>
                    <a:pt x="93" y="61"/>
                    <a:pt x="116" y="36"/>
                  </a:cubicBezTo>
                  <a:cubicBezTo>
                    <a:pt x="117" y="36"/>
                    <a:pt x="117" y="37"/>
                    <a:pt x="118" y="37"/>
                  </a:cubicBezTo>
                  <a:cubicBezTo>
                    <a:pt x="140" y="39"/>
                    <a:pt x="141" y="34"/>
                    <a:pt x="132" y="62"/>
                  </a:cubicBezTo>
                  <a:cubicBezTo>
                    <a:pt x="177" y="46"/>
                    <a:pt x="219" y="29"/>
                    <a:pt x="256" y="0"/>
                  </a:cubicBezTo>
                  <a:cubicBezTo>
                    <a:pt x="259" y="8"/>
                    <a:pt x="255" y="17"/>
                    <a:pt x="260" y="24"/>
                  </a:cubicBezTo>
                  <a:cubicBezTo>
                    <a:pt x="261" y="25"/>
                    <a:pt x="262" y="26"/>
                    <a:pt x="261" y="27"/>
                  </a:cubicBezTo>
                  <a:cubicBezTo>
                    <a:pt x="261" y="28"/>
                    <a:pt x="260" y="28"/>
                    <a:pt x="260" y="28"/>
                  </a:cubicBezTo>
                  <a:cubicBezTo>
                    <a:pt x="245" y="32"/>
                    <a:pt x="235" y="43"/>
                    <a:pt x="224" y="52"/>
                  </a:cubicBezTo>
                  <a:cubicBezTo>
                    <a:pt x="219" y="65"/>
                    <a:pt x="208" y="69"/>
                    <a:pt x="196" y="72"/>
                  </a:cubicBezTo>
                  <a:cubicBezTo>
                    <a:pt x="158" y="97"/>
                    <a:pt x="113" y="100"/>
                    <a:pt x="72" y="116"/>
                  </a:cubicBezTo>
                  <a:cubicBezTo>
                    <a:pt x="50" y="123"/>
                    <a:pt x="26" y="118"/>
                    <a:pt x="4" y="124"/>
                  </a:cubicBezTo>
                  <a:close/>
                </a:path>
              </a:pathLst>
            </a:custGeom>
            <a:solidFill>
              <a:srgbClr val="D2D4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61">
              <a:extLst>
                <a:ext uri="{FF2B5EF4-FFF2-40B4-BE49-F238E27FC236}">
                  <a16:creationId xmlns:a16="http://schemas.microsoft.com/office/drawing/2014/main" id="{74A88792-5D32-4585-8131-377D489A8A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1713" y="4025900"/>
              <a:ext cx="887413" cy="333375"/>
            </a:xfrm>
            <a:custGeom>
              <a:avLst/>
              <a:gdLst>
                <a:gd name="T0" fmla="*/ 180 w 236"/>
                <a:gd name="T1" fmla="*/ 40 h 89"/>
                <a:gd name="T2" fmla="*/ 220 w 236"/>
                <a:gd name="T3" fmla="*/ 36 h 89"/>
                <a:gd name="T4" fmla="*/ 232 w 236"/>
                <a:gd name="T5" fmla="*/ 76 h 89"/>
                <a:gd name="T6" fmla="*/ 236 w 236"/>
                <a:gd name="T7" fmla="*/ 80 h 89"/>
                <a:gd name="T8" fmla="*/ 213 w 236"/>
                <a:gd name="T9" fmla="*/ 88 h 89"/>
                <a:gd name="T10" fmla="*/ 79 w 236"/>
                <a:gd name="T11" fmla="*/ 69 h 89"/>
                <a:gd name="T12" fmla="*/ 67 w 236"/>
                <a:gd name="T13" fmla="*/ 69 h 89"/>
                <a:gd name="T14" fmla="*/ 39 w 236"/>
                <a:gd name="T15" fmla="*/ 62 h 89"/>
                <a:gd name="T16" fmla="*/ 20 w 236"/>
                <a:gd name="T17" fmla="*/ 64 h 89"/>
                <a:gd name="T18" fmla="*/ 3 w 236"/>
                <a:gd name="T19" fmla="*/ 57 h 89"/>
                <a:gd name="T20" fmla="*/ 0 w 236"/>
                <a:gd name="T21" fmla="*/ 0 h 89"/>
                <a:gd name="T22" fmla="*/ 23 w 236"/>
                <a:gd name="T23" fmla="*/ 38 h 89"/>
                <a:gd name="T24" fmla="*/ 27 w 236"/>
                <a:gd name="T25" fmla="*/ 39 h 89"/>
                <a:gd name="T26" fmla="*/ 75 w 236"/>
                <a:gd name="T27" fmla="*/ 34 h 89"/>
                <a:gd name="T28" fmla="*/ 180 w 236"/>
                <a:gd name="T29" fmla="*/ 4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89">
                  <a:moveTo>
                    <a:pt x="180" y="40"/>
                  </a:moveTo>
                  <a:cubicBezTo>
                    <a:pt x="193" y="40"/>
                    <a:pt x="207" y="41"/>
                    <a:pt x="220" y="36"/>
                  </a:cubicBezTo>
                  <a:cubicBezTo>
                    <a:pt x="226" y="49"/>
                    <a:pt x="212" y="68"/>
                    <a:pt x="232" y="76"/>
                  </a:cubicBezTo>
                  <a:cubicBezTo>
                    <a:pt x="233" y="77"/>
                    <a:pt x="235" y="79"/>
                    <a:pt x="236" y="80"/>
                  </a:cubicBezTo>
                  <a:cubicBezTo>
                    <a:pt x="231" y="89"/>
                    <a:pt x="222" y="88"/>
                    <a:pt x="213" y="88"/>
                  </a:cubicBezTo>
                  <a:cubicBezTo>
                    <a:pt x="168" y="85"/>
                    <a:pt x="123" y="84"/>
                    <a:pt x="79" y="69"/>
                  </a:cubicBezTo>
                  <a:cubicBezTo>
                    <a:pt x="75" y="67"/>
                    <a:pt x="71" y="67"/>
                    <a:pt x="67" y="69"/>
                  </a:cubicBezTo>
                  <a:cubicBezTo>
                    <a:pt x="57" y="69"/>
                    <a:pt x="49" y="63"/>
                    <a:pt x="39" y="62"/>
                  </a:cubicBezTo>
                  <a:cubicBezTo>
                    <a:pt x="33" y="61"/>
                    <a:pt x="25" y="52"/>
                    <a:pt x="20" y="64"/>
                  </a:cubicBezTo>
                  <a:cubicBezTo>
                    <a:pt x="14" y="62"/>
                    <a:pt x="8" y="61"/>
                    <a:pt x="3" y="57"/>
                  </a:cubicBezTo>
                  <a:cubicBezTo>
                    <a:pt x="12" y="37"/>
                    <a:pt x="5" y="19"/>
                    <a:pt x="0" y="0"/>
                  </a:cubicBezTo>
                  <a:cubicBezTo>
                    <a:pt x="24" y="8"/>
                    <a:pt x="28" y="15"/>
                    <a:pt x="23" y="38"/>
                  </a:cubicBezTo>
                  <a:cubicBezTo>
                    <a:pt x="24" y="39"/>
                    <a:pt x="26" y="40"/>
                    <a:pt x="27" y="39"/>
                  </a:cubicBezTo>
                  <a:cubicBezTo>
                    <a:pt x="42" y="29"/>
                    <a:pt x="54" y="25"/>
                    <a:pt x="75" y="34"/>
                  </a:cubicBezTo>
                  <a:cubicBezTo>
                    <a:pt x="107" y="48"/>
                    <a:pt x="144" y="55"/>
                    <a:pt x="180" y="40"/>
                  </a:cubicBezTo>
                  <a:close/>
                </a:path>
              </a:pathLst>
            </a:custGeom>
            <a:solidFill>
              <a:srgbClr val="D7D8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62">
              <a:extLst>
                <a:ext uri="{FF2B5EF4-FFF2-40B4-BE49-F238E27FC236}">
                  <a16:creationId xmlns:a16="http://schemas.microsoft.com/office/drawing/2014/main" id="{9EA15D9E-63D9-4BE1-8B9B-78AA5644E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6063" y="2908300"/>
              <a:ext cx="560388" cy="439737"/>
            </a:xfrm>
            <a:custGeom>
              <a:avLst/>
              <a:gdLst>
                <a:gd name="T0" fmla="*/ 115 w 149"/>
                <a:gd name="T1" fmla="*/ 1 h 117"/>
                <a:gd name="T2" fmla="*/ 127 w 149"/>
                <a:gd name="T3" fmla="*/ 5 h 117"/>
                <a:gd name="T4" fmla="*/ 115 w 149"/>
                <a:gd name="T5" fmla="*/ 38 h 117"/>
                <a:gd name="T6" fmla="*/ 111 w 149"/>
                <a:gd name="T7" fmla="*/ 69 h 117"/>
                <a:gd name="T8" fmla="*/ 70 w 149"/>
                <a:gd name="T9" fmla="*/ 69 h 117"/>
                <a:gd name="T10" fmla="*/ 62 w 149"/>
                <a:gd name="T11" fmla="*/ 34 h 117"/>
                <a:gd name="T12" fmla="*/ 33 w 149"/>
                <a:gd name="T13" fmla="*/ 57 h 117"/>
                <a:gd name="T14" fmla="*/ 28 w 149"/>
                <a:gd name="T15" fmla="*/ 69 h 117"/>
                <a:gd name="T16" fmla="*/ 39 w 149"/>
                <a:gd name="T17" fmla="*/ 74 h 117"/>
                <a:gd name="T18" fmla="*/ 73 w 149"/>
                <a:gd name="T19" fmla="*/ 87 h 117"/>
                <a:gd name="T20" fmla="*/ 86 w 149"/>
                <a:gd name="T21" fmla="*/ 90 h 117"/>
                <a:gd name="T22" fmla="*/ 112 w 149"/>
                <a:gd name="T23" fmla="*/ 85 h 117"/>
                <a:gd name="T24" fmla="*/ 149 w 149"/>
                <a:gd name="T25" fmla="*/ 93 h 117"/>
                <a:gd name="T26" fmla="*/ 88 w 149"/>
                <a:gd name="T27" fmla="*/ 106 h 117"/>
                <a:gd name="T28" fmla="*/ 53 w 149"/>
                <a:gd name="T29" fmla="*/ 110 h 117"/>
                <a:gd name="T30" fmla="*/ 14 w 149"/>
                <a:gd name="T31" fmla="*/ 91 h 117"/>
                <a:gd name="T32" fmla="*/ 25 w 149"/>
                <a:gd name="T33" fmla="*/ 43 h 117"/>
                <a:gd name="T34" fmla="*/ 59 w 149"/>
                <a:gd name="T35" fmla="*/ 17 h 117"/>
                <a:gd name="T36" fmla="*/ 67 w 149"/>
                <a:gd name="T37" fmla="*/ 16 h 117"/>
                <a:gd name="T38" fmla="*/ 79 w 149"/>
                <a:gd name="T39" fmla="*/ 33 h 117"/>
                <a:gd name="T40" fmla="*/ 115 w 149"/>
                <a:gd name="T41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9" h="117">
                  <a:moveTo>
                    <a:pt x="115" y="1"/>
                  </a:moveTo>
                  <a:cubicBezTo>
                    <a:pt x="119" y="1"/>
                    <a:pt x="124" y="0"/>
                    <a:pt x="127" y="5"/>
                  </a:cubicBezTo>
                  <a:cubicBezTo>
                    <a:pt x="126" y="17"/>
                    <a:pt x="125" y="28"/>
                    <a:pt x="115" y="38"/>
                  </a:cubicBezTo>
                  <a:cubicBezTo>
                    <a:pt x="107" y="45"/>
                    <a:pt x="113" y="59"/>
                    <a:pt x="111" y="69"/>
                  </a:cubicBezTo>
                  <a:cubicBezTo>
                    <a:pt x="97" y="81"/>
                    <a:pt x="84" y="67"/>
                    <a:pt x="70" y="69"/>
                  </a:cubicBezTo>
                  <a:cubicBezTo>
                    <a:pt x="49" y="62"/>
                    <a:pt x="64" y="48"/>
                    <a:pt x="62" y="34"/>
                  </a:cubicBezTo>
                  <a:cubicBezTo>
                    <a:pt x="53" y="43"/>
                    <a:pt x="42" y="49"/>
                    <a:pt x="33" y="57"/>
                  </a:cubicBezTo>
                  <a:cubicBezTo>
                    <a:pt x="29" y="60"/>
                    <a:pt x="26" y="64"/>
                    <a:pt x="28" y="69"/>
                  </a:cubicBezTo>
                  <a:cubicBezTo>
                    <a:pt x="29" y="75"/>
                    <a:pt x="35" y="74"/>
                    <a:pt x="39" y="74"/>
                  </a:cubicBezTo>
                  <a:cubicBezTo>
                    <a:pt x="52" y="74"/>
                    <a:pt x="64" y="78"/>
                    <a:pt x="73" y="87"/>
                  </a:cubicBezTo>
                  <a:cubicBezTo>
                    <a:pt x="77" y="90"/>
                    <a:pt x="81" y="92"/>
                    <a:pt x="86" y="90"/>
                  </a:cubicBezTo>
                  <a:cubicBezTo>
                    <a:pt x="96" y="93"/>
                    <a:pt x="104" y="86"/>
                    <a:pt x="112" y="85"/>
                  </a:cubicBezTo>
                  <a:cubicBezTo>
                    <a:pt x="125" y="82"/>
                    <a:pt x="138" y="80"/>
                    <a:pt x="149" y="93"/>
                  </a:cubicBezTo>
                  <a:cubicBezTo>
                    <a:pt x="129" y="99"/>
                    <a:pt x="111" y="110"/>
                    <a:pt x="88" y="106"/>
                  </a:cubicBezTo>
                  <a:cubicBezTo>
                    <a:pt x="77" y="103"/>
                    <a:pt x="67" y="117"/>
                    <a:pt x="53" y="110"/>
                  </a:cubicBezTo>
                  <a:cubicBezTo>
                    <a:pt x="40" y="104"/>
                    <a:pt x="27" y="97"/>
                    <a:pt x="14" y="91"/>
                  </a:cubicBezTo>
                  <a:cubicBezTo>
                    <a:pt x="0" y="86"/>
                    <a:pt x="8" y="49"/>
                    <a:pt x="25" y="43"/>
                  </a:cubicBezTo>
                  <a:cubicBezTo>
                    <a:pt x="40" y="38"/>
                    <a:pt x="48" y="26"/>
                    <a:pt x="59" y="17"/>
                  </a:cubicBezTo>
                  <a:cubicBezTo>
                    <a:pt x="62" y="17"/>
                    <a:pt x="65" y="16"/>
                    <a:pt x="67" y="16"/>
                  </a:cubicBezTo>
                  <a:cubicBezTo>
                    <a:pt x="76" y="16"/>
                    <a:pt x="83" y="19"/>
                    <a:pt x="79" y="33"/>
                  </a:cubicBezTo>
                  <a:cubicBezTo>
                    <a:pt x="93" y="21"/>
                    <a:pt x="104" y="11"/>
                    <a:pt x="115" y="1"/>
                  </a:cubicBezTo>
                  <a:close/>
                </a:path>
              </a:pathLst>
            </a:custGeom>
            <a:solidFill>
              <a:srgbClr val="B0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63">
              <a:extLst>
                <a:ext uri="{FF2B5EF4-FFF2-40B4-BE49-F238E27FC236}">
                  <a16:creationId xmlns:a16="http://schemas.microsoft.com/office/drawing/2014/main" id="{3D57F230-95BD-4AEE-8066-66518F997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6638" y="3386138"/>
              <a:ext cx="558800" cy="387350"/>
            </a:xfrm>
            <a:custGeom>
              <a:avLst/>
              <a:gdLst>
                <a:gd name="T0" fmla="*/ 71 w 149"/>
                <a:gd name="T1" fmla="*/ 14 h 103"/>
                <a:gd name="T2" fmla="*/ 75 w 149"/>
                <a:gd name="T3" fmla="*/ 31 h 103"/>
                <a:gd name="T4" fmla="*/ 107 w 149"/>
                <a:gd name="T5" fmla="*/ 64 h 103"/>
                <a:gd name="T6" fmla="*/ 149 w 149"/>
                <a:gd name="T7" fmla="*/ 69 h 103"/>
                <a:gd name="T8" fmla="*/ 130 w 149"/>
                <a:gd name="T9" fmla="*/ 78 h 103"/>
                <a:gd name="T10" fmla="*/ 107 w 149"/>
                <a:gd name="T11" fmla="*/ 87 h 103"/>
                <a:gd name="T12" fmla="*/ 72 w 149"/>
                <a:gd name="T13" fmla="*/ 98 h 103"/>
                <a:gd name="T14" fmla="*/ 33 w 149"/>
                <a:gd name="T15" fmla="*/ 99 h 103"/>
                <a:gd name="T16" fmla="*/ 15 w 149"/>
                <a:gd name="T17" fmla="*/ 85 h 103"/>
                <a:gd name="T18" fmla="*/ 13 w 149"/>
                <a:gd name="T19" fmla="*/ 68 h 103"/>
                <a:gd name="T20" fmla="*/ 15 w 149"/>
                <a:gd name="T21" fmla="*/ 46 h 103"/>
                <a:gd name="T22" fmla="*/ 22 w 149"/>
                <a:gd name="T23" fmla="*/ 34 h 103"/>
                <a:gd name="T24" fmla="*/ 35 w 149"/>
                <a:gd name="T25" fmla="*/ 48 h 103"/>
                <a:gd name="T26" fmla="*/ 77 w 149"/>
                <a:gd name="T27" fmla="*/ 74 h 103"/>
                <a:gd name="T28" fmla="*/ 40 w 149"/>
                <a:gd name="T29" fmla="*/ 40 h 103"/>
                <a:gd name="T30" fmla="*/ 53 w 149"/>
                <a:gd name="T31" fmla="*/ 9 h 103"/>
                <a:gd name="T32" fmla="*/ 71 w 149"/>
                <a:gd name="T33" fmla="*/ 1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9" h="103">
                  <a:moveTo>
                    <a:pt x="71" y="14"/>
                  </a:moveTo>
                  <a:cubicBezTo>
                    <a:pt x="74" y="19"/>
                    <a:pt x="75" y="25"/>
                    <a:pt x="75" y="31"/>
                  </a:cubicBezTo>
                  <a:cubicBezTo>
                    <a:pt x="78" y="50"/>
                    <a:pt x="87" y="62"/>
                    <a:pt x="107" y="64"/>
                  </a:cubicBezTo>
                  <a:cubicBezTo>
                    <a:pt x="121" y="65"/>
                    <a:pt x="132" y="74"/>
                    <a:pt x="149" y="69"/>
                  </a:cubicBezTo>
                  <a:cubicBezTo>
                    <a:pt x="143" y="78"/>
                    <a:pt x="136" y="78"/>
                    <a:pt x="130" y="78"/>
                  </a:cubicBezTo>
                  <a:cubicBezTo>
                    <a:pt x="121" y="78"/>
                    <a:pt x="114" y="78"/>
                    <a:pt x="107" y="87"/>
                  </a:cubicBezTo>
                  <a:cubicBezTo>
                    <a:pt x="99" y="98"/>
                    <a:pt x="84" y="95"/>
                    <a:pt x="72" y="98"/>
                  </a:cubicBezTo>
                  <a:cubicBezTo>
                    <a:pt x="60" y="101"/>
                    <a:pt x="47" y="93"/>
                    <a:pt x="33" y="99"/>
                  </a:cubicBezTo>
                  <a:cubicBezTo>
                    <a:pt x="24" y="103"/>
                    <a:pt x="26" y="87"/>
                    <a:pt x="15" y="85"/>
                  </a:cubicBezTo>
                  <a:cubicBezTo>
                    <a:pt x="0" y="83"/>
                    <a:pt x="12" y="74"/>
                    <a:pt x="13" y="68"/>
                  </a:cubicBezTo>
                  <a:cubicBezTo>
                    <a:pt x="15" y="60"/>
                    <a:pt x="14" y="53"/>
                    <a:pt x="15" y="46"/>
                  </a:cubicBezTo>
                  <a:cubicBezTo>
                    <a:pt x="15" y="41"/>
                    <a:pt x="15" y="34"/>
                    <a:pt x="22" y="34"/>
                  </a:cubicBezTo>
                  <a:cubicBezTo>
                    <a:pt x="31" y="34"/>
                    <a:pt x="33" y="41"/>
                    <a:pt x="35" y="48"/>
                  </a:cubicBezTo>
                  <a:cubicBezTo>
                    <a:pt x="42" y="71"/>
                    <a:pt x="52" y="77"/>
                    <a:pt x="77" y="74"/>
                  </a:cubicBezTo>
                  <a:cubicBezTo>
                    <a:pt x="57" y="70"/>
                    <a:pt x="46" y="59"/>
                    <a:pt x="40" y="40"/>
                  </a:cubicBezTo>
                  <a:cubicBezTo>
                    <a:pt x="36" y="26"/>
                    <a:pt x="46" y="18"/>
                    <a:pt x="53" y="9"/>
                  </a:cubicBezTo>
                  <a:cubicBezTo>
                    <a:pt x="59" y="0"/>
                    <a:pt x="65" y="12"/>
                    <a:pt x="71" y="14"/>
                  </a:cubicBezTo>
                  <a:close/>
                </a:path>
              </a:pathLst>
            </a:custGeom>
            <a:solidFill>
              <a:srgbClr val="9FA8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64">
              <a:extLst>
                <a:ext uri="{FF2B5EF4-FFF2-40B4-BE49-F238E27FC236}">
                  <a16:creationId xmlns:a16="http://schemas.microsoft.com/office/drawing/2014/main" id="{9E11C857-9398-40A4-9C57-D29FDC33A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3763" y="2509838"/>
              <a:ext cx="431800" cy="642937"/>
            </a:xfrm>
            <a:custGeom>
              <a:avLst/>
              <a:gdLst>
                <a:gd name="T0" fmla="*/ 37 w 115"/>
                <a:gd name="T1" fmla="*/ 103 h 171"/>
                <a:gd name="T2" fmla="*/ 69 w 115"/>
                <a:gd name="T3" fmla="*/ 31 h 171"/>
                <a:gd name="T4" fmla="*/ 103 w 115"/>
                <a:gd name="T5" fmla="*/ 7 h 171"/>
                <a:gd name="T6" fmla="*/ 115 w 115"/>
                <a:gd name="T7" fmla="*/ 20 h 171"/>
                <a:gd name="T8" fmla="*/ 107 w 115"/>
                <a:gd name="T9" fmla="*/ 78 h 171"/>
                <a:gd name="T10" fmla="*/ 92 w 115"/>
                <a:gd name="T11" fmla="*/ 80 h 171"/>
                <a:gd name="T12" fmla="*/ 86 w 115"/>
                <a:gd name="T13" fmla="*/ 76 h 171"/>
                <a:gd name="T14" fmla="*/ 81 w 115"/>
                <a:gd name="T15" fmla="*/ 84 h 171"/>
                <a:gd name="T16" fmla="*/ 61 w 115"/>
                <a:gd name="T17" fmla="*/ 110 h 171"/>
                <a:gd name="T18" fmla="*/ 1 w 115"/>
                <a:gd name="T19" fmla="*/ 171 h 171"/>
                <a:gd name="T20" fmla="*/ 1 w 115"/>
                <a:gd name="T21" fmla="*/ 159 h 171"/>
                <a:gd name="T22" fmla="*/ 18 w 115"/>
                <a:gd name="T23" fmla="*/ 125 h 171"/>
                <a:gd name="T24" fmla="*/ 34 w 115"/>
                <a:gd name="T25" fmla="*/ 104 h 171"/>
                <a:gd name="T26" fmla="*/ 37 w 115"/>
                <a:gd name="T27" fmla="*/ 103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5" h="171">
                  <a:moveTo>
                    <a:pt x="37" y="103"/>
                  </a:moveTo>
                  <a:cubicBezTo>
                    <a:pt x="53" y="81"/>
                    <a:pt x="65" y="58"/>
                    <a:pt x="69" y="31"/>
                  </a:cubicBezTo>
                  <a:cubicBezTo>
                    <a:pt x="80" y="22"/>
                    <a:pt x="92" y="16"/>
                    <a:pt x="103" y="7"/>
                  </a:cubicBezTo>
                  <a:cubicBezTo>
                    <a:pt x="112" y="0"/>
                    <a:pt x="115" y="15"/>
                    <a:pt x="115" y="20"/>
                  </a:cubicBezTo>
                  <a:cubicBezTo>
                    <a:pt x="114" y="39"/>
                    <a:pt x="115" y="59"/>
                    <a:pt x="107" y="78"/>
                  </a:cubicBezTo>
                  <a:cubicBezTo>
                    <a:pt x="104" y="84"/>
                    <a:pt x="99" y="99"/>
                    <a:pt x="92" y="80"/>
                  </a:cubicBezTo>
                  <a:cubicBezTo>
                    <a:pt x="91" y="77"/>
                    <a:pt x="89" y="76"/>
                    <a:pt x="86" y="76"/>
                  </a:cubicBezTo>
                  <a:cubicBezTo>
                    <a:pt x="82" y="77"/>
                    <a:pt x="81" y="81"/>
                    <a:pt x="81" y="84"/>
                  </a:cubicBezTo>
                  <a:cubicBezTo>
                    <a:pt x="81" y="98"/>
                    <a:pt x="73" y="105"/>
                    <a:pt x="61" y="110"/>
                  </a:cubicBezTo>
                  <a:cubicBezTo>
                    <a:pt x="31" y="120"/>
                    <a:pt x="22" y="152"/>
                    <a:pt x="1" y="171"/>
                  </a:cubicBezTo>
                  <a:cubicBezTo>
                    <a:pt x="1" y="167"/>
                    <a:pt x="1" y="163"/>
                    <a:pt x="1" y="159"/>
                  </a:cubicBezTo>
                  <a:cubicBezTo>
                    <a:pt x="0" y="144"/>
                    <a:pt x="11" y="136"/>
                    <a:pt x="18" y="125"/>
                  </a:cubicBezTo>
                  <a:cubicBezTo>
                    <a:pt x="26" y="119"/>
                    <a:pt x="28" y="110"/>
                    <a:pt x="34" y="104"/>
                  </a:cubicBezTo>
                  <a:cubicBezTo>
                    <a:pt x="35" y="103"/>
                    <a:pt x="36" y="103"/>
                    <a:pt x="37" y="103"/>
                  </a:cubicBezTo>
                  <a:close/>
                </a:path>
              </a:pathLst>
            </a:custGeom>
            <a:solidFill>
              <a:srgbClr val="C9D0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65">
              <a:extLst>
                <a:ext uri="{FF2B5EF4-FFF2-40B4-BE49-F238E27FC236}">
                  <a16:creationId xmlns:a16="http://schemas.microsoft.com/office/drawing/2014/main" id="{6639DC86-B967-4D82-ADD2-8C626B492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8338" y="3949700"/>
              <a:ext cx="401638" cy="288925"/>
            </a:xfrm>
            <a:custGeom>
              <a:avLst/>
              <a:gdLst>
                <a:gd name="T0" fmla="*/ 89 w 107"/>
                <a:gd name="T1" fmla="*/ 20 h 77"/>
                <a:gd name="T2" fmla="*/ 91 w 107"/>
                <a:gd name="T3" fmla="*/ 27 h 77"/>
                <a:gd name="T4" fmla="*/ 92 w 107"/>
                <a:gd name="T5" fmla="*/ 77 h 77"/>
                <a:gd name="T6" fmla="*/ 17 w 107"/>
                <a:gd name="T7" fmla="*/ 24 h 77"/>
                <a:gd name="T8" fmla="*/ 17 w 107"/>
                <a:gd name="T9" fmla="*/ 0 h 77"/>
                <a:gd name="T10" fmla="*/ 77 w 107"/>
                <a:gd name="T11" fmla="*/ 18 h 77"/>
                <a:gd name="T12" fmla="*/ 89 w 107"/>
                <a:gd name="T13" fmla="*/ 2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77">
                  <a:moveTo>
                    <a:pt x="89" y="20"/>
                  </a:moveTo>
                  <a:cubicBezTo>
                    <a:pt x="89" y="23"/>
                    <a:pt x="90" y="26"/>
                    <a:pt x="91" y="27"/>
                  </a:cubicBezTo>
                  <a:cubicBezTo>
                    <a:pt x="106" y="43"/>
                    <a:pt x="107" y="59"/>
                    <a:pt x="92" y="77"/>
                  </a:cubicBezTo>
                  <a:cubicBezTo>
                    <a:pt x="62" y="66"/>
                    <a:pt x="43" y="40"/>
                    <a:pt x="17" y="24"/>
                  </a:cubicBezTo>
                  <a:cubicBezTo>
                    <a:pt x="0" y="16"/>
                    <a:pt x="1" y="8"/>
                    <a:pt x="17" y="0"/>
                  </a:cubicBezTo>
                  <a:cubicBezTo>
                    <a:pt x="38" y="2"/>
                    <a:pt x="59" y="5"/>
                    <a:pt x="77" y="18"/>
                  </a:cubicBezTo>
                  <a:cubicBezTo>
                    <a:pt x="80" y="20"/>
                    <a:pt x="85" y="19"/>
                    <a:pt x="89" y="20"/>
                  </a:cubicBezTo>
                  <a:close/>
                </a:path>
              </a:pathLst>
            </a:custGeom>
            <a:solidFill>
              <a:srgbClr val="F5F2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66">
              <a:extLst>
                <a:ext uri="{FF2B5EF4-FFF2-40B4-BE49-F238E27FC236}">
                  <a16:creationId xmlns:a16="http://schemas.microsoft.com/office/drawing/2014/main" id="{8481EF00-1762-46B0-A29A-EAAF877F2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2488" y="3597275"/>
              <a:ext cx="536575" cy="258762"/>
            </a:xfrm>
            <a:custGeom>
              <a:avLst/>
              <a:gdLst>
                <a:gd name="T0" fmla="*/ 36 w 143"/>
                <a:gd name="T1" fmla="*/ 18 h 69"/>
                <a:gd name="T2" fmla="*/ 70 w 143"/>
                <a:gd name="T3" fmla="*/ 48 h 69"/>
                <a:gd name="T4" fmla="*/ 143 w 143"/>
                <a:gd name="T5" fmla="*/ 54 h 69"/>
                <a:gd name="T6" fmla="*/ 109 w 143"/>
                <a:gd name="T7" fmla="*/ 65 h 69"/>
                <a:gd name="T8" fmla="*/ 39 w 143"/>
                <a:gd name="T9" fmla="*/ 59 h 69"/>
                <a:gd name="T10" fmla="*/ 0 w 143"/>
                <a:gd name="T11" fmla="*/ 22 h 69"/>
                <a:gd name="T12" fmla="*/ 7 w 143"/>
                <a:gd name="T13" fmla="*/ 13 h 69"/>
                <a:gd name="T14" fmla="*/ 36 w 143"/>
                <a:gd name="T15" fmla="*/ 1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3" h="69">
                  <a:moveTo>
                    <a:pt x="36" y="18"/>
                  </a:moveTo>
                  <a:cubicBezTo>
                    <a:pt x="41" y="35"/>
                    <a:pt x="55" y="44"/>
                    <a:pt x="70" y="48"/>
                  </a:cubicBezTo>
                  <a:cubicBezTo>
                    <a:pt x="94" y="56"/>
                    <a:pt x="118" y="63"/>
                    <a:pt x="143" y="54"/>
                  </a:cubicBezTo>
                  <a:cubicBezTo>
                    <a:pt x="131" y="64"/>
                    <a:pt x="122" y="69"/>
                    <a:pt x="109" y="65"/>
                  </a:cubicBezTo>
                  <a:cubicBezTo>
                    <a:pt x="85" y="59"/>
                    <a:pt x="62" y="62"/>
                    <a:pt x="39" y="59"/>
                  </a:cubicBezTo>
                  <a:cubicBezTo>
                    <a:pt x="15" y="55"/>
                    <a:pt x="5" y="46"/>
                    <a:pt x="0" y="22"/>
                  </a:cubicBezTo>
                  <a:cubicBezTo>
                    <a:pt x="2" y="19"/>
                    <a:pt x="4" y="16"/>
                    <a:pt x="7" y="13"/>
                  </a:cubicBezTo>
                  <a:cubicBezTo>
                    <a:pt x="22" y="0"/>
                    <a:pt x="28" y="1"/>
                    <a:pt x="36" y="18"/>
                  </a:cubicBezTo>
                  <a:close/>
                </a:path>
              </a:pathLst>
            </a:custGeom>
            <a:solidFill>
              <a:srgbClr val="9FA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67">
              <a:extLst>
                <a:ext uri="{FF2B5EF4-FFF2-40B4-BE49-F238E27FC236}">
                  <a16:creationId xmlns:a16="http://schemas.microsoft.com/office/drawing/2014/main" id="{879B49C6-3A38-4F47-91DD-32AEA0B012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400" y="2844800"/>
              <a:ext cx="134938" cy="180975"/>
            </a:xfrm>
            <a:custGeom>
              <a:avLst/>
              <a:gdLst>
                <a:gd name="T0" fmla="*/ 36 w 36"/>
                <a:gd name="T1" fmla="*/ 21 h 48"/>
                <a:gd name="T2" fmla="*/ 13 w 36"/>
                <a:gd name="T3" fmla="*/ 48 h 48"/>
                <a:gd name="T4" fmla="*/ 3 w 36"/>
                <a:gd name="T5" fmla="*/ 24 h 48"/>
                <a:gd name="T6" fmla="*/ 19 w 36"/>
                <a:gd name="T7" fmla="*/ 1 h 48"/>
                <a:gd name="T8" fmla="*/ 36 w 36"/>
                <a:gd name="T9" fmla="*/ 2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8">
                  <a:moveTo>
                    <a:pt x="36" y="21"/>
                  </a:moveTo>
                  <a:cubicBezTo>
                    <a:pt x="34" y="36"/>
                    <a:pt x="26" y="48"/>
                    <a:pt x="13" y="48"/>
                  </a:cubicBezTo>
                  <a:cubicBezTo>
                    <a:pt x="2" y="48"/>
                    <a:pt x="5" y="32"/>
                    <a:pt x="3" y="24"/>
                  </a:cubicBezTo>
                  <a:cubicBezTo>
                    <a:pt x="0" y="14"/>
                    <a:pt x="11" y="2"/>
                    <a:pt x="19" y="1"/>
                  </a:cubicBezTo>
                  <a:cubicBezTo>
                    <a:pt x="27" y="0"/>
                    <a:pt x="33" y="12"/>
                    <a:pt x="36" y="21"/>
                  </a:cubicBezTo>
                  <a:close/>
                </a:path>
              </a:pathLst>
            </a:custGeom>
            <a:solidFill>
              <a:srgbClr val="F2EE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68">
              <a:extLst>
                <a:ext uri="{FF2B5EF4-FFF2-40B4-BE49-F238E27FC236}">
                  <a16:creationId xmlns:a16="http://schemas.microsoft.com/office/drawing/2014/main" id="{AD0E1940-FA30-4421-B59C-9840E589C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5888" y="4021138"/>
              <a:ext cx="142875" cy="98425"/>
            </a:xfrm>
            <a:custGeom>
              <a:avLst/>
              <a:gdLst>
                <a:gd name="T0" fmla="*/ 22 w 38"/>
                <a:gd name="T1" fmla="*/ 23 h 26"/>
                <a:gd name="T2" fmla="*/ 1 w 38"/>
                <a:gd name="T3" fmla="*/ 13 h 26"/>
                <a:gd name="T4" fmla="*/ 26 w 38"/>
                <a:gd name="T5" fmla="*/ 2 h 26"/>
                <a:gd name="T6" fmla="*/ 37 w 38"/>
                <a:gd name="T7" fmla="*/ 14 h 26"/>
                <a:gd name="T8" fmla="*/ 22 w 38"/>
                <a:gd name="T9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6">
                  <a:moveTo>
                    <a:pt x="22" y="23"/>
                  </a:moveTo>
                  <a:cubicBezTo>
                    <a:pt x="16" y="18"/>
                    <a:pt x="0" y="26"/>
                    <a:pt x="1" y="13"/>
                  </a:cubicBezTo>
                  <a:cubicBezTo>
                    <a:pt x="2" y="3"/>
                    <a:pt x="17" y="3"/>
                    <a:pt x="26" y="2"/>
                  </a:cubicBezTo>
                  <a:cubicBezTo>
                    <a:pt x="34" y="0"/>
                    <a:pt x="38" y="6"/>
                    <a:pt x="37" y="14"/>
                  </a:cubicBezTo>
                  <a:cubicBezTo>
                    <a:pt x="36" y="22"/>
                    <a:pt x="30" y="24"/>
                    <a:pt x="22" y="23"/>
                  </a:cubicBezTo>
                  <a:close/>
                </a:path>
              </a:pathLst>
            </a:custGeom>
            <a:solidFill>
              <a:srgbClr val="F2E9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69">
              <a:extLst>
                <a:ext uri="{FF2B5EF4-FFF2-40B4-BE49-F238E27FC236}">
                  <a16:creationId xmlns:a16="http://schemas.microsoft.com/office/drawing/2014/main" id="{A14EBA03-2213-4301-9549-550645294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7750" y="2627313"/>
              <a:ext cx="74613" cy="104775"/>
            </a:xfrm>
            <a:custGeom>
              <a:avLst/>
              <a:gdLst>
                <a:gd name="T0" fmla="*/ 20 w 20"/>
                <a:gd name="T1" fmla="*/ 5 h 28"/>
                <a:gd name="T2" fmla="*/ 0 w 20"/>
                <a:gd name="T3" fmla="*/ 28 h 28"/>
                <a:gd name="T4" fmla="*/ 20 w 20"/>
                <a:gd name="T5" fmla="*/ 0 h 28"/>
                <a:gd name="T6" fmla="*/ 20 w 20"/>
                <a:gd name="T7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8">
                  <a:moveTo>
                    <a:pt x="20" y="5"/>
                  </a:moveTo>
                  <a:cubicBezTo>
                    <a:pt x="17" y="14"/>
                    <a:pt x="16" y="24"/>
                    <a:pt x="0" y="28"/>
                  </a:cubicBezTo>
                  <a:cubicBezTo>
                    <a:pt x="9" y="17"/>
                    <a:pt x="10" y="6"/>
                    <a:pt x="20" y="0"/>
                  </a:cubicBezTo>
                  <a:cubicBezTo>
                    <a:pt x="20" y="1"/>
                    <a:pt x="20" y="3"/>
                    <a:pt x="20" y="5"/>
                  </a:cubicBezTo>
                  <a:close/>
                </a:path>
              </a:pathLst>
            </a:custGeom>
            <a:solidFill>
              <a:srgbClr val="E6E2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70">
              <a:extLst>
                <a:ext uri="{FF2B5EF4-FFF2-40B4-BE49-F238E27FC236}">
                  <a16:creationId xmlns:a16="http://schemas.microsoft.com/office/drawing/2014/main" id="{B4F7E6E7-7053-4051-BF6C-699B74FED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1125" y="1905000"/>
              <a:ext cx="198438" cy="285750"/>
            </a:xfrm>
            <a:custGeom>
              <a:avLst/>
              <a:gdLst>
                <a:gd name="T0" fmla="*/ 37 w 53"/>
                <a:gd name="T1" fmla="*/ 32 h 76"/>
                <a:gd name="T2" fmla="*/ 53 w 53"/>
                <a:gd name="T3" fmla="*/ 72 h 76"/>
                <a:gd name="T4" fmla="*/ 49 w 53"/>
                <a:gd name="T5" fmla="*/ 76 h 76"/>
                <a:gd name="T6" fmla="*/ 29 w 53"/>
                <a:gd name="T7" fmla="*/ 68 h 76"/>
                <a:gd name="T8" fmla="*/ 11 w 53"/>
                <a:gd name="T9" fmla="*/ 22 h 76"/>
                <a:gd name="T10" fmla="*/ 13 w 53"/>
                <a:gd name="T11" fmla="*/ 0 h 76"/>
                <a:gd name="T12" fmla="*/ 34 w 53"/>
                <a:gd name="T13" fmla="*/ 12 h 76"/>
                <a:gd name="T14" fmla="*/ 35 w 53"/>
                <a:gd name="T15" fmla="*/ 18 h 76"/>
                <a:gd name="T16" fmla="*/ 37 w 53"/>
                <a:gd name="T17" fmla="*/ 3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76">
                  <a:moveTo>
                    <a:pt x="37" y="32"/>
                  </a:moveTo>
                  <a:cubicBezTo>
                    <a:pt x="34" y="49"/>
                    <a:pt x="37" y="63"/>
                    <a:pt x="53" y="72"/>
                  </a:cubicBezTo>
                  <a:cubicBezTo>
                    <a:pt x="52" y="73"/>
                    <a:pt x="50" y="75"/>
                    <a:pt x="49" y="76"/>
                  </a:cubicBezTo>
                  <a:cubicBezTo>
                    <a:pt x="42" y="73"/>
                    <a:pt x="36" y="71"/>
                    <a:pt x="29" y="68"/>
                  </a:cubicBezTo>
                  <a:cubicBezTo>
                    <a:pt x="26" y="51"/>
                    <a:pt x="20" y="36"/>
                    <a:pt x="11" y="22"/>
                  </a:cubicBezTo>
                  <a:cubicBezTo>
                    <a:pt x="7" y="16"/>
                    <a:pt x="0" y="6"/>
                    <a:pt x="13" y="0"/>
                  </a:cubicBezTo>
                  <a:cubicBezTo>
                    <a:pt x="21" y="1"/>
                    <a:pt x="22" y="15"/>
                    <a:pt x="34" y="12"/>
                  </a:cubicBezTo>
                  <a:cubicBezTo>
                    <a:pt x="38" y="10"/>
                    <a:pt x="37" y="17"/>
                    <a:pt x="35" y="18"/>
                  </a:cubicBezTo>
                  <a:cubicBezTo>
                    <a:pt x="26" y="25"/>
                    <a:pt x="35" y="28"/>
                    <a:pt x="37" y="32"/>
                  </a:cubicBezTo>
                  <a:close/>
                </a:path>
              </a:pathLst>
            </a:custGeom>
            <a:solidFill>
              <a:srgbClr val="BFB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71">
              <a:extLst>
                <a:ext uri="{FF2B5EF4-FFF2-40B4-BE49-F238E27FC236}">
                  <a16:creationId xmlns:a16="http://schemas.microsoft.com/office/drawing/2014/main" id="{86DD460C-267D-48F2-8BB9-29376CAC0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8800" y="3289300"/>
              <a:ext cx="1295400" cy="841375"/>
            </a:xfrm>
            <a:custGeom>
              <a:avLst/>
              <a:gdLst>
                <a:gd name="T0" fmla="*/ 0 w 345"/>
                <a:gd name="T1" fmla="*/ 224 h 224"/>
                <a:gd name="T2" fmla="*/ 28 w 345"/>
                <a:gd name="T3" fmla="*/ 204 h 224"/>
                <a:gd name="T4" fmla="*/ 75 w 345"/>
                <a:gd name="T5" fmla="*/ 190 h 224"/>
                <a:gd name="T6" fmla="*/ 112 w 345"/>
                <a:gd name="T7" fmla="*/ 177 h 224"/>
                <a:gd name="T8" fmla="*/ 151 w 345"/>
                <a:gd name="T9" fmla="*/ 138 h 224"/>
                <a:gd name="T10" fmla="*/ 178 w 345"/>
                <a:gd name="T11" fmla="*/ 122 h 224"/>
                <a:gd name="T12" fmla="*/ 216 w 345"/>
                <a:gd name="T13" fmla="*/ 101 h 224"/>
                <a:gd name="T14" fmla="*/ 247 w 345"/>
                <a:gd name="T15" fmla="*/ 79 h 224"/>
                <a:gd name="T16" fmla="*/ 312 w 345"/>
                <a:gd name="T17" fmla="*/ 0 h 224"/>
                <a:gd name="T18" fmla="*/ 332 w 345"/>
                <a:gd name="T19" fmla="*/ 18 h 224"/>
                <a:gd name="T20" fmla="*/ 328 w 345"/>
                <a:gd name="T21" fmla="*/ 29 h 224"/>
                <a:gd name="T22" fmla="*/ 314 w 345"/>
                <a:gd name="T23" fmla="*/ 23 h 224"/>
                <a:gd name="T24" fmla="*/ 302 w 345"/>
                <a:gd name="T25" fmla="*/ 62 h 224"/>
                <a:gd name="T26" fmla="*/ 301 w 345"/>
                <a:gd name="T27" fmla="*/ 72 h 224"/>
                <a:gd name="T28" fmla="*/ 316 w 345"/>
                <a:gd name="T29" fmla="*/ 74 h 224"/>
                <a:gd name="T30" fmla="*/ 333 w 345"/>
                <a:gd name="T31" fmla="*/ 66 h 224"/>
                <a:gd name="T32" fmla="*/ 329 w 345"/>
                <a:gd name="T33" fmla="*/ 103 h 224"/>
                <a:gd name="T34" fmla="*/ 321 w 345"/>
                <a:gd name="T35" fmla="*/ 112 h 224"/>
                <a:gd name="T36" fmla="*/ 304 w 345"/>
                <a:gd name="T37" fmla="*/ 144 h 224"/>
                <a:gd name="T38" fmla="*/ 247 w 345"/>
                <a:gd name="T39" fmla="*/ 164 h 224"/>
                <a:gd name="T40" fmla="*/ 174 w 345"/>
                <a:gd name="T41" fmla="*/ 176 h 224"/>
                <a:gd name="T42" fmla="*/ 157 w 345"/>
                <a:gd name="T43" fmla="*/ 182 h 224"/>
                <a:gd name="T44" fmla="*/ 169 w 345"/>
                <a:gd name="T45" fmla="*/ 192 h 224"/>
                <a:gd name="T46" fmla="*/ 174 w 345"/>
                <a:gd name="T47" fmla="*/ 207 h 224"/>
                <a:gd name="T48" fmla="*/ 152 w 345"/>
                <a:gd name="T49" fmla="*/ 215 h 224"/>
                <a:gd name="T50" fmla="*/ 128 w 345"/>
                <a:gd name="T51" fmla="*/ 204 h 224"/>
                <a:gd name="T52" fmla="*/ 73 w 345"/>
                <a:gd name="T53" fmla="*/ 213 h 224"/>
                <a:gd name="T54" fmla="*/ 32 w 345"/>
                <a:gd name="T55" fmla="*/ 214 h 224"/>
                <a:gd name="T56" fmla="*/ 0 w 345"/>
                <a:gd name="T57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5" h="224">
                  <a:moveTo>
                    <a:pt x="0" y="224"/>
                  </a:moveTo>
                  <a:cubicBezTo>
                    <a:pt x="3" y="209"/>
                    <a:pt x="15" y="204"/>
                    <a:pt x="28" y="204"/>
                  </a:cubicBezTo>
                  <a:cubicBezTo>
                    <a:pt x="46" y="205"/>
                    <a:pt x="61" y="199"/>
                    <a:pt x="75" y="190"/>
                  </a:cubicBezTo>
                  <a:cubicBezTo>
                    <a:pt x="87" y="182"/>
                    <a:pt x="101" y="184"/>
                    <a:pt x="112" y="177"/>
                  </a:cubicBezTo>
                  <a:cubicBezTo>
                    <a:pt x="128" y="167"/>
                    <a:pt x="142" y="155"/>
                    <a:pt x="151" y="138"/>
                  </a:cubicBezTo>
                  <a:cubicBezTo>
                    <a:pt x="157" y="128"/>
                    <a:pt x="164" y="122"/>
                    <a:pt x="178" y="122"/>
                  </a:cubicBezTo>
                  <a:cubicBezTo>
                    <a:pt x="192" y="121"/>
                    <a:pt x="208" y="117"/>
                    <a:pt x="216" y="101"/>
                  </a:cubicBezTo>
                  <a:cubicBezTo>
                    <a:pt x="222" y="89"/>
                    <a:pt x="232" y="82"/>
                    <a:pt x="247" y="79"/>
                  </a:cubicBezTo>
                  <a:cubicBezTo>
                    <a:pt x="288" y="70"/>
                    <a:pt x="302" y="36"/>
                    <a:pt x="312" y="0"/>
                  </a:cubicBezTo>
                  <a:cubicBezTo>
                    <a:pt x="321" y="3"/>
                    <a:pt x="320" y="16"/>
                    <a:pt x="332" y="18"/>
                  </a:cubicBezTo>
                  <a:cubicBezTo>
                    <a:pt x="336" y="18"/>
                    <a:pt x="331" y="26"/>
                    <a:pt x="328" y="29"/>
                  </a:cubicBezTo>
                  <a:cubicBezTo>
                    <a:pt x="319" y="38"/>
                    <a:pt x="319" y="24"/>
                    <a:pt x="314" y="23"/>
                  </a:cubicBezTo>
                  <a:cubicBezTo>
                    <a:pt x="309" y="36"/>
                    <a:pt x="304" y="48"/>
                    <a:pt x="302" y="62"/>
                  </a:cubicBezTo>
                  <a:cubicBezTo>
                    <a:pt x="301" y="65"/>
                    <a:pt x="296" y="68"/>
                    <a:pt x="301" y="72"/>
                  </a:cubicBezTo>
                  <a:cubicBezTo>
                    <a:pt x="305" y="75"/>
                    <a:pt x="310" y="76"/>
                    <a:pt x="316" y="74"/>
                  </a:cubicBezTo>
                  <a:cubicBezTo>
                    <a:pt x="322" y="72"/>
                    <a:pt x="327" y="55"/>
                    <a:pt x="333" y="66"/>
                  </a:cubicBezTo>
                  <a:cubicBezTo>
                    <a:pt x="339" y="76"/>
                    <a:pt x="345" y="93"/>
                    <a:pt x="329" y="103"/>
                  </a:cubicBezTo>
                  <a:cubicBezTo>
                    <a:pt x="326" y="106"/>
                    <a:pt x="321" y="109"/>
                    <a:pt x="321" y="112"/>
                  </a:cubicBezTo>
                  <a:cubicBezTo>
                    <a:pt x="324" y="127"/>
                    <a:pt x="311" y="134"/>
                    <a:pt x="304" y="144"/>
                  </a:cubicBezTo>
                  <a:cubicBezTo>
                    <a:pt x="284" y="147"/>
                    <a:pt x="266" y="159"/>
                    <a:pt x="247" y="164"/>
                  </a:cubicBezTo>
                  <a:cubicBezTo>
                    <a:pt x="224" y="170"/>
                    <a:pt x="199" y="177"/>
                    <a:pt x="174" y="176"/>
                  </a:cubicBezTo>
                  <a:cubicBezTo>
                    <a:pt x="168" y="176"/>
                    <a:pt x="159" y="173"/>
                    <a:pt x="157" y="182"/>
                  </a:cubicBezTo>
                  <a:cubicBezTo>
                    <a:pt x="156" y="190"/>
                    <a:pt x="163" y="191"/>
                    <a:pt x="169" y="192"/>
                  </a:cubicBezTo>
                  <a:cubicBezTo>
                    <a:pt x="178" y="195"/>
                    <a:pt x="177" y="201"/>
                    <a:pt x="174" y="207"/>
                  </a:cubicBezTo>
                  <a:cubicBezTo>
                    <a:pt x="169" y="216"/>
                    <a:pt x="161" y="218"/>
                    <a:pt x="152" y="215"/>
                  </a:cubicBezTo>
                  <a:cubicBezTo>
                    <a:pt x="144" y="212"/>
                    <a:pt x="137" y="203"/>
                    <a:pt x="128" y="204"/>
                  </a:cubicBezTo>
                  <a:cubicBezTo>
                    <a:pt x="110" y="207"/>
                    <a:pt x="91" y="207"/>
                    <a:pt x="73" y="213"/>
                  </a:cubicBezTo>
                  <a:cubicBezTo>
                    <a:pt x="60" y="217"/>
                    <a:pt x="46" y="222"/>
                    <a:pt x="32" y="214"/>
                  </a:cubicBezTo>
                  <a:cubicBezTo>
                    <a:pt x="19" y="207"/>
                    <a:pt x="10" y="218"/>
                    <a:pt x="0" y="224"/>
                  </a:cubicBezTo>
                  <a:close/>
                </a:path>
              </a:pathLst>
            </a:custGeom>
            <a:solidFill>
              <a:srgbClr val="FBE6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72">
              <a:extLst>
                <a:ext uri="{FF2B5EF4-FFF2-40B4-BE49-F238E27FC236}">
                  <a16:creationId xmlns:a16="http://schemas.microsoft.com/office/drawing/2014/main" id="{6C68EC4B-31C3-4967-A471-C9E0D5F79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850" y="3762375"/>
              <a:ext cx="304800" cy="255587"/>
            </a:xfrm>
            <a:custGeom>
              <a:avLst/>
              <a:gdLst>
                <a:gd name="T0" fmla="*/ 12 w 81"/>
                <a:gd name="T1" fmla="*/ 46 h 68"/>
                <a:gd name="T2" fmla="*/ 2 w 81"/>
                <a:gd name="T3" fmla="*/ 35 h 68"/>
                <a:gd name="T4" fmla="*/ 22 w 81"/>
                <a:gd name="T5" fmla="*/ 19 h 68"/>
                <a:gd name="T6" fmla="*/ 64 w 81"/>
                <a:gd name="T7" fmla="*/ 0 h 68"/>
                <a:gd name="T8" fmla="*/ 67 w 81"/>
                <a:gd name="T9" fmla="*/ 12 h 68"/>
                <a:gd name="T10" fmla="*/ 77 w 81"/>
                <a:gd name="T11" fmla="*/ 4 h 68"/>
                <a:gd name="T12" fmla="*/ 77 w 81"/>
                <a:gd name="T13" fmla="*/ 24 h 68"/>
                <a:gd name="T14" fmla="*/ 75 w 81"/>
                <a:gd name="T15" fmla="*/ 30 h 68"/>
                <a:gd name="T16" fmla="*/ 64 w 81"/>
                <a:gd name="T17" fmla="*/ 31 h 68"/>
                <a:gd name="T18" fmla="*/ 74 w 81"/>
                <a:gd name="T19" fmla="*/ 47 h 68"/>
                <a:gd name="T20" fmla="*/ 70 w 81"/>
                <a:gd name="T21" fmla="*/ 62 h 68"/>
                <a:gd name="T22" fmla="*/ 24 w 81"/>
                <a:gd name="T23" fmla="*/ 55 h 68"/>
                <a:gd name="T24" fmla="*/ 12 w 81"/>
                <a:gd name="T25" fmla="*/ 4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1" h="68">
                  <a:moveTo>
                    <a:pt x="12" y="46"/>
                  </a:moveTo>
                  <a:cubicBezTo>
                    <a:pt x="9" y="41"/>
                    <a:pt x="0" y="39"/>
                    <a:pt x="2" y="35"/>
                  </a:cubicBezTo>
                  <a:cubicBezTo>
                    <a:pt x="6" y="28"/>
                    <a:pt x="19" y="29"/>
                    <a:pt x="22" y="19"/>
                  </a:cubicBezTo>
                  <a:cubicBezTo>
                    <a:pt x="45" y="31"/>
                    <a:pt x="50" y="6"/>
                    <a:pt x="64" y="0"/>
                  </a:cubicBezTo>
                  <a:cubicBezTo>
                    <a:pt x="67" y="4"/>
                    <a:pt x="61" y="10"/>
                    <a:pt x="67" y="12"/>
                  </a:cubicBezTo>
                  <a:cubicBezTo>
                    <a:pt x="73" y="14"/>
                    <a:pt x="71" y="4"/>
                    <a:pt x="77" y="4"/>
                  </a:cubicBezTo>
                  <a:cubicBezTo>
                    <a:pt x="81" y="11"/>
                    <a:pt x="78" y="17"/>
                    <a:pt x="77" y="24"/>
                  </a:cubicBezTo>
                  <a:cubicBezTo>
                    <a:pt x="77" y="26"/>
                    <a:pt x="76" y="28"/>
                    <a:pt x="75" y="30"/>
                  </a:cubicBezTo>
                  <a:cubicBezTo>
                    <a:pt x="71" y="28"/>
                    <a:pt x="66" y="18"/>
                    <a:pt x="64" y="31"/>
                  </a:cubicBezTo>
                  <a:cubicBezTo>
                    <a:pt x="62" y="40"/>
                    <a:pt x="70" y="42"/>
                    <a:pt x="74" y="47"/>
                  </a:cubicBezTo>
                  <a:cubicBezTo>
                    <a:pt x="77" y="52"/>
                    <a:pt x="77" y="58"/>
                    <a:pt x="70" y="62"/>
                  </a:cubicBezTo>
                  <a:cubicBezTo>
                    <a:pt x="59" y="68"/>
                    <a:pt x="33" y="64"/>
                    <a:pt x="24" y="55"/>
                  </a:cubicBezTo>
                  <a:cubicBezTo>
                    <a:pt x="23" y="48"/>
                    <a:pt x="14" y="51"/>
                    <a:pt x="12" y="46"/>
                  </a:cubicBezTo>
                  <a:close/>
                </a:path>
              </a:pathLst>
            </a:custGeom>
            <a:solidFill>
              <a:srgbClr val="8291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73">
              <a:extLst>
                <a:ext uri="{FF2B5EF4-FFF2-40B4-BE49-F238E27FC236}">
                  <a16:creationId xmlns:a16="http://schemas.microsoft.com/office/drawing/2014/main" id="{8A1D42A7-782D-4E42-9236-1D7860DFA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6250" y="3551238"/>
              <a:ext cx="146050" cy="147637"/>
            </a:xfrm>
            <a:custGeom>
              <a:avLst/>
              <a:gdLst>
                <a:gd name="T0" fmla="*/ 16 w 39"/>
                <a:gd name="T1" fmla="*/ 10 h 39"/>
                <a:gd name="T2" fmla="*/ 33 w 39"/>
                <a:gd name="T3" fmla="*/ 7 h 39"/>
                <a:gd name="T4" fmla="*/ 32 w 39"/>
                <a:gd name="T5" fmla="*/ 38 h 39"/>
                <a:gd name="T6" fmla="*/ 0 w 39"/>
                <a:gd name="T7" fmla="*/ 31 h 39"/>
                <a:gd name="T8" fmla="*/ 16 w 39"/>
                <a:gd name="T9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9">
                  <a:moveTo>
                    <a:pt x="16" y="10"/>
                  </a:moveTo>
                  <a:cubicBezTo>
                    <a:pt x="22" y="9"/>
                    <a:pt x="28" y="0"/>
                    <a:pt x="33" y="7"/>
                  </a:cubicBezTo>
                  <a:cubicBezTo>
                    <a:pt x="39" y="16"/>
                    <a:pt x="37" y="28"/>
                    <a:pt x="32" y="38"/>
                  </a:cubicBezTo>
                  <a:cubicBezTo>
                    <a:pt x="21" y="39"/>
                    <a:pt x="12" y="35"/>
                    <a:pt x="0" y="31"/>
                  </a:cubicBezTo>
                  <a:cubicBezTo>
                    <a:pt x="8" y="25"/>
                    <a:pt x="19" y="22"/>
                    <a:pt x="16" y="10"/>
                  </a:cubicBezTo>
                  <a:close/>
                </a:path>
              </a:pathLst>
            </a:custGeom>
            <a:solidFill>
              <a:srgbClr val="A7B2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74">
              <a:extLst>
                <a:ext uri="{FF2B5EF4-FFF2-40B4-BE49-F238E27FC236}">
                  <a16:creationId xmlns:a16="http://schemas.microsoft.com/office/drawing/2014/main" id="{EEC52416-909E-4D36-A668-E4D02A9D3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013" y="3935413"/>
              <a:ext cx="68263" cy="33337"/>
            </a:xfrm>
            <a:custGeom>
              <a:avLst/>
              <a:gdLst>
                <a:gd name="T0" fmla="*/ 4 w 18"/>
                <a:gd name="T1" fmla="*/ 0 h 9"/>
                <a:gd name="T2" fmla="*/ 16 w 18"/>
                <a:gd name="T3" fmla="*/ 9 h 9"/>
                <a:gd name="T4" fmla="*/ 8 w 18"/>
                <a:gd name="T5" fmla="*/ 8 h 9"/>
                <a:gd name="T6" fmla="*/ 0 w 18"/>
                <a:gd name="T7" fmla="*/ 8 h 9"/>
                <a:gd name="T8" fmla="*/ 4 w 1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9">
                  <a:moveTo>
                    <a:pt x="4" y="0"/>
                  </a:moveTo>
                  <a:cubicBezTo>
                    <a:pt x="18" y="0"/>
                    <a:pt x="18" y="0"/>
                    <a:pt x="16" y="9"/>
                  </a:cubicBezTo>
                  <a:cubicBezTo>
                    <a:pt x="14" y="8"/>
                    <a:pt x="11" y="8"/>
                    <a:pt x="8" y="8"/>
                  </a:cubicBezTo>
                  <a:cubicBezTo>
                    <a:pt x="6" y="8"/>
                    <a:pt x="3" y="8"/>
                    <a:pt x="0" y="8"/>
                  </a:cubicBezTo>
                  <a:cubicBezTo>
                    <a:pt x="0" y="4"/>
                    <a:pt x="1" y="2"/>
                    <a:pt x="4" y="0"/>
                  </a:cubicBezTo>
                  <a:close/>
                </a:path>
              </a:pathLst>
            </a:custGeom>
            <a:solidFill>
              <a:srgbClr val="F8F2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75">
              <a:extLst>
                <a:ext uri="{FF2B5EF4-FFF2-40B4-BE49-F238E27FC236}">
                  <a16:creationId xmlns:a16="http://schemas.microsoft.com/office/drawing/2014/main" id="{0B9A059B-ED46-44B8-AB1D-ED021D281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9200" y="3175000"/>
              <a:ext cx="466725" cy="354012"/>
            </a:xfrm>
            <a:custGeom>
              <a:avLst/>
              <a:gdLst>
                <a:gd name="T0" fmla="*/ 0 w 124"/>
                <a:gd name="T1" fmla="*/ 78 h 94"/>
                <a:gd name="T2" fmla="*/ 0 w 124"/>
                <a:gd name="T3" fmla="*/ 74 h 94"/>
                <a:gd name="T4" fmla="*/ 73 w 124"/>
                <a:gd name="T5" fmla="*/ 14 h 94"/>
                <a:gd name="T6" fmla="*/ 100 w 124"/>
                <a:gd name="T7" fmla="*/ 19 h 94"/>
                <a:gd name="T8" fmla="*/ 120 w 124"/>
                <a:gd name="T9" fmla="*/ 26 h 94"/>
                <a:gd name="T10" fmla="*/ 124 w 124"/>
                <a:gd name="T11" fmla="*/ 26 h 94"/>
                <a:gd name="T12" fmla="*/ 117 w 124"/>
                <a:gd name="T13" fmla="*/ 61 h 94"/>
                <a:gd name="T14" fmla="*/ 109 w 124"/>
                <a:gd name="T15" fmla="*/ 68 h 94"/>
                <a:gd name="T16" fmla="*/ 71 w 124"/>
                <a:gd name="T17" fmla="*/ 79 h 94"/>
                <a:gd name="T18" fmla="*/ 20 w 124"/>
                <a:gd name="T19" fmla="*/ 91 h 94"/>
                <a:gd name="T20" fmla="*/ 0 w 124"/>
                <a:gd name="T21" fmla="*/ 7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4" h="94">
                  <a:moveTo>
                    <a:pt x="0" y="78"/>
                  </a:moveTo>
                  <a:cubicBezTo>
                    <a:pt x="0" y="77"/>
                    <a:pt x="0" y="75"/>
                    <a:pt x="0" y="74"/>
                  </a:cubicBezTo>
                  <a:cubicBezTo>
                    <a:pt x="28" y="59"/>
                    <a:pt x="51" y="37"/>
                    <a:pt x="73" y="14"/>
                  </a:cubicBezTo>
                  <a:cubicBezTo>
                    <a:pt x="86" y="1"/>
                    <a:pt x="94" y="0"/>
                    <a:pt x="100" y="19"/>
                  </a:cubicBezTo>
                  <a:cubicBezTo>
                    <a:pt x="104" y="29"/>
                    <a:pt x="110" y="33"/>
                    <a:pt x="120" y="26"/>
                  </a:cubicBezTo>
                  <a:cubicBezTo>
                    <a:pt x="121" y="26"/>
                    <a:pt x="123" y="26"/>
                    <a:pt x="124" y="26"/>
                  </a:cubicBezTo>
                  <a:cubicBezTo>
                    <a:pt x="120" y="37"/>
                    <a:pt x="104" y="46"/>
                    <a:pt x="117" y="61"/>
                  </a:cubicBezTo>
                  <a:cubicBezTo>
                    <a:pt x="118" y="63"/>
                    <a:pt x="111" y="70"/>
                    <a:pt x="109" y="68"/>
                  </a:cubicBezTo>
                  <a:cubicBezTo>
                    <a:pt x="92" y="57"/>
                    <a:pt x="82" y="73"/>
                    <a:pt x="71" y="79"/>
                  </a:cubicBezTo>
                  <a:cubicBezTo>
                    <a:pt x="55" y="87"/>
                    <a:pt x="40" y="94"/>
                    <a:pt x="20" y="91"/>
                  </a:cubicBezTo>
                  <a:cubicBezTo>
                    <a:pt x="10" y="89"/>
                    <a:pt x="9" y="78"/>
                    <a:pt x="0" y="78"/>
                  </a:cubicBezTo>
                  <a:close/>
                </a:path>
              </a:pathLst>
            </a:custGeom>
            <a:solidFill>
              <a:srgbClr val="E7E3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76">
              <a:extLst>
                <a:ext uri="{FF2B5EF4-FFF2-40B4-BE49-F238E27FC236}">
                  <a16:creationId xmlns:a16="http://schemas.microsoft.com/office/drawing/2014/main" id="{F89DE017-A35C-4193-ABA4-3EDA58BC3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5788" y="2751138"/>
              <a:ext cx="454025" cy="511175"/>
            </a:xfrm>
            <a:custGeom>
              <a:avLst/>
              <a:gdLst>
                <a:gd name="T0" fmla="*/ 103 w 121"/>
                <a:gd name="T1" fmla="*/ 63 h 136"/>
                <a:gd name="T2" fmla="*/ 83 w 121"/>
                <a:gd name="T3" fmla="*/ 95 h 136"/>
                <a:gd name="T4" fmla="*/ 45 w 121"/>
                <a:gd name="T5" fmla="*/ 127 h 136"/>
                <a:gd name="T6" fmla="*/ 23 w 121"/>
                <a:gd name="T7" fmla="*/ 131 h 136"/>
                <a:gd name="T8" fmla="*/ 7 w 121"/>
                <a:gd name="T9" fmla="*/ 119 h 136"/>
                <a:gd name="T10" fmla="*/ 17 w 121"/>
                <a:gd name="T11" fmla="*/ 72 h 136"/>
                <a:gd name="T12" fmla="*/ 37 w 121"/>
                <a:gd name="T13" fmla="*/ 89 h 136"/>
                <a:gd name="T14" fmla="*/ 65 w 121"/>
                <a:gd name="T15" fmla="*/ 59 h 136"/>
                <a:gd name="T16" fmla="*/ 73 w 121"/>
                <a:gd name="T17" fmla="*/ 51 h 136"/>
                <a:gd name="T18" fmla="*/ 79 w 121"/>
                <a:gd name="T19" fmla="*/ 31 h 136"/>
                <a:gd name="T20" fmla="*/ 95 w 121"/>
                <a:gd name="T21" fmla="*/ 15 h 136"/>
                <a:gd name="T22" fmla="*/ 120 w 121"/>
                <a:gd name="T23" fmla="*/ 5 h 136"/>
                <a:gd name="T24" fmla="*/ 109 w 121"/>
                <a:gd name="T25" fmla="*/ 19 h 136"/>
                <a:gd name="T26" fmla="*/ 104 w 121"/>
                <a:gd name="T27" fmla="*/ 31 h 136"/>
                <a:gd name="T28" fmla="*/ 115 w 121"/>
                <a:gd name="T29" fmla="*/ 30 h 136"/>
                <a:gd name="T30" fmla="*/ 119 w 121"/>
                <a:gd name="T31" fmla="*/ 39 h 136"/>
                <a:gd name="T32" fmla="*/ 119 w 121"/>
                <a:gd name="T33" fmla="*/ 39 h 136"/>
                <a:gd name="T34" fmla="*/ 103 w 121"/>
                <a:gd name="T35" fmla="*/ 6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1" h="136">
                  <a:moveTo>
                    <a:pt x="103" y="63"/>
                  </a:moveTo>
                  <a:cubicBezTo>
                    <a:pt x="96" y="74"/>
                    <a:pt x="90" y="84"/>
                    <a:pt x="83" y="95"/>
                  </a:cubicBezTo>
                  <a:cubicBezTo>
                    <a:pt x="70" y="106"/>
                    <a:pt x="57" y="116"/>
                    <a:pt x="45" y="127"/>
                  </a:cubicBezTo>
                  <a:cubicBezTo>
                    <a:pt x="38" y="134"/>
                    <a:pt x="31" y="136"/>
                    <a:pt x="23" y="131"/>
                  </a:cubicBezTo>
                  <a:cubicBezTo>
                    <a:pt x="11" y="136"/>
                    <a:pt x="8" y="128"/>
                    <a:pt x="7" y="119"/>
                  </a:cubicBezTo>
                  <a:cubicBezTo>
                    <a:pt x="0" y="97"/>
                    <a:pt x="1" y="90"/>
                    <a:pt x="17" y="72"/>
                  </a:cubicBezTo>
                  <a:cubicBezTo>
                    <a:pt x="16" y="89"/>
                    <a:pt x="22" y="95"/>
                    <a:pt x="37" y="89"/>
                  </a:cubicBezTo>
                  <a:cubicBezTo>
                    <a:pt x="51" y="85"/>
                    <a:pt x="69" y="82"/>
                    <a:pt x="65" y="59"/>
                  </a:cubicBezTo>
                  <a:cubicBezTo>
                    <a:pt x="65" y="57"/>
                    <a:pt x="70" y="54"/>
                    <a:pt x="73" y="51"/>
                  </a:cubicBezTo>
                  <a:cubicBezTo>
                    <a:pt x="77" y="45"/>
                    <a:pt x="85" y="40"/>
                    <a:pt x="79" y="31"/>
                  </a:cubicBezTo>
                  <a:cubicBezTo>
                    <a:pt x="83" y="24"/>
                    <a:pt x="88" y="19"/>
                    <a:pt x="95" y="15"/>
                  </a:cubicBezTo>
                  <a:cubicBezTo>
                    <a:pt x="109" y="26"/>
                    <a:pt x="107" y="0"/>
                    <a:pt x="120" y="5"/>
                  </a:cubicBezTo>
                  <a:cubicBezTo>
                    <a:pt x="119" y="12"/>
                    <a:pt x="113" y="15"/>
                    <a:pt x="109" y="19"/>
                  </a:cubicBezTo>
                  <a:cubicBezTo>
                    <a:pt x="106" y="23"/>
                    <a:pt x="102" y="27"/>
                    <a:pt x="104" y="31"/>
                  </a:cubicBezTo>
                  <a:cubicBezTo>
                    <a:pt x="108" y="37"/>
                    <a:pt x="111" y="31"/>
                    <a:pt x="115" y="30"/>
                  </a:cubicBezTo>
                  <a:cubicBezTo>
                    <a:pt x="121" y="30"/>
                    <a:pt x="118" y="36"/>
                    <a:pt x="119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0" y="44"/>
                    <a:pt x="109" y="56"/>
                    <a:pt x="103" y="63"/>
                  </a:cubicBezTo>
                  <a:close/>
                </a:path>
              </a:pathLst>
            </a:custGeom>
            <a:solidFill>
              <a:srgbClr val="98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77">
              <a:extLst>
                <a:ext uri="{FF2B5EF4-FFF2-40B4-BE49-F238E27FC236}">
                  <a16:creationId xmlns:a16="http://schemas.microsoft.com/office/drawing/2014/main" id="{45DC778F-6186-45D0-9330-24CCB4BF3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963" y="3198813"/>
              <a:ext cx="82550" cy="85725"/>
            </a:xfrm>
            <a:custGeom>
              <a:avLst/>
              <a:gdLst>
                <a:gd name="T0" fmla="*/ 6 w 22"/>
                <a:gd name="T1" fmla="*/ 0 h 23"/>
                <a:gd name="T2" fmla="*/ 22 w 22"/>
                <a:gd name="T3" fmla="*/ 12 h 23"/>
                <a:gd name="T4" fmla="*/ 7 w 22"/>
                <a:gd name="T5" fmla="*/ 18 h 23"/>
                <a:gd name="T6" fmla="*/ 6 w 22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23">
                  <a:moveTo>
                    <a:pt x="6" y="0"/>
                  </a:moveTo>
                  <a:cubicBezTo>
                    <a:pt x="11" y="4"/>
                    <a:pt x="13" y="12"/>
                    <a:pt x="22" y="12"/>
                  </a:cubicBezTo>
                  <a:cubicBezTo>
                    <a:pt x="20" y="23"/>
                    <a:pt x="13" y="21"/>
                    <a:pt x="7" y="18"/>
                  </a:cubicBezTo>
                  <a:cubicBezTo>
                    <a:pt x="1" y="13"/>
                    <a:pt x="0" y="6"/>
                    <a:pt x="6" y="0"/>
                  </a:cubicBezTo>
                  <a:close/>
                </a:path>
              </a:pathLst>
            </a:custGeom>
            <a:solidFill>
              <a:srgbClr val="D9E5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79">
              <a:extLst>
                <a:ext uri="{FF2B5EF4-FFF2-40B4-BE49-F238E27FC236}">
                  <a16:creationId xmlns:a16="http://schemas.microsoft.com/office/drawing/2014/main" id="{63EF1685-8D35-4C62-9F2A-E24943E07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4613" y="4427538"/>
              <a:ext cx="277813" cy="263525"/>
            </a:xfrm>
            <a:custGeom>
              <a:avLst/>
              <a:gdLst>
                <a:gd name="T0" fmla="*/ 68 w 74"/>
                <a:gd name="T1" fmla="*/ 70 h 70"/>
                <a:gd name="T2" fmla="*/ 1 w 74"/>
                <a:gd name="T3" fmla="*/ 33 h 70"/>
                <a:gd name="T4" fmla="*/ 11 w 74"/>
                <a:gd name="T5" fmla="*/ 5 h 70"/>
                <a:gd name="T6" fmla="*/ 44 w 74"/>
                <a:gd name="T7" fmla="*/ 13 h 70"/>
                <a:gd name="T8" fmla="*/ 53 w 74"/>
                <a:gd name="T9" fmla="*/ 17 h 70"/>
                <a:gd name="T10" fmla="*/ 61 w 74"/>
                <a:gd name="T11" fmla="*/ 29 h 70"/>
                <a:gd name="T12" fmla="*/ 65 w 74"/>
                <a:gd name="T13" fmla="*/ 60 h 70"/>
                <a:gd name="T14" fmla="*/ 68 w 74"/>
                <a:gd name="T15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70">
                  <a:moveTo>
                    <a:pt x="68" y="70"/>
                  </a:moveTo>
                  <a:cubicBezTo>
                    <a:pt x="43" y="63"/>
                    <a:pt x="22" y="48"/>
                    <a:pt x="1" y="33"/>
                  </a:cubicBezTo>
                  <a:cubicBezTo>
                    <a:pt x="1" y="22"/>
                    <a:pt x="0" y="8"/>
                    <a:pt x="11" y="5"/>
                  </a:cubicBezTo>
                  <a:cubicBezTo>
                    <a:pt x="21" y="2"/>
                    <a:pt x="36" y="0"/>
                    <a:pt x="44" y="13"/>
                  </a:cubicBezTo>
                  <a:cubicBezTo>
                    <a:pt x="46" y="15"/>
                    <a:pt x="50" y="16"/>
                    <a:pt x="53" y="17"/>
                  </a:cubicBezTo>
                  <a:cubicBezTo>
                    <a:pt x="59" y="19"/>
                    <a:pt x="64" y="22"/>
                    <a:pt x="61" y="29"/>
                  </a:cubicBezTo>
                  <a:cubicBezTo>
                    <a:pt x="42" y="47"/>
                    <a:pt x="42" y="47"/>
                    <a:pt x="65" y="60"/>
                  </a:cubicBezTo>
                  <a:cubicBezTo>
                    <a:pt x="68" y="62"/>
                    <a:pt x="74" y="64"/>
                    <a:pt x="68" y="70"/>
                  </a:cubicBezTo>
                  <a:close/>
                </a:path>
              </a:pathLst>
            </a:custGeom>
            <a:solidFill>
              <a:srgbClr val="6158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80">
              <a:extLst>
                <a:ext uri="{FF2B5EF4-FFF2-40B4-BE49-F238E27FC236}">
                  <a16:creationId xmlns:a16="http://schemas.microsoft.com/office/drawing/2014/main" id="{0C79BABB-0B89-46A9-A1EC-6BF5B5257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450" y="4848225"/>
              <a:ext cx="252413" cy="187325"/>
            </a:xfrm>
            <a:custGeom>
              <a:avLst/>
              <a:gdLst>
                <a:gd name="T0" fmla="*/ 46 w 67"/>
                <a:gd name="T1" fmla="*/ 5 h 50"/>
                <a:gd name="T2" fmla="*/ 54 w 67"/>
                <a:gd name="T3" fmla="*/ 10 h 50"/>
                <a:gd name="T4" fmla="*/ 54 w 67"/>
                <a:gd name="T5" fmla="*/ 41 h 50"/>
                <a:gd name="T6" fmla="*/ 37 w 67"/>
                <a:gd name="T7" fmla="*/ 35 h 50"/>
                <a:gd name="T8" fmla="*/ 16 w 67"/>
                <a:gd name="T9" fmla="*/ 32 h 50"/>
                <a:gd name="T10" fmla="*/ 7 w 67"/>
                <a:gd name="T11" fmla="*/ 12 h 50"/>
                <a:gd name="T12" fmla="*/ 30 w 67"/>
                <a:gd name="T13" fmla="*/ 6 h 50"/>
                <a:gd name="T14" fmla="*/ 46 w 67"/>
                <a:gd name="T15" fmla="*/ 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50">
                  <a:moveTo>
                    <a:pt x="46" y="5"/>
                  </a:moveTo>
                  <a:cubicBezTo>
                    <a:pt x="50" y="5"/>
                    <a:pt x="51" y="8"/>
                    <a:pt x="54" y="10"/>
                  </a:cubicBezTo>
                  <a:cubicBezTo>
                    <a:pt x="65" y="20"/>
                    <a:pt x="67" y="31"/>
                    <a:pt x="54" y="41"/>
                  </a:cubicBezTo>
                  <a:cubicBezTo>
                    <a:pt x="55" y="22"/>
                    <a:pt x="43" y="28"/>
                    <a:pt x="37" y="35"/>
                  </a:cubicBezTo>
                  <a:cubicBezTo>
                    <a:pt x="27" y="50"/>
                    <a:pt x="22" y="36"/>
                    <a:pt x="16" y="32"/>
                  </a:cubicBezTo>
                  <a:cubicBezTo>
                    <a:pt x="10" y="28"/>
                    <a:pt x="0" y="23"/>
                    <a:pt x="7" y="12"/>
                  </a:cubicBezTo>
                  <a:cubicBezTo>
                    <a:pt x="12" y="3"/>
                    <a:pt x="19" y="0"/>
                    <a:pt x="30" y="6"/>
                  </a:cubicBezTo>
                  <a:cubicBezTo>
                    <a:pt x="34" y="8"/>
                    <a:pt x="41" y="12"/>
                    <a:pt x="46" y="5"/>
                  </a:cubicBezTo>
                  <a:close/>
                </a:path>
              </a:pathLst>
            </a:custGeom>
            <a:solidFill>
              <a:srgbClr val="8F8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81">
              <a:extLst>
                <a:ext uri="{FF2B5EF4-FFF2-40B4-BE49-F238E27FC236}">
                  <a16:creationId xmlns:a16="http://schemas.microsoft.com/office/drawing/2014/main" id="{EFB0E73C-DBED-4D15-AEF8-BA460321B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0238" y="4743450"/>
              <a:ext cx="228600" cy="131762"/>
            </a:xfrm>
            <a:custGeom>
              <a:avLst/>
              <a:gdLst>
                <a:gd name="T0" fmla="*/ 57 w 61"/>
                <a:gd name="T1" fmla="*/ 13 h 35"/>
                <a:gd name="T2" fmla="*/ 61 w 61"/>
                <a:gd name="T3" fmla="*/ 13 h 35"/>
                <a:gd name="T4" fmla="*/ 27 w 61"/>
                <a:gd name="T5" fmla="*/ 31 h 35"/>
                <a:gd name="T6" fmla="*/ 15 w 61"/>
                <a:gd name="T7" fmla="*/ 24 h 35"/>
                <a:gd name="T8" fmla="*/ 18 w 61"/>
                <a:gd name="T9" fmla="*/ 0 h 35"/>
                <a:gd name="T10" fmla="*/ 33 w 61"/>
                <a:gd name="T11" fmla="*/ 6 h 35"/>
                <a:gd name="T12" fmla="*/ 57 w 61"/>
                <a:gd name="T13" fmla="*/ 1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35">
                  <a:moveTo>
                    <a:pt x="57" y="13"/>
                  </a:moveTo>
                  <a:cubicBezTo>
                    <a:pt x="59" y="12"/>
                    <a:pt x="60" y="13"/>
                    <a:pt x="61" y="13"/>
                  </a:cubicBezTo>
                  <a:cubicBezTo>
                    <a:pt x="51" y="22"/>
                    <a:pt x="44" y="35"/>
                    <a:pt x="27" y="31"/>
                  </a:cubicBezTo>
                  <a:cubicBezTo>
                    <a:pt x="21" y="30"/>
                    <a:pt x="15" y="32"/>
                    <a:pt x="15" y="24"/>
                  </a:cubicBezTo>
                  <a:cubicBezTo>
                    <a:pt x="14" y="16"/>
                    <a:pt x="0" y="5"/>
                    <a:pt x="18" y="0"/>
                  </a:cubicBezTo>
                  <a:cubicBezTo>
                    <a:pt x="22" y="4"/>
                    <a:pt x="27" y="5"/>
                    <a:pt x="33" y="6"/>
                  </a:cubicBezTo>
                  <a:cubicBezTo>
                    <a:pt x="39" y="14"/>
                    <a:pt x="49" y="10"/>
                    <a:pt x="57" y="13"/>
                  </a:cubicBezTo>
                  <a:close/>
                </a:path>
              </a:pathLst>
            </a:custGeom>
            <a:solidFill>
              <a:srgbClr val="443C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82">
              <a:extLst>
                <a:ext uri="{FF2B5EF4-FFF2-40B4-BE49-F238E27FC236}">
                  <a16:creationId xmlns:a16="http://schemas.microsoft.com/office/drawing/2014/main" id="{C03D3271-A314-456F-8F81-A28ABADFC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8763" y="4430713"/>
              <a:ext cx="198438" cy="200025"/>
            </a:xfrm>
            <a:custGeom>
              <a:avLst/>
              <a:gdLst>
                <a:gd name="T0" fmla="*/ 12 w 53"/>
                <a:gd name="T1" fmla="*/ 28 h 53"/>
                <a:gd name="T2" fmla="*/ 4 w 53"/>
                <a:gd name="T3" fmla="*/ 16 h 53"/>
                <a:gd name="T4" fmla="*/ 0 w 53"/>
                <a:gd name="T5" fmla="*/ 0 h 53"/>
                <a:gd name="T6" fmla="*/ 47 w 53"/>
                <a:gd name="T7" fmla="*/ 34 h 53"/>
                <a:gd name="T8" fmla="*/ 47 w 53"/>
                <a:gd name="T9" fmla="*/ 53 h 53"/>
                <a:gd name="T10" fmla="*/ 12 w 53"/>
                <a:gd name="T11" fmla="*/ 2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53">
                  <a:moveTo>
                    <a:pt x="12" y="28"/>
                  </a:moveTo>
                  <a:cubicBezTo>
                    <a:pt x="9" y="24"/>
                    <a:pt x="7" y="20"/>
                    <a:pt x="4" y="16"/>
                  </a:cubicBezTo>
                  <a:cubicBezTo>
                    <a:pt x="3" y="11"/>
                    <a:pt x="1" y="5"/>
                    <a:pt x="0" y="0"/>
                  </a:cubicBezTo>
                  <a:cubicBezTo>
                    <a:pt x="19" y="7"/>
                    <a:pt x="30" y="24"/>
                    <a:pt x="47" y="34"/>
                  </a:cubicBezTo>
                  <a:cubicBezTo>
                    <a:pt x="53" y="38"/>
                    <a:pt x="47" y="47"/>
                    <a:pt x="47" y="53"/>
                  </a:cubicBezTo>
                  <a:cubicBezTo>
                    <a:pt x="34" y="47"/>
                    <a:pt x="27" y="32"/>
                    <a:pt x="12" y="28"/>
                  </a:cubicBezTo>
                  <a:close/>
                </a:path>
              </a:pathLst>
            </a:custGeom>
            <a:solidFill>
              <a:srgbClr val="CACA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83">
              <a:extLst>
                <a:ext uri="{FF2B5EF4-FFF2-40B4-BE49-F238E27FC236}">
                  <a16:creationId xmlns:a16="http://schemas.microsoft.com/office/drawing/2014/main" id="{777AE735-E36C-4738-A322-18F77D22C4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13" y="1935163"/>
              <a:ext cx="74613" cy="225425"/>
            </a:xfrm>
            <a:custGeom>
              <a:avLst/>
              <a:gdLst>
                <a:gd name="T0" fmla="*/ 20 w 20"/>
                <a:gd name="T1" fmla="*/ 49 h 60"/>
                <a:gd name="T2" fmla="*/ 7 w 20"/>
                <a:gd name="T3" fmla="*/ 45 h 60"/>
                <a:gd name="T4" fmla="*/ 0 w 20"/>
                <a:gd name="T5" fmla="*/ 24 h 60"/>
                <a:gd name="T6" fmla="*/ 0 w 20"/>
                <a:gd name="T7" fmla="*/ 20 h 60"/>
                <a:gd name="T8" fmla="*/ 12 w 20"/>
                <a:gd name="T9" fmla="*/ 0 h 60"/>
                <a:gd name="T10" fmla="*/ 20 w 20"/>
                <a:gd name="T11" fmla="*/ 25 h 60"/>
                <a:gd name="T12" fmla="*/ 20 w 20"/>
                <a:gd name="T13" fmla="*/ 4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60">
                  <a:moveTo>
                    <a:pt x="20" y="49"/>
                  </a:moveTo>
                  <a:cubicBezTo>
                    <a:pt x="12" y="60"/>
                    <a:pt x="11" y="47"/>
                    <a:pt x="7" y="45"/>
                  </a:cubicBezTo>
                  <a:cubicBezTo>
                    <a:pt x="0" y="40"/>
                    <a:pt x="0" y="32"/>
                    <a:pt x="0" y="24"/>
                  </a:cubicBezTo>
                  <a:cubicBezTo>
                    <a:pt x="0" y="23"/>
                    <a:pt x="0" y="22"/>
                    <a:pt x="0" y="20"/>
                  </a:cubicBezTo>
                  <a:cubicBezTo>
                    <a:pt x="4" y="13"/>
                    <a:pt x="8" y="7"/>
                    <a:pt x="12" y="0"/>
                  </a:cubicBezTo>
                  <a:cubicBezTo>
                    <a:pt x="20" y="6"/>
                    <a:pt x="17" y="16"/>
                    <a:pt x="20" y="25"/>
                  </a:cubicBezTo>
                  <a:cubicBezTo>
                    <a:pt x="20" y="33"/>
                    <a:pt x="20" y="41"/>
                    <a:pt x="20" y="49"/>
                  </a:cubicBezTo>
                  <a:close/>
                </a:path>
              </a:pathLst>
            </a:custGeom>
            <a:solidFill>
              <a:srgbClr val="7B7F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84">
              <a:extLst>
                <a:ext uri="{FF2B5EF4-FFF2-40B4-BE49-F238E27FC236}">
                  <a16:creationId xmlns:a16="http://schemas.microsoft.com/office/drawing/2014/main" id="{80A3F870-4FBA-460D-99FF-53A93B310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3213" y="1797050"/>
              <a:ext cx="349250" cy="250825"/>
            </a:xfrm>
            <a:custGeom>
              <a:avLst/>
              <a:gdLst>
                <a:gd name="T0" fmla="*/ 6 w 93"/>
                <a:gd name="T1" fmla="*/ 65 h 67"/>
                <a:gd name="T2" fmla="*/ 2 w 93"/>
                <a:gd name="T3" fmla="*/ 37 h 67"/>
                <a:gd name="T4" fmla="*/ 6 w 93"/>
                <a:gd name="T5" fmla="*/ 29 h 67"/>
                <a:gd name="T6" fmla="*/ 13 w 93"/>
                <a:gd name="T7" fmla="*/ 27 h 67"/>
                <a:gd name="T8" fmla="*/ 74 w 93"/>
                <a:gd name="T9" fmla="*/ 9 h 67"/>
                <a:gd name="T10" fmla="*/ 82 w 93"/>
                <a:gd name="T11" fmla="*/ 46 h 67"/>
                <a:gd name="T12" fmla="*/ 16 w 93"/>
                <a:gd name="T13" fmla="*/ 62 h 67"/>
                <a:gd name="T14" fmla="*/ 6 w 93"/>
                <a:gd name="T15" fmla="*/ 6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" h="67">
                  <a:moveTo>
                    <a:pt x="6" y="65"/>
                  </a:moveTo>
                  <a:cubicBezTo>
                    <a:pt x="0" y="56"/>
                    <a:pt x="3" y="46"/>
                    <a:pt x="2" y="37"/>
                  </a:cubicBezTo>
                  <a:cubicBezTo>
                    <a:pt x="3" y="34"/>
                    <a:pt x="4" y="32"/>
                    <a:pt x="6" y="29"/>
                  </a:cubicBezTo>
                  <a:cubicBezTo>
                    <a:pt x="8" y="28"/>
                    <a:pt x="11" y="28"/>
                    <a:pt x="13" y="27"/>
                  </a:cubicBezTo>
                  <a:cubicBezTo>
                    <a:pt x="32" y="14"/>
                    <a:pt x="50" y="0"/>
                    <a:pt x="74" y="9"/>
                  </a:cubicBezTo>
                  <a:cubicBezTo>
                    <a:pt x="92" y="22"/>
                    <a:pt x="93" y="28"/>
                    <a:pt x="82" y="46"/>
                  </a:cubicBezTo>
                  <a:cubicBezTo>
                    <a:pt x="54" y="28"/>
                    <a:pt x="34" y="41"/>
                    <a:pt x="16" y="62"/>
                  </a:cubicBezTo>
                  <a:cubicBezTo>
                    <a:pt x="14" y="65"/>
                    <a:pt x="10" y="67"/>
                    <a:pt x="6" y="65"/>
                  </a:cubicBezTo>
                  <a:close/>
                </a:path>
              </a:pathLst>
            </a:custGeom>
            <a:solidFill>
              <a:srgbClr val="586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85">
              <a:extLst>
                <a:ext uri="{FF2B5EF4-FFF2-40B4-BE49-F238E27FC236}">
                  <a16:creationId xmlns:a16="http://schemas.microsoft.com/office/drawing/2014/main" id="{4DF2EC0F-86FA-4DAE-87E7-9DD11D2AF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138" y="1770063"/>
              <a:ext cx="173038" cy="454025"/>
            </a:xfrm>
            <a:custGeom>
              <a:avLst/>
              <a:gdLst>
                <a:gd name="T0" fmla="*/ 33 w 46"/>
                <a:gd name="T1" fmla="*/ 84 h 121"/>
                <a:gd name="T2" fmla="*/ 30 w 46"/>
                <a:gd name="T3" fmla="*/ 91 h 121"/>
                <a:gd name="T4" fmla="*/ 1 w 46"/>
                <a:gd name="T5" fmla="*/ 112 h 121"/>
                <a:gd name="T6" fmla="*/ 2 w 46"/>
                <a:gd name="T7" fmla="*/ 107 h 121"/>
                <a:gd name="T8" fmla="*/ 22 w 46"/>
                <a:gd name="T9" fmla="*/ 61 h 121"/>
                <a:gd name="T10" fmla="*/ 19 w 46"/>
                <a:gd name="T11" fmla="*/ 51 h 121"/>
                <a:gd name="T12" fmla="*/ 13 w 46"/>
                <a:gd name="T13" fmla="*/ 20 h 121"/>
                <a:gd name="T14" fmla="*/ 27 w 46"/>
                <a:gd name="T15" fmla="*/ 4 h 121"/>
                <a:gd name="T16" fmla="*/ 42 w 46"/>
                <a:gd name="T17" fmla="*/ 22 h 121"/>
                <a:gd name="T18" fmla="*/ 32 w 46"/>
                <a:gd name="T19" fmla="*/ 73 h 121"/>
                <a:gd name="T20" fmla="*/ 33 w 46"/>
                <a:gd name="T21" fmla="*/ 84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121">
                  <a:moveTo>
                    <a:pt x="33" y="84"/>
                  </a:moveTo>
                  <a:cubicBezTo>
                    <a:pt x="32" y="87"/>
                    <a:pt x="30" y="89"/>
                    <a:pt x="30" y="91"/>
                  </a:cubicBezTo>
                  <a:cubicBezTo>
                    <a:pt x="31" y="114"/>
                    <a:pt x="22" y="121"/>
                    <a:pt x="1" y="112"/>
                  </a:cubicBezTo>
                  <a:cubicBezTo>
                    <a:pt x="0" y="110"/>
                    <a:pt x="0" y="108"/>
                    <a:pt x="2" y="107"/>
                  </a:cubicBezTo>
                  <a:cubicBezTo>
                    <a:pt x="23" y="98"/>
                    <a:pt x="17" y="77"/>
                    <a:pt x="22" y="61"/>
                  </a:cubicBezTo>
                  <a:cubicBezTo>
                    <a:pt x="23" y="57"/>
                    <a:pt x="22" y="53"/>
                    <a:pt x="19" y="51"/>
                  </a:cubicBezTo>
                  <a:cubicBezTo>
                    <a:pt x="9" y="42"/>
                    <a:pt x="9" y="31"/>
                    <a:pt x="13" y="20"/>
                  </a:cubicBezTo>
                  <a:cubicBezTo>
                    <a:pt x="18" y="14"/>
                    <a:pt x="21" y="8"/>
                    <a:pt x="27" y="4"/>
                  </a:cubicBezTo>
                  <a:cubicBezTo>
                    <a:pt x="33" y="0"/>
                    <a:pt x="46" y="14"/>
                    <a:pt x="42" y="22"/>
                  </a:cubicBezTo>
                  <a:cubicBezTo>
                    <a:pt x="33" y="38"/>
                    <a:pt x="41" y="57"/>
                    <a:pt x="32" y="73"/>
                  </a:cubicBezTo>
                  <a:cubicBezTo>
                    <a:pt x="30" y="77"/>
                    <a:pt x="32" y="81"/>
                    <a:pt x="33" y="84"/>
                  </a:cubicBezTo>
                  <a:close/>
                </a:path>
              </a:pathLst>
            </a:custGeom>
            <a:solidFill>
              <a:srgbClr val="586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86">
              <a:extLst>
                <a:ext uri="{FF2B5EF4-FFF2-40B4-BE49-F238E27FC236}">
                  <a16:creationId xmlns:a16="http://schemas.microsoft.com/office/drawing/2014/main" id="{25E27464-72FA-46B1-ACC5-06E0FABA3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9750" y="1827213"/>
              <a:ext cx="165100" cy="390525"/>
            </a:xfrm>
            <a:custGeom>
              <a:avLst/>
              <a:gdLst>
                <a:gd name="T0" fmla="*/ 27 w 44"/>
                <a:gd name="T1" fmla="*/ 5 h 104"/>
                <a:gd name="T2" fmla="*/ 42 w 44"/>
                <a:gd name="T3" fmla="*/ 34 h 104"/>
                <a:gd name="T4" fmla="*/ 43 w 44"/>
                <a:gd name="T5" fmla="*/ 45 h 104"/>
                <a:gd name="T6" fmla="*/ 38 w 44"/>
                <a:gd name="T7" fmla="*/ 73 h 104"/>
                <a:gd name="T8" fmla="*/ 15 w 44"/>
                <a:gd name="T9" fmla="*/ 97 h 104"/>
                <a:gd name="T10" fmla="*/ 15 w 44"/>
                <a:gd name="T11" fmla="*/ 97 h 104"/>
                <a:gd name="T12" fmla="*/ 6 w 44"/>
                <a:gd name="T13" fmla="*/ 102 h 104"/>
                <a:gd name="T14" fmla="*/ 4 w 44"/>
                <a:gd name="T15" fmla="*/ 92 h 104"/>
                <a:gd name="T16" fmla="*/ 11 w 44"/>
                <a:gd name="T17" fmla="*/ 66 h 104"/>
                <a:gd name="T18" fmla="*/ 19 w 44"/>
                <a:gd name="T19" fmla="*/ 38 h 104"/>
                <a:gd name="T20" fmla="*/ 11 w 44"/>
                <a:gd name="T21" fmla="*/ 1 h 104"/>
                <a:gd name="T22" fmla="*/ 27 w 44"/>
                <a:gd name="T23" fmla="*/ 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4" h="104">
                  <a:moveTo>
                    <a:pt x="27" y="5"/>
                  </a:moveTo>
                  <a:cubicBezTo>
                    <a:pt x="29" y="16"/>
                    <a:pt x="24" y="31"/>
                    <a:pt x="42" y="34"/>
                  </a:cubicBezTo>
                  <a:cubicBezTo>
                    <a:pt x="43" y="34"/>
                    <a:pt x="44" y="42"/>
                    <a:pt x="43" y="45"/>
                  </a:cubicBezTo>
                  <a:cubicBezTo>
                    <a:pt x="39" y="54"/>
                    <a:pt x="38" y="64"/>
                    <a:pt x="38" y="73"/>
                  </a:cubicBezTo>
                  <a:cubicBezTo>
                    <a:pt x="38" y="88"/>
                    <a:pt x="23" y="89"/>
                    <a:pt x="15" y="97"/>
                  </a:cubicBezTo>
                  <a:cubicBezTo>
                    <a:pt x="15" y="97"/>
                    <a:pt x="15" y="97"/>
                    <a:pt x="15" y="97"/>
                  </a:cubicBezTo>
                  <a:cubicBezTo>
                    <a:pt x="13" y="100"/>
                    <a:pt x="10" y="104"/>
                    <a:pt x="6" y="102"/>
                  </a:cubicBezTo>
                  <a:cubicBezTo>
                    <a:pt x="0" y="100"/>
                    <a:pt x="2" y="96"/>
                    <a:pt x="4" y="92"/>
                  </a:cubicBezTo>
                  <a:cubicBezTo>
                    <a:pt x="7" y="84"/>
                    <a:pt x="13" y="76"/>
                    <a:pt x="11" y="66"/>
                  </a:cubicBezTo>
                  <a:cubicBezTo>
                    <a:pt x="13" y="57"/>
                    <a:pt x="11" y="46"/>
                    <a:pt x="19" y="38"/>
                  </a:cubicBezTo>
                  <a:cubicBezTo>
                    <a:pt x="24" y="24"/>
                    <a:pt x="22" y="12"/>
                    <a:pt x="11" y="1"/>
                  </a:cubicBezTo>
                  <a:cubicBezTo>
                    <a:pt x="17" y="0"/>
                    <a:pt x="22" y="2"/>
                    <a:pt x="27" y="5"/>
                  </a:cubicBezTo>
                  <a:close/>
                </a:path>
              </a:pathLst>
            </a:custGeom>
            <a:solidFill>
              <a:srgbClr val="3F48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87">
              <a:extLst>
                <a:ext uri="{FF2B5EF4-FFF2-40B4-BE49-F238E27FC236}">
                  <a16:creationId xmlns:a16="http://schemas.microsoft.com/office/drawing/2014/main" id="{E638BC92-8013-4FBE-8453-DF4573ECA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6088" y="1514475"/>
              <a:ext cx="146050" cy="123825"/>
            </a:xfrm>
            <a:custGeom>
              <a:avLst/>
              <a:gdLst>
                <a:gd name="T0" fmla="*/ 28 w 39"/>
                <a:gd name="T1" fmla="*/ 0 h 33"/>
                <a:gd name="T2" fmla="*/ 32 w 39"/>
                <a:gd name="T3" fmla="*/ 24 h 33"/>
                <a:gd name="T4" fmla="*/ 8 w 39"/>
                <a:gd name="T5" fmla="*/ 24 h 33"/>
                <a:gd name="T6" fmla="*/ 1 w 39"/>
                <a:gd name="T7" fmla="*/ 17 h 33"/>
                <a:gd name="T8" fmla="*/ 9 w 39"/>
                <a:gd name="T9" fmla="*/ 8 h 33"/>
                <a:gd name="T10" fmla="*/ 29 w 39"/>
                <a:gd name="T11" fmla="*/ 0 h 33"/>
                <a:gd name="T12" fmla="*/ 28 w 39"/>
                <a:gd name="T13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33">
                  <a:moveTo>
                    <a:pt x="28" y="0"/>
                  </a:moveTo>
                  <a:cubicBezTo>
                    <a:pt x="32" y="8"/>
                    <a:pt x="39" y="16"/>
                    <a:pt x="32" y="24"/>
                  </a:cubicBezTo>
                  <a:cubicBezTo>
                    <a:pt x="25" y="33"/>
                    <a:pt x="16" y="25"/>
                    <a:pt x="8" y="24"/>
                  </a:cubicBezTo>
                  <a:cubicBezTo>
                    <a:pt x="4" y="23"/>
                    <a:pt x="1" y="22"/>
                    <a:pt x="1" y="17"/>
                  </a:cubicBezTo>
                  <a:cubicBezTo>
                    <a:pt x="0" y="11"/>
                    <a:pt x="4" y="9"/>
                    <a:pt x="9" y="8"/>
                  </a:cubicBezTo>
                  <a:cubicBezTo>
                    <a:pt x="16" y="6"/>
                    <a:pt x="22" y="2"/>
                    <a:pt x="29" y="0"/>
                  </a:cubicBezTo>
                  <a:cubicBezTo>
                    <a:pt x="29" y="0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9A7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88">
              <a:extLst>
                <a:ext uri="{FF2B5EF4-FFF2-40B4-BE49-F238E27FC236}">
                  <a16:creationId xmlns:a16="http://schemas.microsoft.com/office/drawing/2014/main" id="{AEBC0C9B-589A-44DC-8B30-2A69FC539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7463" y="4284663"/>
              <a:ext cx="104775" cy="60325"/>
            </a:xfrm>
            <a:custGeom>
              <a:avLst/>
              <a:gdLst>
                <a:gd name="T0" fmla="*/ 0 w 28"/>
                <a:gd name="T1" fmla="*/ 4 h 16"/>
                <a:gd name="T2" fmla="*/ 28 w 28"/>
                <a:gd name="T3" fmla="*/ 16 h 16"/>
                <a:gd name="T4" fmla="*/ 0 w 28"/>
                <a:gd name="T5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16">
                  <a:moveTo>
                    <a:pt x="0" y="4"/>
                  </a:moveTo>
                  <a:cubicBezTo>
                    <a:pt x="13" y="0"/>
                    <a:pt x="20" y="8"/>
                    <a:pt x="28" y="16"/>
                  </a:cubicBezTo>
                  <a:cubicBezTo>
                    <a:pt x="17" y="14"/>
                    <a:pt x="8" y="10"/>
                    <a:pt x="0" y="4"/>
                  </a:cubicBezTo>
                  <a:close/>
                </a:path>
              </a:pathLst>
            </a:custGeom>
            <a:solidFill>
              <a:srgbClr val="D7D8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89">
              <a:extLst>
                <a:ext uri="{FF2B5EF4-FFF2-40B4-BE49-F238E27FC236}">
                  <a16:creationId xmlns:a16="http://schemas.microsoft.com/office/drawing/2014/main" id="{23AA1562-5FB0-4CA6-A381-BBC7EA680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4325" y="1885950"/>
              <a:ext cx="300038" cy="304800"/>
            </a:xfrm>
            <a:custGeom>
              <a:avLst/>
              <a:gdLst>
                <a:gd name="T0" fmla="*/ 79 w 80"/>
                <a:gd name="T1" fmla="*/ 22 h 81"/>
                <a:gd name="T2" fmla="*/ 75 w 80"/>
                <a:gd name="T3" fmla="*/ 53 h 81"/>
                <a:gd name="T4" fmla="*/ 31 w 80"/>
                <a:gd name="T5" fmla="*/ 77 h 81"/>
                <a:gd name="T6" fmla="*/ 7 w 80"/>
                <a:gd name="T7" fmla="*/ 62 h 81"/>
                <a:gd name="T8" fmla="*/ 3 w 80"/>
                <a:gd name="T9" fmla="*/ 41 h 81"/>
                <a:gd name="T10" fmla="*/ 24 w 80"/>
                <a:gd name="T11" fmla="*/ 20 h 81"/>
                <a:gd name="T12" fmla="*/ 79 w 80"/>
                <a:gd name="T13" fmla="*/ 2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81">
                  <a:moveTo>
                    <a:pt x="79" y="22"/>
                  </a:moveTo>
                  <a:cubicBezTo>
                    <a:pt x="80" y="33"/>
                    <a:pt x="78" y="43"/>
                    <a:pt x="75" y="53"/>
                  </a:cubicBezTo>
                  <a:cubicBezTo>
                    <a:pt x="65" y="80"/>
                    <a:pt x="62" y="81"/>
                    <a:pt x="31" y="77"/>
                  </a:cubicBezTo>
                  <a:cubicBezTo>
                    <a:pt x="21" y="75"/>
                    <a:pt x="18" y="62"/>
                    <a:pt x="7" y="62"/>
                  </a:cubicBezTo>
                  <a:cubicBezTo>
                    <a:pt x="0" y="56"/>
                    <a:pt x="1" y="48"/>
                    <a:pt x="3" y="41"/>
                  </a:cubicBezTo>
                  <a:cubicBezTo>
                    <a:pt x="12" y="36"/>
                    <a:pt x="15" y="26"/>
                    <a:pt x="24" y="20"/>
                  </a:cubicBezTo>
                  <a:cubicBezTo>
                    <a:pt x="53" y="0"/>
                    <a:pt x="52" y="0"/>
                    <a:pt x="79" y="22"/>
                  </a:cubicBezTo>
                  <a:close/>
                </a:path>
              </a:pathLst>
            </a:custGeom>
            <a:solidFill>
              <a:srgbClr val="2D2C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90">
              <a:extLst>
                <a:ext uri="{FF2B5EF4-FFF2-40B4-BE49-F238E27FC236}">
                  <a16:creationId xmlns:a16="http://schemas.microsoft.com/office/drawing/2014/main" id="{4150D5EF-3A9E-4070-915B-ED8D9FE67C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0213" y="2085975"/>
              <a:ext cx="192088" cy="168275"/>
            </a:xfrm>
            <a:custGeom>
              <a:avLst/>
              <a:gdLst>
                <a:gd name="T0" fmla="*/ 0 w 51"/>
                <a:gd name="T1" fmla="*/ 24 h 45"/>
                <a:gd name="T2" fmla="*/ 44 w 51"/>
                <a:gd name="T3" fmla="*/ 0 h 45"/>
                <a:gd name="T4" fmla="*/ 37 w 51"/>
                <a:gd name="T5" fmla="*/ 24 h 45"/>
                <a:gd name="T6" fmla="*/ 37 w 51"/>
                <a:gd name="T7" fmla="*/ 30 h 45"/>
                <a:gd name="T8" fmla="*/ 44 w 51"/>
                <a:gd name="T9" fmla="*/ 28 h 45"/>
                <a:gd name="T10" fmla="*/ 44 w 51"/>
                <a:gd name="T11" fmla="*/ 40 h 45"/>
                <a:gd name="T12" fmla="*/ 38 w 51"/>
                <a:gd name="T13" fmla="*/ 45 h 45"/>
                <a:gd name="T14" fmla="*/ 0 w 51"/>
                <a:gd name="T15" fmla="*/ 2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45">
                  <a:moveTo>
                    <a:pt x="0" y="24"/>
                  </a:moveTo>
                  <a:cubicBezTo>
                    <a:pt x="22" y="30"/>
                    <a:pt x="33" y="15"/>
                    <a:pt x="44" y="0"/>
                  </a:cubicBezTo>
                  <a:cubicBezTo>
                    <a:pt x="51" y="11"/>
                    <a:pt x="40" y="16"/>
                    <a:pt x="37" y="24"/>
                  </a:cubicBezTo>
                  <a:cubicBezTo>
                    <a:pt x="37" y="26"/>
                    <a:pt x="33" y="29"/>
                    <a:pt x="37" y="30"/>
                  </a:cubicBezTo>
                  <a:cubicBezTo>
                    <a:pt x="39" y="31"/>
                    <a:pt x="42" y="29"/>
                    <a:pt x="44" y="28"/>
                  </a:cubicBezTo>
                  <a:cubicBezTo>
                    <a:pt x="44" y="32"/>
                    <a:pt x="44" y="36"/>
                    <a:pt x="44" y="40"/>
                  </a:cubicBezTo>
                  <a:cubicBezTo>
                    <a:pt x="42" y="41"/>
                    <a:pt x="40" y="43"/>
                    <a:pt x="38" y="45"/>
                  </a:cubicBezTo>
                  <a:cubicBezTo>
                    <a:pt x="30" y="30"/>
                    <a:pt x="14" y="30"/>
                    <a:pt x="0" y="24"/>
                  </a:cubicBezTo>
                  <a:close/>
                </a:path>
              </a:pathLst>
            </a:custGeom>
            <a:solidFill>
              <a:srgbClr val="586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91">
              <a:extLst>
                <a:ext uri="{FF2B5EF4-FFF2-40B4-BE49-F238E27FC236}">
                  <a16:creationId xmlns:a16="http://schemas.microsoft.com/office/drawing/2014/main" id="{FCF68D18-F0FC-4C45-8E79-4F5E93C68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413" y="4295775"/>
              <a:ext cx="101600" cy="57150"/>
            </a:xfrm>
            <a:custGeom>
              <a:avLst/>
              <a:gdLst>
                <a:gd name="T0" fmla="*/ 27 w 27"/>
                <a:gd name="T1" fmla="*/ 13 h 15"/>
                <a:gd name="T2" fmla="*/ 0 w 27"/>
                <a:gd name="T3" fmla="*/ 8 h 15"/>
                <a:gd name="T4" fmla="*/ 27 w 27"/>
                <a:gd name="T5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5">
                  <a:moveTo>
                    <a:pt x="27" y="13"/>
                  </a:moveTo>
                  <a:cubicBezTo>
                    <a:pt x="19" y="10"/>
                    <a:pt x="8" y="15"/>
                    <a:pt x="0" y="8"/>
                  </a:cubicBezTo>
                  <a:cubicBezTo>
                    <a:pt x="10" y="6"/>
                    <a:pt x="20" y="0"/>
                    <a:pt x="27" y="13"/>
                  </a:cubicBezTo>
                  <a:close/>
                </a:path>
              </a:pathLst>
            </a:custGeom>
            <a:solidFill>
              <a:srgbClr val="D7D8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92">
              <a:extLst>
                <a:ext uri="{FF2B5EF4-FFF2-40B4-BE49-F238E27FC236}">
                  <a16:creationId xmlns:a16="http://schemas.microsoft.com/office/drawing/2014/main" id="{6F67C4B0-A747-4710-A5E5-838885033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9450" y="3122613"/>
              <a:ext cx="536575" cy="515937"/>
            </a:xfrm>
            <a:custGeom>
              <a:avLst/>
              <a:gdLst>
                <a:gd name="T0" fmla="*/ 140 w 143"/>
                <a:gd name="T1" fmla="*/ 64 h 137"/>
                <a:gd name="T2" fmla="*/ 115 w 143"/>
                <a:gd name="T3" fmla="*/ 89 h 137"/>
                <a:gd name="T4" fmla="*/ 30 w 143"/>
                <a:gd name="T5" fmla="*/ 127 h 137"/>
                <a:gd name="T6" fmla="*/ 8 w 143"/>
                <a:gd name="T7" fmla="*/ 130 h 137"/>
                <a:gd name="T8" fmla="*/ 18 w 143"/>
                <a:gd name="T9" fmla="*/ 109 h 137"/>
                <a:gd name="T10" fmla="*/ 0 w 143"/>
                <a:gd name="T11" fmla="*/ 100 h 137"/>
                <a:gd name="T12" fmla="*/ 32 w 143"/>
                <a:gd name="T13" fmla="*/ 76 h 137"/>
                <a:gd name="T14" fmla="*/ 81 w 143"/>
                <a:gd name="T15" fmla="*/ 25 h 137"/>
                <a:gd name="T16" fmla="*/ 112 w 143"/>
                <a:gd name="T17" fmla="*/ 0 h 137"/>
                <a:gd name="T18" fmla="*/ 123 w 143"/>
                <a:gd name="T19" fmla="*/ 8 h 137"/>
                <a:gd name="T20" fmla="*/ 128 w 143"/>
                <a:gd name="T21" fmla="*/ 36 h 137"/>
                <a:gd name="T22" fmla="*/ 135 w 143"/>
                <a:gd name="T23" fmla="*/ 53 h 137"/>
                <a:gd name="T24" fmla="*/ 140 w 143"/>
                <a:gd name="T25" fmla="*/ 6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" h="137">
                  <a:moveTo>
                    <a:pt x="140" y="64"/>
                  </a:moveTo>
                  <a:cubicBezTo>
                    <a:pt x="137" y="77"/>
                    <a:pt x="128" y="84"/>
                    <a:pt x="115" y="89"/>
                  </a:cubicBezTo>
                  <a:cubicBezTo>
                    <a:pt x="86" y="100"/>
                    <a:pt x="60" y="118"/>
                    <a:pt x="30" y="127"/>
                  </a:cubicBezTo>
                  <a:cubicBezTo>
                    <a:pt x="23" y="129"/>
                    <a:pt x="13" y="137"/>
                    <a:pt x="8" y="130"/>
                  </a:cubicBezTo>
                  <a:cubicBezTo>
                    <a:pt x="3" y="122"/>
                    <a:pt x="12" y="115"/>
                    <a:pt x="18" y="109"/>
                  </a:cubicBezTo>
                  <a:cubicBezTo>
                    <a:pt x="13" y="102"/>
                    <a:pt x="1" y="114"/>
                    <a:pt x="0" y="100"/>
                  </a:cubicBezTo>
                  <a:cubicBezTo>
                    <a:pt x="11" y="92"/>
                    <a:pt x="21" y="84"/>
                    <a:pt x="32" y="76"/>
                  </a:cubicBezTo>
                  <a:cubicBezTo>
                    <a:pt x="65" y="76"/>
                    <a:pt x="71" y="45"/>
                    <a:pt x="81" y="25"/>
                  </a:cubicBezTo>
                  <a:cubicBezTo>
                    <a:pt x="89" y="9"/>
                    <a:pt x="99" y="4"/>
                    <a:pt x="112" y="0"/>
                  </a:cubicBezTo>
                  <a:cubicBezTo>
                    <a:pt x="116" y="3"/>
                    <a:pt x="119" y="6"/>
                    <a:pt x="123" y="8"/>
                  </a:cubicBezTo>
                  <a:cubicBezTo>
                    <a:pt x="137" y="15"/>
                    <a:pt x="138" y="24"/>
                    <a:pt x="128" y="36"/>
                  </a:cubicBezTo>
                  <a:cubicBezTo>
                    <a:pt x="123" y="43"/>
                    <a:pt x="108" y="57"/>
                    <a:pt x="135" y="53"/>
                  </a:cubicBezTo>
                  <a:cubicBezTo>
                    <a:pt x="142" y="52"/>
                    <a:pt x="143" y="58"/>
                    <a:pt x="140" y="64"/>
                  </a:cubicBezTo>
                  <a:close/>
                </a:path>
              </a:pathLst>
            </a:custGeom>
            <a:solidFill>
              <a:srgbClr val="E7E3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93">
              <a:extLst>
                <a:ext uri="{FF2B5EF4-FFF2-40B4-BE49-F238E27FC236}">
                  <a16:creationId xmlns:a16="http://schemas.microsoft.com/office/drawing/2014/main" id="{5F25FF6A-3A17-406A-92DF-1D802A67D8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25" y="2841625"/>
              <a:ext cx="427038" cy="327025"/>
            </a:xfrm>
            <a:custGeom>
              <a:avLst/>
              <a:gdLst>
                <a:gd name="T0" fmla="*/ 12 w 114"/>
                <a:gd name="T1" fmla="*/ 87 h 87"/>
                <a:gd name="T2" fmla="*/ 16 w 114"/>
                <a:gd name="T3" fmla="*/ 48 h 87"/>
                <a:gd name="T4" fmla="*/ 22 w 114"/>
                <a:gd name="T5" fmla="*/ 29 h 87"/>
                <a:gd name="T6" fmla="*/ 28 w 114"/>
                <a:gd name="T7" fmla="*/ 23 h 87"/>
                <a:gd name="T8" fmla="*/ 32 w 114"/>
                <a:gd name="T9" fmla="*/ 27 h 87"/>
                <a:gd name="T10" fmla="*/ 36 w 114"/>
                <a:gd name="T11" fmla="*/ 42 h 87"/>
                <a:gd name="T12" fmla="*/ 48 w 114"/>
                <a:gd name="T13" fmla="*/ 33 h 87"/>
                <a:gd name="T14" fmla="*/ 76 w 114"/>
                <a:gd name="T15" fmla="*/ 11 h 87"/>
                <a:gd name="T16" fmla="*/ 112 w 114"/>
                <a:gd name="T17" fmla="*/ 26 h 87"/>
                <a:gd name="T18" fmla="*/ 67 w 114"/>
                <a:gd name="T19" fmla="*/ 83 h 87"/>
                <a:gd name="T20" fmla="*/ 52 w 114"/>
                <a:gd name="T21" fmla="*/ 75 h 87"/>
                <a:gd name="T22" fmla="*/ 41 w 114"/>
                <a:gd name="T23" fmla="*/ 71 h 87"/>
                <a:gd name="T24" fmla="*/ 12 w 114"/>
                <a:gd name="T2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4" h="87">
                  <a:moveTo>
                    <a:pt x="12" y="87"/>
                  </a:moveTo>
                  <a:cubicBezTo>
                    <a:pt x="8" y="73"/>
                    <a:pt x="0" y="60"/>
                    <a:pt x="16" y="48"/>
                  </a:cubicBezTo>
                  <a:cubicBezTo>
                    <a:pt x="22" y="44"/>
                    <a:pt x="26" y="37"/>
                    <a:pt x="22" y="29"/>
                  </a:cubicBezTo>
                  <a:cubicBezTo>
                    <a:pt x="17" y="20"/>
                    <a:pt x="25" y="24"/>
                    <a:pt x="28" y="23"/>
                  </a:cubicBezTo>
                  <a:cubicBezTo>
                    <a:pt x="29" y="24"/>
                    <a:pt x="31" y="26"/>
                    <a:pt x="32" y="27"/>
                  </a:cubicBezTo>
                  <a:cubicBezTo>
                    <a:pt x="36" y="31"/>
                    <a:pt x="35" y="37"/>
                    <a:pt x="36" y="42"/>
                  </a:cubicBezTo>
                  <a:cubicBezTo>
                    <a:pt x="44" y="43"/>
                    <a:pt x="48" y="38"/>
                    <a:pt x="48" y="33"/>
                  </a:cubicBezTo>
                  <a:cubicBezTo>
                    <a:pt x="49" y="15"/>
                    <a:pt x="62" y="12"/>
                    <a:pt x="76" y="11"/>
                  </a:cubicBezTo>
                  <a:cubicBezTo>
                    <a:pt x="89" y="0"/>
                    <a:pt x="109" y="9"/>
                    <a:pt x="112" y="26"/>
                  </a:cubicBezTo>
                  <a:cubicBezTo>
                    <a:pt x="114" y="41"/>
                    <a:pt x="82" y="81"/>
                    <a:pt x="67" y="83"/>
                  </a:cubicBezTo>
                  <a:cubicBezTo>
                    <a:pt x="60" y="83"/>
                    <a:pt x="59" y="74"/>
                    <a:pt x="52" y="75"/>
                  </a:cubicBezTo>
                  <a:cubicBezTo>
                    <a:pt x="49" y="71"/>
                    <a:pt x="43" y="64"/>
                    <a:pt x="41" y="71"/>
                  </a:cubicBezTo>
                  <a:cubicBezTo>
                    <a:pt x="36" y="87"/>
                    <a:pt x="22" y="83"/>
                    <a:pt x="12" y="87"/>
                  </a:cubicBezTo>
                  <a:close/>
                </a:path>
              </a:pathLst>
            </a:custGeom>
            <a:solidFill>
              <a:srgbClr val="9AA6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94">
              <a:extLst>
                <a:ext uri="{FF2B5EF4-FFF2-40B4-BE49-F238E27FC236}">
                  <a16:creationId xmlns:a16="http://schemas.microsoft.com/office/drawing/2014/main" id="{B3849E81-08A7-4AFF-9F32-7063448E9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1150" y="2984500"/>
              <a:ext cx="258763" cy="285750"/>
            </a:xfrm>
            <a:custGeom>
              <a:avLst/>
              <a:gdLst>
                <a:gd name="T0" fmla="*/ 69 w 69"/>
                <a:gd name="T1" fmla="*/ 70 h 76"/>
                <a:gd name="T2" fmla="*/ 52 w 69"/>
                <a:gd name="T3" fmla="*/ 68 h 76"/>
                <a:gd name="T4" fmla="*/ 19 w 69"/>
                <a:gd name="T5" fmla="*/ 59 h 76"/>
                <a:gd name="T6" fmla="*/ 3 w 69"/>
                <a:gd name="T7" fmla="*/ 54 h 76"/>
                <a:gd name="T8" fmla="*/ 8 w 69"/>
                <a:gd name="T9" fmla="*/ 36 h 76"/>
                <a:gd name="T10" fmla="*/ 49 w 69"/>
                <a:gd name="T11" fmla="*/ 0 h 76"/>
                <a:gd name="T12" fmla="*/ 49 w 69"/>
                <a:gd name="T13" fmla="*/ 26 h 76"/>
                <a:gd name="T14" fmla="*/ 53 w 69"/>
                <a:gd name="T15" fmla="*/ 49 h 76"/>
                <a:gd name="T16" fmla="*/ 69 w 69"/>
                <a:gd name="T17" fmla="*/ 7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76">
                  <a:moveTo>
                    <a:pt x="69" y="70"/>
                  </a:moveTo>
                  <a:cubicBezTo>
                    <a:pt x="63" y="76"/>
                    <a:pt x="57" y="73"/>
                    <a:pt x="52" y="68"/>
                  </a:cubicBezTo>
                  <a:cubicBezTo>
                    <a:pt x="42" y="61"/>
                    <a:pt x="30" y="58"/>
                    <a:pt x="19" y="59"/>
                  </a:cubicBezTo>
                  <a:cubicBezTo>
                    <a:pt x="12" y="60"/>
                    <a:pt x="7" y="61"/>
                    <a:pt x="3" y="54"/>
                  </a:cubicBezTo>
                  <a:cubicBezTo>
                    <a:pt x="0" y="47"/>
                    <a:pt x="4" y="42"/>
                    <a:pt x="8" y="36"/>
                  </a:cubicBezTo>
                  <a:cubicBezTo>
                    <a:pt x="20" y="23"/>
                    <a:pt x="39" y="18"/>
                    <a:pt x="49" y="0"/>
                  </a:cubicBezTo>
                  <a:cubicBezTo>
                    <a:pt x="57" y="11"/>
                    <a:pt x="51" y="19"/>
                    <a:pt x="49" y="26"/>
                  </a:cubicBezTo>
                  <a:cubicBezTo>
                    <a:pt x="46" y="35"/>
                    <a:pt x="44" y="43"/>
                    <a:pt x="53" y="49"/>
                  </a:cubicBezTo>
                  <a:cubicBezTo>
                    <a:pt x="56" y="57"/>
                    <a:pt x="57" y="68"/>
                    <a:pt x="69" y="70"/>
                  </a:cubicBezTo>
                  <a:close/>
                </a:path>
              </a:pathLst>
            </a:custGeom>
            <a:solidFill>
              <a:srgbClr val="707F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95">
              <a:extLst>
                <a:ext uri="{FF2B5EF4-FFF2-40B4-BE49-F238E27FC236}">
                  <a16:creationId xmlns:a16="http://schemas.microsoft.com/office/drawing/2014/main" id="{EB7D5C7C-00EB-46B2-8B68-4D86C4ED0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5888" y="3363913"/>
              <a:ext cx="280988" cy="176212"/>
            </a:xfrm>
            <a:custGeom>
              <a:avLst/>
              <a:gdLst>
                <a:gd name="T0" fmla="*/ 58 w 75"/>
                <a:gd name="T1" fmla="*/ 40 h 47"/>
                <a:gd name="T2" fmla="*/ 8 w 75"/>
                <a:gd name="T3" fmla="*/ 29 h 47"/>
                <a:gd name="T4" fmla="*/ 9 w 75"/>
                <a:gd name="T5" fmla="*/ 0 h 47"/>
                <a:gd name="T6" fmla="*/ 54 w 75"/>
                <a:gd name="T7" fmla="*/ 15 h 47"/>
                <a:gd name="T8" fmla="*/ 71 w 75"/>
                <a:gd name="T9" fmla="*/ 19 h 47"/>
                <a:gd name="T10" fmla="*/ 58 w 75"/>
                <a:gd name="T11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5" h="47">
                  <a:moveTo>
                    <a:pt x="58" y="40"/>
                  </a:moveTo>
                  <a:cubicBezTo>
                    <a:pt x="39" y="46"/>
                    <a:pt x="22" y="47"/>
                    <a:pt x="8" y="29"/>
                  </a:cubicBezTo>
                  <a:cubicBezTo>
                    <a:pt x="0" y="19"/>
                    <a:pt x="0" y="9"/>
                    <a:pt x="9" y="0"/>
                  </a:cubicBezTo>
                  <a:cubicBezTo>
                    <a:pt x="22" y="11"/>
                    <a:pt x="36" y="20"/>
                    <a:pt x="54" y="15"/>
                  </a:cubicBezTo>
                  <a:cubicBezTo>
                    <a:pt x="60" y="14"/>
                    <a:pt x="68" y="11"/>
                    <a:pt x="71" y="19"/>
                  </a:cubicBezTo>
                  <a:cubicBezTo>
                    <a:pt x="75" y="29"/>
                    <a:pt x="66" y="35"/>
                    <a:pt x="58" y="40"/>
                  </a:cubicBezTo>
                  <a:close/>
                </a:path>
              </a:pathLst>
            </a:custGeom>
            <a:solidFill>
              <a:srgbClr val="7984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96">
              <a:extLst>
                <a:ext uri="{FF2B5EF4-FFF2-40B4-BE49-F238E27FC236}">
                  <a16:creationId xmlns:a16="http://schemas.microsoft.com/office/drawing/2014/main" id="{D43C303C-7802-426E-8956-FBA92B8D8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3394075"/>
              <a:ext cx="349250" cy="120650"/>
            </a:xfrm>
            <a:custGeom>
              <a:avLst/>
              <a:gdLst>
                <a:gd name="T0" fmla="*/ 4 w 93"/>
                <a:gd name="T1" fmla="*/ 32 h 32"/>
                <a:gd name="T2" fmla="*/ 9 w 93"/>
                <a:gd name="T3" fmla="*/ 23 h 32"/>
                <a:gd name="T4" fmla="*/ 0 w 93"/>
                <a:gd name="T5" fmla="*/ 7 h 32"/>
                <a:gd name="T6" fmla="*/ 80 w 93"/>
                <a:gd name="T7" fmla="*/ 2 h 32"/>
                <a:gd name="T8" fmla="*/ 88 w 93"/>
                <a:gd name="T9" fmla="*/ 0 h 32"/>
                <a:gd name="T10" fmla="*/ 79 w 93"/>
                <a:gd name="T11" fmla="*/ 16 h 32"/>
                <a:gd name="T12" fmla="*/ 4 w 93"/>
                <a:gd name="T1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32">
                  <a:moveTo>
                    <a:pt x="4" y="32"/>
                  </a:moveTo>
                  <a:cubicBezTo>
                    <a:pt x="6" y="29"/>
                    <a:pt x="7" y="26"/>
                    <a:pt x="9" y="23"/>
                  </a:cubicBezTo>
                  <a:cubicBezTo>
                    <a:pt x="20" y="10"/>
                    <a:pt x="12" y="7"/>
                    <a:pt x="0" y="7"/>
                  </a:cubicBezTo>
                  <a:cubicBezTo>
                    <a:pt x="26" y="0"/>
                    <a:pt x="54" y="7"/>
                    <a:pt x="80" y="2"/>
                  </a:cubicBezTo>
                  <a:cubicBezTo>
                    <a:pt x="83" y="1"/>
                    <a:pt x="85" y="1"/>
                    <a:pt x="88" y="0"/>
                  </a:cubicBezTo>
                  <a:cubicBezTo>
                    <a:pt x="93" y="10"/>
                    <a:pt x="85" y="13"/>
                    <a:pt x="79" y="16"/>
                  </a:cubicBezTo>
                  <a:cubicBezTo>
                    <a:pt x="55" y="28"/>
                    <a:pt x="30" y="31"/>
                    <a:pt x="4" y="32"/>
                  </a:cubicBezTo>
                  <a:close/>
                </a:path>
              </a:pathLst>
            </a:custGeom>
            <a:solidFill>
              <a:srgbClr val="A4AF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97">
              <a:extLst>
                <a:ext uri="{FF2B5EF4-FFF2-40B4-BE49-F238E27FC236}">
                  <a16:creationId xmlns:a16="http://schemas.microsoft.com/office/drawing/2014/main" id="{6F750ED9-9CDB-4153-A6A2-6CC4EE073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3900" y="2841625"/>
              <a:ext cx="180975" cy="209550"/>
            </a:xfrm>
            <a:custGeom>
              <a:avLst/>
              <a:gdLst>
                <a:gd name="T0" fmla="*/ 48 w 48"/>
                <a:gd name="T1" fmla="*/ 11 h 56"/>
                <a:gd name="T2" fmla="*/ 25 w 48"/>
                <a:gd name="T3" fmla="*/ 37 h 56"/>
                <a:gd name="T4" fmla="*/ 7 w 48"/>
                <a:gd name="T5" fmla="*/ 52 h 56"/>
                <a:gd name="T6" fmla="*/ 1 w 48"/>
                <a:gd name="T7" fmla="*/ 46 h 56"/>
                <a:gd name="T8" fmla="*/ 4 w 48"/>
                <a:gd name="T9" fmla="*/ 27 h 56"/>
                <a:gd name="T10" fmla="*/ 13 w 48"/>
                <a:gd name="T11" fmla="*/ 29 h 56"/>
                <a:gd name="T12" fmla="*/ 48 w 48"/>
                <a:gd name="T13" fmla="*/ 1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56">
                  <a:moveTo>
                    <a:pt x="48" y="11"/>
                  </a:moveTo>
                  <a:cubicBezTo>
                    <a:pt x="35" y="14"/>
                    <a:pt x="26" y="21"/>
                    <a:pt x="25" y="37"/>
                  </a:cubicBezTo>
                  <a:cubicBezTo>
                    <a:pt x="25" y="47"/>
                    <a:pt x="13" y="46"/>
                    <a:pt x="7" y="52"/>
                  </a:cubicBezTo>
                  <a:cubicBezTo>
                    <a:pt x="3" y="56"/>
                    <a:pt x="0" y="51"/>
                    <a:pt x="1" y="46"/>
                  </a:cubicBezTo>
                  <a:cubicBezTo>
                    <a:pt x="1" y="40"/>
                    <a:pt x="3" y="33"/>
                    <a:pt x="4" y="27"/>
                  </a:cubicBezTo>
                  <a:cubicBezTo>
                    <a:pt x="7" y="28"/>
                    <a:pt x="10" y="28"/>
                    <a:pt x="13" y="29"/>
                  </a:cubicBezTo>
                  <a:cubicBezTo>
                    <a:pt x="13" y="0"/>
                    <a:pt x="35" y="15"/>
                    <a:pt x="48" y="11"/>
                  </a:cubicBezTo>
                  <a:close/>
                </a:path>
              </a:pathLst>
            </a:custGeom>
            <a:solidFill>
              <a:srgbClr val="B0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98">
              <a:extLst>
                <a:ext uri="{FF2B5EF4-FFF2-40B4-BE49-F238E27FC236}">
                  <a16:creationId xmlns:a16="http://schemas.microsoft.com/office/drawing/2014/main" id="{ACCAA32A-877E-43CF-BE13-B40290F97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3575" y="3059113"/>
              <a:ext cx="150813" cy="165100"/>
            </a:xfrm>
            <a:custGeom>
              <a:avLst/>
              <a:gdLst>
                <a:gd name="T0" fmla="*/ 0 w 40"/>
                <a:gd name="T1" fmla="*/ 29 h 44"/>
                <a:gd name="T2" fmla="*/ 30 w 40"/>
                <a:gd name="T3" fmla="*/ 8 h 44"/>
                <a:gd name="T4" fmla="*/ 40 w 40"/>
                <a:gd name="T5" fmla="*/ 17 h 44"/>
                <a:gd name="T6" fmla="*/ 30 w 40"/>
                <a:gd name="T7" fmla="*/ 16 h 44"/>
                <a:gd name="T8" fmla="*/ 0 w 40"/>
                <a:gd name="T9" fmla="*/ 2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4">
                  <a:moveTo>
                    <a:pt x="0" y="29"/>
                  </a:moveTo>
                  <a:cubicBezTo>
                    <a:pt x="8" y="19"/>
                    <a:pt x="23" y="22"/>
                    <a:pt x="30" y="8"/>
                  </a:cubicBezTo>
                  <a:cubicBezTo>
                    <a:pt x="34" y="0"/>
                    <a:pt x="40" y="10"/>
                    <a:pt x="40" y="17"/>
                  </a:cubicBezTo>
                  <a:cubicBezTo>
                    <a:pt x="36" y="16"/>
                    <a:pt x="30" y="12"/>
                    <a:pt x="30" y="16"/>
                  </a:cubicBezTo>
                  <a:cubicBezTo>
                    <a:pt x="29" y="44"/>
                    <a:pt x="11" y="29"/>
                    <a:pt x="0" y="29"/>
                  </a:cubicBezTo>
                  <a:close/>
                </a:path>
              </a:pathLst>
            </a:custGeom>
            <a:solidFill>
              <a:srgbClr val="B0B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99">
              <a:extLst>
                <a:ext uri="{FF2B5EF4-FFF2-40B4-BE49-F238E27FC236}">
                  <a16:creationId xmlns:a16="http://schemas.microsoft.com/office/drawing/2014/main" id="{123062C0-6011-4240-B2E6-6DC1F7E370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9488" y="3529013"/>
              <a:ext cx="258763" cy="150812"/>
            </a:xfrm>
            <a:custGeom>
              <a:avLst/>
              <a:gdLst>
                <a:gd name="T0" fmla="*/ 0 w 69"/>
                <a:gd name="T1" fmla="*/ 28 h 40"/>
                <a:gd name="T2" fmla="*/ 28 w 69"/>
                <a:gd name="T3" fmla="*/ 8 h 40"/>
                <a:gd name="T4" fmla="*/ 47 w 69"/>
                <a:gd name="T5" fmla="*/ 7 h 40"/>
                <a:gd name="T6" fmla="*/ 65 w 69"/>
                <a:gd name="T7" fmla="*/ 8 h 40"/>
                <a:gd name="T8" fmla="*/ 52 w 69"/>
                <a:gd name="T9" fmla="*/ 21 h 40"/>
                <a:gd name="T10" fmla="*/ 21 w 69"/>
                <a:gd name="T11" fmla="*/ 32 h 40"/>
                <a:gd name="T12" fmla="*/ 0 w 69"/>
                <a:gd name="T13" fmla="*/ 2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40">
                  <a:moveTo>
                    <a:pt x="0" y="28"/>
                  </a:moveTo>
                  <a:cubicBezTo>
                    <a:pt x="9" y="21"/>
                    <a:pt x="19" y="15"/>
                    <a:pt x="28" y="8"/>
                  </a:cubicBezTo>
                  <a:cubicBezTo>
                    <a:pt x="34" y="20"/>
                    <a:pt x="41" y="10"/>
                    <a:pt x="47" y="7"/>
                  </a:cubicBezTo>
                  <a:cubicBezTo>
                    <a:pt x="53" y="5"/>
                    <a:pt x="62" y="0"/>
                    <a:pt x="65" y="8"/>
                  </a:cubicBezTo>
                  <a:cubicBezTo>
                    <a:pt x="69" y="16"/>
                    <a:pt x="60" y="19"/>
                    <a:pt x="52" y="21"/>
                  </a:cubicBezTo>
                  <a:cubicBezTo>
                    <a:pt x="42" y="24"/>
                    <a:pt x="30" y="25"/>
                    <a:pt x="21" y="32"/>
                  </a:cubicBezTo>
                  <a:cubicBezTo>
                    <a:pt x="13" y="40"/>
                    <a:pt x="8" y="26"/>
                    <a:pt x="0" y="28"/>
                  </a:cubicBezTo>
                  <a:close/>
                </a:path>
              </a:pathLst>
            </a:custGeom>
            <a:solidFill>
              <a:srgbClr val="E7E3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100">
              <a:extLst>
                <a:ext uri="{FF2B5EF4-FFF2-40B4-BE49-F238E27FC236}">
                  <a16:creationId xmlns:a16="http://schemas.microsoft.com/office/drawing/2014/main" id="{FEA39A92-C868-4092-BAB0-EC22568E8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750" y="3611563"/>
              <a:ext cx="142875" cy="63500"/>
            </a:xfrm>
            <a:custGeom>
              <a:avLst/>
              <a:gdLst>
                <a:gd name="T0" fmla="*/ 38 w 38"/>
                <a:gd name="T1" fmla="*/ 1 h 17"/>
                <a:gd name="T2" fmla="*/ 0 w 38"/>
                <a:gd name="T3" fmla="*/ 15 h 17"/>
                <a:gd name="T4" fmla="*/ 38 w 38"/>
                <a:gd name="T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17">
                  <a:moveTo>
                    <a:pt x="38" y="1"/>
                  </a:moveTo>
                  <a:cubicBezTo>
                    <a:pt x="23" y="9"/>
                    <a:pt x="13" y="17"/>
                    <a:pt x="0" y="15"/>
                  </a:cubicBezTo>
                  <a:cubicBezTo>
                    <a:pt x="10" y="3"/>
                    <a:pt x="16" y="0"/>
                    <a:pt x="38" y="1"/>
                  </a:cubicBezTo>
                  <a:close/>
                </a:path>
              </a:pathLst>
            </a:custGeom>
            <a:solidFill>
              <a:srgbClr val="E7E3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101">
              <a:extLst>
                <a:ext uri="{FF2B5EF4-FFF2-40B4-BE49-F238E27FC236}">
                  <a16:creationId xmlns:a16="http://schemas.microsoft.com/office/drawing/2014/main" id="{9A1CA090-5757-4915-9B48-F02B275E4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0" y="2897188"/>
              <a:ext cx="60325" cy="90487"/>
            </a:xfrm>
            <a:custGeom>
              <a:avLst/>
              <a:gdLst>
                <a:gd name="T0" fmla="*/ 0 w 16"/>
                <a:gd name="T1" fmla="*/ 24 h 24"/>
                <a:gd name="T2" fmla="*/ 16 w 16"/>
                <a:gd name="T3" fmla="*/ 0 h 24"/>
                <a:gd name="T4" fmla="*/ 0 w 16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24">
                  <a:moveTo>
                    <a:pt x="0" y="24"/>
                  </a:moveTo>
                  <a:cubicBezTo>
                    <a:pt x="1" y="13"/>
                    <a:pt x="2" y="2"/>
                    <a:pt x="16" y="0"/>
                  </a:cubicBezTo>
                  <a:cubicBezTo>
                    <a:pt x="12" y="9"/>
                    <a:pt x="11" y="20"/>
                    <a:pt x="0" y="24"/>
                  </a:cubicBezTo>
                  <a:close/>
                </a:path>
              </a:pathLst>
            </a:custGeom>
            <a:solidFill>
              <a:srgbClr val="A7B2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102">
              <a:extLst>
                <a:ext uri="{FF2B5EF4-FFF2-40B4-BE49-F238E27FC236}">
                  <a16:creationId xmlns:a16="http://schemas.microsoft.com/office/drawing/2014/main" id="{D8B7CF6C-D263-4870-82C5-9490F3A140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4063" y="4754563"/>
              <a:ext cx="90488" cy="71437"/>
            </a:xfrm>
            <a:custGeom>
              <a:avLst/>
              <a:gdLst>
                <a:gd name="T0" fmla="*/ 24 w 24"/>
                <a:gd name="T1" fmla="*/ 10 h 19"/>
                <a:gd name="T2" fmla="*/ 0 w 24"/>
                <a:gd name="T3" fmla="*/ 3 h 19"/>
                <a:gd name="T4" fmla="*/ 24 w 24"/>
                <a:gd name="T5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24" y="10"/>
                  </a:moveTo>
                  <a:cubicBezTo>
                    <a:pt x="15" y="12"/>
                    <a:pt x="4" y="19"/>
                    <a:pt x="0" y="3"/>
                  </a:cubicBezTo>
                  <a:cubicBezTo>
                    <a:pt x="9" y="0"/>
                    <a:pt x="17" y="5"/>
                    <a:pt x="24" y="10"/>
                  </a:cubicBezTo>
                  <a:close/>
                </a:path>
              </a:pathLst>
            </a:custGeom>
            <a:solidFill>
              <a:srgbClr val="7870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111" name="图片 12">
            <a:extLst>
              <a:ext uri="{FF2B5EF4-FFF2-40B4-BE49-F238E27FC236}">
                <a16:creationId xmlns:a16="http://schemas.microsoft.com/office/drawing/2014/main" id="{4237A8FF-4948-4058-B81F-DEA2B2389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4837" y="-37542"/>
            <a:ext cx="2347163" cy="27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7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/>
      <p:bldP spid="9" grpId="0" animBg="1"/>
      <p:bldP spid="10" grpId="0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972" y="1901780"/>
            <a:ext cx="10178197" cy="4593155"/>
          </a:xfrm>
          <a:prstGeom prst="rect">
            <a:avLst/>
          </a:prstGeom>
        </p:spPr>
      </p:pic>
      <p:pic>
        <p:nvPicPr>
          <p:cNvPr id="7170" name="Picture 2" descr="Playful cute cats flat item set. cartoon fluffy kitties, kittens and tabbies sitting, playing, lying and sleeping isolated vector illustration collection. pets and animals concept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20" b="75000" l="2077" r="333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62" y="1235991"/>
            <a:ext cx="8900766" cy="523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11" descr="图片包含 植物, 餐桌, 室内, 鲜花&#10;&#10;已生成高可信度的说明">
            <a:extLst>
              <a:ext uri="{FF2B5EF4-FFF2-40B4-BE49-F238E27FC236}">
                <a16:creationId xmlns:a16="http://schemas.microsoft.com/office/drawing/2014/main" id="{03119F31-43B1-4A3D-B6F4-42CE14B792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7783" y="3953084"/>
            <a:ext cx="3571820" cy="3610985"/>
          </a:xfrm>
          <a:prstGeom prst="rect">
            <a:avLst/>
          </a:prstGeom>
        </p:spPr>
      </p:pic>
      <p:pic>
        <p:nvPicPr>
          <p:cNvPr id="4" name="图片 12" descr="图片包含 植物, 餐桌, 室内, 鲜花&#10;&#10;已生成高可信度的说明">
            <a:extLst>
              <a:ext uri="{FF2B5EF4-FFF2-40B4-BE49-F238E27FC236}">
                <a16:creationId xmlns:a16="http://schemas.microsoft.com/office/drawing/2014/main" id="{3B2E026B-415A-474B-9DD8-20C3CBE84B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775743">
            <a:off x="10168045" y="3910919"/>
            <a:ext cx="3571820" cy="3610985"/>
          </a:xfrm>
          <a:prstGeom prst="rect">
            <a:avLst/>
          </a:prstGeom>
        </p:spPr>
      </p:pic>
      <p:pic>
        <p:nvPicPr>
          <p:cNvPr id="5" name="图片 13" descr="图片包含 植物, 餐桌, 室内, 鲜花&#10;&#10;已生成高可信度的说明">
            <a:extLst>
              <a:ext uri="{FF2B5EF4-FFF2-40B4-BE49-F238E27FC236}">
                <a16:creationId xmlns:a16="http://schemas.microsoft.com/office/drawing/2014/main" id="{ECD51BFE-727B-49F9-9755-2EBA0E3B2A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69927">
            <a:off x="-1075312" y="3213273"/>
            <a:ext cx="3571820" cy="3610985"/>
          </a:xfrm>
          <a:prstGeom prst="rect">
            <a:avLst/>
          </a:prstGeom>
        </p:spPr>
      </p:pic>
      <p:pic>
        <p:nvPicPr>
          <p:cNvPr id="6" name="图片 9" descr="图片包含 动物, 软体动物&#10;&#10;已生成高可信度的说明">
            <a:extLst>
              <a:ext uri="{FF2B5EF4-FFF2-40B4-BE49-F238E27FC236}">
                <a16:creationId xmlns:a16="http://schemas.microsoft.com/office/drawing/2014/main" id="{BB5B115F-0648-4FB2-AB90-E47A3B1FD6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05500"/>
            <a:ext cx="12192000" cy="952500"/>
          </a:xfrm>
          <a:prstGeom prst="rect">
            <a:avLst/>
          </a:prstGeom>
        </p:spPr>
      </p:pic>
      <p:pic>
        <p:nvPicPr>
          <p:cNvPr id="7" name="图片 17" descr="图片包含 鲜花, 植物, 室内&#10;&#10;已生成高可信度的说明">
            <a:extLst>
              <a:ext uri="{FF2B5EF4-FFF2-40B4-BE49-F238E27FC236}">
                <a16:creationId xmlns:a16="http://schemas.microsoft.com/office/drawing/2014/main" id="{BB765E26-C237-4898-ADA5-53FC97A1CE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1701" y="-2132652"/>
            <a:ext cx="3506336" cy="5001491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5FE64F9A-85FB-4939-8324-21C45743A511}"/>
              </a:ext>
            </a:extLst>
          </p:cNvPr>
          <p:cNvGrpSpPr/>
          <p:nvPr/>
        </p:nvGrpSpPr>
        <p:grpSpPr>
          <a:xfrm>
            <a:off x="2845089" y="369553"/>
            <a:ext cx="2341776" cy="2334303"/>
            <a:chOff x="4331830" y="453767"/>
            <a:chExt cx="2875958" cy="2744416"/>
          </a:xfrm>
        </p:grpSpPr>
        <p:pic>
          <p:nvPicPr>
            <p:cNvPr id="9" name="图片 3">
              <a:extLst>
                <a:ext uri="{FF2B5EF4-FFF2-40B4-BE49-F238E27FC236}">
                  <a16:creationId xmlns:a16="http://schemas.microsoft.com/office/drawing/2014/main" id="{BEA4F9BD-ADE1-4AC4-B97A-A05BB875C6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31830" y="453767"/>
              <a:ext cx="2875958" cy="2744416"/>
            </a:xfrm>
            <a:prstGeom prst="rect">
              <a:avLst/>
            </a:prstGeom>
          </p:spPr>
        </p:pic>
        <p:sp>
          <p:nvSpPr>
            <p:cNvPr id="10" name="文本框 4">
              <a:extLst>
                <a:ext uri="{FF2B5EF4-FFF2-40B4-BE49-F238E27FC236}">
                  <a16:creationId xmlns:a16="http://schemas.microsoft.com/office/drawing/2014/main" id="{846BD34F-C8B4-4C38-AA94-DB7DAC2C1833}"/>
                </a:ext>
              </a:extLst>
            </p:cNvPr>
            <p:cNvSpPr txBox="1"/>
            <p:nvPr/>
          </p:nvSpPr>
          <p:spPr>
            <a:xfrm>
              <a:off x="4533266" y="1054862"/>
              <a:ext cx="199445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200">
                  <a:solidFill>
                    <a:srgbClr val="FFFF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TM Showcard" panose="02040603050506020204" pitchFamily="18" charset="0"/>
                  <a:cs typeface="+mn-ea"/>
                  <a:sym typeface="+mn-lt"/>
                </a:rPr>
                <a:t>DẶN</a:t>
              </a:r>
              <a:endParaRPr lang="zh-CN" altLang="en-US" sz="720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  <a:cs typeface="+mn-ea"/>
                <a:sym typeface="+mn-lt"/>
              </a:endParaRPr>
            </a:p>
          </p:txBody>
        </p:sp>
      </p:grpSp>
      <p:pic>
        <p:nvPicPr>
          <p:cNvPr id="13" name="图片 9">
            <a:extLst>
              <a:ext uri="{FF2B5EF4-FFF2-40B4-BE49-F238E27FC236}">
                <a16:creationId xmlns:a16="http://schemas.microsoft.com/office/drawing/2014/main" id="{F6AA6D8F-C738-4327-8EB3-C98B59A44C4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lum bright="-15000" contrast="30000"/>
          </a:blip>
          <a:stretch>
            <a:fillRect/>
          </a:stretch>
        </p:blipFill>
        <p:spPr>
          <a:xfrm>
            <a:off x="7041660" y="561958"/>
            <a:ext cx="2531224" cy="2486006"/>
          </a:xfrm>
          <a:prstGeom prst="rect">
            <a:avLst/>
          </a:prstGeom>
        </p:spPr>
      </p:pic>
      <p:sp>
        <p:nvSpPr>
          <p:cNvPr id="15" name="文本框 4">
            <a:extLst>
              <a:ext uri="{FF2B5EF4-FFF2-40B4-BE49-F238E27FC236}">
                <a16:creationId xmlns:a16="http://schemas.microsoft.com/office/drawing/2014/main" id="{846BD34F-C8B4-4C38-AA94-DB7DAC2C1833}"/>
              </a:ext>
            </a:extLst>
          </p:cNvPr>
          <p:cNvSpPr txBox="1"/>
          <p:nvPr/>
        </p:nvSpPr>
        <p:spPr>
          <a:xfrm>
            <a:off x="7596617" y="1121395"/>
            <a:ext cx="14750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>
                <a:solidFill>
                  <a:srgbClr val="66FF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  <a:cs typeface="+mn-ea"/>
                <a:sym typeface="+mn-lt"/>
              </a:rPr>
              <a:t>DÒ</a:t>
            </a:r>
            <a:endParaRPr lang="zh-CN" altLang="en-US" sz="7200" dirty="0">
              <a:solidFill>
                <a:srgbClr val="66FF3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Showcard" panose="02040603050506020204" pitchFamily="18" charset="0"/>
              <a:cs typeface="+mn-ea"/>
              <a:sym typeface="+mn-lt"/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1797270" y="2749389"/>
            <a:ext cx="7722932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Char char="-"/>
            </a:pPr>
            <a:r>
              <a:rPr lang="en-US" altLang="en-US" sz="4000" b="1">
                <a:solidFill>
                  <a:srgbClr val="E17711"/>
                </a:solidFill>
                <a:latin typeface="UTM Aptima" panose="02040603050506020204" pitchFamily="18" charset="0"/>
              </a:rPr>
              <a:t> Chuẩn bị bài sau: </a:t>
            </a:r>
            <a:r>
              <a:rPr lang="en-US" altLang="en-US" sz="4000">
                <a:solidFill>
                  <a:srgbClr val="C00000"/>
                </a:solidFill>
                <a:latin typeface="UTM Aptima" panose="02040603050506020204" pitchFamily="18" charset="0"/>
              </a:rPr>
              <a:t>“</a:t>
            </a:r>
            <a:r>
              <a:rPr lang="en-US" altLang="en-US" sz="4000" i="1">
                <a:solidFill>
                  <a:srgbClr val="C00000"/>
                </a:solidFill>
                <a:latin typeface="UTM Aptima" panose="02040603050506020204" pitchFamily="18" charset="0"/>
              </a:rPr>
              <a:t>Kể chuyện đã nghe, đã đọc</a:t>
            </a:r>
            <a:r>
              <a:rPr lang="en-US" altLang="en-US" sz="4000">
                <a:solidFill>
                  <a:srgbClr val="C00000"/>
                </a:solidFill>
                <a:latin typeface="UTM Aptima" panose="02040603050506020204" pitchFamily="18" charset="0"/>
              </a:rPr>
              <a:t>”</a:t>
            </a:r>
            <a:endParaRPr lang="en-US" altLang="en-US" sz="4000" b="1">
              <a:solidFill>
                <a:srgbClr val="C00000"/>
              </a:solidFill>
              <a:latin typeface="UTM Aptima" panose="02040603050506020204" pitchFamily="18" charset="0"/>
            </a:endParaRPr>
          </a:p>
          <a:p>
            <a:pPr algn="just" eaLnBrk="1" hangingPunct="1">
              <a:spcBef>
                <a:spcPct val="50000"/>
              </a:spcBef>
              <a:buFontTx/>
              <a:buChar char="-"/>
            </a:pPr>
            <a:r>
              <a:rPr lang="en-US" altLang="en-US" sz="4000" b="1">
                <a:solidFill>
                  <a:srgbClr val="E17711"/>
                </a:solidFill>
                <a:latin typeface="UTM Aptima" panose="02040603050506020204" pitchFamily="18" charset="0"/>
              </a:rPr>
              <a:t> Về nhà kể lại câu chuyện cho người thân nghe.</a:t>
            </a:r>
          </a:p>
        </p:txBody>
      </p:sp>
    </p:spTree>
    <p:extLst>
      <p:ext uri="{BB962C8B-B14F-4D97-AF65-F5344CB8AC3E}">
        <p14:creationId xmlns:p14="http://schemas.microsoft.com/office/powerpoint/2010/main" val="339823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226007" y="1386761"/>
            <a:ext cx="9100400" cy="4158988"/>
            <a:chOff x="885536" y="1424739"/>
            <a:chExt cx="10624293" cy="4978857"/>
          </a:xfrm>
        </p:grpSpPr>
        <p:sp>
          <p:nvSpPr>
            <p:cNvPr id="2" name="圆角矩形 1"/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  <p:sp>
          <p:nvSpPr>
            <p:cNvPr id="34" name="圆角矩形 33"/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6411" y="3831118"/>
            <a:ext cx="1468698" cy="1835873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 flipH="1" flipV="1">
            <a:off x="5930283" y="5702662"/>
            <a:ext cx="1743043" cy="1207642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9993004">
            <a:off x="1510605" y="668452"/>
            <a:ext cx="1539090" cy="1919056"/>
          </a:xfrm>
          <a:prstGeom prst="rect">
            <a:avLst/>
          </a:prstGeom>
        </p:spPr>
      </p:pic>
      <p:pic>
        <p:nvPicPr>
          <p:cNvPr id="25" name="图片 1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10" b="99313" l="9986" r="964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75448" y="3390439"/>
            <a:ext cx="5146349" cy="3634345"/>
          </a:xfrm>
          <a:prstGeom prst="rect">
            <a:avLst/>
          </a:prstGeom>
        </p:spPr>
      </p:pic>
      <p:pic>
        <p:nvPicPr>
          <p:cNvPr id="32" name="图片 6" descr="6f86b8e1ad79e21eb6177f02b862798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720000" flipH="1">
            <a:off x="3752501" y="1637311"/>
            <a:ext cx="704850" cy="704850"/>
          </a:xfrm>
          <a:prstGeom prst="rect">
            <a:avLst/>
          </a:prstGeom>
        </p:spPr>
      </p:pic>
      <p:sp>
        <p:nvSpPr>
          <p:cNvPr id="36" name="品 10"/>
          <p:cNvSpPr txBox="1"/>
          <p:nvPr/>
        </p:nvSpPr>
        <p:spPr>
          <a:xfrm>
            <a:off x="3686929" y="2471469"/>
            <a:ext cx="885961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500" b="1">
                <a:solidFill>
                  <a:srgbClr val="F88334"/>
                </a:solidFill>
                <a:latin typeface="UTM Azuki" panose="02040603050506020204" pitchFamily="18" charset="0"/>
                <a:ea typeface="851tegakizatsu" panose="02000600000000000000" pitchFamily="2" charset="-122"/>
                <a:cs typeface="Times New Roman" panose="02020603050405020304" pitchFamily="18" charset="0"/>
              </a:rPr>
              <a:t>KHỞI ĐỘNG</a:t>
            </a:r>
            <a:endParaRPr lang="en-US" altLang="zh-CN" sz="11500" b="1" dirty="0">
              <a:solidFill>
                <a:srgbClr val="F88334"/>
              </a:solidFill>
              <a:latin typeface="UTM Azuki" panose="02040603050506020204" pitchFamily="18" charset="0"/>
              <a:ea typeface="851tegakizatsu" panose="020006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1108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6 L 0.13255 -0.07292 L 0.32122 -0.07292 L 0.45391 3.7037E-6 L 0.45391 0.10393 L 0.32122 0.17708 L 0.13255 0.17708 L 1.25E-6 0.10393 L 1.25E-6 3.7037E-6 Z " pathEditMode="relative" rAng="0" ptsTypes="AAAAAAAAA">
                                      <p:cBhvr>
                                        <p:cTn id="2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95" y="520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102" y="1669368"/>
            <a:ext cx="7840808" cy="5261429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5BF58E39-2B03-4CAA-92E9-641CA2D2180D}"/>
              </a:ext>
            </a:extLst>
          </p:cNvPr>
          <p:cNvGrpSpPr/>
          <p:nvPr/>
        </p:nvGrpSpPr>
        <p:grpSpPr>
          <a:xfrm>
            <a:off x="0" y="0"/>
            <a:ext cx="12185222" cy="3255962"/>
            <a:chOff x="0" y="0"/>
            <a:chExt cx="12185222" cy="3255962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EAB8C36-A14A-4663-95AC-A167EFE0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5341" y="0"/>
              <a:ext cx="5009881" cy="325596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65AEEFE8-22C2-4D70-99AA-9210B5A6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0"/>
              <a:ext cx="2526145" cy="1879143"/>
            </a:xfrm>
            <a:prstGeom prst="rect">
              <a:avLst/>
            </a:prstGeom>
          </p:spPr>
        </p:pic>
      </p:grp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3479" y="5451380"/>
            <a:ext cx="1101139" cy="158026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500974" flipV="1">
            <a:off x="347200" y="5858583"/>
            <a:ext cx="1743043" cy="1207642"/>
          </a:xfrm>
          <a:prstGeom prst="rect">
            <a:avLst/>
          </a:prstGeom>
        </p:spPr>
      </p:pic>
      <p:pic>
        <p:nvPicPr>
          <p:cNvPr id="1026" name="Picture 2" descr="Cute panda drink boba milk tea with skateboard cartoon vector icon illustration animal drink icon Free Vector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04" b="92332" l="9904" r="89936">
                        <a14:foregroundMark x1="75559" y1="18690" x2="77955" y2="253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607" y="1177005"/>
            <a:ext cx="596265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826912" y="2867830"/>
            <a:ext cx="50128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>
                <a:latin typeface="UTM Aptima" panose="02040603050506020204" pitchFamily="18" charset="0"/>
              </a:rPr>
              <a:t>  </a:t>
            </a:r>
            <a:r>
              <a:rPr lang="nl-NL" sz="4800" b="1">
                <a:solidFill>
                  <a:srgbClr val="E17711"/>
                </a:solidFill>
                <a:latin typeface="UTM Aptima" panose="02040603050506020204" pitchFamily="18" charset="0"/>
              </a:rPr>
              <a:t>Nhìn hình và đoán xem tớ đã đi qua những địa danh nào  nhé!</a:t>
            </a:r>
            <a:endParaRPr lang="en-US" sz="4400" b="1">
              <a:solidFill>
                <a:srgbClr val="E17711"/>
              </a:solidFill>
              <a:latin typeface="UTM Aptima" panose="02040603050506020204" pitchFamily="18" charset="0"/>
            </a:endParaRPr>
          </a:p>
        </p:txBody>
      </p:sp>
      <p:sp>
        <p:nvSpPr>
          <p:cNvPr id="21" name="品 10"/>
          <p:cNvSpPr txBox="1"/>
          <p:nvPr/>
        </p:nvSpPr>
        <p:spPr>
          <a:xfrm>
            <a:off x="820666" y="1337610"/>
            <a:ext cx="8859615" cy="199365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zh-CN" sz="6600" b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  <a:ea typeface="851tegakizatsu" panose="02000600000000000000" pitchFamily="2" charset="-122"/>
                <a:cs typeface="Times New Roman" panose="02020603050405020304" pitchFamily="18" charset="0"/>
              </a:rPr>
              <a:t>DU LỊCH CÙNG PANDA</a:t>
            </a:r>
            <a:endParaRPr lang="en-US" altLang="zh-CN" sz="6600" b="1" dirty="0">
              <a:solidFill>
                <a:schemeClr val="accent6">
                  <a:lumMod val="75000"/>
                </a:schemeClr>
              </a:solidFill>
              <a:latin typeface="UTM Azuki" panose="02040603050506020204" pitchFamily="18" charset="0"/>
              <a:ea typeface="851tegakizatsu" panose="020006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650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7" descr="图片包含 鲜花, 植物, 室内&#10;&#10;已生成高可信度的说明">
            <a:extLst>
              <a:ext uri="{FF2B5EF4-FFF2-40B4-BE49-F238E27FC236}">
                <a16:creationId xmlns:a16="http://schemas.microsoft.com/office/drawing/2014/main" id="{BB765E26-C237-4898-ADA5-53FC97A1C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1678" y="0"/>
            <a:ext cx="3506336" cy="50014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1171">
            <a:off x="495299" y="1345473"/>
            <a:ext cx="4905104" cy="32700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290" y="2065718"/>
            <a:ext cx="5203811" cy="3616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986494" y="499152"/>
            <a:ext cx="455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 kern="0">
                <a:solidFill>
                  <a:srgbClr val="E0562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UTM Bell" panose="02040603050506020204" pitchFamily="18" charset="0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rPr>
              <a:t>HÀ NỘI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65670" y="5848525"/>
            <a:ext cx="4201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 Rùa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6663" y="4912902"/>
            <a:ext cx="4201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 Thê Húc</a:t>
            </a:r>
          </a:p>
        </p:txBody>
      </p:sp>
      <p:pic>
        <p:nvPicPr>
          <p:cNvPr id="8" name="Picture 2" descr="Vietnamese girl and boy in red costume Free Vector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434" l="0" r="100000">
                        <a14:foregroundMark x1="72843" y1="27736" x2="72843" y2="27736"/>
                        <a14:foregroundMark x1="65974" y1="88868" x2="65974" y2="88868"/>
                        <a14:foregroundMark x1="80831" y1="83019" x2="80831" y2="83019"/>
                        <a14:foregroundMark x1="87061" y1="90377" x2="88658" y2="88679"/>
                        <a14:foregroundMark x1="76677" y1="79434" x2="81310" y2="88679"/>
                        <a14:foregroundMark x1="61661" y1="80943" x2="63099" y2="94528"/>
                        <a14:foregroundMark x1="81629" y1="75094" x2="85463" y2="87358"/>
                        <a14:foregroundMark x1="38179" y1="75660" x2="42652" y2="91132"/>
                        <a14:foregroundMark x1="34505" y1="78491" x2="42173" y2="91698"/>
                        <a14:foregroundMark x1="29553" y1="71698" x2="26837" y2="93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51456" y="3769141"/>
            <a:ext cx="3648351" cy="3088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02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7" descr="图片包含 鲜花, 植物, 室内&#10;&#10;已生成高可信度的说明">
            <a:extLst>
              <a:ext uri="{FF2B5EF4-FFF2-40B4-BE49-F238E27FC236}">
                <a16:creationId xmlns:a16="http://schemas.microsoft.com/office/drawing/2014/main" id="{BB765E26-C237-4898-ADA5-53FC97A1C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1678" y="0"/>
            <a:ext cx="3506336" cy="50014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97" y="157234"/>
            <a:ext cx="4922207" cy="3279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615" y="3533416"/>
            <a:ext cx="4933892" cy="322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729" y="146410"/>
            <a:ext cx="5448961" cy="3632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764" y="3613626"/>
            <a:ext cx="4718394" cy="3272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" descr="Vietnamese girl and boy in red costume Free Vector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434" l="0" r="100000">
                        <a14:foregroundMark x1="72843" y1="27736" x2="72843" y2="27736"/>
                        <a14:foregroundMark x1="65974" y1="88868" x2="65974" y2="88868"/>
                        <a14:foregroundMark x1="80831" y1="83019" x2="80831" y2="83019"/>
                        <a14:foregroundMark x1="87061" y1="90377" x2="88658" y2="88679"/>
                        <a14:foregroundMark x1="76677" y1="79434" x2="81310" y2="88679"/>
                        <a14:foregroundMark x1="61661" y1="80943" x2="63099" y2="94528"/>
                        <a14:foregroundMark x1="81629" y1="75094" x2="85463" y2="87358"/>
                        <a14:foregroundMark x1="38179" y1="75660" x2="42652" y2="91132"/>
                        <a14:foregroundMark x1="34505" y1="78491" x2="42173" y2="91698"/>
                        <a14:foregroundMark x1="29553" y1="71698" x2="26837" y2="93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41631" y="4491799"/>
            <a:ext cx="2915977" cy="246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41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2"/>
          <p:cNvGrpSpPr/>
          <p:nvPr/>
        </p:nvGrpSpPr>
        <p:grpSpPr>
          <a:xfrm>
            <a:off x="509457" y="537672"/>
            <a:ext cx="8033657" cy="5484301"/>
            <a:chOff x="885536" y="1424739"/>
            <a:chExt cx="10624293" cy="4978857"/>
          </a:xfrm>
        </p:grpSpPr>
        <p:sp>
          <p:nvSpPr>
            <p:cNvPr id="6" name="圆角矩形 1"/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  <p:sp>
          <p:nvSpPr>
            <p:cNvPr id="7" name="圆角矩形 33"/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</p:grpSp>
      <p:pic>
        <p:nvPicPr>
          <p:cNvPr id="2050" name="Picture 2" descr="View of paris in france Premium Photo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36" y="819565"/>
            <a:ext cx="7488097" cy="4920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ute panda drink boba milk tea with skateboard cartoon vector icon illustration animal drink icon Free Vector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04" b="92332" l="9904" r="89936">
                        <a14:foregroundMark x1="75559" y1="18690" x2="77955" y2="253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990" y="1093888"/>
            <a:ext cx="596265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ute bear with bubble tea cartoon, vector illustration Premium Vector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2404" y="4340363"/>
            <a:ext cx="3069279" cy="306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49020" y="5994709"/>
            <a:ext cx="6007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 Eiffel - Pháp</a:t>
            </a:r>
          </a:p>
        </p:txBody>
      </p:sp>
    </p:spTree>
    <p:extLst>
      <p:ext uri="{BB962C8B-B14F-4D97-AF65-F5344CB8AC3E}">
        <p14:creationId xmlns:p14="http://schemas.microsoft.com/office/powerpoint/2010/main" val="46328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2"/>
          <p:cNvGrpSpPr/>
          <p:nvPr/>
        </p:nvGrpSpPr>
        <p:grpSpPr>
          <a:xfrm>
            <a:off x="509457" y="1073255"/>
            <a:ext cx="8033657" cy="5484301"/>
            <a:chOff x="885536" y="1424739"/>
            <a:chExt cx="10624293" cy="4978857"/>
          </a:xfrm>
        </p:grpSpPr>
        <p:sp>
          <p:nvSpPr>
            <p:cNvPr id="6" name="圆角矩形 1"/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  <p:sp>
          <p:nvSpPr>
            <p:cNvPr id="7" name="圆角矩形 33"/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</p:grpSp>
      <p:pic>
        <p:nvPicPr>
          <p:cNvPr id="4" name="Picture 2" descr="Cute panda drink boba milk tea with skateboard cartoon vector icon illustration animal drink icon Free Vector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04" b="92332" l="9904" r="89936">
                        <a14:foregroundMark x1="75559" y1="18690" x2="77955" y2="253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990" y="1093888"/>
            <a:ext cx="596265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The great wall of china in autumn Premium Photo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51" y="1355148"/>
            <a:ext cx="7398042" cy="49280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4" descr="Cute bear with bubble tea cartoon, vector illustration Premium Vector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2486" y="4622655"/>
            <a:ext cx="2783493" cy="278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80165" y="439490"/>
            <a:ext cx="7550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2060"/>
                </a:solidFill>
                <a:latin typeface="UTM Alberta Heavy" panose="02040603050506020204" pitchFamily="18" charset="0"/>
              </a:rPr>
              <a:t>Vạn lý Trường thành – Trung Quốc</a:t>
            </a:r>
          </a:p>
        </p:txBody>
      </p:sp>
    </p:spTree>
    <p:extLst>
      <p:ext uri="{BB962C8B-B14F-4D97-AF65-F5344CB8AC3E}">
        <p14:creationId xmlns:p14="http://schemas.microsoft.com/office/powerpoint/2010/main" val="11050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2"/>
          <p:cNvGrpSpPr/>
          <p:nvPr/>
        </p:nvGrpSpPr>
        <p:grpSpPr>
          <a:xfrm>
            <a:off x="509457" y="1073255"/>
            <a:ext cx="8033657" cy="5484301"/>
            <a:chOff x="885536" y="1424739"/>
            <a:chExt cx="10624293" cy="4978857"/>
          </a:xfrm>
        </p:grpSpPr>
        <p:sp>
          <p:nvSpPr>
            <p:cNvPr id="6" name="圆角矩形 1"/>
            <p:cNvSpPr/>
            <p:nvPr/>
          </p:nvSpPr>
          <p:spPr>
            <a:xfrm>
              <a:off x="885536" y="1424739"/>
              <a:ext cx="10624293" cy="4978857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  <p:sp>
          <p:nvSpPr>
            <p:cNvPr id="7" name="圆角矩形 33"/>
            <p:cNvSpPr/>
            <p:nvPr/>
          </p:nvSpPr>
          <p:spPr>
            <a:xfrm>
              <a:off x="1011953" y="1569882"/>
              <a:ext cx="10352733" cy="4700289"/>
            </a:xfrm>
            <a:prstGeom prst="roundRect">
              <a:avLst>
                <a:gd name="adj" fmla="val 12877"/>
              </a:avLst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/>
                <a:cs typeface="+mn-cs"/>
              </a:endParaRPr>
            </a:p>
          </p:txBody>
        </p:sp>
      </p:grpSp>
      <p:pic>
        <p:nvPicPr>
          <p:cNvPr id="4" name="Picture 2" descr="Cute panda drink boba milk tea with skateboard cartoon vector icon illustration animal drink icon Free Vector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04" b="92332" l="9904" r="89936">
                        <a14:foregroundMark x1="75559" y1="18690" x2="77955" y2="253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870" y="1073255"/>
            <a:ext cx="596265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08012" y="454034"/>
            <a:ext cx="7550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C00000"/>
                </a:solidFill>
                <a:latin typeface="UTM Alberta Heavy" panose="02040603050506020204" pitchFamily="18" charset="0"/>
              </a:rPr>
              <a:t>Núi Phú Sĩ – Nhật Bản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36" y="1414547"/>
            <a:ext cx="7569098" cy="48017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4" descr="Cute bear with bubble tea cartoon, vector illustration Premium Vector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2486" y="4622655"/>
            <a:ext cx="2783493" cy="278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41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思源黑体 CN Light"/>
        <a:ea typeface=""/>
        <a:cs typeface=""/>
        <a:font script="Jpan" typeface="游ゴシック Light"/>
        <a:font script="Hang" typeface="맑은 고딕"/>
        <a:font script="Hans" typeface="思源黑体 C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Light"/>
        <a:ea typeface=""/>
        <a:cs typeface=""/>
        <a:font script="Jpan" typeface="游ゴシック"/>
        <a:font script="Hang" typeface="맑은 고딕"/>
        <a:font script="Hans" typeface="思源黑体 CN Light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8833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410</Words>
  <Application>Microsoft Office PowerPoint</Application>
  <PresentationFormat>Widescreen</PresentationFormat>
  <Paragraphs>54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Calibri</vt:lpstr>
      <vt:lpstr>思源黑体 CN Light</vt:lpstr>
      <vt:lpstr>UTM Aptima</vt:lpstr>
      <vt:lpstr>UTM Alberta Heavy</vt:lpstr>
      <vt:lpstr>SVN-Lobster</vt:lpstr>
      <vt:lpstr>UTM Showcard</vt:lpstr>
      <vt:lpstr>Arial</vt:lpstr>
      <vt:lpstr>UTM Azuki</vt:lpstr>
      <vt:lpstr>Times New Roman</vt:lpstr>
      <vt:lpstr>等线</vt:lpstr>
      <vt:lpstr>UTM Wedding K&amp;T</vt:lpstr>
      <vt:lpstr>UTM Bell</vt:lpstr>
      <vt:lpstr>UTM Centur</vt:lpstr>
      <vt:lpstr>2_Office 主题​​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KC đã nghe đã đọc</dc:title>
  <dc:subject>kể chuyện</dc:subject>
  <dc:creator/>
  <cp:keywords>MĂNG NON TEAM</cp:keywords>
  <cp:lastModifiedBy/>
  <cp:revision>1</cp:revision>
  <dcterms:created xsi:type="dcterms:W3CDTF">2022-03-02T06:40:24Z</dcterms:created>
  <dcterms:modified xsi:type="dcterms:W3CDTF">2023-07-24T17:21:32Z</dcterms:modified>
  <cp:category>BÍCH TRẦN</cp:category>
</cp:coreProperties>
</file>