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notesMasterIdLst>
    <p:notesMasterId r:id="rId28"/>
  </p:notesMasterIdLst>
  <p:sldIdLst>
    <p:sldId id="256" r:id="rId2"/>
    <p:sldId id="259" r:id="rId3"/>
    <p:sldId id="261" r:id="rId4"/>
    <p:sldId id="285" r:id="rId5"/>
    <p:sldId id="263" r:id="rId6"/>
    <p:sldId id="260" r:id="rId7"/>
    <p:sldId id="264" r:id="rId8"/>
    <p:sldId id="266" r:id="rId9"/>
    <p:sldId id="267" r:id="rId10"/>
    <p:sldId id="268" r:id="rId11"/>
    <p:sldId id="270" r:id="rId12"/>
    <p:sldId id="271" r:id="rId13"/>
    <p:sldId id="272" r:id="rId14"/>
    <p:sldId id="273" r:id="rId15"/>
    <p:sldId id="269" r:id="rId16"/>
    <p:sldId id="274" r:id="rId17"/>
    <p:sldId id="275" r:id="rId18"/>
    <p:sldId id="276" r:id="rId19"/>
    <p:sldId id="277" r:id="rId20"/>
    <p:sldId id="278" r:id="rId21"/>
    <p:sldId id="279" r:id="rId22"/>
    <p:sldId id="281" r:id="rId23"/>
    <p:sldId id="282" r:id="rId24"/>
    <p:sldId id="283" r:id="rId25"/>
    <p:sldId id="284" r:id="rId26"/>
    <p:sldId id="280" r:id="rId27"/>
  </p:sldIdLst>
  <p:sldSz cx="12192000" cy="6858000"/>
  <p:notesSz cx="6858000" cy="9144000"/>
  <p:embeddedFontLst>
    <p:embeddedFont>
      <p:font typeface="#9Slide07 HoneyCream" panose="020B0604020202020204" charset="0"/>
      <p:regular r:id="rId29"/>
    </p:embeddedFont>
    <p:embeddedFont>
      <p:font typeface="#9Slide07 SFU Rhythm" panose="020B0604020202020204" charset="0"/>
      <p:regular r:id="rId30"/>
    </p:embeddedFont>
    <p:embeddedFont>
      <p:font typeface="Calibri" panose="020F0502020204030204" pitchFamily="34" charset="0"/>
      <p:regular r:id="rId31"/>
      <p:bold r:id="rId32"/>
      <p:italic r:id="rId33"/>
      <p:boldItalic r:id="rId34"/>
    </p:embeddedFont>
    <p:embeddedFont>
      <p:font typeface="SVN-Gretoon" panose="02040603050506020204" pitchFamily="18" charset="0"/>
      <p:regular r:id="rId35"/>
    </p:embeddedFont>
    <p:embeddedFont>
      <p:font typeface="Tahoma" panose="020B0604030504040204" pitchFamily="34" charset="0"/>
      <p:regular r:id="rId36"/>
      <p:bold r:id="rId37"/>
    </p:embeddedFont>
    <p:embeddedFont>
      <p:font typeface="UTM Alexander" panose="02040603050506020204" pitchFamily="18" charset="0"/>
      <p:regular r:id="rId38"/>
    </p:embeddedFont>
    <p:embeddedFont>
      <p:font typeface="UTM Aptima" panose="02040603050506020204" pitchFamily="18" charset="0"/>
      <p:regular r:id="rId39"/>
      <p:bold r:id="rId40"/>
      <p:italic r:id="rId41"/>
      <p:boldItalic r:id="rId42"/>
    </p:embeddedFont>
    <p:embeddedFont>
      <p:font typeface="UTM Colossalis" panose="02040603050506020204" pitchFamily="18" charset="0"/>
      <p:regular r:id="rId43"/>
    </p:embeddedFont>
    <p:embeddedFont>
      <p:font typeface="UTM Guanine" panose="02040603050506020204" pitchFamily="18" charset="0"/>
      <p:regular r:id="rId44"/>
    </p:embeddedFont>
    <p:embeddedFont>
      <p:font typeface="UTM Showcard" panose="02040603050506020204" pitchFamily="18" charset="0"/>
      <p:regular r:id="rId45"/>
    </p:embeddedFont>
    <p:embeddedFont>
      <p:font typeface="UVF Mussica Swash" panose="020B0604020202020204" charset="0"/>
      <p:regular r:id="rId4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11.fntdata"/><Relationship Id="rId21" Type="http://schemas.openxmlformats.org/officeDocument/2006/relationships/slide" Target="slides/slide20.xml"/><Relationship Id="rId34" Type="http://schemas.openxmlformats.org/officeDocument/2006/relationships/font" Target="fonts/font6.fntdata"/><Relationship Id="rId42" Type="http://schemas.openxmlformats.org/officeDocument/2006/relationships/font" Target="fonts/font14.fntdata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font" Target="fonts/font1.fntdata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4.fntdata"/><Relationship Id="rId37" Type="http://schemas.openxmlformats.org/officeDocument/2006/relationships/font" Target="fonts/font9.fntdata"/><Relationship Id="rId40" Type="http://schemas.openxmlformats.org/officeDocument/2006/relationships/font" Target="fonts/font12.fntdata"/><Relationship Id="rId45" Type="http://schemas.openxmlformats.org/officeDocument/2006/relationships/font" Target="fonts/font17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36" Type="http://schemas.openxmlformats.org/officeDocument/2006/relationships/font" Target="fonts/font8.fntdata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3.fntdata"/><Relationship Id="rId44" Type="http://schemas.openxmlformats.org/officeDocument/2006/relationships/font" Target="fonts/font16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font" Target="fonts/font2.fntdata"/><Relationship Id="rId35" Type="http://schemas.openxmlformats.org/officeDocument/2006/relationships/font" Target="fonts/font7.fntdata"/><Relationship Id="rId43" Type="http://schemas.openxmlformats.org/officeDocument/2006/relationships/font" Target="fonts/font15.fntdata"/><Relationship Id="rId48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5.fntdata"/><Relationship Id="rId38" Type="http://schemas.openxmlformats.org/officeDocument/2006/relationships/font" Target="fonts/font10.fntdata"/><Relationship Id="rId46" Type="http://schemas.openxmlformats.org/officeDocument/2006/relationships/font" Target="fonts/font18.fntdata"/><Relationship Id="rId20" Type="http://schemas.openxmlformats.org/officeDocument/2006/relationships/slide" Target="slides/slide19.xml"/><Relationship Id="rId41" Type="http://schemas.openxmlformats.org/officeDocument/2006/relationships/font" Target="fonts/font13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C6BE5B-A43A-41DB-84E4-22C2FEDD4A41}" type="datetimeFigureOut">
              <a:rPr lang="en-US" smtClean="0"/>
              <a:t>7/25/2023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09A746-6099-460D-892A-0C9C6989C1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90219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05960" y="0"/>
            <a:ext cx="13083150" cy="70780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94622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52129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EF147F1-9795-4D38-B94D-50E0A194CDC5}" type="datetimeFigureOut">
              <a:rPr lang="en-US" smtClean="0"/>
              <a:t>7/25/2023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E975E3B-3A0C-4F81-BC5D-29532D1EEA07}" type="slidenum">
              <a:rPr lang="en-US" smtClean="0"/>
              <a:t>‹#›</a:t>
            </a:fld>
            <a:endParaRPr lang="en-US"/>
          </a:p>
        </p:txBody>
      </p:sp>
      <p:pic>
        <p:nvPicPr>
          <p:cNvPr id="6" name="Picture 2" descr="Hand drawn spring wallpaper Free Vector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12192001" cy="6874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6AA5128D-EAF5-483C-871A-4BFED87FD86D}"/>
              </a:ext>
            </a:extLst>
          </p:cNvPr>
          <p:cNvSpPr txBox="1">
            <a:spLocks/>
          </p:cNvSpPr>
          <p:nvPr userDrawn="1"/>
        </p:nvSpPr>
        <p:spPr>
          <a:xfrm>
            <a:off x="10260676" y="6069257"/>
            <a:ext cx="2186247" cy="7874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0">
                <a:solidFill>
                  <a:srgbClr val="50AE47"/>
                </a:solidFill>
                <a:latin typeface="#9Slide07 HoneyCream" pitchFamily="2" charset="0"/>
              </a:rPr>
              <a:t>Măng Non</a:t>
            </a:r>
            <a:endParaRPr lang="en-US" sz="3200" b="0" dirty="0">
              <a:solidFill>
                <a:srgbClr val="50AE47"/>
              </a:solidFill>
              <a:latin typeface="#9Slide07 HoneyCream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18258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EF147F1-9795-4D38-B94D-50E0A194CDC5}" type="datetimeFigureOut">
              <a:rPr lang="en-US" smtClean="0"/>
              <a:t>7/25/2023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E975E3B-3A0C-4F81-BC5D-29532D1EEA07}" type="slidenum">
              <a:rPr lang="en-US" smtClean="0"/>
              <a:t>‹#›</a:t>
            </a:fld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49208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EF147F1-9795-4D38-B94D-50E0A194CDC5}" type="datetimeFigureOut">
              <a:rPr lang="en-US" smtClean="0"/>
              <a:t>7/25/2023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E975E3B-3A0C-4F81-BC5D-29532D1EEA0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12192000" cy="68662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96284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460187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54" r:id="rId3"/>
    <p:sldLayoutId id="2147483655" r:id="rId4"/>
    <p:sldLayoutId id="2147483658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1.GIF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Relationship Id="rId4" Type="http://schemas.microsoft.com/office/2007/relationships/hdphoto" Target="../media/hdphoto2.wdp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21.jpeg"/><Relationship Id="rId4" Type="http://schemas.openxmlformats.org/officeDocument/2006/relationships/image" Target="../media/image17.jpeg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21.jpeg"/><Relationship Id="rId4" Type="http://schemas.openxmlformats.org/officeDocument/2006/relationships/image" Target="../media/image17.jpeg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21.jpeg"/><Relationship Id="rId4" Type="http://schemas.openxmlformats.org/officeDocument/2006/relationships/image" Target="../media/image17.jpeg"/></Relationships>
</file>

<file path=ppt/slides/_rels/slide20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4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3.xml"/><Relationship Id="rId5" Type="http://schemas.microsoft.com/office/2007/relationships/hdphoto" Target="../media/hdphoto2.wdp"/><Relationship Id="rId4" Type="http://schemas.openxmlformats.org/officeDocument/2006/relationships/image" Target="../media/image1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3.xml"/><Relationship Id="rId5" Type="http://schemas.microsoft.com/office/2007/relationships/hdphoto" Target="../media/hdphoto2.wdp"/><Relationship Id="rId4" Type="http://schemas.openxmlformats.org/officeDocument/2006/relationships/image" Target="../media/image1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27.png"/><Relationship Id="rId4" Type="http://schemas.openxmlformats.org/officeDocument/2006/relationships/image" Target="../media/image25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Box 18"/>
          <p:cNvSpPr txBox="1"/>
          <p:nvPr/>
        </p:nvSpPr>
        <p:spPr>
          <a:xfrm>
            <a:off x="1532091" y="1336546"/>
            <a:ext cx="731608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>
                <a:ln w="190500">
                  <a:solidFill>
                    <a:schemeClr val="bg1"/>
                  </a:solidFill>
                </a:ln>
                <a:solidFill>
                  <a:schemeClr val="bg1"/>
                </a:solidFill>
                <a:latin typeface="UTM Guanine" panose="02040603050506020204" pitchFamily="18" charset="0"/>
              </a:rPr>
              <a:t>ĐỘNG VẬT</a:t>
            </a:r>
            <a:endParaRPr lang="en-US" sz="6600" dirty="0">
              <a:ln w="190500">
                <a:solidFill>
                  <a:schemeClr val="bg1"/>
                </a:solidFill>
              </a:ln>
              <a:solidFill>
                <a:schemeClr val="bg1"/>
              </a:solidFill>
              <a:latin typeface="UTM Guanine" panose="02040603050506020204" pitchFamily="18" charset="0"/>
            </a:endParaRPr>
          </a:p>
        </p:txBody>
      </p:sp>
      <p:sp>
        <p:nvSpPr>
          <p:cNvPr id="20" name="Google Shape;862;p28">
            <a:extLst>
              <a:ext uri="{FF2B5EF4-FFF2-40B4-BE49-F238E27FC236}">
                <a16:creationId xmlns:a16="http://schemas.microsoft.com/office/drawing/2014/main" id="{E8C3BF62-63EF-4F08-B45C-565EF40774A2}"/>
              </a:ext>
            </a:extLst>
          </p:cNvPr>
          <p:cNvSpPr txBox="1"/>
          <p:nvPr/>
        </p:nvSpPr>
        <p:spPr>
          <a:xfrm>
            <a:off x="2333662" y="2669582"/>
            <a:ext cx="9390978" cy="1437900"/>
          </a:xfrm>
          <a:prstGeom prst="rect">
            <a:avLst/>
          </a:prstGeom>
          <a:noFill/>
          <a:ln>
            <a:noFill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6600" b="1">
                <a:ln>
                  <a:solidFill>
                    <a:srgbClr val="00FFFF"/>
                  </a:solidFill>
                </a:ln>
                <a:solidFill>
                  <a:schemeClr val="tx1"/>
                </a:solidFill>
                <a:effectLst>
                  <a:glow rad="63500">
                    <a:schemeClr val="accent6">
                      <a:alpha val="40000"/>
                    </a:schemeClr>
                  </a:glow>
                  <a:outerShdw blurRad="50800" dist="38100" dir="18900000" algn="bl" rotWithShape="0">
                    <a:prstClr val="black">
                      <a:alpha val="40000"/>
                    </a:prstClr>
                  </a:outerShdw>
                  <a:reflection blurRad="6350" stA="60000" endA="900" endPos="58000" dir="5400000" sy="-100000" algn="bl" rotWithShape="0"/>
                </a:effectLst>
                <a:latin typeface="UVF Mussica Swash" panose="04000000000000000000" pitchFamily="82" charset="0"/>
                <a:ea typeface="Pompiere"/>
                <a:cs typeface="Pompiere"/>
                <a:sym typeface="Pompiere"/>
              </a:rPr>
              <a:t> </a:t>
            </a:r>
            <a:r>
              <a:rPr lang="en" sz="9600" b="1">
                <a:ln w="88900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glow rad="63500">
                    <a:schemeClr val="accent6">
                      <a:alpha val="40000"/>
                    </a:schemeClr>
                  </a:glow>
                  <a:outerShdw blurRad="50800" dist="38100" dir="18900000" algn="bl" rotWithShape="0">
                    <a:prstClr val="black">
                      <a:alpha val="40000"/>
                    </a:prstClr>
                  </a:outerShdw>
                  <a:reflection blurRad="6350" stA="60000" endA="900" endPos="58000" dir="5400000" sy="-100000" algn="bl" rotWithShape="0"/>
                </a:effectLst>
                <a:latin typeface="UVF Mussica Swash" panose="04000000000000000000" pitchFamily="82" charset="0"/>
                <a:ea typeface="Pompiere"/>
                <a:cs typeface="Pompiere"/>
                <a:sym typeface="Pompiere"/>
              </a:rPr>
              <a:t>cần gì để sống ?</a:t>
            </a:r>
            <a:endParaRPr sz="9600" b="1" dirty="0">
              <a:ln w="88900">
                <a:solidFill>
                  <a:schemeClr val="bg1"/>
                </a:solidFill>
              </a:ln>
              <a:solidFill>
                <a:schemeClr val="bg1"/>
              </a:solidFill>
              <a:effectLst>
                <a:glow rad="63500">
                  <a:schemeClr val="accent6">
                    <a:alpha val="40000"/>
                  </a:schemeClr>
                </a:glow>
                <a:outerShdw blurRad="50800" dist="38100" dir="18900000" algn="bl" rotWithShape="0">
                  <a:prstClr val="black">
                    <a:alpha val="40000"/>
                  </a:prstClr>
                </a:outerShdw>
                <a:reflection blurRad="6350" stA="60000" endA="900" endPos="58000" dir="5400000" sy="-100000" algn="bl" rotWithShape="0"/>
              </a:effectLst>
              <a:latin typeface="UVF Mussica Swash" panose="04000000000000000000" pitchFamily="82" charset="0"/>
              <a:ea typeface="Pompiere"/>
              <a:cs typeface="Pompiere"/>
              <a:sym typeface="Pompiere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532091" y="1352267"/>
            <a:ext cx="731608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>
                <a:ln w="38100">
                  <a:noFill/>
                </a:ln>
                <a:solidFill>
                  <a:srgbClr val="002060"/>
                </a:solidFill>
                <a:latin typeface="UTM Guanine" panose="02040603050506020204" pitchFamily="18" charset="0"/>
              </a:rPr>
              <a:t>ĐỘNG VẬT</a:t>
            </a:r>
            <a:endParaRPr lang="en-US" sz="6600" dirty="0">
              <a:ln w="38100">
                <a:noFill/>
              </a:ln>
              <a:solidFill>
                <a:srgbClr val="002060"/>
              </a:solidFill>
              <a:latin typeface="UTM Guanine" panose="02040603050506020204" pitchFamily="18" charset="0"/>
            </a:endParaRPr>
          </a:p>
        </p:txBody>
      </p:sp>
      <p:sp>
        <p:nvSpPr>
          <p:cNvPr id="22" name="Google Shape;862;p28">
            <a:extLst>
              <a:ext uri="{FF2B5EF4-FFF2-40B4-BE49-F238E27FC236}">
                <a16:creationId xmlns:a16="http://schemas.microsoft.com/office/drawing/2014/main" id="{E8C3BF62-63EF-4F08-B45C-565EF40774A2}"/>
              </a:ext>
            </a:extLst>
          </p:cNvPr>
          <p:cNvSpPr txBox="1"/>
          <p:nvPr/>
        </p:nvSpPr>
        <p:spPr>
          <a:xfrm>
            <a:off x="2333662" y="2659065"/>
            <a:ext cx="9390978" cy="1437900"/>
          </a:xfrm>
          <a:prstGeom prst="rect">
            <a:avLst/>
          </a:prstGeom>
          <a:noFill/>
          <a:ln>
            <a:noFill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6600" b="1">
                <a:ln>
                  <a:solidFill>
                    <a:srgbClr val="00FFFF"/>
                  </a:solidFill>
                </a:ln>
                <a:solidFill>
                  <a:schemeClr val="tx1"/>
                </a:solidFill>
                <a:effectLst>
                  <a:glow rad="63500">
                    <a:schemeClr val="accent6">
                      <a:alpha val="40000"/>
                    </a:schemeClr>
                  </a:glow>
                  <a:outerShdw blurRad="50800" dist="38100" dir="18900000" algn="bl" rotWithShape="0">
                    <a:prstClr val="black">
                      <a:alpha val="40000"/>
                    </a:prstClr>
                  </a:outerShdw>
                  <a:reflection blurRad="6350" stA="60000" endA="900" endPos="58000" dir="5400000" sy="-100000" algn="bl" rotWithShape="0"/>
                </a:effectLst>
                <a:latin typeface="UVF Mussica Swash" panose="04000000000000000000" pitchFamily="82" charset="0"/>
                <a:ea typeface="Pompiere"/>
                <a:cs typeface="Pompiere"/>
                <a:sym typeface="Pompiere"/>
              </a:rPr>
              <a:t> </a:t>
            </a:r>
            <a:r>
              <a:rPr lang="en" sz="9600" b="1">
                <a:solidFill>
                  <a:srgbClr val="FFFF00"/>
                </a:solidFill>
                <a:effectLst>
                  <a:glow rad="63500">
                    <a:schemeClr val="accent6">
                      <a:alpha val="40000"/>
                    </a:schemeClr>
                  </a:glow>
                  <a:outerShdw blurRad="50800" dist="38100" dir="18900000" algn="bl" rotWithShape="0">
                    <a:prstClr val="black">
                      <a:alpha val="40000"/>
                    </a:prstClr>
                  </a:outerShdw>
                  <a:reflection blurRad="6350" stA="60000" endA="900" endPos="58000" dir="5400000" sy="-100000" algn="bl" rotWithShape="0"/>
                </a:effectLst>
                <a:latin typeface="UVF Mussica Swash" panose="04000000000000000000" pitchFamily="82" charset="0"/>
                <a:ea typeface="Pompiere"/>
                <a:cs typeface="Pompiere"/>
                <a:sym typeface="Pompiere"/>
              </a:rPr>
              <a:t>cần gì để sống ?</a:t>
            </a:r>
            <a:endParaRPr sz="9600" b="1" dirty="0">
              <a:solidFill>
                <a:srgbClr val="FFFF00"/>
              </a:solidFill>
              <a:effectLst>
                <a:glow rad="63500">
                  <a:schemeClr val="accent6">
                    <a:alpha val="40000"/>
                  </a:schemeClr>
                </a:glow>
                <a:outerShdw blurRad="50800" dist="38100" dir="18900000" algn="bl" rotWithShape="0">
                  <a:prstClr val="black">
                    <a:alpha val="40000"/>
                  </a:prstClr>
                </a:outerShdw>
                <a:reflection blurRad="6350" stA="60000" endA="900" endPos="58000" dir="5400000" sy="-100000" algn="bl" rotWithShape="0"/>
              </a:effectLst>
              <a:latin typeface="UVF Mussica Swash" panose="04000000000000000000" pitchFamily="82" charset="0"/>
              <a:ea typeface="Pompiere"/>
              <a:cs typeface="Pompiere"/>
              <a:sym typeface="Pompiere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BEE1052-02A2-59C3-D19F-813488BD10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382375"/>
            <a:ext cx="12192000" cy="421463"/>
          </a:xfrm>
          <a:prstGeom prst="rect">
            <a:avLst/>
          </a:prstGeom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A1030767-7065-4315-B5DF-D55CE56BB35F}"/>
              </a:ext>
            </a:extLst>
          </p:cNvPr>
          <p:cNvGrpSpPr/>
          <p:nvPr/>
        </p:nvGrpSpPr>
        <p:grpSpPr>
          <a:xfrm>
            <a:off x="4457811" y="5330885"/>
            <a:ext cx="3276377" cy="1892317"/>
            <a:chOff x="1860056" y="218369"/>
            <a:chExt cx="8193455" cy="4844909"/>
          </a:xfrm>
        </p:grpSpPr>
        <p:pic>
          <p:nvPicPr>
            <p:cNvPr id="5" name="图片 96">
              <a:extLst>
                <a:ext uri="{FF2B5EF4-FFF2-40B4-BE49-F238E27FC236}">
                  <a16:creationId xmlns:a16="http://schemas.microsoft.com/office/drawing/2014/main" id="{5B2D5872-215A-4563-9798-7BF47326BDC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8309" r="63387" b="43217"/>
            <a:stretch>
              <a:fillRect/>
            </a:stretch>
          </p:blipFill>
          <p:spPr>
            <a:xfrm>
              <a:off x="1860056" y="218369"/>
              <a:ext cx="8193455" cy="4844909"/>
            </a:xfrm>
            <a:prstGeom prst="rect">
              <a:avLst/>
            </a:prstGeom>
          </p:spPr>
        </p:pic>
        <p:grpSp>
          <p:nvGrpSpPr>
            <p:cNvPr id="6" name="组合 67">
              <a:extLst>
                <a:ext uri="{FF2B5EF4-FFF2-40B4-BE49-F238E27FC236}">
                  <a16:creationId xmlns:a16="http://schemas.microsoft.com/office/drawing/2014/main" id="{1C8F6427-7F04-4792-BC1F-1E7F920CCEBA}"/>
                </a:ext>
              </a:extLst>
            </p:cNvPr>
            <p:cNvGrpSpPr/>
            <p:nvPr/>
          </p:nvGrpSpPr>
          <p:grpSpPr>
            <a:xfrm rot="2224307">
              <a:off x="6139339" y="955660"/>
              <a:ext cx="479816" cy="470993"/>
              <a:chOff x="10646778" y="4753862"/>
              <a:chExt cx="751521" cy="737702"/>
            </a:xfrm>
          </p:grpSpPr>
          <p:sp>
            <p:nvSpPr>
              <p:cNvPr id="13" name="五角星 2">
                <a:extLst>
                  <a:ext uri="{FF2B5EF4-FFF2-40B4-BE49-F238E27FC236}">
                    <a16:creationId xmlns:a16="http://schemas.microsoft.com/office/drawing/2014/main" id="{5DF0DA58-34A4-4152-9363-DFC06055D978}"/>
                  </a:ext>
                </a:extLst>
              </p:cNvPr>
              <p:cNvSpPr/>
              <p:nvPr/>
            </p:nvSpPr>
            <p:spPr>
              <a:xfrm rot="20227648" flipH="1">
                <a:off x="10648573" y="4753862"/>
                <a:ext cx="749726" cy="728735"/>
              </a:xfrm>
              <a:custGeom>
                <a:avLst/>
                <a:gdLst>
                  <a:gd name="connsiteX0" fmla="*/ 1 w 914400"/>
                  <a:gd name="connsiteY0" fmla="*/ 349269 h 914400"/>
                  <a:gd name="connsiteX1" fmla="*/ 262140 w 914400"/>
                  <a:gd name="connsiteY1" fmla="*/ 223173 h 914400"/>
                  <a:gd name="connsiteX2" fmla="*/ 457200 w 914400"/>
                  <a:gd name="connsiteY2" fmla="*/ 0 h 914400"/>
                  <a:gd name="connsiteX3" fmla="*/ 652260 w 914400"/>
                  <a:gd name="connsiteY3" fmla="*/ 223173 h 914400"/>
                  <a:gd name="connsiteX4" fmla="*/ 914399 w 914400"/>
                  <a:gd name="connsiteY4" fmla="*/ 349269 h 914400"/>
                  <a:gd name="connsiteX5" fmla="*/ 772814 w 914400"/>
                  <a:gd name="connsiteY5" fmla="*/ 613293 h 914400"/>
                  <a:gd name="connsiteX6" fmla="*/ 739765 w 914400"/>
                  <a:gd name="connsiteY6" fmla="*/ 914398 h 914400"/>
                  <a:gd name="connsiteX7" fmla="*/ 457200 w 914400"/>
                  <a:gd name="connsiteY7" fmla="*/ 854400 h 914400"/>
                  <a:gd name="connsiteX8" fmla="*/ 174635 w 914400"/>
                  <a:gd name="connsiteY8" fmla="*/ 914398 h 914400"/>
                  <a:gd name="connsiteX9" fmla="*/ 141586 w 914400"/>
                  <a:gd name="connsiteY9" fmla="*/ 613293 h 914400"/>
                  <a:gd name="connsiteX10" fmla="*/ 1 w 914400"/>
                  <a:gd name="connsiteY10" fmla="*/ 349269 h 914400"/>
                  <a:gd name="connsiteX0-1" fmla="*/ 0 w 914398"/>
                  <a:gd name="connsiteY0-2" fmla="*/ 349269 h 923906"/>
                  <a:gd name="connsiteX1-3" fmla="*/ 262139 w 914398"/>
                  <a:gd name="connsiteY1-4" fmla="*/ 223173 h 923906"/>
                  <a:gd name="connsiteX2-5" fmla="*/ 457199 w 914398"/>
                  <a:gd name="connsiteY2-6" fmla="*/ 0 h 923906"/>
                  <a:gd name="connsiteX3-7" fmla="*/ 652259 w 914398"/>
                  <a:gd name="connsiteY3-8" fmla="*/ 223173 h 923906"/>
                  <a:gd name="connsiteX4-9" fmla="*/ 914398 w 914398"/>
                  <a:gd name="connsiteY4-10" fmla="*/ 349269 h 923906"/>
                  <a:gd name="connsiteX5-11" fmla="*/ 772813 w 914398"/>
                  <a:gd name="connsiteY5-12" fmla="*/ 613293 h 923906"/>
                  <a:gd name="connsiteX6-13" fmla="*/ 739764 w 914398"/>
                  <a:gd name="connsiteY6-14" fmla="*/ 914398 h 923906"/>
                  <a:gd name="connsiteX7-15" fmla="*/ 457199 w 914398"/>
                  <a:gd name="connsiteY7-16" fmla="*/ 854400 h 923906"/>
                  <a:gd name="connsiteX8-17" fmla="*/ 174634 w 914398"/>
                  <a:gd name="connsiteY8-18" fmla="*/ 914398 h 923906"/>
                  <a:gd name="connsiteX9-19" fmla="*/ 141585 w 914398"/>
                  <a:gd name="connsiteY9-20" fmla="*/ 613293 h 923906"/>
                  <a:gd name="connsiteX10-21" fmla="*/ 0 w 914398"/>
                  <a:gd name="connsiteY10-22" fmla="*/ 349269 h 923906"/>
                  <a:gd name="connsiteX0-23" fmla="*/ 0 w 916461"/>
                  <a:gd name="connsiteY0-24" fmla="*/ 349269 h 923906"/>
                  <a:gd name="connsiteX1-25" fmla="*/ 262139 w 916461"/>
                  <a:gd name="connsiteY1-26" fmla="*/ 223173 h 923906"/>
                  <a:gd name="connsiteX2-27" fmla="*/ 457199 w 916461"/>
                  <a:gd name="connsiteY2-28" fmla="*/ 0 h 923906"/>
                  <a:gd name="connsiteX3-29" fmla="*/ 652259 w 916461"/>
                  <a:gd name="connsiteY3-30" fmla="*/ 223173 h 923906"/>
                  <a:gd name="connsiteX4-31" fmla="*/ 914398 w 916461"/>
                  <a:gd name="connsiteY4-32" fmla="*/ 349269 h 923906"/>
                  <a:gd name="connsiteX5-33" fmla="*/ 772813 w 916461"/>
                  <a:gd name="connsiteY5-34" fmla="*/ 613293 h 923906"/>
                  <a:gd name="connsiteX6-35" fmla="*/ 739764 w 916461"/>
                  <a:gd name="connsiteY6-36" fmla="*/ 914398 h 923906"/>
                  <a:gd name="connsiteX7-37" fmla="*/ 457199 w 916461"/>
                  <a:gd name="connsiteY7-38" fmla="*/ 854400 h 923906"/>
                  <a:gd name="connsiteX8-39" fmla="*/ 174634 w 916461"/>
                  <a:gd name="connsiteY8-40" fmla="*/ 914398 h 923906"/>
                  <a:gd name="connsiteX9-41" fmla="*/ 141585 w 916461"/>
                  <a:gd name="connsiteY9-42" fmla="*/ 613293 h 923906"/>
                  <a:gd name="connsiteX10-43" fmla="*/ 0 w 916461"/>
                  <a:gd name="connsiteY10-44" fmla="*/ 349269 h 923906"/>
                  <a:gd name="connsiteX0-45" fmla="*/ 0 w 916461"/>
                  <a:gd name="connsiteY0-46" fmla="*/ 349269 h 923906"/>
                  <a:gd name="connsiteX1-47" fmla="*/ 262139 w 916461"/>
                  <a:gd name="connsiteY1-48" fmla="*/ 223173 h 923906"/>
                  <a:gd name="connsiteX2-49" fmla="*/ 457199 w 916461"/>
                  <a:gd name="connsiteY2-50" fmla="*/ 0 h 923906"/>
                  <a:gd name="connsiteX3-51" fmla="*/ 652259 w 916461"/>
                  <a:gd name="connsiteY3-52" fmla="*/ 223173 h 923906"/>
                  <a:gd name="connsiteX4-53" fmla="*/ 914398 w 916461"/>
                  <a:gd name="connsiteY4-54" fmla="*/ 349269 h 923906"/>
                  <a:gd name="connsiteX5-55" fmla="*/ 772813 w 916461"/>
                  <a:gd name="connsiteY5-56" fmla="*/ 613293 h 923906"/>
                  <a:gd name="connsiteX6-57" fmla="*/ 739764 w 916461"/>
                  <a:gd name="connsiteY6-58" fmla="*/ 914398 h 923906"/>
                  <a:gd name="connsiteX7-59" fmla="*/ 457199 w 916461"/>
                  <a:gd name="connsiteY7-60" fmla="*/ 854400 h 923906"/>
                  <a:gd name="connsiteX8-61" fmla="*/ 174634 w 916461"/>
                  <a:gd name="connsiteY8-62" fmla="*/ 914398 h 923906"/>
                  <a:gd name="connsiteX9-63" fmla="*/ 141585 w 916461"/>
                  <a:gd name="connsiteY9-64" fmla="*/ 613293 h 923906"/>
                  <a:gd name="connsiteX10-65" fmla="*/ 0 w 916461"/>
                  <a:gd name="connsiteY10-66" fmla="*/ 349269 h 923906"/>
                  <a:gd name="connsiteX0-67" fmla="*/ 2063 w 918524"/>
                  <a:gd name="connsiteY0-68" fmla="*/ 349269 h 923906"/>
                  <a:gd name="connsiteX1-69" fmla="*/ 264202 w 918524"/>
                  <a:gd name="connsiteY1-70" fmla="*/ 223173 h 923906"/>
                  <a:gd name="connsiteX2-71" fmla="*/ 459262 w 918524"/>
                  <a:gd name="connsiteY2-72" fmla="*/ 0 h 923906"/>
                  <a:gd name="connsiteX3-73" fmla="*/ 654322 w 918524"/>
                  <a:gd name="connsiteY3-74" fmla="*/ 223173 h 923906"/>
                  <a:gd name="connsiteX4-75" fmla="*/ 916461 w 918524"/>
                  <a:gd name="connsiteY4-76" fmla="*/ 349269 h 923906"/>
                  <a:gd name="connsiteX5-77" fmla="*/ 774876 w 918524"/>
                  <a:gd name="connsiteY5-78" fmla="*/ 613293 h 923906"/>
                  <a:gd name="connsiteX6-79" fmla="*/ 741827 w 918524"/>
                  <a:gd name="connsiteY6-80" fmla="*/ 914398 h 923906"/>
                  <a:gd name="connsiteX7-81" fmla="*/ 459262 w 918524"/>
                  <a:gd name="connsiteY7-82" fmla="*/ 854400 h 923906"/>
                  <a:gd name="connsiteX8-83" fmla="*/ 176697 w 918524"/>
                  <a:gd name="connsiteY8-84" fmla="*/ 914398 h 923906"/>
                  <a:gd name="connsiteX9-85" fmla="*/ 143648 w 918524"/>
                  <a:gd name="connsiteY9-86" fmla="*/ 613293 h 923906"/>
                  <a:gd name="connsiteX10-87" fmla="*/ 2063 w 918524"/>
                  <a:gd name="connsiteY10-88" fmla="*/ 349269 h 923906"/>
                  <a:gd name="connsiteX0-89" fmla="*/ 2063 w 918524"/>
                  <a:gd name="connsiteY0-90" fmla="*/ 349269 h 923906"/>
                  <a:gd name="connsiteX1-91" fmla="*/ 264202 w 918524"/>
                  <a:gd name="connsiteY1-92" fmla="*/ 223173 h 923906"/>
                  <a:gd name="connsiteX2-93" fmla="*/ 459262 w 918524"/>
                  <a:gd name="connsiteY2-94" fmla="*/ 0 h 923906"/>
                  <a:gd name="connsiteX3-95" fmla="*/ 654322 w 918524"/>
                  <a:gd name="connsiteY3-96" fmla="*/ 223173 h 923906"/>
                  <a:gd name="connsiteX4-97" fmla="*/ 916461 w 918524"/>
                  <a:gd name="connsiteY4-98" fmla="*/ 349269 h 923906"/>
                  <a:gd name="connsiteX5-99" fmla="*/ 774876 w 918524"/>
                  <a:gd name="connsiteY5-100" fmla="*/ 613293 h 923906"/>
                  <a:gd name="connsiteX6-101" fmla="*/ 741827 w 918524"/>
                  <a:gd name="connsiteY6-102" fmla="*/ 914398 h 923906"/>
                  <a:gd name="connsiteX7-103" fmla="*/ 459262 w 918524"/>
                  <a:gd name="connsiteY7-104" fmla="*/ 854400 h 923906"/>
                  <a:gd name="connsiteX8-105" fmla="*/ 176697 w 918524"/>
                  <a:gd name="connsiteY8-106" fmla="*/ 914398 h 923906"/>
                  <a:gd name="connsiteX9-107" fmla="*/ 143648 w 918524"/>
                  <a:gd name="connsiteY9-108" fmla="*/ 613293 h 923906"/>
                  <a:gd name="connsiteX10-109" fmla="*/ 2063 w 918524"/>
                  <a:gd name="connsiteY10-110" fmla="*/ 349269 h 923906"/>
                  <a:gd name="connsiteX0-111" fmla="*/ 2063 w 918524"/>
                  <a:gd name="connsiteY0-112" fmla="*/ 349269 h 923906"/>
                  <a:gd name="connsiteX1-113" fmla="*/ 264202 w 918524"/>
                  <a:gd name="connsiteY1-114" fmla="*/ 223173 h 923906"/>
                  <a:gd name="connsiteX2-115" fmla="*/ 459262 w 918524"/>
                  <a:gd name="connsiteY2-116" fmla="*/ 0 h 923906"/>
                  <a:gd name="connsiteX3-117" fmla="*/ 654322 w 918524"/>
                  <a:gd name="connsiteY3-118" fmla="*/ 223173 h 923906"/>
                  <a:gd name="connsiteX4-119" fmla="*/ 916461 w 918524"/>
                  <a:gd name="connsiteY4-120" fmla="*/ 349269 h 923906"/>
                  <a:gd name="connsiteX5-121" fmla="*/ 774876 w 918524"/>
                  <a:gd name="connsiteY5-122" fmla="*/ 613293 h 923906"/>
                  <a:gd name="connsiteX6-123" fmla="*/ 741827 w 918524"/>
                  <a:gd name="connsiteY6-124" fmla="*/ 914398 h 923906"/>
                  <a:gd name="connsiteX7-125" fmla="*/ 459262 w 918524"/>
                  <a:gd name="connsiteY7-126" fmla="*/ 854400 h 923906"/>
                  <a:gd name="connsiteX8-127" fmla="*/ 176697 w 918524"/>
                  <a:gd name="connsiteY8-128" fmla="*/ 914398 h 923906"/>
                  <a:gd name="connsiteX9-129" fmla="*/ 143648 w 918524"/>
                  <a:gd name="connsiteY9-130" fmla="*/ 613293 h 923906"/>
                  <a:gd name="connsiteX10-131" fmla="*/ 2063 w 918524"/>
                  <a:gd name="connsiteY10-132" fmla="*/ 349269 h 923906"/>
                  <a:gd name="connsiteX0-133" fmla="*/ 2063 w 918524"/>
                  <a:gd name="connsiteY0-134" fmla="*/ 349269 h 923906"/>
                  <a:gd name="connsiteX1-135" fmla="*/ 264202 w 918524"/>
                  <a:gd name="connsiteY1-136" fmla="*/ 223173 h 923906"/>
                  <a:gd name="connsiteX2-137" fmla="*/ 459262 w 918524"/>
                  <a:gd name="connsiteY2-138" fmla="*/ 0 h 923906"/>
                  <a:gd name="connsiteX3-139" fmla="*/ 654322 w 918524"/>
                  <a:gd name="connsiteY3-140" fmla="*/ 223173 h 923906"/>
                  <a:gd name="connsiteX4-141" fmla="*/ 916461 w 918524"/>
                  <a:gd name="connsiteY4-142" fmla="*/ 349269 h 923906"/>
                  <a:gd name="connsiteX5-143" fmla="*/ 774876 w 918524"/>
                  <a:gd name="connsiteY5-144" fmla="*/ 613293 h 923906"/>
                  <a:gd name="connsiteX6-145" fmla="*/ 741827 w 918524"/>
                  <a:gd name="connsiteY6-146" fmla="*/ 914398 h 923906"/>
                  <a:gd name="connsiteX7-147" fmla="*/ 459262 w 918524"/>
                  <a:gd name="connsiteY7-148" fmla="*/ 854400 h 923906"/>
                  <a:gd name="connsiteX8-149" fmla="*/ 176697 w 918524"/>
                  <a:gd name="connsiteY8-150" fmla="*/ 914398 h 923906"/>
                  <a:gd name="connsiteX9-151" fmla="*/ 143648 w 918524"/>
                  <a:gd name="connsiteY9-152" fmla="*/ 613293 h 923906"/>
                  <a:gd name="connsiteX10-153" fmla="*/ 2063 w 918524"/>
                  <a:gd name="connsiteY10-154" fmla="*/ 349269 h 923906"/>
                </a:gdLst>
                <a:ahLst/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  <a:cxn ang="0">
                    <a:pos x="connsiteX4-9" y="connsiteY4-10"/>
                  </a:cxn>
                  <a:cxn ang="0">
                    <a:pos x="connsiteX5-11" y="connsiteY5-12"/>
                  </a:cxn>
                  <a:cxn ang="0">
                    <a:pos x="connsiteX6-13" y="connsiteY6-14"/>
                  </a:cxn>
                  <a:cxn ang="0">
                    <a:pos x="connsiteX7-15" y="connsiteY7-16"/>
                  </a:cxn>
                  <a:cxn ang="0">
                    <a:pos x="connsiteX8-17" y="connsiteY8-18"/>
                  </a:cxn>
                  <a:cxn ang="0">
                    <a:pos x="connsiteX9-19" y="connsiteY9-20"/>
                  </a:cxn>
                  <a:cxn ang="0">
                    <a:pos x="connsiteX10-21" y="connsiteY10-22"/>
                  </a:cxn>
                </a:cxnLst>
                <a:rect l="l" t="t" r="r" b="b"/>
                <a:pathLst>
                  <a:path w="918524" h="923906">
                    <a:moveTo>
                      <a:pt x="2063" y="349269"/>
                    </a:moveTo>
                    <a:cubicBezTo>
                      <a:pt x="22155" y="284249"/>
                      <a:pt x="188002" y="281384"/>
                      <a:pt x="264202" y="223173"/>
                    </a:cubicBezTo>
                    <a:cubicBezTo>
                      <a:pt x="340402" y="164962"/>
                      <a:pt x="394242" y="0"/>
                      <a:pt x="459262" y="0"/>
                    </a:cubicBezTo>
                    <a:cubicBezTo>
                      <a:pt x="524282" y="0"/>
                      <a:pt x="578122" y="164962"/>
                      <a:pt x="654322" y="223173"/>
                    </a:cubicBezTo>
                    <a:cubicBezTo>
                      <a:pt x="730522" y="281384"/>
                      <a:pt x="896369" y="284249"/>
                      <a:pt x="916461" y="349269"/>
                    </a:cubicBezTo>
                    <a:cubicBezTo>
                      <a:pt x="936553" y="414289"/>
                      <a:pt x="803982" y="519105"/>
                      <a:pt x="774876" y="613293"/>
                    </a:cubicBezTo>
                    <a:cubicBezTo>
                      <a:pt x="745770" y="707481"/>
                      <a:pt x="794429" y="874213"/>
                      <a:pt x="741827" y="914398"/>
                    </a:cubicBezTo>
                    <a:cubicBezTo>
                      <a:pt x="689225" y="954583"/>
                      <a:pt x="553450" y="854400"/>
                      <a:pt x="459262" y="854400"/>
                    </a:cubicBezTo>
                    <a:cubicBezTo>
                      <a:pt x="365074" y="874399"/>
                      <a:pt x="257367" y="928196"/>
                      <a:pt x="176697" y="914398"/>
                    </a:cubicBezTo>
                    <a:cubicBezTo>
                      <a:pt x="96027" y="900600"/>
                      <a:pt x="172754" y="707481"/>
                      <a:pt x="143648" y="613293"/>
                    </a:cubicBezTo>
                    <a:cubicBezTo>
                      <a:pt x="114542" y="519105"/>
                      <a:pt x="-18029" y="414289"/>
                      <a:pt x="2063" y="349269"/>
                    </a:cubicBezTo>
                    <a:close/>
                  </a:path>
                </a:pathLst>
              </a:custGeom>
              <a:solidFill>
                <a:schemeClr val="bg1"/>
              </a:solidFill>
              <a:ln w="15875">
                <a:noFill/>
              </a:ln>
              <a:effectLst>
                <a:outerShdw blurRad="76200" dist="50800" dir="5400000" algn="t" rotWithShape="0">
                  <a:prstClr val="black">
                    <a:alpha val="16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>
                    <a:solidFill>
                      <a:schemeClr val="lt1"/>
                    </a:solidFill>
                  </a:defRPr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>
                  <a:solidFill>
                    <a:schemeClr val="accent1"/>
                  </a:solidFill>
                  <a:latin typeface="zihun35hao-jindianyahei" panose="00000500000000000000" pitchFamily="2" charset="-122"/>
                  <a:ea typeface="zihun35hao-jindianyahei" panose="00000500000000000000" pitchFamily="2" charset="-122"/>
                  <a:sym typeface="zihun35hao-jindianyahei" panose="00000500000000000000" pitchFamily="2" charset="-122"/>
                </a:endParaRPr>
              </a:p>
            </p:txBody>
          </p:sp>
          <p:grpSp>
            <p:nvGrpSpPr>
              <p:cNvPr id="14" name="组合 69">
                <a:extLst>
                  <a:ext uri="{FF2B5EF4-FFF2-40B4-BE49-F238E27FC236}">
                    <a16:creationId xmlns:a16="http://schemas.microsoft.com/office/drawing/2014/main" id="{CE165EB7-646D-4B4A-A3FA-A718FE411B4D}"/>
                  </a:ext>
                </a:extLst>
              </p:cNvPr>
              <p:cNvGrpSpPr/>
              <p:nvPr/>
            </p:nvGrpSpPr>
            <p:grpSpPr>
              <a:xfrm>
                <a:off x="10646778" y="4762829"/>
                <a:ext cx="749726" cy="728735"/>
                <a:chOff x="11012539" y="4493889"/>
                <a:chExt cx="749726" cy="728735"/>
              </a:xfrm>
            </p:grpSpPr>
            <p:sp>
              <p:nvSpPr>
                <p:cNvPr id="15" name="五角星 2">
                  <a:extLst>
                    <a:ext uri="{FF2B5EF4-FFF2-40B4-BE49-F238E27FC236}">
                      <a16:creationId xmlns:a16="http://schemas.microsoft.com/office/drawing/2014/main" id="{EC18D5A6-3C02-4145-B620-4EB774E303A4}"/>
                    </a:ext>
                  </a:extLst>
                </p:cNvPr>
                <p:cNvSpPr/>
                <p:nvPr/>
              </p:nvSpPr>
              <p:spPr>
                <a:xfrm rot="20227648" flipH="1">
                  <a:off x="11012539" y="4493889"/>
                  <a:ext cx="749726" cy="728735"/>
                </a:xfrm>
                <a:custGeom>
                  <a:avLst/>
                  <a:gdLst>
                    <a:gd name="connsiteX0" fmla="*/ 1 w 914400"/>
                    <a:gd name="connsiteY0" fmla="*/ 349269 h 914400"/>
                    <a:gd name="connsiteX1" fmla="*/ 262140 w 914400"/>
                    <a:gd name="connsiteY1" fmla="*/ 223173 h 914400"/>
                    <a:gd name="connsiteX2" fmla="*/ 457200 w 914400"/>
                    <a:gd name="connsiteY2" fmla="*/ 0 h 914400"/>
                    <a:gd name="connsiteX3" fmla="*/ 652260 w 914400"/>
                    <a:gd name="connsiteY3" fmla="*/ 223173 h 914400"/>
                    <a:gd name="connsiteX4" fmla="*/ 914399 w 914400"/>
                    <a:gd name="connsiteY4" fmla="*/ 349269 h 914400"/>
                    <a:gd name="connsiteX5" fmla="*/ 772814 w 914400"/>
                    <a:gd name="connsiteY5" fmla="*/ 613293 h 914400"/>
                    <a:gd name="connsiteX6" fmla="*/ 739765 w 914400"/>
                    <a:gd name="connsiteY6" fmla="*/ 914398 h 914400"/>
                    <a:gd name="connsiteX7" fmla="*/ 457200 w 914400"/>
                    <a:gd name="connsiteY7" fmla="*/ 854400 h 914400"/>
                    <a:gd name="connsiteX8" fmla="*/ 174635 w 914400"/>
                    <a:gd name="connsiteY8" fmla="*/ 914398 h 914400"/>
                    <a:gd name="connsiteX9" fmla="*/ 141586 w 914400"/>
                    <a:gd name="connsiteY9" fmla="*/ 613293 h 914400"/>
                    <a:gd name="connsiteX10" fmla="*/ 1 w 914400"/>
                    <a:gd name="connsiteY10" fmla="*/ 349269 h 914400"/>
                    <a:gd name="connsiteX0-1" fmla="*/ 0 w 914398"/>
                    <a:gd name="connsiteY0-2" fmla="*/ 349269 h 923906"/>
                    <a:gd name="connsiteX1-3" fmla="*/ 262139 w 914398"/>
                    <a:gd name="connsiteY1-4" fmla="*/ 223173 h 923906"/>
                    <a:gd name="connsiteX2-5" fmla="*/ 457199 w 914398"/>
                    <a:gd name="connsiteY2-6" fmla="*/ 0 h 923906"/>
                    <a:gd name="connsiteX3-7" fmla="*/ 652259 w 914398"/>
                    <a:gd name="connsiteY3-8" fmla="*/ 223173 h 923906"/>
                    <a:gd name="connsiteX4-9" fmla="*/ 914398 w 914398"/>
                    <a:gd name="connsiteY4-10" fmla="*/ 349269 h 923906"/>
                    <a:gd name="connsiteX5-11" fmla="*/ 772813 w 914398"/>
                    <a:gd name="connsiteY5-12" fmla="*/ 613293 h 923906"/>
                    <a:gd name="connsiteX6-13" fmla="*/ 739764 w 914398"/>
                    <a:gd name="connsiteY6-14" fmla="*/ 914398 h 923906"/>
                    <a:gd name="connsiteX7-15" fmla="*/ 457199 w 914398"/>
                    <a:gd name="connsiteY7-16" fmla="*/ 854400 h 923906"/>
                    <a:gd name="connsiteX8-17" fmla="*/ 174634 w 914398"/>
                    <a:gd name="connsiteY8-18" fmla="*/ 914398 h 923906"/>
                    <a:gd name="connsiteX9-19" fmla="*/ 141585 w 914398"/>
                    <a:gd name="connsiteY9-20" fmla="*/ 613293 h 923906"/>
                    <a:gd name="connsiteX10-21" fmla="*/ 0 w 914398"/>
                    <a:gd name="connsiteY10-22" fmla="*/ 349269 h 923906"/>
                    <a:gd name="connsiteX0-23" fmla="*/ 0 w 916461"/>
                    <a:gd name="connsiteY0-24" fmla="*/ 349269 h 923906"/>
                    <a:gd name="connsiteX1-25" fmla="*/ 262139 w 916461"/>
                    <a:gd name="connsiteY1-26" fmla="*/ 223173 h 923906"/>
                    <a:gd name="connsiteX2-27" fmla="*/ 457199 w 916461"/>
                    <a:gd name="connsiteY2-28" fmla="*/ 0 h 923906"/>
                    <a:gd name="connsiteX3-29" fmla="*/ 652259 w 916461"/>
                    <a:gd name="connsiteY3-30" fmla="*/ 223173 h 923906"/>
                    <a:gd name="connsiteX4-31" fmla="*/ 914398 w 916461"/>
                    <a:gd name="connsiteY4-32" fmla="*/ 349269 h 923906"/>
                    <a:gd name="connsiteX5-33" fmla="*/ 772813 w 916461"/>
                    <a:gd name="connsiteY5-34" fmla="*/ 613293 h 923906"/>
                    <a:gd name="connsiteX6-35" fmla="*/ 739764 w 916461"/>
                    <a:gd name="connsiteY6-36" fmla="*/ 914398 h 923906"/>
                    <a:gd name="connsiteX7-37" fmla="*/ 457199 w 916461"/>
                    <a:gd name="connsiteY7-38" fmla="*/ 854400 h 923906"/>
                    <a:gd name="connsiteX8-39" fmla="*/ 174634 w 916461"/>
                    <a:gd name="connsiteY8-40" fmla="*/ 914398 h 923906"/>
                    <a:gd name="connsiteX9-41" fmla="*/ 141585 w 916461"/>
                    <a:gd name="connsiteY9-42" fmla="*/ 613293 h 923906"/>
                    <a:gd name="connsiteX10-43" fmla="*/ 0 w 916461"/>
                    <a:gd name="connsiteY10-44" fmla="*/ 349269 h 923906"/>
                    <a:gd name="connsiteX0-45" fmla="*/ 0 w 916461"/>
                    <a:gd name="connsiteY0-46" fmla="*/ 349269 h 923906"/>
                    <a:gd name="connsiteX1-47" fmla="*/ 262139 w 916461"/>
                    <a:gd name="connsiteY1-48" fmla="*/ 223173 h 923906"/>
                    <a:gd name="connsiteX2-49" fmla="*/ 457199 w 916461"/>
                    <a:gd name="connsiteY2-50" fmla="*/ 0 h 923906"/>
                    <a:gd name="connsiteX3-51" fmla="*/ 652259 w 916461"/>
                    <a:gd name="connsiteY3-52" fmla="*/ 223173 h 923906"/>
                    <a:gd name="connsiteX4-53" fmla="*/ 914398 w 916461"/>
                    <a:gd name="connsiteY4-54" fmla="*/ 349269 h 923906"/>
                    <a:gd name="connsiteX5-55" fmla="*/ 772813 w 916461"/>
                    <a:gd name="connsiteY5-56" fmla="*/ 613293 h 923906"/>
                    <a:gd name="connsiteX6-57" fmla="*/ 739764 w 916461"/>
                    <a:gd name="connsiteY6-58" fmla="*/ 914398 h 923906"/>
                    <a:gd name="connsiteX7-59" fmla="*/ 457199 w 916461"/>
                    <a:gd name="connsiteY7-60" fmla="*/ 854400 h 923906"/>
                    <a:gd name="connsiteX8-61" fmla="*/ 174634 w 916461"/>
                    <a:gd name="connsiteY8-62" fmla="*/ 914398 h 923906"/>
                    <a:gd name="connsiteX9-63" fmla="*/ 141585 w 916461"/>
                    <a:gd name="connsiteY9-64" fmla="*/ 613293 h 923906"/>
                    <a:gd name="connsiteX10-65" fmla="*/ 0 w 916461"/>
                    <a:gd name="connsiteY10-66" fmla="*/ 349269 h 923906"/>
                    <a:gd name="connsiteX0-67" fmla="*/ 2063 w 918524"/>
                    <a:gd name="connsiteY0-68" fmla="*/ 349269 h 923906"/>
                    <a:gd name="connsiteX1-69" fmla="*/ 264202 w 918524"/>
                    <a:gd name="connsiteY1-70" fmla="*/ 223173 h 923906"/>
                    <a:gd name="connsiteX2-71" fmla="*/ 459262 w 918524"/>
                    <a:gd name="connsiteY2-72" fmla="*/ 0 h 923906"/>
                    <a:gd name="connsiteX3-73" fmla="*/ 654322 w 918524"/>
                    <a:gd name="connsiteY3-74" fmla="*/ 223173 h 923906"/>
                    <a:gd name="connsiteX4-75" fmla="*/ 916461 w 918524"/>
                    <a:gd name="connsiteY4-76" fmla="*/ 349269 h 923906"/>
                    <a:gd name="connsiteX5-77" fmla="*/ 774876 w 918524"/>
                    <a:gd name="connsiteY5-78" fmla="*/ 613293 h 923906"/>
                    <a:gd name="connsiteX6-79" fmla="*/ 741827 w 918524"/>
                    <a:gd name="connsiteY6-80" fmla="*/ 914398 h 923906"/>
                    <a:gd name="connsiteX7-81" fmla="*/ 459262 w 918524"/>
                    <a:gd name="connsiteY7-82" fmla="*/ 854400 h 923906"/>
                    <a:gd name="connsiteX8-83" fmla="*/ 176697 w 918524"/>
                    <a:gd name="connsiteY8-84" fmla="*/ 914398 h 923906"/>
                    <a:gd name="connsiteX9-85" fmla="*/ 143648 w 918524"/>
                    <a:gd name="connsiteY9-86" fmla="*/ 613293 h 923906"/>
                    <a:gd name="connsiteX10-87" fmla="*/ 2063 w 918524"/>
                    <a:gd name="connsiteY10-88" fmla="*/ 349269 h 923906"/>
                    <a:gd name="connsiteX0-89" fmla="*/ 2063 w 918524"/>
                    <a:gd name="connsiteY0-90" fmla="*/ 349269 h 923906"/>
                    <a:gd name="connsiteX1-91" fmla="*/ 264202 w 918524"/>
                    <a:gd name="connsiteY1-92" fmla="*/ 223173 h 923906"/>
                    <a:gd name="connsiteX2-93" fmla="*/ 459262 w 918524"/>
                    <a:gd name="connsiteY2-94" fmla="*/ 0 h 923906"/>
                    <a:gd name="connsiteX3-95" fmla="*/ 654322 w 918524"/>
                    <a:gd name="connsiteY3-96" fmla="*/ 223173 h 923906"/>
                    <a:gd name="connsiteX4-97" fmla="*/ 916461 w 918524"/>
                    <a:gd name="connsiteY4-98" fmla="*/ 349269 h 923906"/>
                    <a:gd name="connsiteX5-99" fmla="*/ 774876 w 918524"/>
                    <a:gd name="connsiteY5-100" fmla="*/ 613293 h 923906"/>
                    <a:gd name="connsiteX6-101" fmla="*/ 741827 w 918524"/>
                    <a:gd name="connsiteY6-102" fmla="*/ 914398 h 923906"/>
                    <a:gd name="connsiteX7-103" fmla="*/ 459262 w 918524"/>
                    <a:gd name="connsiteY7-104" fmla="*/ 854400 h 923906"/>
                    <a:gd name="connsiteX8-105" fmla="*/ 176697 w 918524"/>
                    <a:gd name="connsiteY8-106" fmla="*/ 914398 h 923906"/>
                    <a:gd name="connsiteX9-107" fmla="*/ 143648 w 918524"/>
                    <a:gd name="connsiteY9-108" fmla="*/ 613293 h 923906"/>
                    <a:gd name="connsiteX10-109" fmla="*/ 2063 w 918524"/>
                    <a:gd name="connsiteY10-110" fmla="*/ 349269 h 923906"/>
                    <a:gd name="connsiteX0-111" fmla="*/ 2063 w 918524"/>
                    <a:gd name="connsiteY0-112" fmla="*/ 349269 h 923906"/>
                    <a:gd name="connsiteX1-113" fmla="*/ 264202 w 918524"/>
                    <a:gd name="connsiteY1-114" fmla="*/ 223173 h 923906"/>
                    <a:gd name="connsiteX2-115" fmla="*/ 459262 w 918524"/>
                    <a:gd name="connsiteY2-116" fmla="*/ 0 h 923906"/>
                    <a:gd name="connsiteX3-117" fmla="*/ 654322 w 918524"/>
                    <a:gd name="connsiteY3-118" fmla="*/ 223173 h 923906"/>
                    <a:gd name="connsiteX4-119" fmla="*/ 916461 w 918524"/>
                    <a:gd name="connsiteY4-120" fmla="*/ 349269 h 923906"/>
                    <a:gd name="connsiteX5-121" fmla="*/ 774876 w 918524"/>
                    <a:gd name="connsiteY5-122" fmla="*/ 613293 h 923906"/>
                    <a:gd name="connsiteX6-123" fmla="*/ 741827 w 918524"/>
                    <a:gd name="connsiteY6-124" fmla="*/ 914398 h 923906"/>
                    <a:gd name="connsiteX7-125" fmla="*/ 459262 w 918524"/>
                    <a:gd name="connsiteY7-126" fmla="*/ 854400 h 923906"/>
                    <a:gd name="connsiteX8-127" fmla="*/ 176697 w 918524"/>
                    <a:gd name="connsiteY8-128" fmla="*/ 914398 h 923906"/>
                    <a:gd name="connsiteX9-129" fmla="*/ 143648 w 918524"/>
                    <a:gd name="connsiteY9-130" fmla="*/ 613293 h 923906"/>
                    <a:gd name="connsiteX10-131" fmla="*/ 2063 w 918524"/>
                    <a:gd name="connsiteY10-132" fmla="*/ 349269 h 923906"/>
                    <a:gd name="connsiteX0-133" fmla="*/ 2063 w 918524"/>
                    <a:gd name="connsiteY0-134" fmla="*/ 349269 h 923906"/>
                    <a:gd name="connsiteX1-135" fmla="*/ 264202 w 918524"/>
                    <a:gd name="connsiteY1-136" fmla="*/ 223173 h 923906"/>
                    <a:gd name="connsiteX2-137" fmla="*/ 459262 w 918524"/>
                    <a:gd name="connsiteY2-138" fmla="*/ 0 h 923906"/>
                    <a:gd name="connsiteX3-139" fmla="*/ 654322 w 918524"/>
                    <a:gd name="connsiteY3-140" fmla="*/ 223173 h 923906"/>
                    <a:gd name="connsiteX4-141" fmla="*/ 916461 w 918524"/>
                    <a:gd name="connsiteY4-142" fmla="*/ 349269 h 923906"/>
                    <a:gd name="connsiteX5-143" fmla="*/ 774876 w 918524"/>
                    <a:gd name="connsiteY5-144" fmla="*/ 613293 h 923906"/>
                    <a:gd name="connsiteX6-145" fmla="*/ 741827 w 918524"/>
                    <a:gd name="connsiteY6-146" fmla="*/ 914398 h 923906"/>
                    <a:gd name="connsiteX7-147" fmla="*/ 459262 w 918524"/>
                    <a:gd name="connsiteY7-148" fmla="*/ 854400 h 923906"/>
                    <a:gd name="connsiteX8-149" fmla="*/ 176697 w 918524"/>
                    <a:gd name="connsiteY8-150" fmla="*/ 914398 h 923906"/>
                    <a:gd name="connsiteX9-151" fmla="*/ 143648 w 918524"/>
                    <a:gd name="connsiteY9-152" fmla="*/ 613293 h 923906"/>
                    <a:gd name="connsiteX10-153" fmla="*/ 2063 w 918524"/>
                    <a:gd name="connsiteY10-154" fmla="*/ 349269 h 923906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  <a:cxn ang="0">
                      <a:pos x="connsiteX4-9" y="connsiteY4-10"/>
                    </a:cxn>
                    <a:cxn ang="0">
                      <a:pos x="connsiteX5-11" y="connsiteY5-12"/>
                    </a:cxn>
                    <a:cxn ang="0">
                      <a:pos x="connsiteX6-13" y="connsiteY6-14"/>
                    </a:cxn>
                    <a:cxn ang="0">
                      <a:pos x="connsiteX7-15" y="connsiteY7-16"/>
                    </a:cxn>
                    <a:cxn ang="0">
                      <a:pos x="connsiteX8-17" y="connsiteY8-18"/>
                    </a:cxn>
                    <a:cxn ang="0">
                      <a:pos x="connsiteX9-19" y="connsiteY9-20"/>
                    </a:cxn>
                    <a:cxn ang="0">
                      <a:pos x="connsiteX10-21" y="connsiteY10-22"/>
                    </a:cxn>
                  </a:cxnLst>
                  <a:rect l="l" t="t" r="r" b="b"/>
                  <a:pathLst>
                    <a:path w="918524" h="923906">
                      <a:moveTo>
                        <a:pt x="2063" y="349269"/>
                      </a:moveTo>
                      <a:cubicBezTo>
                        <a:pt x="22155" y="284249"/>
                        <a:pt x="188002" y="281384"/>
                        <a:pt x="264202" y="223173"/>
                      </a:cubicBezTo>
                      <a:cubicBezTo>
                        <a:pt x="340402" y="164962"/>
                        <a:pt x="394242" y="0"/>
                        <a:pt x="459262" y="0"/>
                      </a:cubicBezTo>
                      <a:cubicBezTo>
                        <a:pt x="524282" y="0"/>
                        <a:pt x="578122" y="164962"/>
                        <a:pt x="654322" y="223173"/>
                      </a:cubicBezTo>
                      <a:cubicBezTo>
                        <a:pt x="730522" y="281384"/>
                        <a:pt x="896369" y="284249"/>
                        <a:pt x="916461" y="349269"/>
                      </a:cubicBezTo>
                      <a:cubicBezTo>
                        <a:pt x="936553" y="414289"/>
                        <a:pt x="803982" y="519105"/>
                        <a:pt x="774876" y="613293"/>
                      </a:cubicBezTo>
                      <a:cubicBezTo>
                        <a:pt x="745770" y="707481"/>
                        <a:pt x="794429" y="874213"/>
                        <a:pt x="741827" y="914398"/>
                      </a:cubicBezTo>
                      <a:cubicBezTo>
                        <a:pt x="689225" y="954583"/>
                        <a:pt x="553450" y="854400"/>
                        <a:pt x="459262" y="854400"/>
                      </a:cubicBezTo>
                      <a:cubicBezTo>
                        <a:pt x="365074" y="874399"/>
                        <a:pt x="257367" y="928196"/>
                        <a:pt x="176697" y="914398"/>
                      </a:cubicBezTo>
                      <a:cubicBezTo>
                        <a:pt x="96027" y="900600"/>
                        <a:pt x="172754" y="707481"/>
                        <a:pt x="143648" y="613293"/>
                      </a:cubicBezTo>
                      <a:cubicBezTo>
                        <a:pt x="114542" y="519105"/>
                        <a:pt x="-18029" y="414289"/>
                        <a:pt x="2063" y="349269"/>
                      </a:cubicBezTo>
                      <a:close/>
                    </a:path>
                  </a:pathLst>
                </a:custGeom>
                <a:solidFill>
                  <a:srgbClr val="FFFF00"/>
                </a:solidFill>
                <a:ln w="15875">
                  <a:solidFill>
                    <a:srgbClr val="FFFF00"/>
                  </a:solidFill>
                </a:ln>
                <a:effectLst>
                  <a:innerShdw blurRad="292100">
                    <a:srgbClr val="FFC000"/>
                  </a:inn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>
                      <a:solidFill>
                        <a:schemeClr val="lt1"/>
                      </a:solidFill>
                    </a:defRPr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350">
                    <a:solidFill>
                      <a:schemeClr val="accent1"/>
                    </a:solidFill>
                    <a:latin typeface="zihun35hao-jindianyahei" panose="00000500000000000000" pitchFamily="2" charset="-122"/>
                    <a:ea typeface="zihun35hao-jindianyahei" panose="00000500000000000000" pitchFamily="2" charset="-122"/>
                    <a:sym typeface="zihun35hao-jindianyahei" panose="00000500000000000000" pitchFamily="2" charset="-122"/>
                  </a:endParaRPr>
                </a:p>
              </p:txBody>
            </p:sp>
            <p:sp>
              <p:nvSpPr>
                <p:cNvPr id="16" name="五角星 2">
                  <a:extLst>
                    <a:ext uri="{FF2B5EF4-FFF2-40B4-BE49-F238E27FC236}">
                      <a16:creationId xmlns:a16="http://schemas.microsoft.com/office/drawing/2014/main" id="{B900EC14-D990-440C-AC9F-9946A140913F}"/>
                    </a:ext>
                  </a:extLst>
                </p:cNvPr>
                <p:cNvSpPr/>
                <p:nvPr/>
              </p:nvSpPr>
              <p:spPr>
                <a:xfrm rot="20424262">
                  <a:off x="11046365" y="4655056"/>
                  <a:ext cx="290576" cy="221980"/>
                </a:xfrm>
                <a:custGeom>
                  <a:avLst/>
                  <a:gdLst>
                    <a:gd name="connsiteX0" fmla="*/ 1 w 914400"/>
                    <a:gd name="connsiteY0" fmla="*/ 349269 h 914400"/>
                    <a:gd name="connsiteX1" fmla="*/ 262140 w 914400"/>
                    <a:gd name="connsiteY1" fmla="*/ 223173 h 914400"/>
                    <a:gd name="connsiteX2" fmla="*/ 457200 w 914400"/>
                    <a:gd name="connsiteY2" fmla="*/ 0 h 914400"/>
                    <a:gd name="connsiteX3" fmla="*/ 652260 w 914400"/>
                    <a:gd name="connsiteY3" fmla="*/ 223173 h 914400"/>
                    <a:gd name="connsiteX4" fmla="*/ 914399 w 914400"/>
                    <a:gd name="connsiteY4" fmla="*/ 349269 h 914400"/>
                    <a:gd name="connsiteX5" fmla="*/ 772814 w 914400"/>
                    <a:gd name="connsiteY5" fmla="*/ 613293 h 914400"/>
                    <a:gd name="connsiteX6" fmla="*/ 739765 w 914400"/>
                    <a:gd name="connsiteY6" fmla="*/ 914398 h 914400"/>
                    <a:gd name="connsiteX7" fmla="*/ 457200 w 914400"/>
                    <a:gd name="connsiteY7" fmla="*/ 854400 h 914400"/>
                    <a:gd name="connsiteX8" fmla="*/ 174635 w 914400"/>
                    <a:gd name="connsiteY8" fmla="*/ 914398 h 914400"/>
                    <a:gd name="connsiteX9" fmla="*/ 141586 w 914400"/>
                    <a:gd name="connsiteY9" fmla="*/ 613293 h 914400"/>
                    <a:gd name="connsiteX10" fmla="*/ 1 w 914400"/>
                    <a:gd name="connsiteY10" fmla="*/ 349269 h 914400"/>
                    <a:gd name="connsiteX0-1" fmla="*/ 0 w 914398"/>
                    <a:gd name="connsiteY0-2" fmla="*/ 349269 h 923906"/>
                    <a:gd name="connsiteX1-3" fmla="*/ 262139 w 914398"/>
                    <a:gd name="connsiteY1-4" fmla="*/ 223173 h 923906"/>
                    <a:gd name="connsiteX2-5" fmla="*/ 457199 w 914398"/>
                    <a:gd name="connsiteY2-6" fmla="*/ 0 h 923906"/>
                    <a:gd name="connsiteX3-7" fmla="*/ 652259 w 914398"/>
                    <a:gd name="connsiteY3-8" fmla="*/ 223173 h 923906"/>
                    <a:gd name="connsiteX4-9" fmla="*/ 914398 w 914398"/>
                    <a:gd name="connsiteY4-10" fmla="*/ 349269 h 923906"/>
                    <a:gd name="connsiteX5-11" fmla="*/ 772813 w 914398"/>
                    <a:gd name="connsiteY5-12" fmla="*/ 613293 h 923906"/>
                    <a:gd name="connsiteX6-13" fmla="*/ 739764 w 914398"/>
                    <a:gd name="connsiteY6-14" fmla="*/ 914398 h 923906"/>
                    <a:gd name="connsiteX7-15" fmla="*/ 457199 w 914398"/>
                    <a:gd name="connsiteY7-16" fmla="*/ 854400 h 923906"/>
                    <a:gd name="connsiteX8-17" fmla="*/ 174634 w 914398"/>
                    <a:gd name="connsiteY8-18" fmla="*/ 914398 h 923906"/>
                    <a:gd name="connsiteX9-19" fmla="*/ 141585 w 914398"/>
                    <a:gd name="connsiteY9-20" fmla="*/ 613293 h 923906"/>
                    <a:gd name="connsiteX10-21" fmla="*/ 0 w 914398"/>
                    <a:gd name="connsiteY10-22" fmla="*/ 349269 h 923906"/>
                    <a:gd name="connsiteX0-23" fmla="*/ 0 w 916461"/>
                    <a:gd name="connsiteY0-24" fmla="*/ 349269 h 923906"/>
                    <a:gd name="connsiteX1-25" fmla="*/ 262139 w 916461"/>
                    <a:gd name="connsiteY1-26" fmla="*/ 223173 h 923906"/>
                    <a:gd name="connsiteX2-27" fmla="*/ 457199 w 916461"/>
                    <a:gd name="connsiteY2-28" fmla="*/ 0 h 923906"/>
                    <a:gd name="connsiteX3-29" fmla="*/ 652259 w 916461"/>
                    <a:gd name="connsiteY3-30" fmla="*/ 223173 h 923906"/>
                    <a:gd name="connsiteX4-31" fmla="*/ 914398 w 916461"/>
                    <a:gd name="connsiteY4-32" fmla="*/ 349269 h 923906"/>
                    <a:gd name="connsiteX5-33" fmla="*/ 772813 w 916461"/>
                    <a:gd name="connsiteY5-34" fmla="*/ 613293 h 923906"/>
                    <a:gd name="connsiteX6-35" fmla="*/ 739764 w 916461"/>
                    <a:gd name="connsiteY6-36" fmla="*/ 914398 h 923906"/>
                    <a:gd name="connsiteX7-37" fmla="*/ 457199 w 916461"/>
                    <a:gd name="connsiteY7-38" fmla="*/ 854400 h 923906"/>
                    <a:gd name="connsiteX8-39" fmla="*/ 174634 w 916461"/>
                    <a:gd name="connsiteY8-40" fmla="*/ 914398 h 923906"/>
                    <a:gd name="connsiteX9-41" fmla="*/ 141585 w 916461"/>
                    <a:gd name="connsiteY9-42" fmla="*/ 613293 h 923906"/>
                    <a:gd name="connsiteX10-43" fmla="*/ 0 w 916461"/>
                    <a:gd name="connsiteY10-44" fmla="*/ 349269 h 923906"/>
                    <a:gd name="connsiteX0-45" fmla="*/ 0 w 916461"/>
                    <a:gd name="connsiteY0-46" fmla="*/ 349269 h 923906"/>
                    <a:gd name="connsiteX1-47" fmla="*/ 262139 w 916461"/>
                    <a:gd name="connsiteY1-48" fmla="*/ 223173 h 923906"/>
                    <a:gd name="connsiteX2-49" fmla="*/ 457199 w 916461"/>
                    <a:gd name="connsiteY2-50" fmla="*/ 0 h 923906"/>
                    <a:gd name="connsiteX3-51" fmla="*/ 652259 w 916461"/>
                    <a:gd name="connsiteY3-52" fmla="*/ 223173 h 923906"/>
                    <a:gd name="connsiteX4-53" fmla="*/ 914398 w 916461"/>
                    <a:gd name="connsiteY4-54" fmla="*/ 349269 h 923906"/>
                    <a:gd name="connsiteX5-55" fmla="*/ 772813 w 916461"/>
                    <a:gd name="connsiteY5-56" fmla="*/ 613293 h 923906"/>
                    <a:gd name="connsiteX6-57" fmla="*/ 739764 w 916461"/>
                    <a:gd name="connsiteY6-58" fmla="*/ 914398 h 923906"/>
                    <a:gd name="connsiteX7-59" fmla="*/ 457199 w 916461"/>
                    <a:gd name="connsiteY7-60" fmla="*/ 854400 h 923906"/>
                    <a:gd name="connsiteX8-61" fmla="*/ 174634 w 916461"/>
                    <a:gd name="connsiteY8-62" fmla="*/ 914398 h 923906"/>
                    <a:gd name="connsiteX9-63" fmla="*/ 141585 w 916461"/>
                    <a:gd name="connsiteY9-64" fmla="*/ 613293 h 923906"/>
                    <a:gd name="connsiteX10-65" fmla="*/ 0 w 916461"/>
                    <a:gd name="connsiteY10-66" fmla="*/ 349269 h 923906"/>
                    <a:gd name="connsiteX0-67" fmla="*/ 2063 w 918524"/>
                    <a:gd name="connsiteY0-68" fmla="*/ 349269 h 923906"/>
                    <a:gd name="connsiteX1-69" fmla="*/ 264202 w 918524"/>
                    <a:gd name="connsiteY1-70" fmla="*/ 223173 h 923906"/>
                    <a:gd name="connsiteX2-71" fmla="*/ 459262 w 918524"/>
                    <a:gd name="connsiteY2-72" fmla="*/ 0 h 923906"/>
                    <a:gd name="connsiteX3-73" fmla="*/ 654322 w 918524"/>
                    <a:gd name="connsiteY3-74" fmla="*/ 223173 h 923906"/>
                    <a:gd name="connsiteX4-75" fmla="*/ 916461 w 918524"/>
                    <a:gd name="connsiteY4-76" fmla="*/ 349269 h 923906"/>
                    <a:gd name="connsiteX5-77" fmla="*/ 774876 w 918524"/>
                    <a:gd name="connsiteY5-78" fmla="*/ 613293 h 923906"/>
                    <a:gd name="connsiteX6-79" fmla="*/ 741827 w 918524"/>
                    <a:gd name="connsiteY6-80" fmla="*/ 914398 h 923906"/>
                    <a:gd name="connsiteX7-81" fmla="*/ 459262 w 918524"/>
                    <a:gd name="connsiteY7-82" fmla="*/ 854400 h 923906"/>
                    <a:gd name="connsiteX8-83" fmla="*/ 176697 w 918524"/>
                    <a:gd name="connsiteY8-84" fmla="*/ 914398 h 923906"/>
                    <a:gd name="connsiteX9-85" fmla="*/ 143648 w 918524"/>
                    <a:gd name="connsiteY9-86" fmla="*/ 613293 h 923906"/>
                    <a:gd name="connsiteX10-87" fmla="*/ 2063 w 918524"/>
                    <a:gd name="connsiteY10-88" fmla="*/ 349269 h 923906"/>
                    <a:gd name="connsiteX0-89" fmla="*/ 2063 w 918524"/>
                    <a:gd name="connsiteY0-90" fmla="*/ 349269 h 923906"/>
                    <a:gd name="connsiteX1-91" fmla="*/ 264202 w 918524"/>
                    <a:gd name="connsiteY1-92" fmla="*/ 223173 h 923906"/>
                    <a:gd name="connsiteX2-93" fmla="*/ 459262 w 918524"/>
                    <a:gd name="connsiteY2-94" fmla="*/ 0 h 923906"/>
                    <a:gd name="connsiteX3-95" fmla="*/ 654322 w 918524"/>
                    <a:gd name="connsiteY3-96" fmla="*/ 223173 h 923906"/>
                    <a:gd name="connsiteX4-97" fmla="*/ 916461 w 918524"/>
                    <a:gd name="connsiteY4-98" fmla="*/ 349269 h 923906"/>
                    <a:gd name="connsiteX5-99" fmla="*/ 774876 w 918524"/>
                    <a:gd name="connsiteY5-100" fmla="*/ 613293 h 923906"/>
                    <a:gd name="connsiteX6-101" fmla="*/ 741827 w 918524"/>
                    <a:gd name="connsiteY6-102" fmla="*/ 914398 h 923906"/>
                    <a:gd name="connsiteX7-103" fmla="*/ 459262 w 918524"/>
                    <a:gd name="connsiteY7-104" fmla="*/ 854400 h 923906"/>
                    <a:gd name="connsiteX8-105" fmla="*/ 176697 w 918524"/>
                    <a:gd name="connsiteY8-106" fmla="*/ 914398 h 923906"/>
                    <a:gd name="connsiteX9-107" fmla="*/ 143648 w 918524"/>
                    <a:gd name="connsiteY9-108" fmla="*/ 613293 h 923906"/>
                    <a:gd name="connsiteX10-109" fmla="*/ 2063 w 918524"/>
                    <a:gd name="connsiteY10-110" fmla="*/ 349269 h 923906"/>
                    <a:gd name="connsiteX0-111" fmla="*/ 2063 w 918524"/>
                    <a:gd name="connsiteY0-112" fmla="*/ 349269 h 923906"/>
                    <a:gd name="connsiteX1-113" fmla="*/ 264202 w 918524"/>
                    <a:gd name="connsiteY1-114" fmla="*/ 223173 h 923906"/>
                    <a:gd name="connsiteX2-115" fmla="*/ 459262 w 918524"/>
                    <a:gd name="connsiteY2-116" fmla="*/ 0 h 923906"/>
                    <a:gd name="connsiteX3-117" fmla="*/ 654322 w 918524"/>
                    <a:gd name="connsiteY3-118" fmla="*/ 223173 h 923906"/>
                    <a:gd name="connsiteX4-119" fmla="*/ 916461 w 918524"/>
                    <a:gd name="connsiteY4-120" fmla="*/ 349269 h 923906"/>
                    <a:gd name="connsiteX5-121" fmla="*/ 774876 w 918524"/>
                    <a:gd name="connsiteY5-122" fmla="*/ 613293 h 923906"/>
                    <a:gd name="connsiteX6-123" fmla="*/ 741827 w 918524"/>
                    <a:gd name="connsiteY6-124" fmla="*/ 914398 h 923906"/>
                    <a:gd name="connsiteX7-125" fmla="*/ 459262 w 918524"/>
                    <a:gd name="connsiteY7-126" fmla="*/ 854400 h 923906"/>
                    <a:gd name="connsiteX8-127" fmla="*/ 176697 w 918524"/>
                    <a:gd name="connsiteY8-128" fmla="*/ 914398 h 923906"/>
                    <a:gd name="connsiteX9-129" fmla="*/ 143648 w 918524"/>
                    <a:gd name="connsiteY9-130" fmla="*/ 613293 h 923906"/>
                    <a:gd name="connsiteX10-131" fmla="*/ 2063 w 918524"/>
                    <a:gd name="connsiteY10-132" fmla="*/ 349269 h 923906"/>
                    <a:gd name="connsiteX0-133" fmla="*/ 2063 w 918524"/>
                    <a:gd name="connsiteY0-134" fmla="*/ 349269 h 923906"/>
                    <a:gd name="connsiteX1-135" fmla="*/ 264202 w 918524"/>
                    <a:gd name="connsiteY1-136" fmla="*/ 223173 h 923906"/>
                    <a:gd name="connsiteX2-137" fmla="*/ 459262 w 918524"/>
                    <a:gd name="connsiteY2-138" fmla="*/ 0 h 923906"/>
                    <a:gd name="connsiteX3-139" fmla="*/ 654322 w 918524"/>
                    <a:gd name="connsiteY3-140" fmla="*/ 223173 h 923906"/>
                    <a:gd name="connsiteX4-141" fmla="*/ 916461 w 918524"/>
                    <a:gd name="connsiteY4-142" fmla="*/ 349269 h 923906"/>
                    <a:gd name="connsiteX5-143" fmla="*/ 774876 w 918524"/>
                    <a:gd name="connsiteY5-144" fmla="*/ 613293 h 923906"/>
                    <a:gd name="connsiteX6-145" fmla="*/ 741827 w 918524"/>
                    <a:gd name="connsiteY6-146" fmla="*/ 914398 h 923906"/>
                    <a:gd name="connsiteX7-147" fmla="*/ 459262 w 918524"/>
                    <a:gd name="connsiteY7-148" fmla="*/ 854400 h 923906"/>
                    <a:gd name="connsiteX8-149" fmla="*/ 176697 w 918524"/>
                    <a:gd name="connsiteY8-150" fmla="*/ 914398 h 923906"/>
                    <a:gd name="connsiteX9-151" fmla="*/ 143648 w 918524"/>
                    <a:gd name="connsiteY9-152" fmla="*/ 613293 h 923906"/>
                    <a:gd name="connsiteX10-153" fmla="*/ 2063 w 918524"/>
                    <a:gd name="connsiteY10-154" fmla="*/ 349269 h 923906"/>
                    <a:gd name="connsiteX0-155" fmla="*/ 654322 w 918524"/>
                    <a:gd name="connsiteY0-156" fmla="*/ 223173 h 923906"/>
                    <a:gd name="connsiteX1-157" fmla="*/ 916461 w 918524"/>
                    <a:gd name="connsiteY1-158" fmla="*/ 349269 h 923906"/>
                    <a:gd name="connsiteX2-159" fmla="*/ 774876 w 918524"/>
                    <a:gd name="connsiteY2-160" fmla="*/ 613293 h 923906"/>
                    <a:gd name="connsiteX3-161" fmla="*/ 741827 w 918524"/>
                    <a:gd name="connsiteY3-162" fmla="*/ 914398 h 923906"/>
                    <a:gd name="connsiteX4-163" fmla="*/ 459262 w 918524"/>
                    <a:gd name="connsiteY4-164" fmla="*/ 854400 h 923906"/>
                    <a:gd name="connsiteX5-165" fmla="*/ 176697 w 918524"/>
                    <a:gd name="connsiteY5-166" fmla="*/ 914398 h 923906"/>
                    <a:gd name="connsiteX6-167" fmla="*/ 143648 w 918524"/>
                    <a:gd name="connsiteY6-168" fmla="*/ 613293 h 923906"/>
                    <a:gd name="connsiteX7-169" fmla="*/ 2063 w 918524"/>
                    <a:gd name="connsiteY7-170" fmla="*/ 349269 h 923906"/>
                    <a:gd name="connsiteX8-171" fmla="*/ 264202 w 918524"/>
                    <a:gd name="connsiteY8-172" fmla="*/ 223173 h 923906"/>
                    <a:gd name="connsiteX9-173" fmla="*/ 459262 w 918524"/>
                    <a:gd name="connsiteY9-174" fmla="*/ 0 h 923906"/>
                    <a:gd name="connsiteX10-175" fmla="*/ 715845 w 918524"/>
                    <a:gd name="connsiteY10-176" fmla="*/ 284696 h 923906"/>
                    <a:gd name="connsiteX0-177" fmla="*/ 916461 w 918524"/>
                    <a:gd name="connsiteY0-178" fmla="*/ 349269 h 923906"/>
                    <a:gd name="connsiteX1-179" fmla="*/ 774876 w 918524"/>
                    <a:gd name="connsiteY1-180" fmla="*/ 613293 h 923906"/>
                    <a:gd name="connsiteX2-181" fmla="*/ 741827 w 918524"/>
                    <a:gd name="connsiteY2-182" fmla="*/ 914398 h 923906"/>
                    <a:gd name="connsiteX3-183" fmla="*/ 459262 w 918524"/>
                    <a:gd name="connsiteY3-184" fmla="*/ 854400 h 923906"/>
                    <a:gd name="connsiteX4-185" fmla="*/ 176697 w 918524"/>
                    <a:gd name="connsiteY4-186" fmla="*/ 914398 h 923906"/>
                    <a:gd name="connsiteX5-187" fmla="*/ 143648 w 918524"/>
                    <a:gd name="connsiteY5-188" fmla="*/ 613293 h 923906"/>
                    <a:gd name="connsiteX6-189" fmla="*/ 2063 w 918524"/>
                    <a:gd name="connsiteY6-190" fmla="*/ 349269 h 923906"/>
                    <a:gd name="connsiteX7-191" fmla="*/ 264202 w 918524"/>
                    <a:gd name="connsiteY7-192" fmla="*/ 223173 h 923906"/>
                    <a:gd name="connsiteX8-193" fmla="*/ 459262 w 918524"/>
                    <a:gd name="connsiteY8-194" fmla="*/ 0 h 923906"/>
                    <a:gd name="connsiteX9-195" fmla="*/ 715845 w 918524"/>
                    <a:gd name="connsiteY9-196" fmla="*/ 284696 h 923906"/>
                    <a:gd name="connsiteX0-197" fmla="*/ 774876 w 774876"/>
                    <a:gd name="connsiteY0-198" fmla="*/ 613293 h 923906"/>
                    <a:gd name="connsiteX1-199" fmla="*/ 741827 w 774876"/>
                    <a:gd name="connsiteY1-200" fmla="*/ 914398 h 923906"/>
                    <a:gd name="connsiteX2-201" fmla="*/ 459262 w 774876"/>
                    <a:gd name="connsiteY2-202" fmla="*/ 854400 h 923906"/>
                    <a:gd name="connsiteX3-203" fmla="*/ 176697 w 774876"/>
                    <a:gd name="connsiteY3-204" fmla="*/ 914398 h 923906"/>
                    <a:gd name="connsiteX4-205" fmla="*/ 143648 w 774876"/>
                    <a:gd name="connsiteY4-206" fmla="*/ 613293 h 923906"/>
                    <a:gd name="connsiteX5-207" fmla="*/ 2063 w 774876"/>
                    <a:gd name="connsiteY5-208" fmla="*/ 349269 h 923906"/>
                    <a:gd name="connsiteX6-209" fmla="*/ 264202 w 774876"/>
                    <a:gd name="connsiteY6-210" fmla="*/ 223173 h 923906"/>
                    <a:gd name="connsiteX7-211" fmla="*/ 459262 w 774876"/>
                    <a:gd name="connsiteY7-212" fmla="*/ 0 h 923906"/>
                    <a:gd name="connsiteX8-213" fmla="*/ 715845 w 774876"/>
                    <a:gd name="connsiteY8-214" fmla="*/ 284696 h 923906"/>
                    <a:gd name="connsiteX0-215" fmla="*/ 741827 w 741827"/>
                    <a:gd name="connsiteY0-216" fmla="*/ 914398 h 923906"/>
                    <a:gd name="connsiteX1-217" fmla="*/ 459262 w 741827"/>
                    <a:gd name="connsiteY1-218" fmla="*/ 854400 h 923906"/>
                    <a:gd name="connsiteX2-219" fmla="*/ 176697 w 741827"/>
                    <a:gd name="connsiteY2-220" fmla="*/ 914398 h 923906"/>
                    <a:gd name="connsiteX3-221" fmla="*/ 143648 w 741827"/>
                    <a:gd name="connsiteY3-222" fmla="*/ 613293 h 923906"/>
                    <a:gd name="connsiteX4-223" fmla="*/ 2063 w 741827"/>
                    <a:gd name="connsiteY4-224" fmla="*/ 349269 h 923906"/>
                    <a:gd name="connsiteX5-225" fmla="*/ 264202 w 741827"/>
                    <a:gd name="connsiteY5-226" fmla="*/ 223173 h 923906"/>
                    <a:gd name="connsiteX6-227" fmla="*/ 459262 w 741827"/>
                    <a:gd name="connsiteY6-228" fmla="*/ 0 h 923906"/>
                    <a:gd name="connsiteX7-229" fmla="*/ 715845 w 741827"/>
                    <a:gd name="connsiteY7-230" fmla="*/ 284696 h 923906"/>
                    <a:gd name="connsiteX0-231" fmla="*/ 459262 w 715845"/>
                    <a:gd name="connsiteY0-232" fmla="*/ 854400 h 916632"/>
                    <a:gd name="connsiteX1-233" fmla="*/ 176697 w 715845"/>
                    <a:gd name="connsiteY1-234" fmla="*/ 914398 h 916632"/>
                    <a:gd name="connsiteX2-235" fmla="*/ 143648 w 715845"/>
                    <a:gd name="connsiteY2-236" fmla="*/ 613293 h 916632"/>
                    <a:gd name="connsiteX3-237" fmla="*/ 2063 w 715845"/>
                    <a:gd name="connsiteY3-238" fmla="*/ 349269 h 916632"/>
                    <a:gd name="connsiteX4-239" fmla="*/ 264202 w 715845"/>
                    <a:gd name="connsiteY4-240" fmla="*/ 223173 h 916632"/>
                    <a:gd name="connsiteX5-241" fmla="*/ 459262 w 715845"/>
                    <a:gd name="connsiteY5-242" fmla="*/ 0 h 916632"/>
                    <a:gd name="connsiteX6-243" fmla="*/ 715845 w 715845"/>
                    <a:gd name="connsiteY6-244" fmla="*/ 284696 h 916632"/>
                    <a:gd name="connsiteX0-245" fmla="*/ 176697 w 715845"/>
                    <a:gd name="connsiteY0-246" fmla="*/ 914398 h 914398"/>
                    <a:gd name="connsiteX1-247" fmla="*/ 143648 w 715845"/>
                    <a:gd name="connsiteY1-248" fmla="*/ 613293 h 914398"/>
                    <a:gd name="connsiteX2-249" fmla="*/ 2063 w 715845"/>
                    <a:gd name="connsiteY2-250" fmla="*/ 349269 h 914398"/>
                    <a:gd name="connsiteX3-251" fmla="*/ 264202 w 715845"/>
                    <a:gd name="connsiteY3-252" fmla="*/ 223173 h 914398"/>
                    <a:gd name="connsiteX4-253" fmla="*/ 459262 w 715845"/>
                    <a:gd name="connsiteY4-254" fmla="*/ 0 h 914398"/>
                    <a:gd name="connsiteX5-255" fmla="*/ 715845 w 715845"/>
                    <a:gd name="connsiteY5-256" fmla="*/ 284696 h 914398"/>
                    <a:gd name="connsiteX0-257" fmla="*/ 143648 w 715845"/>
                    <a:gd name="connsiteY0-258" fmla="*/ 613293 h 613293"/>
                    <a:gd name="connsiteX1-259" fmla="*/ 2063 w 715845"/>
                    <a:gd name="connsiteY1-260" fmla="*/ 349269 h 613293"/>
                    <a:gd name="connsiteX2-261" fmla="*/ 264202 w 715845"/>
                    <a:gd name="connsiteY2-262" fmla="*/ 223173 h 613293"/>
                    <a:gd name="connsiteX3-263" fmla="*/ 459262 w 715845"/>
                    <a:gd name="connsiteY3-264" fmla="*/ 0 h 613293"/>
                    <a:gd name="connsiteX4-265" fmla="*/ 715845 w 715845"/>
                    <a:gd name="connsiteY4-266" fmla="*/ 284696 h 613293"/>
                    <a:gd name="connsiteX0-267" fmla="*/ 0 w 713782"/>
                    <a:gd name="connsiteY0-268" fmla="*/ 349269 h 349269"/>
                    <a:gd name="connsiteX1-269" fmla="*/ 262139 w 713782"/>
                    <a:gd name="connsiteY1-270" fmla="*/ 223173 h 349269"/>
                    <a:gd name="connsiteX2-271" fmla="*/ 457199 w 713782"/>
                    <a:gd name="connsiteY2-272" fmla="*/ 0 h 349269"/>
                    <a:gd name="connsiteX3-273" fmla="*/ 713782 w 713782"/>
                    <a:gd name="connsiteY3-274" fmla="*/ 284696 h 349269"/>
                    <a:gd name="connsiteX0-275" fmla="*/ 0 w 457199"/>
                    <a:gd name="connsiteY0-276" fmla="*/ 349269 h 349269"/>
                    <a:gd name="connsiteX1-277" fmla="*/ 262139 w 457199"/>
                    <a:gd name="connsiteY1-278" fmla="*/ 223173 h 349269"/>
                    <a:gd name="connsiteX2-279" fmla="*/ 457199 w 457199"/>
                    <a:gd name="connsiteY2-280" fmla="*/ 0 h 349269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</a:cxnLst>
                  <a:rect l="l" t="t" r="r" b="b"/>
                  <a:pathLst>
                    <a:path w="457199" h="349269">
                      <a:moveTo>
                        <a:pt x="0" y="349269"/>
                      </a:moveTo>
                      <a:cubicBezTo>
                        <a:pt x="20092" y="284249"/>
                        <a:pt x="185939" y="281384"/>
                        <a:pt x="262139" y="223173"/>
                      </a:cubicBezTo>
                      <a:cubicBezTo>
                        <a:pt x="338339" y="164962"/>
                        <a:pt x="392179" y="0"/>
                        <a:pt x="457199" y="0"/>
                      </a:cubicBezTo>
                    </a:path>
                  </a:pathLst>
                </a:custGeom>
                <a:noFill/>
                <a:ln w="28575" cap="rnd">
                  <a:solidFill>
                    <a:schemeClr val="bg1">
                      <a:alpha val="89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>
                      <a:solidFill>
                        <a:schemeClr val="lt1"/>
                      </a:solidFill>
                    </a:defRPr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350">
                    <a:solidFill>
                      <a:schemeClr val="accent1"/>
                    </a:solidFill>
                    <a:latin typeface="zihun35hao-jindianyahei" panose="00000500000000000000" pitchFamily="2" charset="-122"/>
                    <a:ea typeface="zihun35hao-jindianyahei" panose="00000500000000000000" pitchFamily="2" charset="-122"/>
                    <a:sym typeface="zihun35hao-jindianyahei" panose="00000500000000000000" pitchFamily="2" charset="-122"/>
                  </a:endParaRPr>
                </a:p>
              </p:txBody>
            </p:sp>
            <p:sp>
              <p:nvSpPr>
                <p:cNvPr id="17" name="五角星 2">
                  <a:extLst>
                    <a:ext uri="{FF2B5EF4-FFF2-40B4-BE49-F238E27FC236}">
                      <a16:creationId xmlns:a16="http://schemas.microsoft.com/office/drawing/2014/main" id="{232B01A5-E026-4631-8F04-F16E7C0E6A59}"/>
                    </a:ext>
                  </a:extLst>
                </p:cNvPr>
                <p:cNvSpPr/>
                <p:nvPr/>
              </p:nvSpPr>
              <p:spPr>
                <a:xfrm rot="6997346">
                  <a:off x="11587935" y="4901938"/>
                  <a:ext cx="128719" cy="147271"/>
                </a:xfrm>
                <a:custGeom>
                  <a:avLst/>
                  <a:gdLst>
                    <a:gd name="connsiteX0" fmla="*/ 1 w 914400"/>
                    <a:gd name="connsiteY0" fmla="*/ 349269 h 914400"/>
                    <a:gd name="connsiteX1" fmla="*/ 262140 w 914400"/>
                    <a:gd name="connsiteY1" fmla="*/ 223173 h 914400"/>
                    <a:gd name="connsiteX2" fmla="*/ 457200 w 914400"/>
                    <a:gd name="connsiteY2" fmla="*/ 0 h 914400"/>
                    <a:gd name="connsiteX3" fmla="*/ 652260 w 914400"/>
                    <a:gd name="connsiteY3" fmla="*/ 223173 h 914400"/>
                    <a:gd name="connsiteX4" fmla="*/ 914399 w 914400"/>
                    <a:gd name="connsiteY4" fmla="*/ 349269 h 914400"/>
                    <a:gd name="connsiteX5" fmla="*/ 772814 w 914400"/>
                    <a:gd name="connsiteY5" fmla="*/ 613293 h 914400"/>
                    <a:gd name="connsiteX6" fmla="*/ 739765 w 914400"/>
                    <a:gd name="connsiteY6" fmla="*/ 914398 h 914400"/>
                    <a:gd name="connsiteX7" fmla="*/ 457200 w 914400"/>
                    <a:gd name="connsiteY7" fmla="*/ 854400 h 914400"/>
                    <a:gd name="connsiteX8" fmla="*/ 174635 w 914400"/>
                    <a:gd name="connsiteY8" fmla="*/ 914398 h 914400"/>
                    <a:gd name="connsiteX9" fmla="*/ 141586 w 914400"/>
                    <a:gd name="connsiteY9" fmla="*/ 613293 h 914400"/>
                    <a:gd name="connsiteX10" fmla="*/ 1 w 914400"/>
                    <a:gd name="connsiteY10" fmla="*/ 349269 h 914400"/>
                    <a:gd name="connsiteX0-1" fmla="*/ 0 w 914398"/>
                    <a:gd name="connsiteY0-2" fmla="*/ 349269 h 923906"/>
                    <a:gd name="connsiteX1-3" fmla="*/ 262139 w 914398"/>
                    <a:gd name="connsiteY1-4" fmla="*/ 223173 h 923906"/>
                    <a:gd name="connsiteX2-5" fmla="*/ 457199 w 914398"/>
                    <a:gd name="connsiteY2-6" fmla="*/ 0 h 923906"/>
                    <a:gd name="connsiteX3-7" fmla="*/ 652259 w 914398"/>
                    <a:gd name="connsiteY3-8" fmla="*/ 223173 h 923906"/>
                    <a:gd name="connsiteX4-9" fmla="*/ 914398 w 914398"/>
                    <a:gd name="connsiteY4-10" fmla="*/ 349269 h 923906"/>
                    <a:gd name="connsiteX5-11" fmla="*/ 772813 w 914398"/>
                    <a:gd name="connsiteY5-12" fmla="*/ 613293 h 923906"/>
                    <a:gd name="connsiteX6-13" fmla="*/ 739764 w 914398"/>
                    <a:gd name="connsiteY6-14" fmla="*/ 914398 h 923906"/>
                    <a:gd name="connsiteX7-15" fmla="*/ 457199 w 914398"/>
                    <a:gd name="connsiteY7-16" fmla="*/ 854400 h 923906"/>
                    <a:gd name="connsiteX8-17" fmla="*/ 174634 w 914398"/>
                    <a:gd name="connsiteY8-18" fmla="*/ 914398 h 923906"/>
                    <a:gd name="connsiteX9-19" fmla="*/ 141585 w 914398"/>
                    <a:gd name="connsiteY9-20" fmla="*/ 613293 h 923906"/>
                    <a:gd name="connsiteX10-21" fmla="*/ 0 w 914398"/>
                    <a:gd name="connsiteY10-22" fmla="*/ 349269 h 923906"/>
                    <a:gd name="connsiteX0-23" fmla="*/ 0 w 916461"/>
                    <a:gd name="connsiteY0-24" fmla="*/ 349269 h 923906"/>
                    <a:gd name="connsiteX1-25" fmla="*/ 262139 w 916461"/>
                    <a:gd name="connsiteY1-26" fmla="*/ 223173 h 923906"/>
                    <a:gd name="connsiteX2-27" fmla="*/ 457199 w 916461"/>
                    <a:gd name="connsiteY2-28" fmla="*/ 0 h 923906"/>
                    <a:gd name="connsiteX3-29" fmla="*/ 652259 w 916461"/>
                    <a:gd name="connsiteY3-30" fmla="*/ 223173 h 923906"/>
                    <a:gd name="connsiteX4-31" fmla="*/ 914398 w 916461"/>
                    <a:gd name="connsiteY4-32" fmla="*/ 349269 h 923906"/>
                    <a:gd name="connsiteX5-33" fmla="*/ 772813 w 916461"/>
                    <a:gd name="connsiteY5-34" fmla="*/ 613293 h 923906"/>
                    <a:gd name="connsiteX6-35" fmla="*/ 739764 w 916461"/>
                    <a:gd name="connsiteY6-36" fmla="*/ 914398 h 923906"/>
                    <a:gd name="connsiteX7-37" fmla="*/ 457199 w 916461"/>
                    <a:gd name="connsiteY7-38" fmla="*/ 854400 h 923906"/>
                    <a:gd name="connsiteX8-39" fmla="*/ 174634 w 916461"/>
                    <a:gd name="connsiteY8-40" fmla="*/ 914398 h 923906"/>
                    <a:gd name="connsiteX9-41" fmla="*/ 141585 w 916461"/>
                    <a:gd name="connsiteY9-42" fmla="*/ 613293 h 923906"/>
                    <a:gd name="connsiteX10-43" fmla="*/ 0 w 916461"/>
                    <a:gd name="connsiteY10-44" fmla="*/ 349269 h 923906"/>
                    <a:gd name="connsiteX0-45" fmla="*/ 0 w 916461"/>
                    <a:gd name="connsiteY0-46" fmla="*/ 349269 h 923906"/>
                    <a:gd name="connsiteX1-47" fmla="*/ 262139 w 916461"/>
                    <a:gd name="connsiteY1-48" fmla="*/ 223173 h 923906"/>
                    <a:gd name="connsiteX2-49" fmla="*/ 457199 w 916461"/>
                    <a:gd name="connsiteY2-50" fmla="*/ 0 h 923906"/>
                    <a:gd name="connsiteX3-51" fmla="*/ 652259 w 916461"/>
                    <a:gd name="connsiteY3-52" fmla="*/ 223173 h 923906"/>
                    <a:gd name="connsiteX4-53" fmla="*/ 914398 w 916461"/>
                    <a:gd name="connsiteY4-54" fmla="*/ 349269 h 923906"/>
                    <a:gd name="connsiteX5-55" fmla="*/ 772813 w 916461"/>
                    <a:gd name="connsiteY5-56" fmla="*/ 613293 h 923906"/>
                    <a:gd name="connsiteX6-57" fmla="*/ 739764 w 916461"/>
                    <a:gd name="connsiteY6-58" fmla="*/ 914398 h 923906"/>
                    <a:gd name="connsiteX7-59" fmla="*/ 457199 w 916461"/>
                    <a:gd name="connsiteY7-60" fmla="*/ 854400 h 923906"/>
                    <a:gd name="connsiteX8-61" fmla="*/ 174634 w 916461"/>
                    <a:gd name="connsiteY8-62" fmla="*/ 914398 h 923906"/>
                    <a:gd name="connsiteX9-63" fmla="*/ 141585 w 916461"/>
                    <a:gd name="connsiteY9-64" fmla="*/ 613293 h 923906"/>
                    <a:gd name="connsiteX10-65" fmla="*/ 0 w 916461"/>
                    <a:gd name="connsiteY10-66" fmla="*/ 349269 h 923906"/>
                    <a:gd name="connsiteX0-67" fmla="*/ 2063 w 918524"/>
                    <a:gd name="connsiteY0-68" fmla="*/ 349269 h 923906"/>
                    <a:gd name="connsiteX1-69" fmla="*/ 264202 w 918524"/>
                    <a:gd name="connsiteY1-70" fmla="*/ 223173 h 923906"/>
                    <a:gd name="connsiteX2-71" fmla="*/ 459262 w 918524"/>
                    <a:gd name="connsiteY2-72" fmla="*/ 0 h 923906"/>
                    <a:gd name="connsiteX3-73" fmla="*/ 654322 w 918524"/>
                    <a:gd name="connsiteY3-74" fmla="*/ 223173 h 923906"/>
                    <a:gd name="connsiteX4-75" fmla="*/ 916461 w 918524"/>
                    <a:gd name="connsiteY4-76" fmla="*/ 349269 h 923906"/>
                    <a:gd name="connsiteX5-77" fmla="*/ 774876 w 918524"/>
                    <a:gd name="connsiteY5-78" fmla="*/ 613293 h 923906"/>
                    <a:gd name="connsiteX6-79" fmla="*/ 741827 w 918524"/>
                    <a:gd name="connsiteY6-80" fmla="*/ 914398 h 923906"/>
                    <a:gd name="connsiteX7-81" fmla="*/ 459262 w 918524"/>
                    <a:gd name="connsiteY7-82" fmla="*/ 854400 h 923906"/>
                    <a:gd name="connsiteX8-83" fmla="*/ 176697 w 918524"/>
                    <a:gd name="connsiteY8-84" fmla="*/ 914398 h 923906"/>
                    <a:gd name="connsiteX9-85" fmla="*/ 143648 w 918524"/>
                    <a:gd name="connsiteY9-86" fmla="*/ 613293 h 923906"/>
                    <a:gd name="connsiteX10-87" fmla="*/ 2063 w 918524"/>
                    <a:gd name="connsiteY10-88" fmla="*/ 349269 h 923906"/>
                    <a:gd name="connsiteX0-89" fmla="*/ 2063 w 918524"/>
                    <a:gd name="connsiteY0-90" fmla="*/ 349269 h 923906"/>
                    <a:gd name="connsiteX1-91" fmla="*/ 264202 w 918524"/>
                    <a:gd name="connsiteY1-92" fmla="*/ 223173 h 923906"/>
                    <a:gd name="connsiteX2-93" fmla="*/ 459262 w 918524"/>
                    <a:gd name="connsiteY2-94" fmla="*/ 0 h 923906"/>
                    <a:gd name="connsiteX3-95" fmla="*/ 654322 w 918524"/>
                    <a:gd name="connsiteY3-96" fmla="*/ 223173 h 923906"/>
                    <a:gd name="connsiteX4-97" fmla="*/ 916461 w 918524"/>
                    <a:gd name="connsiteY4-98" fmla="*/ 349269 h 923906"/>
                    <a:gd name="connsiteX5-99" fmla="*/ 774876 w 918524"/>
                    <a:gd name="connsiteY5-100" fmla="*/ 613293 h 923906"/>
                    <a:gd name="connsiteX6-101" fmla="*/ 741827 w 918524"/>
                    <a:gd name="connsiteY6-102" fmla="*/ 914398 h 923906"/>
                    <a:gd name="connsiteX7-103" fmla="*/ 459262 w 918524"/>
                    <a:gd name="connsiteY7-104" fmla="*/ 854400 h 923906"/>
                    <a:gd name="connsiteX8-105" fmla="*/ 176697 w 918524"/>
                    <a:gd name="connsiteY8-106" fmla="*/ 914398 h 923906"/>
                    <a:gd name="connsiteX9-107" fmla="*/ 143648 w 918524"/>
                    <a:gd name="connsiteY9-108" fmla="*/ 613293 h 923906"/>
                    <a:gd name="connsiteX10-109" fmla="*/ 2063 w 918524"/>
                    <a:gd name="connsiteY10-110" fmla="*/ 349269 h 923906"/>
                    <a:gd name="connsiteX0-111" fmla="*/ 2063 w 918524"/>
                    <a:gd name="connsiteY0-112" fmla="*/ 349269 h 923906"/>
                    <a:gd name="connsiteX1-113" fmla="*/ 264202 w 918524"/>
                    <a:gd name="connsiteY1-114" fmla="*/ 223173 h 923906"/>
                    <a:gd name="connsiteX2-115" fmla="*/ 459262 w 918524"/>
                    <a:gd name="connsiteY2-116" fmla="*/ 0 h 923906"/>
                    <a:gd name="connsiteX3-117" fmla="*/ 654322 w 918524"/>
                    <a:gd name="connsiteY3-118" fmla="*/ 223173 h 923906"/>
                    <a:gd name="connsiteX4-119" fmla="*/ 916461 w 918524"/>
                    <a:gd name="connsiteY4-120" fmla="*/ 349269 h 923906"/>
                    <a:gd name="connsiteX5-121" fmla="*/ 774876 w 918524"/>
                    <a:gd name="connsiteY5-122" fmla="*/ 613293 h 923906"/>
                    <a:gd name="connsiteX6-123" fmla="*/ 741827 w 918524"/>
                    <a:gd name="connsiteY6-124" fmla="*/ 914398 h 923906"/>
                    <a:gd name="connsiteX7-125" fmla="*/ 459262 w 918524"/>
                    <a:gd name="connsiteY7-126" fmla="*/ 854400 h 923906"/>
                    <a:gd name="connsiteX8-127" fmla="*/ 176697 w 918524"/>
                    <a:gd name="connsiteY8-128" fmla="*/ 914398 h 923906"/>
                    <a:gd name="connsiteX9-129" fmla="*/ 143648 w 918524"/>
                    <a:gd name="connsiteY9-130" fmla="*/ 613293 h 923906"/>
                    <a:gd name="connsiteX10-131" fmla="*/ 2063 w 918524"/>
                    <a:gd name="connsiteY10-132" fmla="*/ 349269 h 923906"/>
                    <a:gd name="connsiteX0-133" fmla="*/ 2063 w 918524"/>
                    <a:gd name="connsiteY0-134" fmla="*/ 349269 h 923906"/>
                    <a:gd name="connsiteX1-135" fmla="*/ 264202 w 918524"/>
                    <a:gd name="connsiteY1-136" fmla="*/ 223173 h 923906"/>
                    <a:gd name="connsiteX2-137" fmla="*/ 459262 w 918524"/>
                    <a:gd name="connsiteY2-138" fmla="*/ 0 h 923906"/>
                    <a:gd name="connsiteX3-139" fmla="*/ 654322 w 918524"/>
                    <a:gd name="connsiteY3-140" fmla="*/ 223173 h 923906"/>
                    <a:gd name="connsiteX4-141" fmla="*/ 916461 w 918524"/>
                    <a:gd name="connsiteY4-142" fmla="*/ 349269 h 923906"/>
                    <a:gd name="connsiteX5-143" fmla="*/ 774876 w 918524"/>
                    <a:gd name="connsiteY5-144" fmla="*/ 613293 h 923906"/>
                    <a:gd name="connsiteX6-145" fmla="*/ 741827 w 918524"/>
                    <a:gd name="connsiteY6-146" fmla="*/ 914398 h 923906"/>
                    <a:gd name="connsiteX7-147" fmla="*/ 459262 w 918524"/>
                    <a:gd name="connsiteY7-148" fmla="*/ 854400 h 923906"/>
                    <a:gd name="connsiteX8-149" fmla="*/ 176697 w 918524"/>
                    <a:gd name="connsiteY8-150" fmla="*/ 914398 h 923906"/>
                    <a:gd name="connsiteX9-151" fmla="*/ 143648 w 918524"/>
                    <a:gd name="connsiteY9-152" fmla="*/ 613293 h 923906"/>
                    <a:gd name="connsiteX10-153" fmla="*/ 2063 w 918524"/>
                    <a:gd name="connsiteY10-154" fmla="*/ 349269 h 923906"/>
                    <a:gd name="connsiteX0-155" fmla="*/ 654322 w 918524"/>
                    <a:gd name="connsiteY0-156" fmla="*/ 223173 h 923906"/>
                    <a:gd name="connsiteX1-157" fmla="*/ 916461 w 918524"/>
                    <a:gd name="connsiteY1-158" fmla="*/ 349269 h 923906"/>
                    <a:gd name="connsiteX2-159" fmla="*/ 774876 w 918524"/>
                    <a:gd name="connsiteY2-160" fmla="*/ 613293 h 923906"/>
                    <a:gd name="connsiteX3-161" fmla="*/ 741827 w 918524"/>
                    <a:gd name="connsiteY3-162" fmla="*/ 914398 h 923906"/>
                    <a:gd name="connsiteX4-163" fmla="*/ 459262 w 918524"/>
                    <a:gd name="connsiteY4-164" fmla="*/ 854400 h 923906"/>
                    <a:gd name="connsiteX5-165" fmla="*/ 176697 w 918524"/>
                    <a:gd name="connsiteY5-166" fmla="*/ 914398 h 923906"/>
                    <a:gd name="connsiteX6-167" fmla="*/ 143648 w 918524"/>
                    <a:gd name="connsiteY6-168" fmla="*/ 613293 h 923906"/>
                    <a:gd name="connsiteX7-169" fmla="*/ 2063 w 918524"/>
                    <a:gd name="connsiteY7-170" fmla="*/ 349269 h 923906"/>
                    <a:gd name="connsiteX8-171" fmla="*/ 264202 w 918524"/>
                    <a:gd name="connsiteY8-172" fmla="*/ 223173 h 923906"/>
                    <a:gd name="connsiteX9-173" fmla="*/ 459262 w 918524"/>
                    <a:gd name="connsiteY9-174" fmla="*/ 0 h 923906"/>
                    <a:gd name="connsiteX10-175" fmla="*/ 715845 w 918524"/>
                    <a:gd name="connsiteY10-176" fmla="*/ 284696 h 923906"/>
                    <a:gd name="connsiteX0-177" fmla="*/ 916461 w 918524"/>
                    <a:gd name="connsiteY0-178" fmla="*/ 349269 h 923906"/>
                    <a:gd name="connsiteX1-179" fmla="*/ 774876 w 918524"/>
                    <a:gd name="connsiteY1-180" fmla="*/ 613293 h 923906"/>
                    <a:gd name="connsiteX2-181" fmla="*/ 741827 w 918524"/>
                    <a:gd name="connsiteY2-182" fmla="*/ 914398 h 923906"/>
                    <a:gd name="connsiteX3-183" fmla="*/ 459262 w 918524"/>
                    <a:gd name="connsiteY3-184" fmla="*/ 854400 h 923906"/>
                    <a:gd name="connsiteX4-185" fmla="*/ 176697 w 918524"/>
                    <a:gd name="connsiteY4-186" fmla="*/ 914398 h 923906"/>
                    <a:gd name="connsiteX5-187" fmla="*/ 143648 w 918524"/>
                    <a:gd name="connsiteY5-188" fmla="*/ 613293 h 923906"/>
                    <a:gd name="connsiteX6-189" fmla="*/ 2063 w 918524"/>
                    <a:gd name="connsiteY6-190" fmla="*/ 349269 h 923906"/>
                    <a:gd name="connsiteX7-191" fmla="*/ 264202 w 918524"/>
                    <a:gd name="connsiteY7-192" fmla="*/ 223173 h 923906"/>
                    <a:gd name="connsiteX8-193" fmla="*/ 459262 w 918524"/>
                    <a:gd name="connsiteY8-194" fmla="*/ 0 h 923906"/>
                    <a:gd name="connsiteX9-195" fmla="*/ 715845 w 918524"/>
                    <a:gd name="connsiteY9-196" fmla="*/ 284696 h 923906"/>
                    <a:gd name="connsiteX0-197" fmla="*/ 774876 w 774876"/>
                    <a:gd name="connsiteY0-198" fmla="*/ 613293 h 923906"/>
                    <a:gd name="connsiteX1-199" fmla="*/ 741827 w 774876"/>
                    <a:gd name="connsiteY1-200" fmla="*/ 914398 h 923906"/>
                    <a:gd name="connsiteX2-201" fmla="*/ 459262 w 774876"/>
                    <a:gd name="connsiteY2-202" fmla="*/ 854400 h 923906"/>
                    <a:gd name="connsiteX3-203" fmla="*/ 176697 w 774876"/>
                    <a:gd name="connsiteY3-204" fmla="*/ 914398 h 923906"/>
                    <a:gd name="connsiteX4-205" fmla="*/ 143648 w 774876"/>
                    <a:gd name="connsiteY4-206" fmla="*/ 613293 h 923906"/>
                    <a:gd name="connsiteX5-207" fmla="*/ 2063 w 774876"/>
                    <a:gd name="connsiteY5-208" fmla="*/ 349269 h 923906"/>
                    <a:gd name="connsiteX6-209" fmla="*/ 264202 w 774876"/>
                    <a:gd name="connsiteY6-210" fmla="*/ 223173 h 923906"/>
                    <a:gd name="connsiteX7-211" fmla="*/ 459262 w 774876"/>
                    <a:gd name="connsiteY7-212" fmla="*/ 0 h 923906"/>
                    <a:gd name="connsiteX8-213" fmla="*/ 715845 w 774876"/>
                    <a:gd name="connsiteY8-214" fmla="*/ 284696 h 923906"/>
                    <a:gd name="connsiteX0-215" fmla="*/ 741827 w 741827"/>
                    <a:gd name="connsiteY0-216" fmla="*/ 914398 h 923906"/>
                    <a:gd name="connsiteX1-217" fmla="*/ 459262 w 741827"/>
                    <a:gd name="connsiteY1-218" fmla="*/ 854400 h 923906"/>
                    <a:gd name="connsiteX2-219" fmla="*/ 176697 w 741827"/>
                    <a:gd name="connsiteY2-220" fmla="*/ 914398 h 923906"/>
                    <a:gd name="connsiteX3-221" fmla="*/ 143648 w 741827"/>
                    <a:gd name="connsiteY3-222" fmla="*/ 613293 h 923906"/>
                    <a:gd name="connsiteX4-223" fmla="*/ 2063 w 741827"/>
                    <a:gd name="connsiteY4-224" fmla="*/ 349269 h 923906"/>
                    <a:gd name="connsiteX5-225" fmla="*/ 264202 w 741827"/>
                    <a:gd name="connsiteY5-226" fmla="*/ 223173 h 923906"/>
                    <a:gd name="connsiteX6-227" fmla="*/ 459262 w 741827"/>
                    <a:gd name="connsiteY6-228" fmla="*/ 0 h 923906"/>
                    <a:gd name="connsiteX7-229" fmla="*/ 715845 w 741827"/>
                    <a:gd name="connsiteY7-230" fmla="*/ 284696 h 923906"/>
                    <a:gd name="connsiteX0-231" fmla="*/ 459262 w 715845"/>
                    <a:gd name="connsiteY0-232" fmla="*/ 854400 h 916632"/>
                    <a:gd name="connsiteX1-233" fmla="*/ 176697 w 715845"/>
                    <a:gd name="connsiteY1-234" fmla="*/ 914398 h 916632"/>
                    <a:gd name="connsiteX2-235" fmla="*/ 143648 w 715845"/>
                    <a:gd name="connsiteY2-236" fmla="*/ 613293 h 916632"/>
                    <a:gd name="connsiteX3-237" fmla="*/ 2063 w 715845"/>
                    <a:gd name="connsiteY3-238" fmla="*/ 349269 h 916632"/>
                    <a:gd name="connsiteX4-239" fmla="*/ 264202 w 715845"/>
                    <a:gd name="connsiteY4-240" fmla="*/ 223173 h 916632"/>
                    <a:gd name="connsiteX5-241" fmla="*/ 459262 w 715845"/>
                    <a:gd name="connsiteY5-242" fmla="*/ 0 h 916632"/>
                    <a:gd name="connsiteX6-243" fmla="*/ 715845 w 715845"/>
                    <a:gd name="connsiteY6-244" fmla="*/ 284696 h 916632"/>
                    <a:gd name="connsiteX0-245" fmla="*/ 176697 w 715845"/>
                    <a:gd name="connsiteY0-246" fmla="*/ 914398 h 914398"/>
                    <a:gd name="connsiteX1-247" fmla="*/ 143648 w 715845"/>
                    <a:gd name="connsiteY1-248" fmla="*/ 613293 h 914398"/>
                    <a:gd name="connsiteX2-249" fmla="*/ 2063 w 715845"/>
                    <a:gd name="connsiteY2-250" fmla="*/ 349269 h 914398"/>
                    <a:gd name="connsiteX3-251" fmla="*/ 264202 w 715845"/>
                    <a:gd name="connsiteY3-252" fmla="*/ 223173 h 914398"/>
                    <a:gd name="connsiteX4-253" fmla="*/ 459262 w 715845"/>
                    <a:gd name="connsiteY4-254" fmla="*/ 0 h 914398"/>
                    <a:gd name="connsiteX5-255" fmla="*/ 715845 w 715845"/>
                    <a:gd name="connsiteY5-256" fmla="*/ 284696 h 914398"/>
                    <a:gd name="connsiteX0-257" fmla="*/ 143648 w 715845"/>
                    <a:gd name="connsiteY0-258" fmla="*/ 613293 h 613293"/>
                    <a:gd name="connsiteX1-259" fmla="*/ 2063 w 715845"/>
                    <a:gd name="connsiteY1-260" fmla="*/ 349269 h 613293"/>
                    <a:gd name="connsiteX2-261" fmla="*/ 264202 w 715845"/>
                    <a:gd name="connsiteY2-262" fmla="*/ 223173 h 613293"/>
                    <a:gd name="connsiteX3-263" fmla="*/ 459262 w 715845"/>
                    <a:gd name="connsiteY3-264" fmla="*/ 0 h 613293"/>
                    <a:gd name="connsiteX4-265" fmla="*/ 715845 w 715845"/>
                    <a:gd name="connsiteY4-266" fmla="*/ 284696 h 613293"/>
                    <a:gd name="connsiteX0-267" fmla="*/ 0 w 713782"/>
                    <a:gd name="connsiteY0-268" fmla="*/ 349269 h 349269"/>
                    <a:gd name="connsiteX1-269" fmla="*/ 262139 w 713782"/>
                    <a:gd name="connsiteY1-270" fmla="*/ 223173 h 349269"/>
                    <a:gd name="connsiteX2-271" fmla="*/ 457199 w 713782"/>
                    <a:gd name="connsiteY2-272" fmla="*/ 0 h 349269"/>
                    <a:gd name="connsiteX3-273" fmla="*/ 713782 w 713782"/>
                    <a:gd name="connsiteY3-274" fmla="*/ 284696 h 349269"/>
                    <a:gd name="connsiteX0-275" fmla="*/ 0 w 457199"/>
                    <a:gd name="connsiteY0-276" fmla="*/ 349269 h 349269"/>
                    <a:gd name="connsiteX1-277" fmla="*/ 262139 w 457199"/>
                    <a:gd name="connsiteY1-278" fmla="*/ 223173 h 349269"/>
                    <a:gd name="connsiteX2-279" fmla="*/ 457199 w 457199"/>
                    <a:gd name="connsiteY2-280" fmla="*/ 0 h 349269"/>
                    <a:gd name="connsiteX0-281" fmla="*/ 0 w 195060"/>
                    <a:gd name="connsiteY0-282" fmla="*/ 223173 h 223173"/>
                    <a:gd name="connsiteX1-283" fmla="*/ 195060 w 195060"/>
                    <a:gd name="connsiteY1-284" fmla="*/ 0 h 223173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</a:cxnLst>
                  <a:rect l="l" t="t" r="r" b="b"/>
                  <a:pathLst>
                    <a:path w="195060" h="223173">
                      <a:moveTo>
                        <a:pt x="0" y="223173"/>
                      </a:moveTo>
                      <a:cubicBezTo>
                        <a:pt x="76200" y="164962"/>
                        <a:pt x="130040" y="0"/>
                        <a:pt x="195060" y="0"/>
                      </a:cubicBezTo>
                    </a:path>
                  </a:pathLst>
                </a:custGeom>
                <a:noFill/>
                <a:ln w="28575" cap="rnd">
                  <a:solidFill>
                    <a:schemeClr val="bg1">
                      <a:alpha val="69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>
                      <a:solidFill>
                        <a:schemeClr val="lt1"/>
                      </a:solidFill>
                    </a:defRPr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350">
                    <a:solidFill>
                      <a:schemeClr val="accent1"/>
                    </a:solidFill>
                    <a:latin typeface="zihun35hao-jindianyahei" panose="00000500000000000000" pitchFamily="2" charset="-122"/>
                    <a:ea typeface="zihun35hao-jindianyahei" panose="00000500000000000000" pitchFamily="2" charset="-122"/>
                    <a:sym typeface="zihun35hao-jindianyahei" panose="00000500000000000000" pitchFamily="2" charset="-122"/>
                  </a:endParaRPr>
                </a:p>
              </p:txBody>
            </p:sp>
          </p:grpSp>
        </p:grpSp>
        <p:grpSp>
          <p:nvGrpSpPr>
            <p:cNvPr id="7" name="组合 73">
              <a:extLst>
                <a:ext uri="{FF2B5EF4-FFF2-40B4-BE49-F238E27FC236}">
                  <a16:creationId xmlns:a16="http://schemas.microsoft.com/office/drawing/2014/main" id="{4D86DB2B-79E7-4B4D-904D-BC6F520C2B18}"/>
                </a:ext>
              </a:extLst>
            </p:cNvPr>
            <p:cNvGrpSpPr/>
            <p:nvPr/>
          </p:nvGrpSpPr>
          <p:grpSpPr>
            <a:xfrm rot="2427509">
              <a:off x="3967980" y="667420"/>
              <a:ext cx="495774" cy="486658"/>
              <a:chOff x="10646778" y="4753862"/>
              <a:chExt cx="751521" cy="737702"/>
            </a:xfrm>
          </p:grpSpPr>
          <p:sp>
            <p:nvSpPr>
              <p:cNvPr id="8" name="五角星 2">
                <a:extLst>
                  <a:ext uri="{FF2B5EF4-FFF2-40B4-BE49-F238E27FC236}">
                    <a16:creationId xmlns:a16="http://schemas.microsoft.com/office/drawing/2014/main" id="{0E0F4BDF-790F-4A47-AE45-6EEBBB8489B1}"/>
                  </a:ext>
                </a:extLst>
              </p:cNvPr>
              <p:cNvSpPr/>
              <p:nvPr/>
            </p:nvSpPr>
            <p:spPr>
              <a:xfrm rot="20227648" flipH="1">
                <a:off x="10648573" y="4753862"/>
                <a:ext cx="749726" cy="728735"/>
              </a:xfrm>
              <a:custGeom>
                <a:avLst/>
                <a:gdLst>
                  <a:gd name="connsiteX0" fmla="*/ 1 w 914400"/>
                  <a:gd name="connsiteY0" fmla="*/ 349269 h 914400"/>
                  <a:gd name="connsiteX1" fmla="*/ 262140 w 914400"/>
                  <a:gd name="connsiteY1" fmla="*/ 223173 h 914400"/>
                  <a:gd name="connsiteX2" fmla="*/ 457200 w 914400"/>
                  <a:gd name="connsiteY2" fmla="*/ 0 h 914400"/>
                  <a:gd name="connsiteX3" fmla="*/ 652260 w 914400"/>
                  <a:gd name="connsiteY3" fmla="*/ 223173 h 914400"/>
                  <a:gd name="connsiteX4" fmla="*/ 914399 w 914400"/>
                  <a:gd name="connsiteY4" fmla="*/ 349269 h 914400"/>
                  <a:gd name="connsiteX5" fmla="*/ 772814 w 914400"/>
                  <a:gd name="connsiteY5" fmla="*/ 613293 h 914400"/>
                  <a:gd name="connsiteX6" fmla="*/ 739765 w 914400"/>
                  <a:gd name="connsiteY6" fmla="*/ 914398 h 914400"/>
                  <a:gd name="connsiteX7" fmla="*/ 457200 w 914400"/>
                  <a:gd name="connsiteY7" fmla="*/ 854400 h 914400"/>
                  <a:gd name="connsiteX8" fmla="*/ 174635 w 914400"/>
                  <a:gd name="connsiteY8" fmla="*/ 914398 h 914400"/>
                  <a:gd name="connsiteX9" fmla="*/ 141586 w 914400"/>
                  <a:gd name="connsiteY9" fmla="*/ 613293 h 914400"/>
                  <a:gd name="connsiteX10" fmla="*/ 1 w 914400"/>
                  <a:gd name="connsiteY10" fmla="*/ 349269 h 914400"/>
                  <a:gd name="connsiteX0-1" fmla="*/ 0 w 914398"/>
                  <a:gd name="connsiteY0-2" fmla="*/ 349269 h 923906"/>
                  <a:gd name="connsiteX1-3" fmla="*/ 262139 w 914398"/>
                  <a:gd name="connsiteY1-4" fmla="*/ 223173 h 923906"/>
                  <a:gd name="connsiteX2-5" fmla="*/ 457199 w 914398"/>
                  <a:gd name="connsiteY2-6" fmla="*/ 0 h 923906"/>
                  <a:gd name="connsiteX3-7" fmla="*/ 652259 w 914398"/>
                  <a:gd name="connsiteY3-8" fmla="*/ 223173 h 923906"/>
                  <a:gd name="connsiteX4-9" fmla="*/ 914398 w 914398"/>
                  <a:gd name="connsiteY4-10" fmla="*/ 349269 h 923906"/>
                  <a:gd name="connsiteX5-11" fmla="*/ 772813 w 914398"/>
                  <a:gd name="connsiteY5-12" fmla="*/ 613293 h 923906"/>
                  <a:gd name="connsiteX6-13" fmla="*/ 739764 w 914398"/>
                  <a:gd name="connsiteY6-14" fmla="*/ 914398 h 923906"/>
                  <a:gd name="connsiteX7-15" fmla="*/ 457199 w 914398"/>
                  <a:gd name="connsiteY7-16" fmla="*/ 854400 h 923906"/>
                  <a:gd name="connsiteX8-17" fmla="*/ 174634 w 914398"/>
                  <a:gd name="connsiteY8-18" fmla="*/ 914398 h 923906"/>
                  <a:gd name="connsiteX9-19" fmla="*/ 141585 w 914398"/>
                  <a:gd name="connsiteY9-20" fmla="*/ 613293 h 923906"/>
                  <a:gd name="connsiteX10-21" fmla="*/ 0 w 914398"/>
                  <a:gd name="connsiteY10-22" fmla="*/ 349269 h 923906"/>
                  <a:gd name="connsiteX0-23" fmla="*/ 0 w 916461"/>
                  <a:gd name="connsiteY0-24" fmla="*/ 349269 h 923906"/>
                  <a:gd name="connsiteX1-25" fmla="*/ 262139 w 916461"/>
                  <a:gd name="connsiteY1-26" fmla="*/ 223173 h 923906"/>
                  <a:gd name="connsiteX2-27" fmla="*/ 457199 w 916461"/>
                  <a:gd name="connsiteY2-28" fmla="*/ 0 h 923906"/>
                  <a:gd name="connsiteX3-29" fmla="*/ 652259 w 916461"/>
                  <a:gd name="connsiteY3-30" fmla="*/ 223173 h 923906"/>
                  <a:gd name="connsiteX4-31" fmla="*/ 914398 w 916461"/>
                  <a:gd name="connsiteY4-32" fmla="*/ 349269 h 923906"/>
                  <a:gd name="connsiteX5-33" fmla="*/ 772813 w 916461"/>
                  <a:gd name="connsiteY5-34" fmla="*/ 613293 h 923906"/>
                  <a:gd name="connsiteX6-35" fmla="*/ 739764 w 916461"/>
                  <a:gd name="connsiteY6-36" fmla="*/ 914398 h 923906"/>
                  <a:gd name="connsiteX7-37" fmla="*/ 457199 w 916461"/>
                  <a:gd name="connsiteY7-38" fmla="*/ 854400 h 923906"/>
                  <a:gd name="connsiteX8-39" fmla="*/ 174634 w 916461"/>
                  <a:gd name="connsiteY8-40" fmla="*/ 914398 h 923906"/>
                  <a:gd name="connsiteX9-41" fmla="*/ 141585 w 916461"/>
                  <a:gd name="connsiteY9-42" fmla="*/ 613293 h 923906"/>
                  <a:gd name="connsiteX10-43" fmla="*/ 0 w 916461"/>
                  <a:gd name="connsiteY10-44" fmla="*/ 349269 h 923906"/>
                  <a:gd name="connsiteX0-45" fmla="*/ 0 w 916461"/>
                  <a:gd name="connsiteY0-46" fmla="*/ 349269 h 923906"/>
                  <a:gd name="connsiteX1-47" fmla="*/ 262139 w 916461"/>
                  <a:gd name="connsiteY1-48" fmla="*/ 223173 h 923906"/>
                  <a:gd name="connsiteX2-49" fmla="*/ 457199 w 916461"/>
                  <a:gd name="connsiteY2-50" fmla="*/ 0 h 923906"/>
                  <a:gd name="connsiteX3-51" fmla="*/ 652259 w 916461"/>
                  <a:gd name="connsiteY3-52" fmla="*/ 223173 h 923906"/>
                  <a:gd name="connsiteX4-53" fmla="*/ 914398 w 916461"/>
                  <a:gd name="connsiteY4-54" fmla="*/ 349269 h 923906"/>
                  <a:gd name="connsiteX5-55" fmla="*/ 772813 w 916461"/>
                  <a:gd name="connsiteY5-56" fmla="*/ 613293 h 923906"/>
                  <a:gd name="connsiteX6-57" fmla="*/ 739764 w 916461"/>
                  <a:gd name="connsiteY6-58" fmla="*/ 914398 h 923906"/>
                  <a:gd name="connsiteX7-59" fmla="*/ 457199 w 916461"/>
                  <a:gd name="connsiteY7-60" fmla="*/ 854400 h 923906"/>
                  <a:gd name="connsiteX8-61" fmla="*/ 174634 w 916461"/>
                  <a:gd name="connsiteY8-62" fmla="*/ 914398 h 923906"/>
                  <a:gd name="connsiteX9-63" fmla="*/ 141585 w 916461"/>
                  <a:gd name="connsiteY9-64" fmla="*/ 613293 h 923906"/>
                  <a:gd name="connsiteX10-65" fmla="*/ 0 w 916461"/>
                  <a:gd name="connsiteY10-66" fmla="*/ 349269 h 923906"/>
                  <a:gd name="connsiteX0-67" fmla="*/ 2063 w 918524"/>
                  <a:gd name="connsiteY0-68" fmla="*/ 349269 h 923906"/>
                  <a:gd name="connsiteX1-69" fmla="*/ 264202 w 918524"/>
                  <a:gd name="connsiteY1-70" fmla="*/ 223173 h 923906"/>
                  <a:gd name="connsiteX2-71" fmla="*/ 459262 w 918524"/>
                  <a:gd name="connsiteY2-72" fmla="*/ 0 h 923906"/>
                  <a:gd name="connsiteX3-73" fmla="*/ 654322 w 918524"/>
                  <a:gd name="connsiteY3-74" fmla="*/ 223173 h 923906"/>
                  <a:gd name="connsiteX4-75" fmla="*/ 916461 w 918524"/>
                  <a:gd name="connsiteY4-76" fmla="*/ 349269 h 923906"/>
                  <a:gd name="connsiteX5-77" fmla="*/ 774876 w 918524"/>
                  <a:gd name="connsiteY5-78" fmla="*/ 613293 h 923906"/>
                  <a:gd name="connsiteX6-79" fmla="*/ 741827 w 918524"/>
                  <a:gd name="connsiteY6-80" fmla="*/ 914398 h 923906"/>
                  <a:gd name="connsiteX7-81" fmla="*/ 459262 w 918524"/>
                  <a:gd name="connsiteY7-82" fmla="*/ 854400 h 923906"/>
                  <a:gd name="connsiteX8-83" fmla="*/ 176697 w 918524"/>
                  <a:gd name="connsiteY8-84" fmla="*/ 914398 h 923906"/>
                  <a:gd name="connsiteX9-85" fmla="*/ 143648 w 918524"/>
                  <a:gd name="connsiteY9-86" fmla="*/ 613293 h 923906"/>
                  <a:gd name="connsiteX10-87" fmla="*/ 2063 w 918524"/>
                  <a:gd name="connsiteY10-88" fmla="*/ 349269 h 923906"/>
                  <a:gd name="connsiteX0-89" fmla="*/ 2063 w 918524"/>
                  <a:gd name="connsiteY0-90" fmla="*/ 349269 h 923906"/>
                  <a:gd name="connsiteX1-91" fmla="*/ 264202 w 918524"/>
                  <a:gd name="connsiteY1-92" fmla="*/ 223173 h 923906"/>
                  <a:gd name="connsiteX2-93" fmla="*/ 459262 w 918524"/>
                  <a:gd name="connsiteY2-94" fmla="*/ 0 h 923906"/>
                  <a:gd name="connsiteX3-95" fmla="*/ 654322 w 918524"/>
                  <a:gd name="connsiteY3-96" fmla="*/ 223173 h 923906"/>
                  <a:gd name="connsiteX4-97" fmla="*/ 916461 w 918524"/>
                  <a:gd name="connsiteY4-98" fmla="*/ 349269 h 923906"/>
                  <a:gd name="connsiteX5-99" fmla="*/ 774876 w 918524"/>
                  <a:gd name="connsiteY5-100" fmla="*/ 613293 h 923906"/>
                  <a:gd name="connsiteX6-101" fmla="*/ 741827 w 918524"/>
                  <a:gd name="connsiteY6-102" fmla="*/ 914398 h 923906"/>
                  <a:gd name="connsiteX7-103" fmla="*/ 459262 w 918524"/>
                  <a:gd name="connsiteY7-104" fmla="*/ 854400 h 923906"/>
                  <a:gd name="connsiteX8-105" fmla="*/ 176697 w 918524"/>
                  <a:gd name="connsiteY8-106" fmla="*/ 914398 h 923906"/>
                  <a:gd name="connsiteX9-107" fmla="*/ 143648 w 918524"/>
                  <a:gd name="connsiteY9-108" fmla="*/ 613293 h 923906"/>
                  <a:gd name="connsiteX10-109" fmla="*/ 2063 w 918524"/>
                  <a:gd name="connsiteY10-110" fmla="*/ 349269 h 923906"/>
                  <a:gd name="connsiteX0-111" fmla="*/ 2063 w 918524"/>
                  <a:gd name="connsiteY0-112" fmla="*/ 349269 h 923906"/>
                  <a:gd name="connsiteX1-113" fmla="*/ 264202 w 918524"/>
                  <a:gd name="connsiteY1-114" fmla="*/ 223173 h 923906"/>
                  <a:gd name="connsiteX2-115" fmla="*/ 459262 w 918524"/>
                  <a:gd name="connsiteY2-116" fmla="*/ 0 h 923906"/>
                  <a:gd name="connsiteX3-117" fmla="*/ 654322 w 918524"/>
                  <a:gd name="connsiteY3-118" fmla="*/ 223173 h 923906"/>
                  <a:gd name="connsiteX4-119" fmla="*/ 916461 w 918524"/>
                  <a:gd name="connsiteY4-120" fmla="*/ 349269 h 923906"/>
                  <a:gd name="connsiteX5-121" fmla="*/ 774876 w 918524"/>
                  <a:gd name="connsiteY5-122" fmla="*/ 613293 h 923906"/>
                  <a:gd name="connsiteX6-123" fmla="*/ 741827 w 918524"/>
                  <a:gd name="connsiteY6-124" fmla="*/ 914398 h 923906"/>
                  <a:gd name="connsiteX7-125" fmla="*/ 459262 w 918524"/>
                  <a:gd name="connsiteY7-126" fmla="*/ 854400 h 923906"/>
                  <a:gd name="connsiteX8-127" fmla="*/ 176697 w 918524"/>
                  <a:gd name="connsiteY8-128" fmla="*/ 914398 h 923906"/>
                  <a:gd name="connsiteX9-129" fmla="*/ 143648 w 918524"/>
                  <a:gd name="connsiteY9-130" fmla="*/ 613293 h 923906"/>
                  <a:gd name="connsiteX10-131" fmla="*/ 2063 w 918524"/>
                  <a:gd name="connsiteY10-132" fmla="*/ 349269 h 923906"/>
                  <a:gd name="connsiteX0-133" fmla="*/ 2063 w 918524"/>
                  <a:gd name="connsiteY0-134" fmla="*/ 349269 h 923906"/>
                  <a:gd name="connsiteX1-135" fmla="*/ 264202 w 918524"/>
                  <a:gd name="connsiteY1-136" fmla="*/ 223173 h 923906"/>
                  <a:gd name="connsiteX2-137" fmla="*/ 459262 w 918524"/>
                  <a:gd name="connsiteY2-138" fmla="*/ 0 h 923906"/>
                  <a:gd name="connsiteX3-139" fmla="*/ 654322 w 918524"/>
                  <a:gd name="connsiteY3-140" fmla="*/ 223173 h 923906"/>
                  <a:gd name="connsiteX4-141" fmla="*/ 916461 w 918524"/>
                  <a:gd name="connsiteY4-142" fmla="*/ 349269 h 923906"/>
                  <a:gd name="connsiteX5-143" fmla="*/ 774876 w 918524"/>
                  <a:gd name="connsiteY5-144" fmla="*/ 613293 h 923906"/>
                  <a:gd name="connsiteX6-145" fmla="*/ 741827 w 918524"/>
                  <a:gd name="connsiteY6-146" fmla="*/ 914398 h 923906"/>
                  <a:gd name="connsiteX7-147" fmla="*/ 459262 w 918524"/>
                  <a:gd name="connsiteY7-148" fmla="*/ 854400 h 923906"/>
                  <a:gd name="connsiteX8-149" fmla="*/ 176697 w 918524"/>
                  <a:gd name="connsiteY8-150" fmla="*/ 914398 h 923906"/>
                  <a:gd name="connsiteX9-151" fmla="*/ 143648 w 918524"/>
                  <a:gd name="connsiteY9-152" fmla="*/ 613293 h 923906"/>
                  <a:gd name="connsiteX10-153" fmla="*/ 2063 w 918524"/>
                  <a:gd name="connsiteY10-154" fmla="*/ 349269 h 923906"/>
                </a:gdLst>
                <a:ahLst/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  <a:cxn ang="0">
                    <a:pos x="connsiteX4-9" y="connsiteY4-10"/>
                  </a:cxn>
                  <a:cxn ang="0">
                    <a:pos x="connsiteX5-11" y="connsiteY5-12"/>
                  </a:cxn>
                  <a:cxn ang="0">
                    <a:pos x="connsiteX6-13" y="connsiteY6-14"/>
                  </a:cxn>
                  <a:cxn ang="0">
                    <a:pos x="connsiteX7-15" y="connsiteY7-16"/>
                  </a:cxn>
                  <a:cxn ang="0">
                    <a:pos x="connsiteX8-17" y="connsiteY8-18"/>
                  </a:cxn>
                  <a:cxn ang="0">
                    <a:pos x="connsiteX9-19" y="connsiteY9-20"/>
                  </a:cxn>
                  <a:cxn ang="0">
                    <a:pos x="connsiteX10-21" y="connsiteY10-22"/>
                  </a:cxn>
                </a:cxnLst>
                <a:rect l="l" t="t" r="r" b="b"/>
                <a:pathLst>
                  <a:path w="918524" h="923906">
                    <a:moveTo>
                      <a:pt x="2063" y="349269"/>
                    </a:moveTo>
                    <a:cubicBezTo>
                      <a:pt x="22155" y="284249"/>
                      <a:pt x="188002" y="281384"/>
                      <a:pt x="264202" y="223173"/>
                    </a:cubicBezTo>
                    <a:cubicBezTo>
                      <a:pt x="340402" y="164962"/>
                      <a:pt x="394242" y="0"/>
                      <a:pt x="459262" y="0"/>
                    </a:cubicBezTo>
                    <a:cubicBezTo>
                      <a:pt x="524282" y="0"/>
                      <a:pt x="578122" y="164962"/>
                      <a:pt x="654322" y="223173"/>
                    </a:cubicBezTo>
                    <a:cubicBezTo>
                      <a:pt x="730522" y="281384"/>
                      <a:pt x="896369" y="284249"/>
                      <a:pt x="916461" y="349269"/>
                    </a:cubicBezTo>
                    <a:cubicBezTo>
                      <a:pt x="936553" y="414289"/>
                      <a:pt x="803982" y="519105"/>
                      <a:pt x="774876" y="613293"/>
                    </a:cubicBezTo>
                    <a:cubicBezTo>
                      <a:pt x="745770" y="707481"/>
                      <a:pt x="794429" y="874213"/>
                      <a:pt x="741827" y="914398"/>
                    </a:cubicBezTo>
                    <a:cubicBezTo>
                      <a:pt x="689225" y="954583"/>
                      <a:pt x="553450" y="854400"/>
                      <a:pt x="459262" y="854400"/>
                    </a:cubicBezTo>
                    <a:cubicBezTo>
                      <a:pt x="365074" y="874399"/>
                      <a:pt x="257367" y="928196"/>
                      <a:pt x="176697" y="914398"/>
                    </a:cubicBezTo>
                    <a:cubicBezTo>
                      <a:pt x="96027" y="900600"/>
                      <a:pt x="172754" y="707481"/>
                      <a:pt x="143648" y="613293"/>
                    </a:cubicBezTo>
                    <a:cubicBezTo>
                      <a:pt x="114542" y="519105"/>
                      <a:pt x="-18029" y="414289"/>
                      <a:pt x="2063" y="349269"/>
                    </a:cubicBezTo>
                    <a:close/>
                  </a:path>
                </a:pathLst>
              </a:custGeom>
              <a:solidFill>
                <a:schemeClr val="bg1"/>
              </a:solidFill>
              <a:ln w="15875">
                <a:noFill/>
              </a:ln>
              <a:effectLst>
                <a:outerShdw blurRad="76200" dist="50800" dir="5400000" algn="t" rotWithShape="0">
                  <a:prstClr val="black">
                    <a:alpha val="16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>
                    <a:solidFill>
                      <a:schemeClr val="lt1"/>
                    </a:solidFill>
                  </a:defRPr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>
                  <a:solidFill>
                    <a:schemeClr val="accent1"/>
                  </a:solidFill>
                  <a:latin typeface="zihun35hao-jindianyahei" panose="00000500000000000000" pitchFamily="2" charset="-122"/>
                  <a:ea typeface="zihun35hao-jindianyahei" panose="00000500000000000000" pitchFamily="2" charset="-122"/>
                  <a:sym typeface="zihun35hao-jindianyahei" panose="00000500000000000000" pitchFamily="2" charset="-122"/>
                </a:endParaRPr>
              </a:p>
            </p:txBody>
          </p:sp>
          <p:grpSp>
            <p:nvGrpSpPr>
              <p:cNvPr id="9" name="组合 75">
                <a:extLst>
                  <a:ext uri="{FF2B5EF4-FFF2-40B4-BE49-F238E27FC236}">
                    <a16:creationId xmlns:a16="http://schemas.microsoft.com/office/drawing/2014/main" id="{81221ABE-2F90-44BC-B0C5-F7F40BB1981C}"/>
                  </a:ext>
                </a:extLst>
              </p:cNvPr>
              <p:cNvGrpSpPr/>
              <p:nvPr/>
            </p:nvGrpSpPr>
            <p:grpSpPr>
              <a:xfrm>
                <a:off x="10646778" y="4762829"/>
                <a:ext cx="749726" cy="728735"/>
                <a:chOff x="11012539" y="4493889"/>
                <a:chExt cx="749726" cy="728735"/>
              </a:xfrm>
            </p:grpSpPr>
            <p:sp>
              <p:nvSpPr>
                <p:cNvPr id="10" name="五角星 2">
                  <a:extLst>
                    <a:ext uri="{FF2B5EF4-FFF2-40B4-BE49-F238E27FC236}">
                      <a16:creationId xmlns:a16="http://schemas.microsoft.com/office/drawing/2014/main" id="{9CB9D3EE-75EC-4831-ADFB-DE8AA6FEB09A}"/>
                    </a:ext>
                  </a:extLst>
                </p:cNvPr>
                <p:cNvSpPr/>
                <p:nvPr/>
              </p:nvSpPr>
              <p:spPr>
                <a:xfrm rot="20227648" flipH="1">
                  <a:off x="11012539" y="4493889"/>
                  <a:ext cx="749726" cy="728735"/>
                </a:xfrm>
                <a:custGeom>
                  <a:avLst/>
                  <a:gdLst>
                    <a:gd name="connsiteX0" fmla="*/ 1 w 914400"/>
                    <a:gd name="connsiteY0" fmla="*/ 349269 h 914400"/>
                    <a:gd name="connsiteX1" fmla="*/ 262140 w 914400"/>
                    <a:gd name="connsiteY1" fmla="*/ 223173 h 914400"/>
                    <a:gd name="connsiteX2" fmla="*/ 457200 w 914400"/>
                    <a:gd name="connsiteY2" fmla="*/ 0 h 914400"/>
                    <a:gd name="connsiteX3" fmla="*/ 652260 w 914400"/>
                    <a:gd name="connsiteY3" fmla="*/ 223173 h 914400"/>
                    <a:gd name="connsiteX4" fmla="*/ 914399 w 914400"/>
                    <a:gd name="connsiteY4" fmla="*/ 349269 h 914400"/>
                    <a:gd name="connsiteX5" fmla="*/ 772814 w 914400"/>
                    <a:gd name="connsiteY5" fmla="*/ 613293 h 914400"/>
                    <a:gd name="connsiteX6" fmla="*/ 739765 w 914400"/>
                    <a:gd name="connsiteY6" fmla="*/ 914398 h 914400"/>
                    <a:gd name="connsiteX7" fmla="*/ 457200 w 914400"/>
                    <a:gd name="connsiteY7" fmla="*/ 854400 h 914400"/>
                    <a:gd name="connsiteX8" fmla="*/ 174635 w 914400"/>
                    <a:gd name="connsiteY8" fmla="*/ 914398 h 914400"/>
                    <a:gd name="connsiteX9" fmla="*/ 141586 w 914400"/>
                    <a:gd name="connsiteY9" fmla="*/ 613293 h 914400"/>
                    <a:gd name="connsiteX10" fmla="*/ 1 w 914400"/>
                    <a:gd name="connsiteY10" fmla="*/ 349269 h 914400"/>
                    <a:gd name="connsiteX0-1" fmla="*/ 0 w 914398"/>
                    <a:gd name="connsiteY0-2" fmla="*/ 349269 h 923906"/>
                    <a:gd name="connsiteX1-3" fmla="*/ 262139 w 914398"/>
                    <a:gd name="connsiteY1-4" fmla="*/ 223173 h 923906"/>
                    <a:gd name="connsiteX2-5" fmla="*/ 457199 w 914398"/>
                    <a:gd name="connsiteY2-6" fmla="*/ 0 h 923906"/>
                    <a:gd name="connsiteX3-7" fmla="*/ 652259 w 914398"/>
                    <a:gd name="connsiteY3-8" fmla="*/ 223173 h 923906"/>
                    <a:gd name="connsiteX4-9" fmla="*/ 914398 w 914398"/>
                    <a:gd name="connsiteY4-10" fmla="*/ 349269 h 923906"/>
                    <a:gd name="connsiteX5-11" fmla="*/ 772813 w 914398"/>
                    <a:gd name="connsiteY5-12" fmla="*/ 613293 h 923906"/>
                    <a:gd name="connsiteX6-13" fmla="*/ 739764 w 914398"/>
                    <a:gd name="connsiteY6-14" fmla="*/ 914398 h 923906"/>
                    <a:gd name="connsiteX7-15" fmla="*/ 457199 w 914398"/>
                    <a:gd name="connsiteY7-16" fmla="*/ 854400 h 923906"/>
                    <a:gd name="connsiteX8-17" fmla="*/ 174634 w 914398"/>
                    <a:gd name="connsiteY8-18" fmla="*/ 914398 h 923906"/>
                    <a:gd name="connsiteX9-19" fmla="*/ 141585 w 914398"/>
                    <a:gd name="connsiteY9-20" fmla="*/ 613293 h 923906"/>
                    <a:gd name="connsiteX10-21" fmla="*/ 0 w 914398"/>
                    <a:gd name="connsiteY10-22" fmla="*/ 349269 h 923906"/>
                    <a:gd name="connsiteX0-23" fmla="*/ 0 w 916461"/>
                    <a:gd name="connsiteY0-24" fmla="*/ 349269 h 923906"/>
                    <a:gd name="connsiteX1-25" fmla="*/ 262139 w 916461"/>
                    <a:gd name="connsiteY1-26" fmla="*/ 223173 h 923906"/>
                    <a:gd name="connsiteX2-27" fmla="*/ 457199 w 916461"/>
                    <a:gd name="connsiteY2-28" fmla="*/ 0 h 923906"/>
                    <a:gd name="connsiteX3-29" fmla="*/ 652259 w 916461"/>
                    <a:gd name="connsiteY3-30" fmla="*/ 223173 h 923906"/>
                    <a:gd name="connsiteX4-31" fmla="*/ 914398 w 916461"/>
                    <a:gd name="connsiteY4-32" fmla="*/ 349269 h 923906"/>
                    <a:gd name="connsiteX5-33" fmla="*/ 772813 w 916461"/>
                    <a:gd name="connsiteY5-34" fmla="*/ 613293 h 923906"/>
                    <a:gd name="connsiteX6-35" fmla="*/ 739764 w 916461"/>
                    <a:gd name="connsiteY6-36" fmla="*/ 914398 h 923906"/>
                    <a:gd name="connsiteX7-37" fmla="*/ 457199 w 916461"/>
                    <a:gd name="connsiteY7-38" fmla="*/ 854400 h 923906"/>
                    <a:gd name="connsiteX8-39" fmla="*/ 174634 w 916461"/>
                    <a:gd name="connsiteY8-40" fmla="*/ 914398 h 923906"/>
                    <a:gd name="connsiteX9-41" fmla="*/ 141585 w 916461"/>
                    <a:gd name="connsiteY9-42" fmla="*/ 613293 h 923906"/>
                    <a:gd name="connsiteX10-43" fmla="*/ 0 w 916461"/>
                    <a:gd name="connsiteY10-44" fmla="*/ 349269 h 923906"/>
                    <a:gd name="connsiteX0-45" fmla="*/ 0 w 916461"/>
                    <a:gd name="connsiteY0-46" fmla="*/ 349269 h 923906"/>
                    <a:gd name="connsiteX1-47" fmla="*/ 262139 w 916461"/>
                    <a:gd name="connsiteY1-48" fmla="*/ 223173 h 923906"/>
                    <a:gd name="connsiteX2-49" fmla="*/ 457199 w 916461"/>
                    <a:gd name="connsiteY2-50" fmla="*/ 0 h 923906"/>
                    <a:gd name="connsiteX3-51" fmla="*/ 652259 w 916461"/>
                    <a:gd name="connsiteY3-52" fmla="*/ 223173 h 923906"/>
                    <a:gd name="connsiteX4-53" fmla="*/ 914398 w 916461"/>
                    <a:gd name="connsiteY4-54" fmla="*/ 349269 h 923906"/>
                    <a:gd name="connsiteX5-55" fmla="*/ 772813 w 916461"/>
                    <a:gd name="connsiteY5-56" fmla="*/ 613293 h 923906"/>
                    <a:gd name="connsiteX6-57" fmla="*/ 739764 w 916461"/>
                    <a:gd name="connsiteY6-58" fmla="*/ 914398 h 923906"/>
                    <a:gd name="connsiteX7-59" fmla="*/ 457199 w 916461"/>
                    <a:gd name="connsiteY7-60" fmla="*/ 854400 h 923906"/>
                    <a:gd name="connsiteX8-61" fmla="*/ 174634 w 916461"/>
                    <a:gd name="connsiteY8-62" fmla="*/ 914398 h 923906"/>
                    <a:gd name="connsiteX9-63" fmla="*/ 141585 w 916461"/>
                    <a:gd name="connsiteY9-64" fmla="*/ 613293 h 923906"/>
                    <a:gd name="connsiteX10-65" fmla="*/ 0 w 916461"/>
                    <a:gd name="connsiteY10-66" fmla="*/ 349269 h 923906"/>
                    <a:gd name="connsiteX0-67" fmla="*/ 2063 w 918524"/>
                    <a:gd name="connsiteY0-68" fmla="*/ 349269 h 923906"/>
                    <a:gd name="connsiteX1-69" fmla="*/ 264202 w 918524"/>
                    <a:gd name="connsiteY1-70" fmla="*/ 223173 h 923906"/>
                    <a:gd name="connsiteX2-71" fmla="*/ 459262 w 918524"/>
                    <a:gd name="connsiteY2-72" fmla="*/ 0 h 923906"/>
                    <a:gd name="connsiteX3-73" fmla="*/ 654322 w 918524"/>
                    <a:gd name="connsiteY3-74" fmla="*/ 223173 h 923906"/>
                    <a:gd name="connsiteX4-75" fmla="*/ 916461 w 918524"/>
                    <a:gd name="connsiteY4-76" fmla="*/ 349269 h 923906"/>
                    <a:gd name="connsiteX5-77" fmla="*/ 774876 w 918524"/>
                    <a:gd name="connsiteY5-78" fmla="*/ 613293 h 923906"/>
                    <a:gd name="connsiteX6-79" fmla="*/ 741827 w 918524"/>
                    <a:gd name="connsiteY6-80" fmla="*/ 914398 h 923906"/>
                    <a:gd name="connsiteX7-81" fmla="*/ 459262 w 918524"/>
                    <a:gd name="connsiteY7-82" fmla="*/ 854400 h 923906"/>
                    <a:gd name="connsiteX8-83" fmla="*/ 176697 w 918524"/>
                    <a:gd name="connsiteY8-84" fmla="*/ 914398 h 923906"/>
                    <a:gd name="connsiteX9-85" fmla="*/ 143648 w 918524"/>
                    <a:gd name="connsiteY9-86" fmla="*/ 613293 h 923906"/>
                    <a:gd name="connsiteX10-87" fmla="*/ 2063 w 918524"/>
                    <a:gd name="connsiteY10-88" fmla="*/ 349269 h 923906"/>
                    <a:gd name="connsiteX0-89" fmla="*/ 2063 w 918524"/>
                    <a:gd name="connsiteY0-90" fmla="*/ 349269 h 923906"/>
                    <a:gd name="connsiteX1-91" fmla="*/ 264202 w 918524"/>
                    <a:gd name="connsiteY1-92" fmla="*/ 223173 h 923906"/>
                    <a:gd name="connsiteX2-93" fmla="*/ 459262 w 918524"/>
                    <a:gd name="connsiteY2-94" fmla="*/ 0 h 923906"/>
                    <a:gd name="connsiteX3-95" fmla="*/ 654322 w 918524"/>
                    <a:gd name="connsiteY3-96" fmla="*/ 223173 h 923906"/>
                    <a:gd name="connsiteX4-97" fmla="*/ 916461 w 918524"/>
                    <a:gd name="connsiteY4-98" fmla="*/ 349269 h 923906"/>
                    <a:gd name="connsiteX5-99" fmla="*/ 774876 w 918524"/>
                    <a:gd name="connsiteY5-100" fmla="*/ 613293 h 923906"/>
                    <a:gd name="connsiteX6-101" fmla="*/ 741827 w 918524"/>
                    <a:gd name="connsiteY6-102" fmla="*/ 914398 h 923906"/>
                    <a:gd name="connsiteX7-103" fmla="*/ 459262 w 918524"/>
                    <a:gd name="connsiteY7-104" fmla="*/ 854400 h 923906"/>
                    <a:gd name="connsiteX8-105" fmla="*/ 176697 w 918524"/>
                    <a:gd name="connsiteY8-106" fmla="*/ 914398 h 923906"/>
                    <a:gd name="connsiteX9-107" fmla="*/ 143648 w 918524"/>
                    <a:gd name="connsiteY9-108" fmla="*/ 613293 h 923906"/>
                    <a:gd name="connsiteX10-109" fmla="*/ 2063 w 918524"/>
                    <a:gd name="connsiteY10-110" fmla="*/ 349269 h 923906"/>
                    <a:gd name="connsiteX0-111" fmla="*/ 2063 w 918524"/>
                    <a:gd name="connsiteY0-112" fmla="*/ 349269 h 923906"/>
                    <a:gd name="connsiteX1-113" fmla="*/ 264202 w 918524"/>
                    <a:gd name="connsiteY1-114" fmla="*/ 223173 h 923906"/>
                    <a:gd name="connsiteX2-115" fmla="*/ 459262 w 918524"/>
                    <a:gd name="connsiteY2-116" fmla="*/ 0 h 923906"/>
                    <a:gd name="connsiteX3-117" fmla="*/ 654322 w 918524"/>
                    <a:gd name="connsiteY3-118" fmla="*/ 223173 h 923906"/>
                    <a:gd name="connsiteX4-119" fmla="*/ 916461 w 918524"/>
                    <a:gd name="connsiteY4-120" fmla="*/ 349269 h 923906"/>
                    <a:gd name="connsiteX5-121" fmla="*/ 774876 w 918524"/>
                    <a:gd name="connsiteY5-122" fmla="*/ 613293 h 923906"/>
                    <a:gd name="connsiteX6-123" fmla="*/ 741827 w 918524"/>
                    <a:gd name="connsiteY6-124" fmla="*/ 914398 h 923906"/>
                    <a:gd name="connsiteX7-125" fmla="*/ 459262 w 918524"/>
                    <a:gd name="connsiteY7-126" fmla="*/ 854400 h 923906"/>
                    <a:gd name="connsiteX8-127" fmla="*/ 176697 w 918524"/>
                    <a:gd name="connsiteY8-128" fmla="*/ 914398 h 923906"/>
                    <a:gd name="connsiteX9-129" fmla="*/ 143648 w 918524"/>
                    <a:gd name="connsiteY9-130" fmla="*/ 613293 h 923906"/>
                    <a:gd name="connsiteX10-131" fmla="*/ 2063 w 918524"/>
                    <a:gd name="connsiteY10-132" fmla="*/ 349269 h 923906"/>
                    <a:gd name="connsiteX0-133" fmla="*/ 2063 w 918524"/>
                    <a:gd name="connsiteY0-134" fmla="*/ 349269 h 923906"/>
                    <a:gd name="connsiteX1-135" fmla="*/ 264202 w 918524"/>
                    <a:gd name="connsiteY1-136" fmla="*/ 223173 h 923906"/>
                    <a:gd name="connsiteX2-137" fmla="*/ 459262 w 918524"/>
                    <a:gd name="connsiteY2-138" fmla="*/ 0 h 923906"/>
                    <a:gd name="connsiteX3-139" fmla="*/ 654322 w 918524"/>
                    <a:gd name="connsiteY3-140" fmla="*/ 223173 h 923906"/>
                    <a:gd name="connsiteX4-141" fmla="*/ 916461 w 918524"/>
                    <a:gd name="connsiteY4-142" fmla="*/ 349269 h 923906"/>
                    <a:gd name="connsiteX5-143" fmla="*/ 774876 w 918524"/>
                    <a:gd name="connsiteY5-144" fmla="*/ 613293 h 923906"/>
                    <a:gd name="connsiteX6-145" fmla="*/ 741827 w 918524"/>
                    <a:gd name="connsiteY6-146" fmla="*/ 914398 h 923906"/>
                    <a:gd name="connsiteX7-147" fmla="*/ 459262 w 918524"/>
                    <a:gd name="connsiteY7-148" fmla="*/ 854400 h 923906"/>
                    <a:gd name="connsiteX8-149" fmla="*/ 176697 w 918524"/>
                    <a:gd name="connsiteY8-150" fmla="*/ 914398 h 923906"/>
                    <a:gd name="connsiteX9-151" fmla="*/ 143648 w 918524"/>
                    <a:gd name="connsiteY9-152" fmla="*/ 613293 h 923906"/>
                    <a:gd name="connsiteX10-153" fmla="*/ 2063 w 918524"/>
                    <a:gd name="connsiteY10-154" fmla="*/ 349269 h 923906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  <a:cxn ang="0">
                      <a:pos x="connsiteX4-9" y="connsiteY4-10"/>
                    </a:cxn>
                    <a:cxn ang="0">
                      <a:pos x="connsiteX5-11" y="connsiteY5-12"/>
                    </a:cxn>
                    <a:cxn ang="0">
                      <a:pos x="connsiteX6-13" y="connsiteY6-14"/>
                    </a:cxn>
                    <a:cxn ang="0">
                      <a:pos x="connsiteX7-15" y="connsiteY7-16"/>
                    </a:cxn>
                    <a:cxn ang="0">
                      <a:pos x="connsiteX8-17" y="connsiteY8-18"/>
                    </a:cxn>
                    <a:cxn ang="0">
                      <a:pos x="connsiteX9-19" y="connsiteY9-20"/>
                    </a:cxn>
                    <a:cxn ang="0">
                      <a:pos x="connsiteX10-21" y="connsiteY10-22"/>
                    </a:cxn>
                  </a:cxnLst>
                  <a:rect l="l" t="t" r="r" b="b"/>
                  <a:pathLst>
                    <a:path w="918524" h="923906">
                      <a:moveTo>
                        <a:pt x="2063" y="349269"/>
                      </a:moveTo>
                      <a:cubicBezTo>
                        <a:pt x="22155" y="284249"/>
                        <a:pt x="188002" y="281384"/>
                        <a:pt x="264202" y="223173"/>
                      </a:cubicBezTo>
                      <a:cubicBezTo>
                        <a:pt x="340402" y="164962"/>
                        <a:pt x="394242" y="0"/>
                        <a:pt x="459262" y="0"/>
                      </a:cubicBezTo>
                      <a:cubicBezTo>
                        <a:pt x="524282" y="0"/>
                        <a:pt x="578122" y="164962"/>
                        <a:pt x="654322" y="223173"/>
                      </a:cubicBezTo>
                      <a:cubicBezTo>
                        <a:pt x="730522" y="281384"/>
                        <a:pt x="896369" y="284249"/>
                        <a:pt x="916461" y="349269"/>
                      </a:cubicBezTo>
                      <a:cubicBezTo>
                        <a:pt x="936553" y="414289"/>
                        <a:pt x="803982" y="519105"/>
                        <a:pt x="774876" y="613293"/>
                      </a:cubicBezTo>
                      <a:cubicBezTo>
                        <a:pt x="745770" y="707481"/>
                        <a:pt x="794429" y="874213"/>
                        <a:pt x="741827" y="914398"/>
                      </a:cubicBezTo>
                      <a:cubicBezTo>
                        <a:pt x="689225" y="954583"/>
                        <a:pt x="553450" y="854400"/>
                        <a:pt x="459262" y="854400"/>
                      </a:cubicBezTo>
                      <a:cubicBezTo>
                        <a:pt x="365074" y="874399"/>
                        <a:pt x="257367" y="928196"/>
                        <a:pt x="176697" y="914398"/>
                      </a:cubicBezTo>
                      <a:cubicBezTo>
                        <a:pt x="96027" y="900600"/>
                        <a:pt x="172754" y="707481"/>
                        <a:pt x="143648" y="613293"/>
                      </a:cubicBezTo>
                      <a:cubicBezTo>
                        <a:pt x="114542" y="519105"/>
                        <a:pt x="-18029" y="414289"/>
                        <a:pt x="2063" y="349269"/>
                      </a:cubicBezTo>
                      <a:close/>
                    </a:path>
                  </a:pathLst>
                </a:custGeom>
                <a:solidFill>
                  <a:srgbClr val="8AFA4C"/>
                </a:solidFill>
                <a:ln w="15875">
                  <a:solidFill>
                    <a:schemeClr val="bg1"/>
                  </a:solidFill>
                </a:ln>
                <a:effectLst>
                  <a:innerShdw blurRad="292100">
                    <a:srgbClr val="76CE0C"/>
                  </a:inn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>
                      <a:solidFill>
                        <a:schemeClr val="lt1"/>
                      </a:solidFill>
                    </a:defRPr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350">
                    <a:solidFill>
                      <a:schemeClr val="accent1"/>
                    </a:solidFill>
                    <a:latin typeface="zihun35hao-jindianyahei" panose="00000500000000000000" pitchFamily="2" charset="-122"/>
                    <a:ea typeface="zihun35hao-jindianyahei" panose="00000500000000000000" pitchFamily="2" charset="-122"/>
                    <a:sym typeface="zihun35hao-jindianyahei" panose="00000500000000000000" pitchFamily="2" charset="-122"/>
                  </a:endParaRPr>
                </a:p>
              </p:txBody>
            </p:sp>
            <p:sp>
              <p:nvSpPr>
                <p:cNvPr id="11" name="五角星 2">
                  <a:extLst>
                    <a:ext uri="{FF2B5EF4-FFF2-40B4-BE49-F238E27FC236}">
                      <a16:creationId xmlns:a16="http://schemas.microsoft.com/office/drawing/2014/main" id="{1FBC2129-A203-471A-96C3-52ED3E6091EB}"/>
                    </a:ext>
                  </a:extLst>
                </p:cNvPr>
                <p:cNvSpPr/>
                <p:nvPr/>
              </p:nvSpPr>
              <p:spPr>
                <a:xfrm rot="20424262">
                  <a:off x="11046365" y="4655056"/>
                  <a:ext cx="290576" cy="221980"/>
                </a:xfrm>
                <a:custGeom>
                  <a:avLst/>
                  <a:gdLst>
                    <a:gd name="connsiteX0" fmla="*/ 1 w 914400"/>
                    <a:gd name="connsiteY0" fmla="*/ 349269 h 914400"/>
                    <a:gd name="connsiteX1" fmla="*/ 262140 w 914400"/>
                    <a:gd name="connsiteY1" fmla="*/ 223173 h 914400"/>
                    <a:gd name="connsiteX2" fmla="*/ 457200 w 914400"/>
                    <a:gd name="connsiteY2" fmla="*/ 0 h 914400"/>
                    <a:gd name="connsiteX3" fmla="*/ 652260 w 914400"/>
                    <a:gd name="connsiteY3" fmla="*/ 223173 h 914400"/>
                    <a:gd name="connsiteX4" fmla="*/ 914399 w 914400"/>
                    <a:gd name="connsiteY4" fmla="*/ 349269 h 914400"/>
                    <a:gd name="connsiteX5" fmla="*/ 772814 w 914400"/>
                    <a:gd name="connsiteY5" fmla="*/ 613293 h 914400"/>
                    <a:gd name="connsiteX6" fmla="*/ 739765 w 914400"/>
                    <a:gd name="connsiteY6" fmla="*/ 914398 h 914400"/>
                    <a:gd name="connsiteX7" fmla="*/ 457200 w 914400"/>
                    <a:gd name="connsiteY7" fmla="*/ 854400 h 914400"/>
                    <a:gd name="connsiteX8" fmla="*/ 174635 w 914400"/>
                    <a:gd name="connsiteY8" fmla="*/ 914398 h 914400"/>
                    <a:gd name="connsiteX9" fmla="*/ 141586 w 914400"/>
                    <a:gd name="connsiteY9" fmla="*/ 613293 h 914400"/>
                    <a:gd name="connsiteX10" fmla="*/ 1 w 914400"/>
                    <a:gd name="connsiteY10" fmla="*/ 349269 h 914400"/>
                    <a:gd name="connsiteX0-1" fmla="*/ 0 w 914398"/>
                    <a:gd name="connsiteY0-2" fmla="*/ 349269 h 923906"/>
                    <a:gd name="connsiteX1-3" fmla="*/ 262139 w 914398"/>
                    <a:gd name="connsiteY1-4" fmla="*/ 223173 h 923906"/>
                    <a:gd name="connsiteX2-5" fmla="*/ 457199 w 914398"/>
                    <a:gd name="connsiteY2-6" fmla="*/ 0 h 923906"/>
                    <a:gd name="connsiteX3-7" fmla="*/ 652259 w 914398"/>
                    <a:gd name="connsiteY3-8" fmla="*/ 223173 h 923906"/>
                    <a:gd name="connsiteX4-9" fmla="*/ 914398 w 914398"/>
                    <a:gd name="connsiteY4-10" fmla="*/ 349269 h 923906"/>
                    <a:gd name="connsiteX5-11" fmla="*/ 772813 w 914398"/>
                    <a:gd name="connsiteY5-12" fmla="*/ 613293 h 923906"/>
                    <a:gd name="connsiteX6-13" fmla="*/ 739764 w 914398"/>
                    <a:gd name="connsiteY6-14" fmla="*/ 914398 h 923906"/>
                    <a:gd name="connsiteX7-15" fmla="*/ 457199 w 914398"/>
                    <a:gd name="connsiteY7-16" fmla="*/ 854400 h 923906"/>
                    <a:gd name="connsiteX8-17" fmla="*/ 174634 w 914398"/>
                    <a:gd name="connsiteY8-18" fmla="*/ 914398 h 923906"/>
                    <a:gd name="connsiteX9-19" fmla="*/ 141585 w 914398"/>
                    <a:gd name="connsiteY9-20" fmla="*/ 613293 h 923906"/>
                    <a:gd name="connsiteX10-21" fmla="*/ 0 w 914398"/>
                    <a:gd name="connsiteY10-22" fmla="*/ 349269 h 923906"/>
                    <a:gd name="connsiteX0-23" fmla="*/ 0 w 916461"/>
                    <a:gd name="connsiteY0-24" fmla="*/ 349269 h 923906"/>
                    <a:gd name="connsiteX1-25" fmla="*/ 262139 w 916461"/>
                    <a:gd name="connsiteY1-26" fmla="*/ 223173 h 923906"/>
                    <a:gd name="connsiteX2-27" fmla="*/ 457199 w 916461"/>
                    <a:gd name="connsiteY2-28" fmla="*/ 0 h 923906"/>
                    <a:gd name="connsiteX3-29" fmla="*/ 652259 w 916461"/>
                    <a:gd name="connsiteY3-30" fmla="*/ 223173 h 923906"/>
                    <a:gd name="connsiteX4-31" fmla="*/ 914398 w 916461"/>
                    <a:gd name="connsiteY4-32" fmla="*/ 349269 h 923906"/>
                    <a:gd name="connsiteX5-33" fmla="*/ 772813 w 916461"/>
                    <a:gd name="connsiteY5-34" fmla="*/ 613293 h 923906"/>
                    <a:gd name="connsiteX6-35" fmla="*/ 739764 w 916461"/>
                    <a:gd name="connsiteY6-36" fmla="*/ 914398 h 923906"/>
                    <a:gd name="connsiteX7-37" fmla="*/ 457199 w 916461"/>
                    <a:gd name="connsiteY7-38" fmla="*/ 854400 h 923906"/>
                    <a:gd name="connsiteX8-39" fmla="*/ 174634 w 916461"/>
                    <a:gd name="connsiteY8-40" fmla="*/ 914398 h 923906"/>
                    <a:gd name="connsiteX9-41" fmla="*/ 141585 w 916461"/>
                    <a:gd name="connsiteY9-42" fmla="*/ 613293 h 923906"/>
                    <a:gd name="connsiteX10-43" fmla="*/ 0 w 916461"/>
                    <a:gd name="connsiteY10-44" fmla="*/ 349269 h 923906"/>
                    <a:gd name="connsiteX0-45" fmla="*/ 0 w 916461"/>
                    <a:gd name="connsiteY0-46" fmla="*/ 349269 h 923906"/>
                    <a:gd name="connsiteX1-47" fmla="*/ 262139 w 916461"/>
                    <a:gd name="connsiteY1-48" fmla="*/ 223173 h 923906"/>
                    <a:gd name="connsiteX2-49" fmla="*/ 457199 w 916461"/>
                    <a:gd name="connsiteY2-50" fmla="*/ 0 h 923906"/>
                    <a:gd name="connsiteX3-51" fmla="*/ 652259 w 916461"/>
                    <a:gd name="connsiteY3-52" fmla="*/ 223173 h 923906"/>
                    <a:gd name="connsiteX4-53" fmla="*/ 914398 w 916461"/>
                    <a:gd name="connsiteY4-54" fmla="*/ 349269 h 923906"/>
                    <a:gd name="connsiteX5-55" fmla="*/ 772813 w 916461"/>
                    <a:gd name="connsiteY5-56" fmla="*/ 613293 h 923906"/>
                    <a:gd name="connsiteX6-57" fmla="*/ 739764 w 916461"/>
                    <a:gd name="connsiteY6-58" fmla="*/ 914398 h 923906"/>
                    <a:gd name="connsiteX7-59" fmla="*/ 457199 w 916461"/>
                    <a:gd name="connsiteY7-60" fmla="*/ 854400 h 923906"/>
                    <a:gd name="connsiteX8-61" fmla="*/ 174634 w 916461"/>
                    <a:gd name="connsiteY8-62" fmla="*/ 914398 h 923906"/>
                    <a:gd name="connsiteX9-63" fmla="*/ 141585 w 916461"/>
                    <a:gd name="connsiteY9-64" fmla="*/ 613293 h 923906"/>
                    <a:gd name="connsiteX10-65" fmla="*/ 0 w 916461"/>
                    <a:gd name="connsiteY10-66" fmla="*/ 349269 h 923906"/>
                    <a:gd name="connsiteX0-67" fmla="*/ 2063 w 918524"/>
                    <a:gd name="connsiteY0-68" fmla="*/ 349269 h 923906"/>
                    <a:gd name="connsiteX1-69" fmla="*/ 264202 w 918524"/>
                    <a:gd name="connsiteY1-70" fmla="*/ 223173 h 923906"/>
                    <a:gd name="connsiteX2-71" fmla="*/ 459262 w 918524"/>
                    <a:gd name="connsiteY2-72" fmla="*/ 0 h 923906"/>
                    <a:gd name="connsiteX3-73" fmla="*/ 654322 w 918524"/>
                    <a:gd name="connsiteY3-74" fmla="*/ 223173 h 923906"/>
                    <a:gd name="connsiteX4-75" fmla="*/ 916461 w 918524"/>
                    <a:gd name="connsiteY4-76" fmla="*/ 349269 h 923906"/>
                    <a:gd name="connsiteX5-77" fmla="*/ 774876 w 918524"/>
                    <a:gd name="connsiteY5-78" fmla="*/ 613293 h 923906"/>
                    <a:gd name="connsiteX6-79" fmla="*/ 741827 w 918524"/>
                    <a:gd name="connsiteY6-80" fmla="*/ 914398 h 923906"/>
                    <a:gd name="connsiteX7-81" fmla="*/ 459262 w 918524"/>
                    <a:gd name="connsiteY7-82" fmla="*/ 854400 h 923906"/>
                    <a:gd name="connsiteX8-83" fmla="*/ 176697 w 918524"/>
                    <a:gd name="connsiteY8-84" fmla="*/ 914398 h 923906"/>
                    <a:gd name="connsiteX9-85" fmla="*/ 143648 w 918524"/>
                    <a:gd name="connsiteY9-86" fmla="*/ 613293 h 923906"/>
                    <a:gd name="connsiteX10-87" fmla="*/ 2063 w 918524"/>
                    <a:gd name="connsiteY10-88" fmla="*/ 349269 h 923906"/>
                    <a:gd name="connsiteX0-89" fmla="*/ 2063 w 918524"/>
                    <a:gd name="connsiteY0-90" fmla="*/ 349269 h 923906"/>
                    <a:gd name="connsiteX1-91" fmla="*/ 264202 w 918524"/>
                    <a:gd name="connsiteY1-92" fmla="*/ 223173 h 923906"/>
                    <a:gd name="connsiteX2-93" fmla="*/ 459262 w 918524"/>
                    <a:gd name="connsiteY2-94" fmla="*/ 0 h 923906"/>
                    <a:gd name="connsiteX3-95" fmla="*/ 654322 w 918524"/>
                    <a:gd name="connsiteY3-96" fmla="*/ 223173 h 923906"/>
                    <a:gd name="connsiteX4-97" fmla="*/ 916461 w 918524"/>
                    <a:gd name="connsiteY4-98" fmla="*/ 349269 h 923906"/>
                    <a:gd name="connsiteX5-99" fmla="*/ 774876 w 918524"/>
                    <a:gd name="connsiteY5-100" fmla="*/ 613293 h 923906"/>
                    <a:gd name="connsiteX6-101" fmla="*/ 741827 w 918524"/>
                    <a:gd name="connsiteY6-102" fmla="*/ 914398 h 923906"/>
                    <a:gd name="connsiteX7-103" fmla="*/ 459262 w 918524"/>
                    <a:gd name="connsiteY7-104" fmla="*/ 854400 h 923906"/>
                    <a:gd name="connsiteX8-105" fmla="*/ 176697 w 918524"/>
                    <a:gd name="connsiteY8-106" fmla="*/ 914398 h 923906"/>
                    <a:gd name="connsiteX9-107" fmla="*/ 143648 w 918524"/>
                    <a:gd name="connsiteY9-108" fmla="*/ 613293 h 923906"/>
                    <a:gd name="connsiteX10-109" fmla="*/ 2063 w 918524"/>
                    <a:gd name="connsiteY10-110" fmla="*/ 349269 h 923906"/>
                    <a:gd name="connsiteX0-111" fmla="*/ 2063 w 918524"/>
                    <a:gd name="connsiteY0-112" fmla="*/ 349269 h 923906"/>
                    <a:gd name="connsiteX1-113" fmla="*/ 264202 w 918524"/>
                    <a:gd name="connsiteY1-114" fmla="*/ 223173 h 923906"/>
                    <a:gd name="connsiteX2-115" fmla="*/ 459262 w 918524"/>
                    <a:gd name="connsiteY2-116" fmla="*/ 0 h 923906"/>
                    <a:gd name="connsiteX3-117" fmla="*/ 654322 w 918524"/>
                    <a:gd name="connsiteY3-118" fmla="*/ 223173 h 923906"/>
                    <a:gd name="connsiteX4-119" fmla="*/ 916461 w 918524"/>
                    <a:gd name="connsiteY4-120" fmla="*/ 349269 h 923906"/>
                    <a:gd name="connsiteX5-121" fmla="*/ 774876 w 918524"/>
                    <a:gd name="connsiteY5-122" fmla="*/ 613293 h 923906"/>
                    <a:gd name="connsiteX6-123" fmla="*/ 741827 w 918524"/>
                    <a:gd name="connsiteY6-124" fmla="*/ 914398 h 923906"/>
                    <a:gd name="connsiteX7-125" fmla="*/ 459262 w 918524"/>
                    <a:gd name="connsiteY7-126" fmla="*/ 854400 h 923906"/>
                    <a:gd name="connsiteX8-127" fmla="*/ 176697 w 918524"/>
                    <a:gd name="connsiteY8-128" fmla="*/ 914398 h 923906"/>
                    <a:gd name="connsiteX9-129" fmla="*/ 143648 w 918524"/>
                    <a:gd name="connsiteY9-130" fmla="*/ 613293 h 923906"/>
                    <a:gd name="connsiteX10-131" fmla="*/ 2063 w 918524"/>
                    <a:gd name="connsiteY10-132" fmla="*/ 349269 h 923906"/>
                    <a:gd name="connsiteX0-133" fmla="*/ 2063 w 918524"/>
                    <a:gd name="connsiteY0-134" fmla="*/ 349269 h 923906"/>
                    <a:gd name="connsiteX1-135" fmla="*/ 264202 w 918524"/>
                    <a:gd name="connsiteY1-136" fmla="*/ 223173 h 923906"/>
                    <a:gd name="connsiteX2-137" fmla="*/ 459262 w 918524"/>
                    <a:gd name="connsiteY2-138" fmla="*/ 0 h 923906"/>
                    <a:gd name="connsiteX3-139" fmla="*/ 654322 w 918524"/>
                    <a:gd name="connsiteY3-140" fmla="*/ 223173 h 923906"/>
                    <a:gd name="connsiteX4-141" fmla="*/ 916461 w 918524"/>
                    <a:gd name="connsiteY4-142" fmla="*/ 349269 h 923906"/>
                    <a:gd name="connsiteX5-143" fmla="*/ 774876 w 918524"/>
                    <a:gd name="connsiteY5-144" fmla="*/ 613293 h 923906"/>
                    <a:gd name="connsiteX6-145" fmla="*/ 741827 w 918524"/>
                    <a:gd name="connsiteY6-146" fmla="*/ 914398 h 923906"/>
                    <a:gd name="connsiteX7-147" fmla="*/ 459262 w 918524"/>
                    <a:gd name="connsiteY7-148" fmla="*/ 854400 h 923906"/>
                    <a:gd name="connsiteX8-149" fmla="*/ 176697 w 918524"/>
                    <a:gd name="connsiteY8-150" fmla="*/ 914398 h 923906"/>
                    <a:gd name="connsiteX9-151" fmla="*/ 143648 w 918524"/>
                    <a:gd name="connsiteY9-152" fmla="*/ 613293 h 923906"/>
                    <a:gd name="connsiteX10-153" fmla="*/ 2063 w 918524"/>
                    <a:gd name="connsiteY10-154" fmla="*/ 349269 h 923906"/>
                    <a:gd name="connsiteX0-155" fmla="*/ 654322 w 918524"/>
                    <a:gd name="connsiteY0-156" fmla="*/ 223173 h 923906"/>
                    <a:gd name="connsiteX1-157" fmla="*/ 916461 w 918524"/>
                    <a:gd name="connsiteY1-158" fmla="*/ 349269 h 923906"/>
                    <a:gd name="connsiteX2-159" fmla="*/ 774876 w 918524"/>
                    <a:gd name="connsiteY2-160" fmla="*/ 613293 h 923906"/>
                    <a:gd name="connsiteX3-161" fmla="*/ 741827 w 918524"/>
                    <a:gd name="connsiteY3-162" fmla="*/ 914398 h 923906"/>
                    <a:gd name="connsiteX4-163" fmla="*/ 459262 w 918524"/>
                    <a:gd name="connsiteY4-164" fmla="*/ 854400 h 923906"/>
                    <a:gd name="connsiteX5-165" fmla="*/ 176697 w 918524"/>
                    <a:gd name="connsiteY5-166" fmla="*/ 914398 h 923906"/>
                    <a:gd name="connsiteX6-167" fmla="*/ 143648 w 918524"/>
                    <a:gd name="connsiteY6-168" fmla="*/ 613293 h 923906"/>
                    <a:gd name="connsiteX7-169" fmla="*/ 2063 w 918524"/>
                    <a:gd name="connsiteY7-170" fmla="*/ 349269 h 923906"/>
                    <a:gd name="connsiteX8-171" fmla="*/ 264202 w 918524"/>
                    <a:gd name="connsiteY8-172" fmla="*/ 223173 h 923906"/>
                    <a:gd name="connsiteX9-173" fmla="*/ 459262 w 918524"/>
                    <a:gd name="connsiteY9-174" fmla="*/ 0 h 923906"/>
                    <a:gd name="connsiteX10-175" fmla="*/ 715845 w 918524"/>
                    <a:gd name="connsiteY10-176" fmla="*/ 284696 h 923906"/>
                    <a:gd name="connsiteX0-177" fmla="*/ 916461 w 918524"/>
                    <a:gd name="connsiteY0-178" fmla="*/ 349269 h 923906"/>
                    <a:gd name="connsiteX1-179" fmla="*/ 774876 w 918524"/>
                    <a:gd name="connsiteY1-180" fmla="*/ 613293 h 923906"/>
                    <a:gd name="connsiteX2-181" fmla="*/ 741827 w 918524"/>
                    <a:gd name="connsiteY2-182" fmla="*/ 914398 h 923906"/>
                    <a:gd name="connsiteX3-183" fmla="*/ 459262 w 918524"/>
                    <a:gd name="connsiteY3-184" fmla="*/ 854400 h 923906"/>
                    <a:gd name="connsiteX4-185" fmla="*/ 176697 w 918524"/>
                    <a:gd name="connsiteY4-186" fmla="*/ 914398 h 923906"/>
                    <a:gd name="connsiteX5-187" fmla="*/ 143648 w 918524"/>
                    <a:gd name="connsiteY5-188" fmla="*/ 613293 h 923906"/>
                    <a:gd name="connsiteX6-189" fmla="*/ 2063 w 918524"/>
                    <a:gd name="connsiteY6-190" fmla="*/ 349269 h 923906"/>
                    <a:gd name="connsiteX7-191" fmla="*/ 264202 w 918524"/>
                    <a:gd name="connsiteY7-192" fmla="*/ 223173 h 923906"/>
                    <a:gd name="connsiteX8-193" fmla="*/ 459262 w 918524"/>
                    <a:gd name="connsiteY8-194" fmla="*/ 0 h 923906"/>
                    <a:gd name="connsiteX9-195" fmla="*/ 715845 w 918524"/>
                    <a:gd name="connsiteY9-196" fmla="*/ 284696 h 923906"/>
                    <a:gd name="connsiteX0-197" fmla="*/ 774876 w 774876"/>
                    <a:gd name="connsiteY0-198" fmla="*/ 613293 h 923906"/>
                    <a:gd name="connsiteX1-199" fmla="*/ 741827 w 774876"/>
                    <a:gd name="connsiteY1-200" fmla="*/ 914398 h 923906"/>
                    <a:gd name="connsiteX2-201" fmla="*/ 459262 w 774876"/>
                    <a:gd name="connsiteY2-202" fmla="*/ 854400 h 923906"/>
                    <a:gd name="connsiteX3-203" fmla="*/ 176697 w 774876"/>
                    <a:gd name="connsiteY3-204" fmla="*/ 914398 h 923906"/>
                    <a:gd name="connsiteX4-205" fmla="*/ 143648 w 774876"/>
                    <a:gd name="connsiteY4-206" fmla="*/ 613293 h 923906"/>
                    <a:gd name="connsiteX5-207" fmla="*/ 2063 w 774876"/>
                    <a:gd name="connsiteY5-208" fmla="*/ 349269 h 923906"/>
                    <a:gd name="connsiteX6-209" fmla="*/ 264202 w 774876"/>
                    <a:gd name="connsiteY6-210" fmla="*/ 223173 h 923906"/>
                    <a:gd name="connsiteX7-211" fmla="*/ 459262 w 774876"/>
                    <a:gd name="connsiteY7-212" fmla="*/ 0 h 923906"/>
                    <a:gd name="connsiteX8-213" fmla="*/ 715845 w 774876"/>
                    <a:gd name="connsiteY8-214" fmla="*/ 284696 h 923906"/>
                    <a:gd name="connsiteX0-215" fmla="*/ 741827 w 741827"/>
                    <a:gd name="connsiteY0-216" fmla="*/ 914398 h 923906"/>
                    <a:gd name="connsiteX1-217" fmla="*/ 459262 w 741827"/>
                    <a:gd name="connsiteY1-218" fmla="*/ 854400 h 923906"/>
                    <a:gd name="connsiteX2-219" fmla="*/ 176697 w 741827"/>
                    <a:gd name="connsiteY2-220" fmla="*/ 914398 h 923906"/>
                    <a:gd name="connsiteX3-221" fmla="*/ 143648 w 741827"/>
                    <a:gd name="connsiteY3-222" fmla="*/ 613293 h 923906"/>
                    <a:gd name="connsiteX4-223" fmla="*/ 2063 w 741827"/>
                    <a:gd name="connsiteY4-224" fmla="*/ 349269 h 923906"/>
                    <a:gd name="connsiteX5-225" fmla="*/ 264202 w 741827"/>
                    <a:gd name="connsiteY5-226" fmla="*/ 223173 h 923906"/>
                    <a:gd name="connsiteX6-227" fmla="*/ 459262 w 741827"/>
                    <a:gd name="connsiteY6-228" fmla="*/ 0 h 923906"/>
                    <a:gd name="connsiteX7-229" fmla="*/ 715845 w 741827"/>
                    <a:gd name="connsiteY7-230" fmla="*/ 284696 h 923906"/>
                    <a:gd name="connsiteX0-231" fmla="*/ 459262 w 715845"/>
                    <a:gd name="connsiteY0-232" fmla="*/ 854400 h 916632"/>
                    <a:gd name="connsiteX1-233" fmla="*/ 176697 w 715845"/>
                    <a:gd name="connsiteY1-234" fmla="*/ 914398 h 916632"/>
                    <a:gd name="connsiteX2-235" fmla="*/ 143648 w 715845"/>
                    <a:gd name="connsiteY2-236" fmla="*/ 613293 h 916632"/>
                    <a:gd name="connsiteX3-237" fmla="*/ 2063 w 715845"/>
                    <a:gd name="connsiteY3-238" fmla="*/ 349269 h 916632"/>
                    <a:gd name="connsiteX4-239" fmla="*/ 264202 w 715845"/>
                    <a:gd name="connsiteY4-240" fmla="*/ 223173 h 916632"/>
                    <a:gd name="connsiteX5-241" fmla="*/ 459262 w 715845"/>
                    <a:gd name="connsiteY5-242" fmla="*/ 0 h 916632"/>
                    <a:gd name="connsiteX6-243" fmla="*/ 715845 w 715845"/>
                    <a:gd name="connsiteY6-244" fmla="*/ 284696 h 916632"/>
                    <a:gd name="connsiteX0-245" fmla="*/ 176697 w 715845"/>
                    <a:gd name="connsiteY0-246" fmla="*/ 914398 h 914398"/>
                    <a:gd name="connsiteX1-247" fmla="*/ 143648 w 715845"/>
                    <a:gd name="connsiteY1-248" fmla="*/ 613293 h 914398"/>
                    <a:gd name="connsiteX2-249" fmla="*/ 2063 w 715845"/>
                    <a:gd name="connsiteY2-250" fmla="*/ 349269 h 914398"/>
                    <a:gd name="connsiteX3-251" fmla="*/ 264202 w 715845"/>
                    <a:gd name="connsiteY3-252" fmla="*/ 223173 h 914398"/>
                    <a:gd name="connsiteX4-253" fmla="*/ 459262 w 715845"/>
                    <a:gd name="connsiteY4-254" fmla="*/ 0 h 914398"/>
                    <a:gd name="connsiteX5-255" fmla="*/ 715845 w 715845"/>
                    <a:gd name="connsiteY5-256" fmla="*/ 284696 h 914398"/>
                    <a:gd name="connsiteX0-257" fmla="*/ 143648 w 715845"/>
                    <a:gd name="connsiteY0-258" fmla="*/ 613293 h 613293"/>
                    <a:gd name="connsiteX1-259" fmla="*/ 2063 w 715845"/>
                    <a:gd name="connsiteY1-260" fmla="*/ 349269 h 613293"/>
                    <a:gd name="connsiteX2-261" fmla="*/ 264202 w 715845"/>
                    <a:gd name="connsiteY2-262" fmla="*/ 223173 h 613293"/>
                    <a:gd name="connsiteX3-263" fmla="*/ 459262 w 715845"/>
                    <a:gd name="connsiteY3-264" fmla="*/ 0 h 613293"/>
                    <a:gd name="connsiteX4-265" fmla="*/ 715845 w 715845"/>
                    <a:gd name="connsiteY4-266" fmla="*/ 284696 h 613293"/>
                    <a:gd name="connsiteX0-267" fmla="*/ 0 w 713782"/>
                    <a:gd name="connsiteY0-268" fmla="*/ 349269 h 349269"/>
                    <a:gd name="connsiteX1-269" fmla="*/ 262139 w 713782"/>
                    <a:gd name="connsiteY1-270" fmla="*/ 223173 h 349269"/>
                    <a:gd name="connsiteX2-271" fmla="*/ 457199 w 713782"/>
                    <a:gd name="connsiteY2-272" fmla="*/ 0 h 349269"/>
                    <a:gd name="connsiteX3-273" fmla="*/ 713782 w 713782"/>
                    <a:gd name="connsiteY3-274" fmla="*/ 284696 h 349269"/>
                    <a:gd name="connsiteX0-275" fmla="*/ 0 w 457199"/>
                    <a:gd name="connsiteY0-276" fmla="*/ 349269 h 349269"/>
                    <a:gd name="connsiteX1-277" fmla="*/ 262139 w 457199"/>
                    <a:gd name="connsiteY1-278" fmla="*/ 223173 h 349269"/>
                    <a:gd name="connsiteX2-279" fmla="*/ 457199 w 457199"/>
                    <a:gd name="connsiteY2-280" fmla="*/ 0 h 349269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</a:cxnLst>
                  <a:rect l="l" t="t" r="r" b="b"/>
                  <a:pathLst>
                    <a:path w="457199" h="349269">
                      <a:moveTo>
                        <a:pt x="0" y="349269"/>
                      </a:moveTo>
                      <a:cubicBezTo>
                        <a:pt x="20092" y="284249"/>
                        <a:pt x="185939" y="281384"/>
                        <a:pt x="262139" y="223173"/>
                      </a:cubicBezTo>
                      <a:cubicBezTo>
                        <a:pt x="338339" y="164962"/>
                        <a:pt x="392179" y="0"/>
                        <a:pt x="457199" y="0"/>
                      </a:cubicBezTo>
                    </a:path>
                  </a:pathLst>
                </a:custGeom>
                <a:noFill/>
                <a:ln w="28575" cap="rnd">
                  <a:solidFill>
                    <a:schemeClr val="bg1">
                      <a:alpha val="89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>
                      <a:solidFill>
                        <a:schemeClr val="lt1"/>
                      </a:solidFill>
                    </a:defRPr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350">
                    <a:solidFill>
                      <a:schemeClr val="accent1"/>
                    </a:solidFill>
                    <a:latin typeface="zihun35hao-jindianyahei" panose="00000500000000000000" pitchFamily="2" charset="-122"/>
                    <a:ea typeface="zihun35hao-jindianyahei" panose="00000500000000000000" pitchFamily="2" charset="-122"/>
                    <a:sym typeface="zihun35hao-jindianyahei" panose="00000500000000000000" pitchFamily="2" charset="-122"/>
                  </a:endParaRPr>
                </a:p>
              </p:txBody>
            </p:sp>
            <p:sp>
              <p:nvSpPr>
                <p:cNvPr id="12" name="五角星 2">
                  <a:extLst>
                    <a:ext uri="{FF2B5EF4-FFF2-40B4-BE49-F238E27FC236}">
                      <a16:creationId xmlns:a16="http://schemas.microsoft.com/office/drawing/2014/main" id="{86C0AB23-C38B-4CAC-8231-D03C22D3A4E2}"/>
                    </a:ext>
                  </a:extLst>
                </p:cNvPr>
                <p:cNvSpPr/>
                <p:nvPr/>
              </p:nvSpPr>
              <p:spPr>
                <a:xfrm rot="6997346">
                  <a:off x="11587935" y="4901938"/>
                  <a:ext cx="128719" cy="147271"/>
                </a:xfrm>
                <a:custGeom>
                  <a:avLst/>
                  <a:gdLst>
                    <a:gd name="connsiteX0" fmla="*/ 1 w 914400"/>
                    <a:gd name="connsiteY0" fmla="*/ 349269 h 914400"/>
                    <a:gd name="connsiteX1" fmla="*/ 262140 w 914400"/>
                    <a:gd name="connsiteY1" fmla="*/ 223173 h 914400"/>
                    <a:gd name="connsiteX2" fmla="*/ 457200 w 914400"/>
                    <a:gd name="connsiteY2" fmla="*/ 0 h 914400"/>
                    <a:gd name="connsiteX3" fmla="*/ 652260 w 914400"/>
                    <a:gd name="connsiteY3" fmla="*/ 223173 h 914400"/>
                    <a:gd name="connsiteX4" fmla="*/ 914399 w 914400"/>
                    <a:gd name="connsiteY4" fmla="*/ 349269 h 914400"/>
                    <a:gd name="connsiteX5" fmla="*/ 772814 w 914400"/>
                    <a:gd name="connsiteY5" fmla="*/ 613293 h 914400"/>
                    <a:gd name="connsiteX6" fmla="*/ 739765 w 914400"/>
                    <a:gd name="connsiteY6" fmla="*/ 914398 h 914400"/>
                    <a:gd name="connsiteX7" fmla="*/ 457200 w 914400"/>
                    <a:gd name="connsiteY7" fmla="*/ 854400 h 914400"/>
                    <a:gd name="connsiteX8" fmla="*/ 174635 w 914400"/>
                    <a:gd name="connsiteY8" fmla="*/ 914398 h 914400"/>
                    <a:gd name="connsiteX9" fmla="*/ 141586 w 914400"/>
                    <a:gd name="connsiteY9" fmla="*/ 613293 h 914400"/>
                    <a:gd name="connsiteX10" fmla="*/ 1 w 914400"/>
                    <a:gd name="connsiteY10" fmla="*/ 349269 h 914400"/>
                    <a:gd name="connsiteX0-1" fmla="*/ 0 w 914398"/>
                    <a:gd name="connsiteY0-2" fmla="*/ 349269 h 923906"/>
                    <a:gd name="connsiteX1-3" fmla="*/ 262139 w 914398"/>
                    <a:gd name="connsiteY1-4" fmla="*/ 223173 h 923906"/>
                    <a:gd name="connsiteX2-5" fmla="*/ 457199 w 914398"/>
                    <a:gd name="connsiteY2-6" fmla="*/ 0 h 923906"/>
                    <a:gd name="connsiteX3-7" fmla="*/ 652259 w 914398"/>
                    <a:gd name="connsiteY3-8" fmla="*/ 223173 h 923906"/>
                    <a:gd name="connsiteX4-9" fmla="*/ 914398 w 914398"/>
                    <a:gd name="connsiteY4-10" fmla="*/ 349269 h 923906"/>
                    <a:gd name="connsiteX5-11" fmla="*/ 772813 w 914398"/>
                    <a:gd name="connsiteY5-12" fmla="*/ 613293 h 923906"/>
                    <a:gd name="connsiteX6-13" fmla="*/ 739764 w 914398"/>
                    <a:gd name="connsiteY6-14" fmla="*/ 914398 h 923906"/>
                    <a:gd name="connsiteX7-15" fmla="*/ 457199 w 914398"/>
                    <a:gd name="connsiteY7-16" fmla="*/ 854400 h 923906"/>
                    <a:gd name="connsiteX8-17" fmla="*/ 174634 w 914398"/>
                    <a:gd name="connsiteY8-18" fmla="*/ 914398 h 923906"/>
                    <a:gd name="connsiteX9-19" fmla="*/ 141585 w 914398"/>
                    <a:gd name="connsiteY9-20" fmla="*/ 613293 h 923906"/>
                    <a:gd name="connsiteX10-21" fmla="*/ 0 w 914398"/>
                    <a:gd name="connsiteY10-22" fmla="*/ 349269 h 923906"/>
                    <a:gd name="connsiteX0-23" fmla="*/ 0 w 916461"/>
                    <a:gd name="connsiteY0-24" fmla="*/ 349269 h 923906"/>
                    <a:gd name="connsiteX1-25" fmla="*/ 262139 w 916461"/>
                    <a:gd name="connsiteY1-26" fmla="*/ 223173 h 923906"/>
                    <a:gd name="connsiteX2-27" fmla="*/ 457199 w 916461"/>
                    <a:gd name="connsiteY2-28" fmla="*/ 0 h 923906"/>
                    <a:gd name="connsiteX3-29" fmla="*/ 652259 w 916461"/>
                    <a:gd name="connsiteY3-30" fmla="*/ 223173 h 923906"/>
                    <a:gd name="connsiteX4-31" fmla="*/ 914398 w 916461"/>
                    <a:gd name="connsiteY4-32" fmla="*/ 349269 h 923906"/>
                    <a:gd name="connsiteX5-33" fmla="*/ 772813 w 916461"/>
                    <a:gd name="connsiteY5-34" fmla="*/ 613293 h 923906"/>
                    <a:gd name="connsiteX6-35" fmla="*/ 739764 w 916461"/>
                    <a:gd name="connsiteY6-36" fmla="*/ 914398 h 923906"/>
                    <a:gd name="connsiteX7-37" fmla="*/ 457199 w 916461"/>
                    <a:gd name="connsiteY7-38" fmla="*/ 854400 h 923906"/>
                    <a:gd name="connsiteX8-39" fmla="*/ 174634 w 916461"/>
                    <a:gd name="connsiteY8-40" fmla="*/ 914398 h 923906"/>
                    <a:gd name="connsiteX9-41" fmla="*/ 141585 w 916461"/>
                    <a:gd name="connsiteY9-42" fmla="*/ 613293 h 923906"/>
                    <a:gd name="connsiteX10-43" fmla="*/ 0 w 916461"/>
                    <a:gd name="connsiteY10-44" fmla="*/ 349269 h 923906"/>
                    <a:gd name="connsiteX0-45" fmla="*/ 0 w 916461"/>
                    <a:gd name="connsiteY0-46" fmla="*/ 349269 h 923906"/>
                    <a:gd name="connsiteX1-47" fmla="*/ 262139 w 916461"/>
                    <a:gd name="connsiteY1-48" fmla="*/ 223173 h 923906"/>
                    <a:gd name="connsiteX2-49" fmla="*/ 457199 w 916461"/>
                    <a:gd name="connsiteY2-50" fmla="*/ 0 h 923906"/>
                    <a:gd name="connsiteX3-51" fmla="*/ 652259 w 916461"/>
                    <a:gd name="connsiteY3-52" fmla="*/ 223173 h 923906"/>
                    <a:gd name="connsiteX4-53" fmla="*/ 914398 w 916461"/>
                    <a:gd name="connsiteY4-54" fmla="*/ 349269 h 923906"/>
                    <a:gd name="connsiteX5-55" fmla="*/ 772813 w 916461"/>
                    <a:gd name="connsiteY5-56" fmla="*/ 613293 h 923906"/>
                    <a:gd name="connsiteX6-57" fmla="*/ 739764 w 916461"/>
                    <a:gd name="connsiteY6-58" fmla="*/ 914398 h 923906"/>
                    <a:gd name="connsiteX7-59" fmla="*/ 457199 w 916461"/>
                    <a:gd name="connsiteY7-60" fmla="*/ 854400 h 923906"/>
                    <a:gd name="connsiteX8-61" fmla="*/ 174634 w 916461"/>
                    <a:gd name="connsiteY8-62" fmla="*/ 914398 h 923906"/>
                    <a:gd name="connsiteX9-63" fmla="*/ 141585 w 916461"/>
                    <a:gd name="connsiteY9-64" fmla="*/ 613293 h 923906"/>
                    <a:gd name="connsiteX10-65" fmla="*/ 0 w 916461"/>
                    <a:gd name="connsiteY10-66" fmla="*/ 349269 h 923906"/>
                    <a:gd name="connsiteX0-67" fmla="*/ 2063 w 918524"/>
                    <a:gd name="connsiteY0-68" fmla="*/ 349269 h 923906"/>
                    <a:gd name="connsiteX1-69" fmla="*/ 264202 w 918524"/>
                    <a:gd name="connsiteY1-70" fmla="*/ 223173 h 923906"/>
                    <a:gd name="connsiteX2-71" fmla="*/ 459262 w 918524"/>
                    <a:gd name="connsiteY2-72" fmla="*/ 0 h 923906"/>
                    <a:gd name="connsiteX3-73" fmla="*/ 654322 w 918524"/>
                    <a:gd name="connsiteY3-74" fmla="*/ 223173 h 923906"/>
                    <a:gd name="connsiteX4-75" fmla="*/ 916461 w 918524"/>
                    <a:gd name="connsiteY4-76" fmla="*/ 349269 h 923906"/>
                    <a:gd name="connsiteX5-77" fmla="*/ 774876 w 918524"/>
                    <a:gd name="connsiteY5-78" fmla="*/ 613293 h 923906"/>
                    <a:gd name="connsiteX6-79" fmla="*/ 741827 w 918524"/>
                    <a:gd name="connsiteY6-80" fmla="*/ 914398 h 923906"/>
                    <a:gd name="connsiteX7-81" fmla="*/ 459262 w 918524"/>
                    <a:gd name="connsiteY7-82" fmla="*/ 854400 h 923906"/>
                    <a:gd name="connsiteX8-83" fmla="*/ 176697 w 918524"/>
                    <a:gd name="connsiteY8-84" fmla="*/ 914398 h 923906"/>
                    <a:gd name="connsiteX9-85" fmla="*/ 143648 w 918524"/>
                    <a:gd name="connsiteY9-86" fmla="*/ 613293 h 923906"/>
                    <a:gd name="connsiteX10-87" fmla="*/ 2063 w 918524"/>
                    <a:gd name="connsiteY10-88" fmla="*/ 349269 h 923906"/>
                    <a:gd name="connsiteX0-89" fmla="*/ 2063 w 918524"/>
                    <a:gd name="connsiteY0-90" fmla="*/ 349269 h 923906"/>
                    <a:gd name="connsiteX1-91" fmla="*/ 264202 w 918524"/>
                    <a:gd name="connsiteY1-92" fmla="*/ 223173 h 923906"/>
                    <a:gd name="connsiteX2-93" fmla="*/ 459262 w 918524"/>
                    <a:gd name="connsiteY2-94" fmla="*/ 0 h 923906"/>
                    <a:gd name="connsiteX3-95" fmla="*/ 654322 w 918524"/>
                    <a:gd name="connsiteY3-96" fmla="*/ 223173 h 923906"/>
                    <a:gd name="connsiteX4-97" fmla="*/ 916461 w 918524"/>
                    <a:gd name="connsiteY4-98" fmla="*/ 349269 h 923906"/>
                    <a:gd name="connsiteX5-99" fmla="*/ 774876 w 918524"/>
                    <a:gd name="connsiteY5-100" fmla="*/ 613293 h 923906"/>
                    <a:gd name="connsiteX6-101" fmla="*/ 741827 w 918524"/>
                    <a:gd name="connsiteY6-102" fmla="*/ 914398 h 923906"/>
                    <a:gd name="connsiteX7-103" fmla="*/ 459262 w 918524"/>
                    <a:gd name="connsiteY7-104" fmla="*/ 854400 h 923906"/>
                    <a:gd name="connsiteX8-105" fmla="*/ 176697 w 918524"/>
                    <a:gd name="connsiteY8-106" fmla="*/ 914398 h 923906"/>
                    <a:gd name="connsiteX9-107" fmla="*/ 143648 w 918524"/>
                    <a:gd name="connsiteY9-108" fmla="*/ 613293 h 923906"/>
                    <a:gd name="connsiteX10-109" fmla="*/ 2063 w 918524"/>
                    <a:gd name="connsiteY10-110" fmla="*/ 349269 h 923906"/>
                    <a:gd name="connsiteX0-111" fmla="*/ 2063 w 918524"/>
                    <a:gd name="connsiteY0-112" fmla="*/ 349269 h 923906"/>
                    <a:gd name="connsiteX1-113" fmla="*/ 264202 w 918524"/>
                    <a:gd name="connsiteY1-114" fmla="*/ 223173 h 923906"/>
                    <a:gd name="connsiteX2-115" fmla="*/ 459262 w 918524"/>
                    <a:gd name="connsiteY2-116" fmla="*/ 0 h 923906"/>
                    <a:gd name="connsiteX3-117" fmla="*/ 654322 w 918524"/>
                    <a:gd name="connsiteY3-118" fmla="*/ 223173 h 923906"/>
                    <a:gd name="connsiteX4-119" fmla="*/ 916461 w 918524"/>
                    <a:gd name="connsiteY4-120" fmla="*/ 349269 h 923906"/>
                    <a:gd name="connsiteX5-121" fmla="*/ 774876 w 918524"/>
                    <a:gd name="connsiteY5-122" fmla="*/ 613293 h 923906"/>
                    <a:gd name="connsiteX6-123" fmla="*/ 741827 w 918524"/>
                    <a:gd name="connsiteY6-124" fmla="*/ 914398 h 923906"/>
                    <a:gd name="connsiteX7-125" fmla="*/ 459262 w 918524"/>
                    <a:gd name="connsiteY7-126" fmla="*/ 854400 h 923906"/>
                    <a:gd name="connsiteX8-127" fmla="*/ 176697 w 918524"/>
                    <a:gd name="connsiteY8-128" fmla="*/ 914398 h 923906"/>
                    <a:gd name="connsiteX9-129" fmla="*/ 143648 w 918524"/>
                    <a:gd name="connsiteY9-130" fmla="*/ 613293 h 923906"/>
                    <a:gd name="connsiteX10-131" fmla="*/ 2063 w 918524"/>
                    <a:gd name="connsiteY10-132" fmla="*/ 349269 h 923906"/>
                    <a:gd name="connsiteX0-133" fmla="*/ 2063 w 918524"/>
                    <a:gd name="connsiteY0-134" fmla="*/ 349269 h 923906"/>
                    <a:gd name="connsiteX1-135" fmla="*/ 264202 w 918524"/>
                    <a:gd name="connsiteY1-136" fmla="*/ 223173 h 923906"/>
                    <a:gd name="connsiteX2-137" fmla="*/ 459262 w 918524"/>
                    <a:gd name="connsiteY2-138" fmla="*/ 0 h 923906"/>
                    <a:gd name="connsiteX3-139" fmla="*/ 654322 w 918524"/>
                    <a:gd name="connsiteY3-140" fmla="*/ 223173 h 923906"/>
                    <a:gd name="connsiteX4-141" fmla="*/ 916461 w 918524"/>
                    <a:gd name="connsiteY4-142" fmla="*/ 349269 h 923906"/>
                    <a:gd name="connsiteX5-143" fmla="*/ 774876 w 918524"/>
                    <a:gd name="connsiteY5-144" fmla="*/ 613293 h 923906"/>
                    <a:gd name="connsiteX6-145" fmla="*/ 741827 w 918524"/>
                    <a:gd name="connsiteY6-146" fmla="*/ 914398 h 923906"/>
                    <a:gd name="connsiteX7-147" fmla="*/ 459262 w 918524"/>
                    <a:gd name="connsiteY7-148" fmla="*/ 854400 h 923906"/>
                    <a:gd name="connsiteX8-149" fmla="*/ 176697 w 918524"/>
                    <a:gd name="connsiteY8-150" fmla="*/ 914398 h 923906"/>
                    <a:gd name="connsiteX9-151" fmla="*/ 143648 w 918524"/>
                    <a:gd name="connsiteY9-152" fmla="*/ 613293 h 923906"/>
                    <a:gd name="connsiteX10-153" fmla="*/ 2063 w 918524"/>
                    <a:gd name="connsiteY10-154" fmla="*/ 349269 h 923906"/>
                    <a:gd name="connsiteX0-155" fmla="*/ 654322 w 918524"/>
                    <a:gd name="connsiteY0-156" fmla="*/ 223173 h 923906"/>
                    <a:gd name="connsiteX1-157" fmla="*/ 916461 w 918524"/>
                    <a:gd name="connsiteY1-158" fmla="*/ 349269 h 923906"/>
                    <a:gd name="connsiteX2-159" fmla="*/ 774876 w 918524"/>
                    <a:gd name="connsiteY2-160" fmla="*/ 613293 h 923906"/>
                    <a:gd name="connsiteX3-161" fmla="*/ 741827 w 918524"/>
                    <a:gd name="connsiteY3-162" fmla="*/ 914398 h 923906"/>
                    <a:gd name="connsiteX4-163" fmla="*/ 459262 w 918524"/>
                    <a:gd name="connsiteY4-164" fmla="*/ 854400 h 923906"/>
                    <a:gd name="connsiteX5-165" fmla="*/ 176697 w 918524"/>
                    <a:gd name="connsiteY5-166" fmla="*/ 914398 h 923906"/>
                    <a:gd name="connsiteX6-167" fmla="*/ 143648 w 918524"/>
                    <a:gd name="connsiteY6-168" fmla="*/ 613293 h 923906"/>
                    <a:gd name="connsiteX7-169" fmla="*/ 2063 w 918524"/>
                    <a:gd name="connsiteY7-170" fmla="*/ 349269 h 923906"/>
                    <a:gd name="connsiteX8-171" fmla="*/ 264202 w 918524"/>
                    <a:gd name="connsiteY8-172" fmla="*/ 223173 h 923906"/>
                    <a:gd name="connsiteX9-173" fmla="*/ 459262 w 918524"/>
                    <a:gd name="connsiteY9-174" fmla="*/ 0 h 923906"/>
                    <a:gd name="connsiteX10-175" fmla="*/ 715845 w 918524"/>
                    <a:gd name="connsiteY10-176" fmla="*/ 284696 h 923906"/>
                    <a:gd name="connsiteX0-177" fmla="*/ 916461 w 918524"/>
                    <a:gd name="connsiteY0-178" fmla="*/ 349269 h 923906"/>
                    <a:gd name="connsiteX1-179" fmla="*/ 774876 w 918524"/>
                    <a:gd name="connsiteY1-180" fmla="*/ 613293 h 923906"/>
                    <a:gd name="connsiteX2-181" fmla="*/ 741827 w 918524"/>
                    <a:gd name="connsiteY2-182" fmla="*/ 914398 h 923906"/>
                    <a:gd name="connsiteX3-183" fmla="*/ 459262 w 918524"/>
                    <a:gd name="connsiteY3-184" fmla="*/ 854400 h 923906"/>
                    <a:gd name="connsiteX4-185" fmla="*/ 176697 w 918524"/>
                    <a:gd name="connsiteY4-186" fmla="*/ 914398 h 923906"/>
                    <a:gd name="connsiteX5-187" fmla="*/ 143648 w 918524"/>
                    <a:gd name="connsiteY5-188" fmla="*/ 613293 h 923906"/>
                    <a:gd name="connsiteX6-189" fmla="*/ 2063 w 918524"/>
                    <a:gd name="connsiteY6-190" fmla="*/ 349269 h 923906"/>
                    <a:gd name="connsiteX7-191" fmla="*/ 264202 w 918524"/>
                    <a:gd name="connsiteY7-192" fmla="*/ 223173 h 923906"/>
                    <a:gd name="connsiteX8-193" fmla="*/ 459262 w 918524"/>
                    <a:gd name="connsiteY8-194" fmla="*/ 0 h 923906"/>
                    <a:gd name="connsiteX9-195" fmla="*/ 715845 w 918524"/>
                    <a:gd name="connsiteY9-196" fmla="*/ 284696 h 923906"/>
                    <a:gd name="connsiteX0-197" fmla="*/ 774876 w 774876"/>
                    <a:gd name="connsiteY0-198" fmla="*/ 613293 h 923906"/>
                    <a:gd name="connsiteX1-199" fmla="*/ 741827 w 774876"/>
                    <a:gd name="connsiteY1-200" fmla="*/ 914398 h 923906"/>
                    <a:gd name="connsiteX2-201" fmla="*/ 459262 w 774876"/>
                    <a:gd name="connsiteY2-202" fmla="*/ 854400 h 923906"/>
                    <a:gd name="connsiteX3-203" fmla="*/ 176697 w 774876"/>
                    <a:gd name="connsiteY3-204" fmla="*/ 914398 h 923906"/>
                    <a:gd name="connsiteX4-205" fmla="*/ 143648 w 774876"/>
                    <a:gd name="connsiteY4-206" fmla="*/ 613293 h 923906"/>
                    <a:gd name="connsiteX5-207" fmla="*/ 2063 w 774876"/>
                    <a:gd name="connsiteY5-208" fmla="*/ 349269 h 923906"/>
                    <a:gd name="connsiteX6-209" fmla="*/ 264202 w 774876"/>
                    <a:gd name="connsiteY6-210" fmla="*/ 223173 h 923906"/>
                    <a:gd name="connsiteX7-211" fmla="*/ 459262 w 774876"/>
                    <a:gd name="connsiteY7-212" fmla="*/ 0 h 923906"/>
                    <a:gd name="connsiteX8-213" fmla="*/ 715845 w 774876"/>
                    <a:gd name="connsiteY8-214" fmla="*/ 284696 h 923906"/>
                    <a:gd name="connsiteX0-215" fmla="*/ 741827 w 741827"/>
                    <a:gd name="connsiteY0-216" fmla="*/ 914398 h 923906"/>
                    <a:gd name="connsiteX1-217" fmla="*/ 459262 w 741827"/>
                    <a:gd name="connsiteY1-218" fmla="*/ 854400 h 923906"/>
                    <a:gd name="connsiteX2-219" fmla="*/ 176697 w 741827"/>
                    <a:gd name="connsiteY2-220" fmla="*/ 914398 h 923906"/>
                    <a:gd name="connsiteX3-221" fmla="*/ 143648 w 741827"/>
                    <a:gd name="connsiteY3-222" fmla="*/ 613293 h 923906"/>
                    <a:gd name="connsiteX4-223" fmla="*/ 2063 w 741827"/>
                    <a:gd name="connsiteY4-224" fmla="*/ 349269 h 923906"/>
                    <a:gd name="connsiteX5-225" fmla="*/ 264202 w 741827"/>
                    <a:gd name="connsiteY5-226" fmla="*/ 223173 h 923906"/>
                    <a:gd name="connsiteX6-227" fmla="*/ 459262 w 741827"/>
                    <a:gd name="connsiteY6-228" fmla="*/ 0 h 923906"/>
                    <a:gd name="connsiteX7-229" fmla="*/ 715845 w 741827"/>
                    <a:gd name="connsiteY7-230" fmla="*/ 284696 h 923906"/>
                    <a:gd name="connsiteX0-231" fmla="*/ 459262 w 715845"/>
                    <a:gd name="connsiteY0-232" fmla="*/ 854400 h 916632"/>
                    <a:gd name="connsiteX1-233" fmla="*/ 176697 w 715845"/>
                    <a:gd name="connsiteY1-234" fmla="*/ 914398 h 916632"/>
                    <a:gd name="connsiteX2-235" fmla="*/ 143648 w 715845"/>
                    <a:gd name="connsiteY2-236" fmla="*/ 613293 h 916632"/>
                    <a:gd name="connsiteX3-237" fmla="*/ 2063 w 715845"/>
                    <a:gd name="connsiteY3-238" fmla="*/ 349269 h 916632"/>
                    <a:gd name="connsiteX4-239" fmla="*/ 264202 w 715845"/>
                    <a:gd name="connsiteY4-240" fmla="*/ 223173 h 916632"/>
                    <a:gd name="connsiteX5-241" fmla="*/ 459262 w 715845"/>
                    <a:gd name="connsiteY5-242" fmla="*/ 0 h 916632"/>
                    <a:gd name="connsiteX6-243" fmla="*/ 715845 w 715845"/>
                    <a:gd name="connsiteY6-244" fmla="*/ 284696 h 916632"/>
                    <a:gd name="connsiteX0-245" fmla="*/ 176697 w 715845"/>
                    <a:gd name="connsiteY0-246" fmla="*/ 914398 h 914398"/>
                    <a:gd name="connsiteX1-247" fmla="*/ 143648 w 715845"/>
                    <a:gd name="connsiteY1-248" fmla="*/ 613293 h 914398"/>
                    <a:gd name="connsiteX2-249" fmla="*/ 2063 w 715845"/>
                    <a:gd name="connsiteY2-250" fmla="*/ 349269 h 914398"/>
                    <a:gd name="connsiteX3-251" fmla="*/ 264202 w 715845"/>
                    <a:gd name="connsiteY3-252" fmla="*/ 223173 h 914398"/>
                    <a:gd name="connsiteX4-253" fmla="*/ 459262 w 715845"/>
                    <a:gd name="connsiteY4-254" fmla="*/ 0 h 914398"/>
                    <a:gd name="connsiteX5-255" fmla="*/ 715845 w 715845"/>
                    <a:gd name="connsiteY5-256" fmla="*/ 284696 h 914398"/>
                    <a:gd name="connsiteX0-257" fmla="*/ 143648 w 715845"/>
                    <a:gd name="connsiteY0-258" fmla="*/ 613293 h 613293"/>
                    <a:gd name="connsiteX1-259" fmla="*/ 2063 w 715845"/>
                    <a:gd name="connsiteY1-260" fmla="*/ 349269 h 613293"/>
                    <a:gd name="connsiteX2-261" fmla="*/ 264202 w 715845"/>
                    <a:gd name="connsiteY2-262" fmla="*/ 223173 h 613293"/>
                    <a:gd name="connsiteX3-263" fmla="*/ 459262 w 715845"/>
                    <a:gd name="connsiteY3-264" fmla="*/ 0 h 613293"/>
                    <a:gd name="connsiteX4-265" fmla="*/ 715845 w 715845"/>
                    <a:gd name="connsiteY4-266" fmla="*/ 284696 h 613293"/>
                    <a:gd name="connsiteX0-267" fmla="*/ 0 w 713782"/>
                    <a:gd name="connsiteY0-268" fmla="*/ 349269 h 349269"/>
                    <a:gd name="connsiteX1-269" fmla="*/ 262139 w 713782"/>
                    <a:gd name="connsiteY1-270" fmla="*/ 223173 h 349269"/>
                    <a:gd name="connsiteX2-271" fmla="*/ 457199 w 713782"/>
                    <a:gd name="connsiteY2-272" fmla="*/ 0 h 349269"/>
                    <a:gd name="connsiteX3-273" fmla="*/ 713782 w 713782"/>
                    <a:gd name="connsiteY3-274" fmla="*/ 284696 h 349269"/>
                    <a:gd name="connsiteX0-275" fmla="*/ 0 w 457199"/>
                    <a:gd name="connsiteY0-276" fmla="*/ 349269 h 349269"/>
                    <a:gd name="connsiteX1-277" fmla="*/ 262139 w 457199"/>
                    <a:gd name="connsiteY1-278" fmla="*/ 223173 h 349269"/>
                    <a:gd name="connsiteX2-279" fmla="*/ 457199 w 457199"/>
                    <a:gd name="connsiteY2-280" fmla="*/ 0 h 349269"/>
                    <a:gd name="connsiteX0-281" fmla="*/ 0 w 195060"/>
                    <a:gd name="connsiteY0-282" fmla="*/ 223173 h 223173"/>
                    <a:gd name="connsiteX1-283" fmla="*/ 195060 w 195060"/>
                    <a:gd name="connsiteY1-284" fmla="*/ 0 h 223173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</a:cxnLst>
                  <a:rect l="l" t="t" r="r" b="b"/>
                  <a:pathLst>
                    <a:path w="195060" h="223173">
                      <a:moveTo>
                        <a:pt x="0" y="223173"/>
                      </a:moveTo>
                      <a:cubicBezTo>
                        <a:pt x="76200" y="164962"/>
                        <a:pt x="130040" y="0"/>
                        <a:pt x="195060" y="0"/>
                      </a:cubicBezTo>
                    </a:path>
                  </a:pathLst>
                </a:custGeom>
                <a:noFill/>
                <a:ln w="28575" cap="rnd">
                  <a:solidFill>
                    <a:schemeClr val="bg1">
                      <a:alpha val="69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>
                      <a:solidFill>
                        <a:schemeClr val="lt1"/>
                      </a:solidFill>
                    </a:defRPr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350">
                    <a:solidFill>
                      <a:schemeClr val="accent1"/>
                    </a:solidFill>
                    <a:latin typeface="zihun35hao-jindianyahei" panose="00000500000000000000" pitchFamily="2" charset="-122"/>
                    <a:ea typeface="zihun35hao-jindianyahei" panose="00000500000000000000" pitchFamily="2" charset="-122"/>
                    <a:sym typeface="zihun35hao-jindianyahei" panose="00000500000000000000" pitchFamily="2" charset="-122"/>
                  </a:endParaRPr>
                </a:p>
              </p:txBody>
            </p:sp>
          </p:grpSp>
        </p:grpSp>
      </p:grpSp>
      <p:sp>
        <p:nvSpPr>
          <p:cNvPr id="18" name="TextBox 17"/>
          <p:cNvSpPr txBox="1"/>
          <p:nvPr/>
        </p:nvSpPr>
        <p:spPr>
          <a:xfrm>
            <a:off x="4744080" y="6136358"/>
            <a:ext cx="29005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>
                <a:solidFill>
                  <a:srgbClr val="00B050"/>
                </a:solidFill>
                <a:effectLst>
                  <a:reflection blurRad="6350" stA="55000" endA="300" endPos="45500" dir="5400000" sy="-100000" algn="bl" rotWithShape="0"/>
                </a:effectLst>
                <a:latin typeface="SVN-Gretoon" panose="02040603050506020204" pitchFamily="18" charset="0"/>
              </a:rPr>
              <a:t>Khoa học</a:t>
            </a:r>
          </a:p>
        </p:txBody>
      </p:sp>
    </p:spTree>
    <p:extLst>
      <p:ext uri="{BB962C8B-B14F-4D97-AF65-F5344CB8AC3E}">
        <p14:creationId xmlns:p14="http://schemas.microsoft.com/office/powerpoint/2010/main" val="2255246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21" grpId="0"/>
      <p:bldP spid="2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082835" y="2103120"/>
            <a:ext cx="811203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600">
                <a:ln w="139700">
                  <a:solidFill>
                    <a:schemeClr val="bg1"/>
                  </a:solidFill>
                </a:ln>
                <a:solidFill>
                  <a:schemeClr val="bg1"/>
                </a:solidFill>
                <a:latin typeface="UTM Showcard" panose="02040603050506020204" pitchFamily="18" charset="0"/>
              </a:rPr>
              <a:t>KHỞI ĐỘNG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082835" y="2103120"/>
            <a:ext cx="8112034" cy="156966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extrusionH="57150">
              <a:bevelT h="25400" prst="softRound"/>
            </a:sp3d>
          </a:bodyPr>
          <a:lstStyle/>
          <a:p>
            <a:r>
              <a:rPr lang="en-US" sz="9600">
                <a:solidFill>
                  <a:srgbClr val="92D050"/>
                </a:solidFill>
                <a:latin typeface="UTM Showcard" panose="02040603050506020204" pitchFamily="18" charset="0"/>
              </a:rPr>
              <a:t>KHỞI ĐỘNG</a:t>
            </a:r>
          </a:p>
        </p:txBody>
      </p:sp>
    </p:spTree>
    <p:extLst>
      <p:ext uri="{BB962C8B-B14F-4D97-AF65-F5344CB8AC3E}">
        <p14:creationId xmlns:p14="http://schemas.microsoft.com/office/powerpoint/2010/main" val="2072193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998" b="95094" l="8776" r="89750">
                        <a14:backgroundMark x1="56694" y1="59055" x2="56694" y2="61538"/>
                        <a14:backgroundMark x1="61115" y1="67232" x2="56694" y2="73349"/>
                        <a14:backgroundMark x1="69379" y1="65899" x2="66752" y2="69534"/>
                        <a14:backgroundMark x1="87124" y1="58086" x2="84497" y2="60569"/>
                        <a14:backgroundMark x1="79885" y1="66687" x2="77066" y2="67414"/>
                        <a14:backgroundMark x1="48879" y1="50878" x2="48879" y2="52756"/>
                        <a14:backgroundMark x1="52082" y1="52392" x2="52274" y2="54270"/>
                        <a14:backgroundMark x1="43818" y1="54088" x2="42024" y2="55784"/>
                        <a14:backgroundMark x1="44459" y1="67414" x2="44459" y2="70684"/>
                        <a14:backgroundMark x1="34593" y1="73895" x2="28956" y2="74864"/>
                        <a14:backgroundMark x1="23062" y1="63234" x2="18642" y2="63234"/>
                        <a14:backgroundMark x1="88341" y1="37735" x2="80846" y2="43792"/>
                        <a14:backgroundMark x1="84305" y1="48758" x2="84497" y2="50697"/>
                        <a14:backgroundMark x1="41384" y1="60388" x2="42217" y2="61538"/>
                        <a14:backgroundMark x1="51698" y1="94125" x2="57719" y2="94125"/>
                        <a14:backgroundMark x1="82575" y1="19685" x2="82832" y2="21805"/>
                        <a14:backgroundMark x1="85074" y1="23743" x2="85842" y2="2568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2431" y="1434352"/>
            <a:ext cx="5436972" cy="5439923"/>
          </a:xfrm>
          <a:prstGeom prst="rect">
            <a:avLst/>
          </a:prstGeom>
        </p:spPr>
      </p:pic>
      <p:sp>
        <p:nvSpPr>
          <p:cNvPr id="4" name="Text Box 29"/>
          <p:cNvSpPr txBox="1">
            <a:spLocks noChangeArrowheads="1"/>
          </p:cNvSpPr>
          <p:nvPr/>
        </p:nvSpPr>
        <p:spPr bwMode="auto">
          <a:xfrm>
            <a:off x="1638917" y="95695"/>
            <a:ext cx="91440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US" altLang="en-US" sz="3200" b="1">
                <a:solidFill>
                  <a:srgbClr val="002060"/>
                </a:solidFill>
                <a:latin typeface="UTM Guanine" panose="02040603050506020204" pitchFamily="18" charset="0"/>
              </a:rPr>
              <a:t>Ho</a:t>
            </a:r>
            <a:r>
              <a:rPr lang="en-US" altLang="en-US" sz="3200" b="1">
                <a:solidFill>
                  <a:srgbClr val="002060"/>
                </a:solidFill>
                <a:latin typeface="UTM Guanine" panose="02040603050506020204" pitchFamily="18" charset="0"/>
                <a:cs typeface="Times New Roman" panose="02020603050405020304" pitchFamily="18" charset="0"/>
              </a:rPr>
              <a:t>à</a:t>
            </a:r>
            <a:r>
              <a:rPr lang="en-US" altLang="en-US" sz="3200" b="1">
                <a:solidFill>
                  <a:srgbClr val="002060"/>
                </a:solidFill>
                <a:latin typeface="UTM Guanine" panose="02040603050506020204" pitchFamily="18" charset="0"/>
              </a:rPr>
              <a:t>n th</a:t>
            </a:r>
            <a:r>
              <a:rPr lang="en-US" altLang="en-US" sz="3200" b="1">
                <a:solidFill>
                  <a:srgbClr val="002060"/>
                </a:solidFill>
                <a:latin typeface="UTM Guanine" panose="02040603050506020204" pitchFamily="18" charset="0"/>
                <a:cs typeface="Times New Roman" panose="02020603050405020304" pitchFamily="18" charset="0"/>
              </a:rPr>
              <a:t>à</a:t>
            </a:r>
            <a:r>
              <a:rPr lang="en-US" altLang="en-US" sz="3200" b="1">
                <a:solidFill>
                  <a:srgbClr val="002060"/>
                </a:solidFill>
                <a:latin typeface="UTM Guanine" panose="02040603050506020204" pitchFamily="18" charset="0"/>
              </a:rPr>
              <a:t>nh sơ đồ sau:</a:t>
            </a:r>
            <a:endParaRPr lang="en-US" altLang="en-US" sz="3200">
              <a:solidFill>
                <a:srgbClr val="002060"/>
              </a:solidFill>
              <a:latin typeface="UTM Guanine" panose="020406030505060202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 Box 29"/>
          <p:cNvSpPr txBox="1">
            <a:spLocks noChangeArrowheads="1"/>
          </p:cNvSpPr>
          <p:nvPr/>
        </p:nvSpPr>
        <p:spPr bwMode="auto">
          <a:xfrm>
            <a:off x="1638917" y="6289501"/>
            <a:ext cx="91440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US" altLang="en-US" sz="3200" b="1">
                <a:ln w="88900">
                  <a:solidFill>
                    <a:schemeClr val="tx1"/>
                  </a:solidFill>
                </a:ln>
                <a:solidFill>
                  <a:schemeClr val="bg1"/>
                </a:solidFill>
                <a:latin typeface="UTM Guanine" panose="02040603050506020204" pitchFamily="18" charset="0"/>
              </a:rPr>
              <a:t>Sơ đồ sự trao đổi thức ăn ở thực vật</a:t>
            </a:r>
            <a:endParaRPr lang="en-US" altLang="en-US" sz="3200">
              <a:ln w="88900">
                <a:solidFill>
                  <a:schemeClr val="tx1"/>
                </a:solidFill>
              </a:ln>
              <a:solidFill>
                <a:schemeClr val="bg1"/>
              </a:solidFill>
              <a:latin typeface="UTM Guanine" panose="020406030505060202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Box 29"/>
          <p:cNvSpPr txBox="1">
            <a:spLocks noChangeArrowheads="1"/>
          </p:cNvSpPr>
          <p:nvPr/>
        </p:nvSpPr>
        <p:spPr bwMode="auto">
          <a:xfrm>
            <a:off x="1638917" y="6286873"/>
            <a:ext cx="91440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US" altLang="en-US" sz="3200" b="1">
                <a:solidFill>
                  <a:srgbClr val="FFFF00"/>
                </a:solidFill>
                <a:latin typeface="UTM Guanine" panose="02040603050506020204" pitchFamily="18" charset="0"/>
              </a:rPr>
              <a:t>Sơ đồ sự trao đổi thức ăn ở thực vật</a:t>
            </a:r>
            <a:endParaRPr lang="en-US" altLang="en-US" sz="3200">
              <a:solidFill>
                <a:srgbClr val="FFFF00"/>
              </a:solidFill>
              <a:latin typeface="UTM Guanine" panose="020406030505060202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307" y="653144"/>
            <a:ext cx="2860980" cy="156759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63869" y="583618"/>
            <a:ext cx="2670337" cy="1463133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785469" y="971406"/>
            <a:ext cx="277897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>
                <a:solidFill>
                  <a:srgbClr val="00B050"/>
                </a:solidFill>
                <a:latin typeface="UTM Guanine" panose="02040603050506020204" pitchFamily="18" charset="0"/>
              </a:rPr>
              <a:t>Hấp thụ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785573" y="804190"/>
            <a:ext cx="277897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>
                <a:solidFill>
                  <a:schemeClr val="accent2">
                    <a:lumMod val="75000"/>
                  </a:schemeClr>
                </a:solidFill>
                <a:latin typeface="UTM Guanine" panose="02040603050506020204" pitchFamily="18" charset="0"/>
              </a:rPr>
              <a:t>Thải ra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631463" y="2463480"/>
            <a:ext cx="3226346" cy="1010342"/>
          </a:xfrm>
          <a:prstGeom prst="roundRect">
            <a:avLst/>
          </a:prstGeom>
          <a:solidFill>
            <a:schemeClr val="bg1"/>
          </a:solidFill>
          <a:ln>
            <a:solidFill>
              <a:schemeClr val="accent1"/>
            </a:solidFill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b="1">
              <a:solidFill>
                <a:schemeClr val="accent1">
                  <a:lumMod val="50000"/>
                </a:schemeClr>
              </a:solidFill>
              <a:latin typeface="UTM Aptima" panose="02040603050506020204" pitchFamily="18" charset="0"/>
            </a:endParaRPr>
          </a:p>
        </p:txBody>
      </p:sp>
      <p:sp>
        <p:nvSpPr>
          <p:cNvPr id="12" name="Rounded Rectangle 11"/>
          <p:cNvSpPr/>
          <p:nvPr/>
        </p:nvSpPr>
        <p:spPr>
          <a:xfrm>
            <a:off x="631463" y="3911872"/>
            <a:ext cx="3226346" cy="1010342"/>
          </a:xfrm>
          <a:prstGeom prst="roundRect">
            <a:avLst/>
          </a:prstGeom>
          <a:solidFill>
            <a:schemeClr val="bg1"/>
          </a:solidFill>
          <a:ln>
            <a:solidFill>
              <a:schemeClr val="accent1"/>
            </a:solidFill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>
            <a:off x="635770" y="5261913"/>
            <a:ext cx="3363021" cy="1010342"/>
          </a:xfrm>
          <a:prstGeom prst="roundRect">
            <a:avLst/>
          </a:prstGeom>
          <a:solidFill>
            <a:schemeClr val="bg1"/>
          </a:solidFill>
          <a:ln>
            <a:solidFill>
              <a:schemeClr val="accent1"/>
            </a:solidFill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>
            <a:off x="8663869" y="2431099"/>
            <a:ext cx="3126502" cy="1010342"/>
          </a:xfrm>
          <a:prstGeom prst="roundRect">
            <a:avLst/>
          </a:prstGeom>
          <a:solidFill>
            <a:schemeClr val="bg1"/>
          </a:solidFill>
          <a:ln>
            <a:solidFill>
              <a:schemeClr val="accent1"/>
            </a:solidFill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>
            <a:off x="8663869" y="3881481"/>
            <a:ext cx="3126502" cy="1010342"/>
          </a:xfrm>
          <a:prstGeom prst="roundRect">
            <a:avLst/>
          </a:prstGeom>
          <a:solidFill>
            <a:schemeClr val="bg1"/>
          </a:solidFill>
          <a:ln>
            <a:solidFill>
              <a:schemeClr val="accent1"/>
            </a:solidFill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>
            <a:off x="8663869" y="5180510"/>
            <a:ext cx="3126502" cy="1010342"/>
          </a:xfrm>
          <a:prstGeom prst="roundRect">
            <a:avLst/>
          </a:prstGeom>
          <a:solidFill>
            <a:schemeClr val="bg1"/>
          </a:solidFill>
          <a:ln>
            <a:solidFill>
              <a:schemeClr val="accent1"/>
            </a:solidFill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731307" y="2361059"/>
            <a:ext cx="298088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>
                <a:solidFill>
                  <a:srgbClr val="7030A0"/>
                </a:solidFill>
                <a:latin typeface="UTM Cancel" panose="02040603050506020204" pitchFamily="18" charset="0"/>
              </a:rPr>
              <a:t>Khí </a:t>
            </a:r>
          </a:p>
          <a:p>
            <a:pPr algn="ctr"/>
            <a:r>
              <a:rPr lang="en-US" sz="3600">
                <a:solidFill>
                  <a:srgbClr val="7030A0"/>
                </a:solidFill>
                <a:latin typeface="UTM Cancel" panose="02040603050506020204" pitchFamily="18" charset="0"/>
              </a:rPr>
              <a:t>Các - bô - níc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731309" y="4055564"/>
            <a:ext cx="29808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>
                <a:solidFill>
                  <a:srgbClr val="7030A0"/>
                </a:solidFill>
                <a:latin typeface="UTM Cancel" panose="02040603050506020204" pitchFamily="18" charset="0"/>
              </a:rPr>
              <a:t>Nước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31463" y="5465216"/>
            <a:ext cx="3300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>
                <a:solidFill>
                  <a:srgbClr val="7030A0"/>
                </a:solidFill>
                <a:latin typeface="UTM Cancel" panose="02040603050506020204" pitchFamily="18" charset="0"/>
              </a:rPr>
              <a:t>Các chất khoáng 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8663869" y="2638057"/>
            <a:ext cx="3300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>
                <a:solidFill>
                  <a:srgbClr val="7030A0"/>
                </a:solidFill>
                <a:latin typeface="UTM Cancel" panose="02040603050506020204" pitchFamily="18" charset="0"/>
              </a:rPr>
              <a:t>Khí Ô - xi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524990" y="4093877"/>
            <a:ext cx="3300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>
                <a:solidFill>
                  <a:srgbClr val="7030A0"/>
                </a:solidFill>
                <a:latin typeface="UTM Cancel" panose="02040603050506020204" pitchFamily="18" charset="0"/>
              </a:rPr>
              <a:t>Hơi nước 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8592724" y="5104219"/>
            <a:ext cx="344243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>
                <a:solidFill>
                  <a:srgbClr val="7030A0"/>
                </a:solidFill>
                <a:latin typeface="UTM Cancel" panose="02040603050506020204" pitchFamily="18" charset="0"/>
              </a:rPr>
              <a:t>Các chất </a:t>
            </a:r>
          </a:p>
          <a:p>
            <a:pPr algn="ctr"/>
            <a:r>
              <a:rPr lang="en-US" sz="3600">
                <a:solidFill>
                  <a:srgbClr val="7030A0"/>
                </a:solidFill>
                <a:latin typeface="UTM Cancel" panose="02040603050506020204" pitchFamily="18" charset="0"/>
              </a:rPr>
              <a:t>khoáng khác </a:t>
            </a:r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E3262D2A-8C76-46D7-BBA3-C8D2EDAAAFDB}"/>
              </a:ext>
            </a:extLst>
          </p:cNvPr>
          <p:cNvCxnSpPr>
            <a:cxnSpLocks/>
          </p:cNvCxnSpPr>
          <p:nvPr/>
        </p:nvCxnSpPr>
        <p:spPr>
          <a:xfrm>
            <a:off x="3909016" y="3033967"/>
            <a:ext cx="891642" cy="160299"/>
          </a:xfrm>
          <a:prstGeom prst="straightConnector1">
            <a:avLst/>
          </a:prstGeom>
          <a:ln w="76200">
            <a:solidFill>
              <a:srgbClr val="C00000"/>
            </a:solidFill>
            <a:prstDash val="sysDash"/>
            <a:tailEnd type="triangle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E3262D2A-8C76-46D7-BBA3-C8D2EDAAAFDB}"/>
              </a:ext>
            </a:extLst>
          </p:cNvPr>
          <p:cNvCxnSpPr>
            <a:cxnSpLocks/>
          </p:cNvCxnSpPr>
          <p:nvPr/>
        </p:nvCxnSpPr>
        <p:spPr>
          <a:xfrm flipV="1">
            <a:off x="3931607" y="4329804"/>
            <a:ext cx="1253205" cy="158777"/>
          </a:xfrm>
          <a:prstGeom prst="straightConnector1">
            <a:avLst/>
          </a:prstGeom>
          <a:ln w="76200">
            <a:solidFill>
              <a:srgbClr val="C00000"/>
            </a:solidFill>
            <a:prstDash val="sysDash"/>
            <a:tailEnd type="triangle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E3262D2A-8C76-46D7-BBA3-C8D2EDAAAFDB}"/>
              </a:ext>
            </a:extLst>
          </p:cNvPr>
          <p:cNvCxnSpPr>
            <a:cxnSpLocks/>
          </p:cNvCxnSpPr>
          <p:nvPr/>
        </p:nvCxnSpPr>
        <p:spPr>
          <a:xfrm flipV="1">
            <a:off x="4033729" y="4811011"/>
            <a:ext cx="1385507" cy="1173030"/>
          </a:xfrm>
          <a:prstGeom prst="straightConnector1">
            <a:avLst/>
          </a:prstGeom>
          <a:ln w="76200">
            <a:solidFill>
              <a:srgbClr val="C00000"/>
            </a:solidFill>
            <a:prstDash val="sysDash"/>
            <a:tailEnd type="triangle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E3262D2A-8C76-46D7-BBA3-C8D2EDAAAFDB}"/>
              </a:ext>
            </a:extLst>
          </p:cNvPr>
          <p:cNvCxnSpPr>
            <a:cxnSpLocks/>
            <a:endCxn id="21" idx="1"/>
          </p:cNvCxnSpPr>
          <p:nvPr/>
        </p:nvCxnSpPr>
        <p:spPr>
          <a:xfrm flipV="1">
            <a:off x="7302613" y="2961223"/>
            <a:ext cx="1361256" cy="242727"/>
          </a:xfrm>
          <a:prstGeom prst="straightConnector1">
            <a:avLst/>
          </a:prstGeom>
          <a:ln w="76200">
            <a:solidFill>
              <a:srgbClr val="C00000"/>
            </a:solidFill>
            <a:prstDash val="sysDash"/>
            <a:tailEnd type="triangle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E3262D2A-8C76-46D7-BBA3-C8D2EDAAAFDB}"/>
              </a:ext>
            </a:extLst>
          </p:cNvPr>
          <p:cNvCxnSpPr>
            <a:cxnSpLocks/>
          </p:cNvCxnSpPr>
          <p:nvPr/>
        </p:nvCxnSpPr>
        <p:spPr>
          <a:xfrm>
            <a:off x="7569978" y="4140240"/>
            <a:ext cx="1188124" cy="276802"/>
          </a:xfrm>
          <a:prstGeom prst="straightConnector1">
            <a:avLst/>
          </a:prstGeom>
          <a:ln w="76200">
            <a:solidFill>
              <a:srgbClr val="C00000"/>
            </a:solidFill>
            <a:prstDash val="sysDash"/>
            <a:tailEnd type="triangle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E3262D2A-8C76-46D7-BBA3-C8D2EDAAAFDB}"/>
              </a:ext>
            </a:extLst>
          </p:cNvPr>
          <p:cNvCxnSpPr>
            <a:cxnSpLocks/>
          </p:cNvCxnSpPr>
          <p:nvPr/>
        </p:nvCxnSpPr>
        <p:spPr>
          <a:xfrm>
            <a:off x="7181257" y="4676123"/>
            <a:ext cx="1576845" cy="1028260"/>
          </a:xfrm>
          <a:prstGeom prst="straightConnector1">
            <a:avLst/>
          </a:prstGeom>
          <a:ln w="76200">
            <a:solidFill>
              <a:srgbClr val="C00000"/>
            </a:solidFill>
            <a:prstDash val="sysDash"/>
            <a:tailEnd type="triangle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pic>
        <p:nvPicPr>
          <p:cNvPr id="40" name="Picture 39" descr="Icon&#10;&#10;Description automatically generated">
            <a:extLst>
              <a:ext uri="{FF2B5EF4-FFF2-40B4-BE49-F238E27FC236}">
                <a16:creationId xmlns:a16="http://schemas.microsoft.com/office/drawing/2014/main" id="{E80EFDB6-0B06-476D-980C-AD4073AA9A88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654774" y="558462"/>
            <a:ext cx="2009095" cy="2005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2365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8" fill="hold">
                            <p:stCondLst>
                              <p:cond delay="500"/>
                            </p:stCondLst>
                            <p:childTnLst>
                              <p:par>
                                <p:cTn id="13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1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9" grpId="0"/>
      <p:bldP spid="10" grpId="0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/>
      <p:bldP spid="19" grpId="0"/>
      <p:bldP spid="20" grpId="0"/>
      <p:bldP spid="21" grpId="0"/>
      <p:bldP spid="22" grpId="0"/>
      <p:bldP spid="2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Box 18"/>
          <p:cNvSpPr txBox="1"/>
          <p:nvPr/>
        </p:nvSpPr>
        <p:spPr>
          <a:xfrm>
            <a:off x="1532091" y="1336546"/>
            <a:ext cx="731608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>
                <a:ln w="190500">
                  <a:solidFill>
                    <a:schemeClr val="bg1"/>
                  </a:solidFill>
                </a:ln>
                <a:solidFill>
                  <a:schemeClr val="bg1"/>
                </a:solidFill>
                <a:latin typeface="UTM Guanine" panose="02040603050506020204" pitchFamily="18" charset="0"/>
              </a:rPr>
              <a:t>ĐỘNG VẬT</a:t>
            </a:r>
            <a:endParaRPr lang="en-US" sz="6600" dirty="0">
              <a:ln w="190500">
                <a:solidFill>
                  <a:schemeClr val="bg1"/>
                </a:solidFill>
              </a:ln>
              <a:solidFill>
                <a:schemeClr val="bg1"/>
              </a:solidFill>
              <a:latin typeface="UTM Guanine" panose="02040603050506020204" pitchFamily="18" charset="0"/>
            </a:endParaRPr>
          </a:p>
        </p:txBody>
      </p:sp>
      <p:sp>
        <p:nvSpPr>
          <p:cNvPr id="20" name="Google Shape;862;p28">
            <a:extLst>
              <a:ext uri="{FF2B5EF4-FFF2-40B4-BE49-F238E27FC236}">
                <a16:creationId xmlns:a16="http://schemas.microsoft.com/office/drawing/2014/main" id="{E8C3BF62-63EF-4F08-B45C-565EF40774A2}"/>
              </a:ext>
            </a:extLst>
          </p:cNvPr>
          <p:cNvSpPr txBox="1"/>
          <p:nvPr/>
        </p:nvSpPr>
        <p:spPr>
          <a:xfrm>
            <a:off x="2333662" y="2669582"/>
            <a:ext cx="9390978" cy="1437900"/>
          </a:xfrm>
          <a:prstGeom prst="rect">
            <a:avLst/>
          </a:prstGeom>
          <a:noFill/>
          <a:ln>
            <a:noFill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6600" b="1">
                <a:ln>
                  <a:solidFill>
                    <a:srgbClr val="00FFFF"/>
                  </a:solidFill>
                </a:ln>
                <a:solidFill>
                  <a:schemeClr val="tx1"/>
                </a:solidFill>
                <a:effectLst>
                  <a:glow rad="63500">
                    <a:schemeClr val="accent6">
                      <a:alpha val="40000"/>
                    </a:schemeClr>
                  </a:glow>
                  <a:outerShdw blurRad="50800" dist="38100" dir="18900000" algn="bl" rotWithShape="0">
                    <a:prstClr val="black">
                      <a:alpha val="40000"/>
                    </a:prstClr>
                  </a:outerShdw>
                  <a:reflection blurRad="6350" stA="60000" endA="900" endPos="58000" dir="5400000" sy="-100000" algn="bl" rotWithShape="0"/>
                </a:effectLst>
                <a:latin typeface="UVF Mussica Swash" panose="04000000000000000000" pitchFamily="82" charset="0"/>
                <a:ea typeface="Pompiere"/>
                <a:cs typeface="Pompiere"/>
                <a:sym typeface="Pompiere"/>
              </a:rPr>
              <a:t> </a:t>
            </a:r>
            <a:r>
              <a:rPr lang="en" sz="9600" b="1">
                <a:ln w="88900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glow rad="63500">
                    <a:schemeClr val="accent6">
                      <a:alpha val="40000"/>
                    </a:schemeClr>
                  </a:glow>
                  <a:outerShdw blurRad="50800" dist="38100" dir="18900000" algn="bl" rotWithShape="0">
                    <a:prstClr val="black">
                      <a:alpha val="40000"/>
                    </a:prstClr>
                  </a:outerShdw>
                  <a:reflection blurRad="6350" stA="60000" endA="900" endPos="58000" dir="5400000" sy="-100000" algn="bl" rotWithShape="0"/>
                </a:effectLst>
                <a:latin typeface="UVF Mussica Swash" panose="04000000000000000000" pitchFamily="82" charset="0"/>
                <a:ea typeface="Pompiere"/>
                <a:cs typeface="Pompiere"/>
                <a:sym typeface="Pompiere"/>
              </a:rPr>
              <a:t>cần gì để sống ?</a:t>
            </a:r>
            <a:endParaRPr sz="9600" b="1" dirty="0">
              <a:ln w="88900">
                <a:solidFill>
                  <a:schemeClr val="bg1"/>
                </a:solidFill>
              </a:ln>
              <a:solidFill>
                <a:schemeClr val="bg1"/>
              </a:solidFill>
              <a:effectLst>
                <a:glow rad="63500">
                  <a:schemeClr val="accent6">
                    <a:alpha val="40000"/>
                  </a:schemeClr>
                </a:glow>
                <a:outerShdw blurRad="50800" dist="38100" dir="18900000" algn="bl" rotWithShape="0">
                  <a:prstClr val="black">
                    <a:alpha val="40000"/>
                  </a:prstClr>
                </a:outerShdw>
                <a:reflection blurRad="6350" stA="60000" endA="900" endPos="58000" dir="5400000" sy="-100000" algn="bl" rotWithShape="0"/>
              </a:effectLst>
              <a:latin typeface="UVF Mussica Swash" panose="04000000000000000000" pitchFamily="82" charset="0"/>
              <a:ea typeface="Pompiere"/>
              <a:cs typeface="Pompiere"/>
              <a:sym typeface="Pompiere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532091" y="1352267"/>
            <a:ext cx="731608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>
                <a:ln w="38100">
                  <a:noFill/>
                </a:ln>
                <a:solidFill>
                  <a:srgbClr val="002060"/>
                </a:solidFill>
                <a:latin typeface="UTM Guanine" panose="02040603050506020204" pitchFamily="18" charset="0"/>
              </a:rPr>
              <a:t>ĐỘNG VẬT</a:t>
            </a:r>
            <a:endParaRPr lang="en-US" sz="6600" dirty="0">
              <a:ln w="38100">
                <a:noFill/>
              </a:ln>
              <a:solidFill>
                <a:srgbClr val="002060"/>
              </a:solidFill>
              <a:latin typeface="UTM Guanine" panose="02040603050506020204" pitchFamily="18" charset="0"/>
            </a:endParaRPr>
          </a:p>
        </p:txBody>
      </p:sp>
      <p:sp>
        <p:nvSpPr>
          <p:cNvPr id="22" name="Google Shape;862;p28">
            <a:extLst>
              <a:ext uri="{FF2B5EF4-FFF2-40B4-BE49-F238E27FC236}">
                <a16:creationId xmlns:a16="http://schemas.microsoft.com/office/drawing/2014/main" id="{E8C3BF62-63EF-4F08-B45C-565EF40774A2}"/>
              </a:ext>
            </a:extLst>
          </p:cNvPr>
          <p:cNvSpPr txBox="1"/>
          <p:nvPr/>
        </p:nvSpPr>
        <p:spPr>
          <a:xfrm>
            <a:off x="2333662" y="2659065"/>
            <a:ext cx="9390978" cy="1437900"/>
          </a:xfrm>
          <a:prstGeom prst="rect">
            <a:avLst/>
          </a:prstGeom>
          <a:noFill/>
          <a:ln>
            <a:noFill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6600" b="1">
                <a:ln>
                  <a:solidFill>
                    <a:srgbClr val="00FFFF"/>
                  </a:solidFill>
                </a:ln>
                <a:solidFill>
                  <a:schemeClr val="tx1"/>
                </a:solidFill>
                <a:effectLst>
                  <a:glow rad="63500">
                    <a:schemeClr val="accent6">
                      <a:alpha val="40000"/>
                    </a:schemeClr>
                  </a:glow>
                  <a:outerShdw blurRad="50800" dist="38100" dir="18900000" algn="bl" rotWithShape="0">
                    <a:prstClr val="black">
                      <a:alpha val="40000"/>
                    </a:prstClr>
                  </a:outerShdw>
                  <a:reflection blurRad="6350" stA="60000" endA="900" endPos="58000" dir="5400000" sy="-100000" algn="bl" rotWithShape="0"/>
                </a:effectLst>
                <a:latin typeface="UVF Mussica Swash" panose="04000000000000000000" pitchFamily="82" charset="0"/>
                <a:ea typeface="Pompiere"/>
                <a:cs typeface="Pompiere"/>
                <a:sym typeface="Pompiere"/>
              </a:rPr>
              <a:t> </a:t>
            </a:r>
            <a:r>
              <a:rPr lang="en" sz="9600" b="1">
                <a:solidFill>
                  <a:srgbClr val="FFFF00"/>
                </a:solidFill>
                <a:effectLst>
                  <a:glow rad="63500">
                    <a:schemeClr val="accent6">
                      <a:alpha val="40000"/>
                    </a:schemeClr>
                  </a:glow>
                  <a:outerShdw blurRad="50800" dist="38100" dir="18900000" algn="bl" rotWithShape="0">
                    <a:prstClr val="black">
                      <a:alpha val="40000"/>
                    </a:prstClr>
                  </a:outerShdw>
                  <a:reflection blurRad="6350" stA="60000" endA="900" endPos="58000" dir="5400000" sy="-100000" algn="bl" rotWithShape="0"/>
                </a:effectLst>
                <a:latin typeface="UVF Mussica Swash" panose="04000000000000000000" pitchFamily="82" charset="0"/>
                <a:ea typeface="Pompiere"/>
                <a:cs typeface="Pompiere"/>
                <a:sym typeface="Pompiere"/>
              </a:rPr>
              <a:t>cần gì để sống ?</a:t>
            </a:r>
            <a:endParaRPr sz="9600" b="1" dirty="0">
              <a:solidFill>
                <a:srgbClr val="FFFF00"/>
              </a:solidFill>
              <a:effectLst>
                <a:glow rad="63500">
                  <a:schemeClr val="accent6">
                    <a:alpha val="40000"/>
                  </a:schemeClr>
                </a:glow>
                <a:outerShdw blurRad="50800" dist="38100" dir="18900000" algn="bl" rotWithShape="0">
                  <a:prstClr val="black">
                    <a:alpha val="40000"/>
                  </a:prstClr>
                </a:outerShdw>
                <a:reflection blurRad="6350" stA="60000" endA="900" endPos="58000" dir="5400000" sy="-100000" algn="bl" rotWithShape="0"/>
              </a:effectLst>
              <a:latin typeface="UVF Mussica Swash" panose="04000000000000000000" pitchFamily="82" charset="0"/>
              <a:ea typeface="Pompiere"/>
              <a:cs typeface="Pompiere"/>
              <a:sym typeface="Pompiere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BEE1052-02A2-59C3-D19F-813488BD10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382375"/>
            <a:ext cx="12192000" cy="421463"/>
          </a:xfrm>
          <a:prstGeom prst="rect">
            <a:avLst/>
          </a:prstGeom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A1030767-7065-4315-B5DF-D55CE56BB35F}"/>
              </a:ext>
            </a:extLst>
          </p:cNvPr>
          <p:cNvGrpSpPr/>
          <p:nvPr/>
        </p:nvGrpSpPr>
        <p:grpSpPr>
          <a:xfrm>
            <a:off x="4457811" y="5330885"/>
            <a:ext cx="3276377" cy="1892317"/>
            <a:chOff x="1860056" y="218369"/>
            <a:chExt cx="8193455" cy="4844909"/>
          </a:xfrm>
        </p:grpSpPr>
        <p:pic>
          <p:nvPicPr>
            <p:cNvPr id="5" name="图片 96">
              <a:extLst>
                <a:ext uri="{FF2B5EF4-FFF2-40B4-BE49-F238E27FC236}">
                  <a16:creationId xmlns:a16="http://schemas.microsoft.com/office/drawing/2014/main" id="{5B2D5872-215A-4563-9798-7BF47326BDC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8309" r="63387" b="43217"/>
            <a:stretch>
              <a:fillRect/>
            </a:stretch>
          </p:blipFill>
          <p:spPr>
            <a:xfrm>
              <a:off x="1860056" y="218369"/>
              <a:ext cx="8193455" cy="4844909"/>
            </a:xfrm>
            <a:prstGeom prst="rect">
              <a:avLst/>
            </a:prstGeom>
          </p:spPr>
        </p:pic>
        <p:grpSp>
          <p:nvGrpSpPr>
            <p:cNvPr id="6" name="组合 67">
              <a:extLst>
                <a:ext uri="{FF2B5EF4-FFF2-40B4-BE49-F238E27FC236}">
                  <a16:creationId xmlns:a16="http://schemas.microsoft.com/office/drawing/2014/main" id="{1C8F6427-7F04-4792-BC1F-1E7F920CCEBA}"/>
                </a:ext>
              </a:extLst>
            </p:cNvPr>
            <p:cNvGrpSpPr/>
            <p:nvPr/>
          </p:nvGrpSpPr>
          <p:grpSpPr>
            <a:xfrm rot="2224307">
              <a:off x="6139339" y="955660"/>
              <a:ext cx="479816" cy="470993"/>
              <a:chOff x="10646778" y="4753862"/>
              <a:chExt cx="751521" cy="737702"/>
            </a:xfrm>
          </p:grpSpPr>
          <p:sp>
            <p:nvSpPr>
              <p:cNvPr id="13" name="五角星 2">
                <a:extLst>
                  <a:ext uri="{FF2B5EF4-FFF2-40B4-BE49-F238E27FC236}">
                    <a16:creationId xmlns:a16="http://schemas.microsoft.com/office/drawing/2014/main" id="{5DF0DA58-34A4-4152-9363-DFC06055D978}"/>
                  </a:ext>
                </a:extLst>
              </p:cNvPr>
              <p:cNvSpPr/>
              <p:nvPr/>
            </p:nvSpPr>
            <p:spPr>
              <a:xfrm rot="20227648" flipH="1">
                <a:off x="10648573" y="4753862"/>
                <a:ext cx="749726" cy="728735"/>
              </a:xfrm>
              <a:custGeom>
                <a:avLst/>
                <a:gdLst>
                  <a:gd name="connsiteX0" fmla="*/ 1 w 914400"/>
                  <a:gd name="connsiteY0" fmla="*/ 349269 h 914400"/>
                  <a:gd name="connsiteX1" fmla="*/ 262140 w 914400"/>
                  <a:gd name="connsiteY1" fmla="*/ 223173 h 914400"/>
                  <a:gd name="connsiteX2" fmla="*/ 457200 w 914400"/>
                  <a:gd name="connsiteY2" fmla="*/ 0 h 914400"/>
                  <a:gd name="connsiteX3" fmla="*/ 652260 w 914400"/>
                  <a:gd name="connsiteY3" fmla="*/ 223173 h 914400"/>
                  <a:gd name="connsiteX4" fmla="*/ 914399 w 914400"/>
                  <a:gd name="connsiteY4" fmla="*/ 349269 h 914400"/>
                  <a:gd name="connsiteX5" fmla="*/ 772814 w 914400"/>
                  <a:gd name="connsiteY5" fmla="*/ 613293 h 914400"/>
                  <a:gd name="connsiteX6" fmla="*/ 739765 w 914400"/>
                  <a:gd name="connsiteY6" fmla="*/ 914398 h 914400"/>
                  <a:gd name="connsiteX7" fmla="*/ 457200 w 914400"/>
                  <a:gd name="connsiteY7" fmla="*/ 854400 h 914400"/>
                  <a:gd name="connsiteX8" fmla="*/ 174635 w 914400"/>
                  <a:gd name="connsiteY8" fmla="*/ 914398 h 914400"/>
                  <a:gd name="connsiteX9" fmla="*/ 141586 w 914400"/>
                  <a:gd name="connsiteY9" fmla="*/ 613293 h 914400"/>
                  <a:gd name="connsiteX10" fmla="*/ 1 w 914400"/>
                  <a:gd name="connsiteY10" fmla="*/ 349269 h 914400"/>
                  <a:gd name="connsiteX0-1" fmla="*/ 0 w 914398"/>
                  <a:gd name="connsiteY0-2" fmla="*/ 349269 h 923906"/>
                  <a:gd name="connsiteX1-3" fmla="*/ 262139 w 914398"/>
                  <a:gd name="connsiteY1-4" fmla="*/ 223173 h 923906"/>
                  <a:gd name="connsiteX2-5" fmla="*/ 457199 w 914398"/>
                  <a:gd name="connsiteY2-6" fmla="*/ 0 h 923906"/>
                  <a:gd name="connsiteX3-7" fmla="*/ 652259 w 914398"/>
                  <a:gd name="connsiteY3-8" fmla="*/ 223173 h 923906"/>
                  <a:gd name="connsiteX4-9" fmla="*/ 914398 w 914398"/>
                  <a:gd name="connsiteY4-10" fmla="*/ 349269 h 923906"/>
                  <a:gd name="connsiteX5-11" fmla="*/ 772813 w 914398"/>
                  <a:gd name="connsiteY5-12" fmla="*/ 613293 h 923906"/>
                  <a:gd name="connsiteX6-13" fmla="*/ 739764 w 914398"/>
                  <a:gd name="connsiteY6-14" fmla="*/ 914398 h 923906"/>
                  <a:gd name="connsiteX7-15" fmla="*/ 457199 w 914398"/>
                  <a:gd name="connsiteY7-16" fmla="*/ 854400 h 923906"/>
                  <a:gd name="connsiteX8-17" fmla="*/ 174634 w 914398"/>
                  <a:gd name="connsiteY8-18" fmla="*/ 914398 h 923906"/>
                  <a:gd name="connsiteX9-19" fmla="*/ 141585 w 914398"/>
                  <a:gd name="connsiteY9-20" fmla="*/ 613293 h 923906"/>
                  <a:gd name="connsiteX10-21" fmla="*/ 0 w 914398"/>
                  <a:gd name="connsiteY10-22" fmla="*/ 349269 h 923906"/>
                  <a:gd name="connsiteX0-23" fmla="*/ 0 w 916461"/>
                  <a:gd name="connsiteY0-24" fmla="*/ 349269 h 923906"/>
                  <a:gd name="connsiteX1-25" fmla="*/ 262139 w 916461"/>
                  <a:gd name="connsiteY1-26" fmla="*/ 223173 h 923906"/>
                  <a:gd name="connsiteX2-27" fmla="*/ 457199 w 916461"/>
                  <a:gd name="connsiteY2-28" fmla="*/ 0 h 923906"/>
                  <a:gd name="connsiteX3-29" fmla="*/ 652259 w 916461"/>
                  <a:gd name="connsiteY3-30" fmla="*/ 223173 h 923906"/>
                  <a:gd name="connsiteX4-31" fmla="*/ 914398 w 916461"/>
                  <a:gd name="connsiteY4-32" fmla="*/ 349269 h 923906"/>
                  <a:gd name="connsiteX5-33" fmla="*/ 772813 w 916461"/>
                  <a:gd name="connsiteY5-34" fmla="*/ 613293 h 923906"/>
                  <a:gd name="connsiteX6-35" fmla="*/ 739764 w 916461"/>
                  <a:gd name="connsiteY6-36" fmla="*/ 914398 h 923906"/>
                  <a:gd name="connsiteX7-37" fmla="*/ 457199 w 916461"/>
                  <a:gd name="connsiteY7-38" fmla="*/ 854400 h 923906"/>
                  <a:gd name="connsiteX8-39" fmla="*/ 174634 w 916461"/>
                  <a:gd name="connsiteY8-40" fmla="*/ 914398 h 923906"/>
                  <a:gd name="connsiteX9-41" fmla="*/ 141585 w 916461"/>
                  <a:gd name="connsiteY9-42" fmla="*/ 613293 h 923906"/>
                  <a:gd name="connsiteX10-43" fmla="*/ 0 w 916461"/>
                  <a:gd name="connsiteY10-44" fmla="*/ 349269 h 923906"/>
                  <a:gd name="connsiteX0-45" fmla="*/ 0 w 916461"/>
                  <a:gd name="connsiteY0-46" fmla="*/ 349269 h 923906"/>
                  <a:gd name="connsiteX1-47" fmla="*/ 262139 w 916461"/>
                  <a:gd name="connsiteY1-48" fmla="*/ 223173 h 923906"/>
                  <a:gd name="connsiteX2-49" fmla="*/ 457199 w 916461"/>
                  <a:gd name="connsiteY2-50" fmla="*/ 0 h 923906"/>
                  <a:gd name="connsiteX3-51" fmla="*/ 652259 w 916461"/>
                  <a:gd name="connsiteY3-52" fmla="*/ 223173 h 923906"/>
                  <a:gd name="connsiteX4-53" fmla="*/ 914398 w 916461"/>
                  <a:gd name="connsiteY4-54" fmla="*/ 349269 h 923906"/>
                  <a:gd name="connsiteX5-55" fmla="*/ 772813 w 916461"/>
                  <a:gd name="connsiteY5-56" fmla="*/ 613293 h 923906"/>
                  <a:gd name="connsiteX6-57" fmla="*/ 739764 w 916461"/>
                  <a:gd name="connsiteY6-58" fmla="*/ 914398 h 923906"/>
                  <a:gd name="connsiteX7-59" fmla="*/ 457199 w 916461"/>
                  <a:gd name="connsiteY7-60" fmla="*/ 854400 h 923906"/>
                  <a:gd name="connsiteX8-61" fmla="*/ 174634 w 916461"/>
                  <a:gd name="connsiteY8-62" fmla="*/ 914398 h 923906"/>
                  <a:gd name="connsiteX9-63" fmla="*/ 141585 w 916461"/>
                  <a:gd name="connsiteY9-64" fmla="*/ 613293 h 923906"/>
                  <a:gd name="connsiteX10-65" fmla="*/ 0 w 916461"/>
                  <a:gd name="connsiteY10-66" fmla="*/ 349269 h 923906"/>
                  <a:gd name="connsiteX0-67" fmla="*/ 2063 w 918524"/>
                  <a:gd name="connsiteY0-68" fmla="*/ 349269 h 923906"/>
                  <a:gd name="connsiteX1-69" fmla="*/ 264202 w 918524"/>
                  <a:gd name="connsiteY1-70" fmla="*/ 223173 h 923906"/>
                  <a:gd name="connsiteX2-71" fmla="*/ 459262 w 918524"/>
                  <a:gd name="connsiteY2-72" fmla="*/ 0 h 923906"/>
                  <a:gd name="connsiteX3-73" fmla="*/ 654322 w 918524"/>
                  <a:gd name="connsiteY3-74" fmla="*/ 223173 h 923906"/>
                  <a:gd name="connsiteX4-75" fmla="*/ 916461 w 918524"/>
                  <a:gd name="connsiteY4-76" fmla="*/ 349269 h 923906"/>
                  <a:gd name="connsiteX5-77" fmla="*/ 774876 w 918524"/>
                  <a:gd name="connsiteY5-78" fmla="*/ 613293 h 923906"/>
                  <a:gd name="connsiteX6-79" fmla="*/ 741827 w 918524"/>
                  <a:gd name="connsiteY6-80" fmla="*/ 914398 h 923906"/>
                  <a:gd name="connsiteX7-81" fmla="*/ 459262 w 918524"/>
                  <a:gd name="connsiteY7-82" fmla="*/ 854400 h 923906"/>
                  <a:gd name="connsiteX8-83" fmla="*/ 176697 w 918524"/>
                  <a:gd name="connsiteY8-84" fmla="*/ 914398 h 923906"/>
                  <a:gd name="connsiteX9-85" fmla="*/ 143648 w 918524"/>
                  <a:gd name="connsiteY9-86" fmla="*/ 613293 h 923906"/>
                  <a:gd name="connsiteX10-87" fmla="*/ 2063 w 918524"/>
                  <a:gd name="connsiteY10-88" fmla="*/ 349269 h 923906"/>
                  <a:gd name="connsiteX0-89" fmla="*/ 2063 w 918524"/>
                  <a:gd name="connsiteY0-90" fmla="*/ 349269 h 923906"/>
                  <a:gd name="connsiteX1-91" fmla="*/ 264202 w 918524"/>
                  <a:gd name="connsiteY1-92" fmla="*/ 223173 h 923906"/>
                  <a:gd name="connsiteX2-93" fmla="*/ 459262 w 918524"/>
                  <a:gd name="connsiteY2-94" fmla="*/ 0 h 923906"/>
                  <a:gd name="connsiteX3-95" fmla="*/ 654322 w 918524"/>
                  <a:gd name="connsiteY3-96" fmla="*/ 223173 h 923906"/>
                  <a:gd name="connsiteX4-97" fmla="*/ 916461 w 918524"/>
                  <a:gd name="connsiteY4-98" fmla="*/ 349269 h 923906"/>
                  <a:gd name="connsiteX5-99" fmla="*/ 774876 w 918524"/>
                  <a:gd name="connsiteY5-100" fmla="*/ 613293 h 923906"/>
                  <a:gd name="connsiteX6-101" fmla="*/ 741827 w 918524"/>
                  <a:gd name="connsiteY6-102" fmla="*/ 914398 h 923906"/>
                  <a:gd name="connsiteX7-103" fmla="*/ 459262 w 918524"/>
                  <a:gd name="connsiteY7-104" fmla="*/ 854400 h 923906"/>
                  <a:gd name="connsiteX8-105" fmla="*/ 176697 w 918524"/>
                  <a:gd name="connsiteY8-106" fmla="*/ 914398 h 923906"/>
                  <a:gd name="connsiteX9-107" fmla="*/ 143648 w 918524"/>
                  <a:gd name="connsiteY9-108" fmla="*/ 613293 h 923906"/>
                  <a:gd name="connsiteX10-109" fmla="*/ 2063 w 918524"/>
                  <a:gd name="connsiteY10-110" fmla="*/ 349269 h 923906"/>
                  <a:gd name="connsiteX0-111" fmla="*/ 2063 w 918524"/>
                  <a:gd name="connsiteY0-112" fmla="*/ 349269 h 923906"/>
                  <a:gd name="connsiteX1-113" fmla="*/ 264202 w 918524"/>
                  <a:gd name="connsiteY1-114" fmla="*/ 223173 h 923906"/>
                  <a:gd name="connsiteX2-115" fmla="*/ 459262 w 918524"/>
                  <a:gd name="connsiteY2-116" fmla="*/ 0 h 923906"/>
                  <a:gd name="connsiteX3-117" fmla="*/ 654322 w 918524"/>
                  <a:gd name="connsiteY3-118" fmla="*/ 223173 h 923906"/>
                  <a:gd name="connsiteX4-119" fmla="*/ 916461 w 918524"/>
                  <a:gd name="connsiteY4-120" fmla="*/ 349269 h 923906"/>
                  <a:gd name="connsiteX5-121" fmla="*/ 774876 w 918524"/>
                  <a:gd name="connsiteY5-122" fmla="*/ 613293 h 923906"/>
                  <a:gd name="connsiteX6-123" fmla="*/ 741827 w 918524"/>
                  <a:gd name="connsiteY6-124" fmla="*/ 914398 h 923906"/>
                  <a:gd name="connsiteX7-125" fmla="*/ 459262 w 918524"/>
                  <a:gd name="connsiteY7-126" fmla="*/ 854400 h 923906"/>
                  <a:gd name="connsiteX8-127" fmla="*/ 176697 w 918524"/>
                  <a:gd name="connsiteY8-128" fmla="*/ 914398 h 923906"/>
                  <a:gd name="connsiteX9-129" fmla="*/ 143648 w 918524"/>
                  <a:gd name="connsiteY9-130" fmla="*/ 613293 h 923906"/>
                  <a:gd name="connsiteX10-131" fmla="*/ 2063 w 918524"/>
                  <a:gd name="connsiteY10-132" fmla="*/ 349269 h 923906"/>
                  <a:gd name="connsiteX0-133" fmla="*/ 2063 w 918524"/>
                  <a:gd name="connsiteY0-134" fmla="*/ 349269 h 923906"/>
                  <a:gd name="connsiteX1-135" fmla="*/ 264202 w 918524"/>
                  <a:gd name="connsiteY1-136" fmla="*/ 223173 h 923906"/>
                  <a:gd name="connsiteX2-137" fmla="*/ 459262 w 918524"/>
                  <a:gd name="connsiteY2-138" fmla="*/ 0 h 923906"/>
                  <a:gd name="connsiteX3-139" fmla="*/ 654322 w 918524"/>
                  <a:gd name="connsiteY3-140" fmla="*/ 223173 h 923906"/>
                  <a:gd name="connsiteX4-141" fmla="*/ 916461 w 918524"/>
                  <a:gd name="connsiteY4-142" fmla="*/ 349269 h 923906"/>
                  <a:gd name="connsiteX5-143" fmla="*/ 774876 w 918524"/>
                  <a:gd name="connsiteY5-144" fmla="*/ 613293 h 923906"/>
                  <a:gd name="connsiteX6-145" fmla="*/ 741827 w 918524"/>
                  <a:gd name="connsiteY6-146" fmla="*/ 914398 h 923906"/>
                  <a:gd name="connsiteX7-147" fmla="*/ 459262 w 918524"/>
                  <a:gd name="connsiteY7-148" fmla="*/ 854400 h 923906"/>
                  <a:gd name="connsiteX8-149" fmla="*/ 176697 w 918524"/>
                  <a:gd name="connsiteY8-150" fmla="*/ 914398 h 923906"/>
                  <a:gd name="connsiteX9-151" fmla="*/ 143648 w 918524"/>
                  <a:gd name="connsiteY9-152" fmla="*/ 613293 h 923906"/>
                  <a:gd name="connsiteX10-153" fmla="*/ 2063 w 918524"/>
                  <a:gd name="connsiteY10-154" fmla="*/ 349269 h 923906"/>
                </a:gdLst>
                <a:ahLst/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  <a:cxn ang="0">
                    <a:pos x="connsiteX4-9" y="connsiteY4-10"/>
                  </a:cxn>
                  <a:cxn ang="0">
                    <a:pos x="connsiteX5-11" y="connsiteY5-12"/>
                  </a:cxn>
                  <a:cxn ang="0">
                    <a:pos x="connsiteX6-13" y="connsiteY6-14"/>
                  </a:cxn>
                  <a:cxn ang="0">
                    <a:pos x="connsiteX7-15" y="connsiteY7-16"/>
                  </a:cxn>
                  <a:cxn ang="0">
                    <a:pos x="connsiteX8-17" y="connsiteY8-18"/>
                  </a:cxn>
                  <a:cxn ang="0">
                    <a:pos x="connsiteX9-19" y="connsiteY9-20"/>
                  </a:cxn>
                  <a:cxn ang="0">
                    <a:pos x="connsiteX10-21" y="connsiteY10-22"/>
                  </a:cxn>
                </a:cxnLst>
                <a:rect l="l" t="t" r="r" b="b"/>
                <a:pathLst>
                  <a:path w="918524" h="923906">
                    <a:moveTo>
                      <a:pt x="2063" y="349269"/>
                    </a:moveTo>
                    <a:cubicBezTo>
                      <a:pt x="22155" y="284249"/>
                      <a:pt x="188002" y="281384"/>
                      <a:pt x="264202" y="223173"/>
                    </a:cubicBezTo>
                    <a:cubicBezTo>
                      <a:pt x="340402" y="164962"/>
                      <a:pt x="394242" y="0"/>
                      <a:pt x="459262" y="0"/>
                    </a:cubicBezTo>
                    <a:cubicBezTo>
                      <a:pt x="524282" y="0"/>
                      <a:pt x="578122" y="164962"/>
                      <a:pt x="654322" y="223173"/>
                    </a:cubicBezTo>
                    <a:cubicBezTo>
                      <a:pt x="730522" y="281384"/>
                      <a:pt x="896369" y="284249"/>
                      <a:pt x="916461" y="349269"/>
                    </a:cubicBezTo>
                    <a:cubicBezTo>
                      <a:pt x="936553" y="414289"/>
                      <a:pt x="803982" y="519105"/>
                      <a:pt x="774876" y="613293"/>
                    </a:cubicBezTo>
                    <a:cubicBezTo>
                      <a:pt x="745770" y="707481"/>
                      <a:pt x="794429" y="874213"/>
                      <a:pt x="741827" y="914398"/>
                    </a:cubicBezTo>
                    <a:cubicBezTo>
                      <a:pt x="689225" y="954583"/>
                      <a:pt x="553450" y="854400"/>
                      <a:pt x="459262" y="854400"/>
                    </a:cubicBezTo>
                    <a:cubicBezTo>
                      <a:pt x="365074" y="874399"/>
                      <a:pt x="257367" y="928196"/>
                      <a:pt x="176697" y="914398"/>
                    </a:cubicBezTo>
                    <a:cubicBezTo>
                      <a:pt x="96027" y="900600"/>
                      <a:pt x="172754" y="707481"/>
                      <a:pt x="143648" y="613293"/>
                    </a:cubicBezTo>
                    <a:cubicBezTo>
                      <a:pt x="114542" y="519105"/>
                      <a:pt x="-18029" y="414289"/>
                      <a:pt x="2063" y="349269"/>
                    </a:cubicBezTo>
                    <a:close/>
                  </a:path>
                </a:pathLst>
              </a:custGeom>
              <a:solidFill>
                <a:schemeClr val="bg1"/>
              </a:solidFill>
              <a:ln w="15875">
                <a:noFill/>
              </a:ln>
              <a:effectLst>
                <a:outerShdw blurRad="76200" dist="50800" dir="5400000" algn="t" rotWithShape="0">
                  <a:prstClr val="black">
                    <a:alpha val="16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>
                    <a:solidFill>
                      <a:schemeClr val="lt1"/>
                    </a:solidFill>
                  </a:defRPr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>
                  <a:solidFill>
                    <a:schemeClr val="accent1"/>
                  </a:solidFill>
                  <a:latin typeface="zihun35hao-jindianyahei" panose="00000500000000000000" pitchFamily="2" charset="-122"/>
                  <a:ea typeface="zihun35hao-jindianyahei" panose="00000500000000000000" pitchFamily="2" charset="-122"/>
                  <a:sym typeface="zihun35hao-jindianyahei" panose="00000500000000000000" pitchFamily="2" charset="-122"/>
                </a:endParaRPr>
              </a:p>
            </p:txBody>
          </p:sp>
          <p:grpSp>
            <p:nvGrpSpPr>
              <p:cNvPr id="14" name="组合 69">
                <a:extLst>
                  <a:ext uri="{FF2B5EF4-FFF2-40B4-BE49-F238E27FC236}">
                    <a16:creationId xmlns:a16="http://schemas.microsoft.com/office/drawing/2014/main" id="{CE165EB7-646D-4B4A-A3FA-A718FE411B4D}"/>
                  </a:ext>
                </a:extLst>
              </p:cNvPr>
              <p:cNvGrpSpPr/>
              <p:nvPr/>
            </p:nvGrpSpPr>
            <p:grpSpPr>
              <a:xfrm>
                <a:off x="10646778" y="4762829"/>
                <a:ext cx="749726" cy="728735"/>
                <a:chOff x="11012539" y="4493889"/>
                <a:chExt cx="749726" cy="728735"/>
              </a:xfrm>
            </p:grpSpPr>
            <p:sp>
              <p:nvSpPr>
                <p:cNvPr id="15" name="五角星 2">
                  <a:extLst>
                    <a:ext uri="{FF2B5EF4-FFF2-40B4-BE49-F238E27FC236}">
                      <a16:creationId xmlns:a16="http://schemas.microsoft.com/office/drawing/2014/main" id="{EC18D5A6-3C02-4145-B620-4EB774E303A4}"/>
                    </a:ext>
                  </a:extLst>
                </p:cNvPr>
                <p:cNvSpPr/>
                <p:nvPr/>
              </p:nvSpPr>
              <p:spPr>
                <a:xfrm rot="20227648" flipH="1">
                  <a:off x="11012539" y="4493889"/>
                  <a:ext cx="749726" cy="728735"/>
                </a:xfrm>
                <a:custGeom>
                  <a:avLst/>
                  <a:gdLst>
                    <a:gd name="connsiteX0" fmla="*/ 1 w 914400"/>
                    <a:gd name="connsiteY0" fmla="*/ 349269 h 914400"/>
                    <a:gd name="connsiteX1" fmla="*/ 262140 w 914400"/>
                    <a:gd name="connsiteY1" fmla="*/ 223173 h 914400"/>
                    <a:gd name="connsiteX2" fmla="*/ 457200 w 914400"/>
                    <a:gd name="connsiteY2" fmla="*/ 0 h 914400"/>
                    <a:gd name="connsiteX3" fmla="*/ 652260 w 914400"/>
                    <a:gd name="connsiteY3" fmla="*/ 223173 h 914400"/>
                    <a:gd name="connsiteX4" fmla="*/ 914399 w 914400"/>
                    <a:gd name="connsiteY4" fmla="*/ 349269 h 914400"/>
                    <a:gd name="connsiteX5" fmla="*/ 772814 w 914400"/>
                    <a:gd name="connsiteY5" fmla="*/ 613293 h 914400"/>
                    <a:gd name="connsiteX6" fmla="*/ 739765 w 914400"/>
                    <a:gd name="connsiteY6" fmla="*/ 914398 h 914400"/>
                    <a:gd name="connsiteX7" fmla="*/ 457200 w 914400"/>
                    <a:gd name="connsiteY7" fmla="*/ 854400 h 914400"/>
                    <a:gd name="connsiteX8" fmla="*/ 174635 w 914400"/>
                    <a:gd name="connsiteY8" fmla="*/ 914398 h 914400"/>
                    <a:gd name="connsiteX9" fmla="*/ 141586 w 914400"/>
                    <a:gd name="connsiteY9" fmla="*/ 613293 h 914400"/>
                    <a:gd name="connsiteX10" fmla="*/ 1 w 914400"/>
                    <a:gd name="connsiteY10" fmla="*/ 349269 h 914400"/>
                    <a:gd name="connsiteX0-1" fmla="*/ 0 w 914398"/>
                    <a:gd name="connsiteY0-2" fmla="*/ 349269 h 923906"/>
                    <a:gd name="connsiteX1-3" fmla="*/ 262139 w 914398"/>
                    <a:gd name="connsiteY1-4" fmla="*/ 223173 h 923906"/>
                    <a:gd name="connsiteX2-5" fmla="*/ 457199 w 914398"/>
                    <a:gd name="connsiteY2-6" fmla="*/ 0 h 923906"/>
                    <a:gd name="connsiteX3-7" fmla="*/ 652259 w 914398"/>
                    <a:gd name="connsiteY3-8" fmla="*/ 223173 h 923906"/>
                    <a:gd name="connsiteX4-9" fmla="*/ 914398 w 914398"/>
                    <a:gd name="connsiteY4-10" fmla="*/ 349269 h 923906"/>
                    <a:gd name="connsiteX5-11" fmla="*/ 772813 w 914398"/>
                    <a:gd name="connsiteY5-12" fmla="*/ 613293 h 923906"/>
                    <a:gd name="connsiteX6-13" fmla="*/ 739764 w 914398"/>
                    <a:gd name="connsiteY6-14" fmla="*/ 914398 h 923906"/>
                    <a:gd name="connsiteX7-15" fmla="*/ 457199 w 914398"/>
                    <a:gd name="connsiteY7-16" fmla="*/ 854400 h 923906"/>
                    <a:gd name="connsiteX8-17" fmla="*/ 174634 w 914398"/>
                    <a:gd name="connsiteY8-18" fmla="*/ 914398 h 923906"/>
                    <a:gd name="connsiteX9-19" fmla="*/ 141585 w 914398"/>
                    <a:gd name="connsiteY9-20" fmla="*/ 613293 h 923906"/>
                    <a:gd name="connsiteX10-21" fmla="*/ 0 w 914398"/>
                    <a:gd name="connsiteY10-22" fmla="*/ 349269 h 923906"/>
                    <a:gd name="connsiteX0-23" fmla="*/ 0 w 916461"/>
                    <a:gd name="connsiteY0-24" fmla="*/ 349269 h 923906"/>
                    <a:gd name="connsiteX1-25" fmla="*/ 262139 w 916461"/>
                    <a:gd name="connsiteY1-26" fmla="*/ 223173 h 923906"/>
                    <a:gd name="connsiteX2-27" fmla="*/ 457199 w 916461"/>
                    <a:gd name="connsiteY2-28" fmla="*/ 0 h 923906"/>
                    <a:gd name="connsiteX3-29" fmla="*/ 652259 w 916461"/>
                    <a:gd name="connsiteY3-30" fmla="*/ 223173 h 923906"/>
                    <a:gd name="connsiteX4-31" fmla="*/ 914398 w 916461"/>
                    <a:gd name="connsiteY4-32" fmla="*/ 349269 h 923906"/>
                    <a:gd name="connsiteX5-33" fmla="*/ 772813 w 916461"/>
                    <a:gd name="connsiteY5-34" fmla="*/ 613293 h 923906"/>
                    <a:gd name="connsiteX6-35" fmla="*/ 739764 w 916461"/>
                    <a:gd name="connsiteY6-36" fmla="*/ 914398 h 923906"/>
                    <a:gd name="connsiteX7-37" fmla="*/ 457199 w 916461"/>
                    <a:gd name="connsiteY7-38" fmla="*/ 854400 h 923906"/>
                    <a:gd name="connsiteX8-39" fmla="*/ 174634 w 916461"/>
                    <a:gd name="connsiteY8-40" fmla="*/ 914398 h 923906"/>
                    <a:gd name="connsiteX9-41" fmla="*/ 141585 w 916461"/>
                    <a:gd name="connsiteY9-42" fmla="*/ 613293 h 923906"/>
                    <a:gd name="connsiteX10-43" fmla="*/ 0 w 916461"/>
                    <a:gd name="connsiteY10-44" fmla="*/ 349269 h 923906"/>
                    <a:gd name="connsiteX0-45" fmla="*/ 0 w 916461"/>
                    <a:gd name="connsiteY0-46" fmla="*/ 349269 h 923906"/>
                    <a:gd name="connsiteX1-47" fmla="*/ 262139 w 916461"/>
                    <a:gd name="connsiteY1-48" fmla="*/ 223173 h 923906"/>
                    <a:gd name="connsiteX2-49" fmla="*/ 457199 w 916461"/>
                    <a:gd name="connsiteY2-50" fmla="*/ 0 h 923906"/>
                    <a:gd name="connsiteX3-51" fmla="*/ 652259 w 916461"/>
                    <a:gd name="connsiteY3-52" fmla="*/ 223173 h 923906"/>
                    <a:gd name="connsiteX4-53" fmla="*/ 914398 w 916461"/>
                    <a:gd name="connsiteY4-54" fmla="*/ 349269 h 923906"/>
                    <a:gd name="connsiteX5-55" fmla="*/ 772813 w 916461"/>
                    <a:gd name="connsiteY5-56" fmla="*/ 613293 h 923906"/>
                    <a:gd name="connsiteX6-57" fmla="*/ 739764 w 916461"/>
                    <a:gd name="connsiteY6-58" fmla="*/ 914398 h 923906"/>
                    <a:gd name="connsiteX7-59" fmla="*/ 457199 w 916461"/>
                    <a:gd name="connsiteY7-60" fmla="*/ 854400 h 923906"/>
                    <a:gd name="connsiteX8-61" fmla="*/ 174634 w 916461"/>
                    <a:gd name="connsiteY8-62" fmla="*/ 914398 h 923906"/>
                    <a:gd name="connsiteX9-63" fmla="*/ 141585 w 916461"/>
                    <a:gd name="connsiteY9-64" fmla="*/ 613293 h 923906"/>
                    <a:gd name="connsiteX10-65" fmla="*/ 0 w 916461"/>
                    <a:gd name="connsiteY10-66" fmla="*/ 349269 h 923906"/>
                    <a:gd name="connsiteX0-67" fmla="*/ 2063 w 918524"/>
                    <a:gd name="connsiteY0-68" fmla="*/ 349269 h 923906"/>
                    <a:gd name="connsiteX1-69" fmla="*/ 264202 w 918524"/>
                    <a:gd name="connsiteY1-70" fmla="*/ 223173 h 923906"/>
                    <a:gd name="connsiteX2-71" fmla="*/ 459262 w 918524"/>
                    <a:gd name="connsiteY2-72" fmla="*/ 0 h 923906"/>
                    <a:gd name="connsiteX3-73" fmla="*/ 654322 w 918524"/>
                    <a:gd name="connsiteY3-74" fmla="*/ 223173 h 923906"/>
                    <a:gd name="connsiteX4-75" fmla="*/ 916461 w 918524"/>
                    <a:gd name="connsiteY4-76" fmla="*/ 349269 h 923906"/>
                    <a:gd name="connsiteX5-77" fmla="*/ 774876 w 918524"/>
                    <a:gd name="connsiteY5-78" fmla="*/ 613293 h 923906"/>
                    <a:gd name="connsiteX6-79" fmla="*/ 741827 w 918524"/>
                    <a:gd name="connsiteY6-80" fmla="*/ 914398 h 923906"/>
                    <a:gd name="connsiteX7-81" fmla="*/ 459262 w 918524"/>
                    <a:gd name="connsiteY7-82" fmla="*/ 854400 h 923906"/>
                    <a:gd name="connsiteX8-83" fmla="*/ 176697 w 918524"/>
                    <a:gd name="connsiteY8-84" fmla="*/ 914398 h 923906"/>
                    <a:gd name="connsiteX9-85" fmla="*/ 143648 w 918524"/>
                    <a:gd name="connsiteY9-86" fmla="*/ 613293 h 923906"/>
                    <a:gd name="connsiteX10-87" fmla="*/ 2063 w 918524"/>
                    <a:gd name="connsiteY10-88" fmla="*/ 349269 h 923906"/>
                    <a:gd name="connsiteX0-89" fmla="*/ 2063 w 918524"/>
                    <a:gd name="connsiteY0-90" fmla="*/ 349269 h 923906"/>
                    <a:gd name="connsiteX1-91" fmla="*/ 264202 w 918524"/>
                    <a:gd name="connsiteY1-92" fmla="*/ 223173 h 923906"/>
                    <a:gd name="connsiteX2-93" fmla="*/ 459262 w 918524"/>
                    <a:gd name="connsiteY2-94" fmla="*/ 0 h 923906"/>
                    <a:gd name="connsiteX3-95" fmla="*/ 654322 w 918524"/>
                    <a:gd name="connsiteY3-96" fmla="*/ 223173 h 923906"/>
                    <a:gd name="connsiteX4-97" fmla="*/ 916461 w 918524"/>
                    <a:gd name="connsiteY4-98" fmla="*/ 349269 h 923906"/>
                    <a:gd name="connsiteX5-99" fmla="*/ 774876 w 918524"/>
                    <a:gd name="connsiteY5-100" fmla="*/ 613293 h 923906"/>
                    <a:gd name="connsiteX6-101" fmla="*/ 741827 w 918524"/>
                    <a:gd name="connsiteY6-102" fmla="*/ 914398 h 923906"/>
                    <a:gd name="connsiteX7-103" fmla="*/ 459262 w 918524"/>
                    <a:gd name="connsiteY7-104" fmla="*/ 854400 h 923906"/>
                    <a:gd name="connsiteX8-105" fmla="*/ 176697 w 918524"/>
                    <a:gd name="connsiteY8-106" fmla="*/ 914398 h 923906"/>
                    <a:gd name="connsiteX9-107" fmla="*/ 143648 w 918524"/>
                    <a:gd name="connsiteY9-108" fmla="*/ 613293 h 923906"/>
                    <a:gd name="connsiteX10-109" fmla="*/ 2063 w 918524"/>
                    <a:gd name="connsiteY10-110" fmla="*/ 349269 h 923906"/>
                    <a:gd name="connsiteX0-111" fmla="*/ 2063 w 918524"/>
                    <a:gd name="connsiteY0-112" fmla="*/ 349269 h 923906"/>
                    <a:gd name="connsiteX1-113" fmla="*/ 264202 w 918524"/>
                    <a:gd name="connsiteY1-114" fmla="*/ 223173 h 923906"/>
                    <a:gd name="connsiteX2-115" fmla="*/ 459262 w 918524"/>
                    <a:gd name="connsiteY2-116" fmla="*/ 0 h 923906"/>
                    <a:gd name="connsiteX3-117" fmla="*/ 654322 w 918524"/>
                    <a:gd name="connsiteY3-118" fmla="*/ 223173 h 923906"/>
                    <a:gd name="connsiteX4-119" fmla="*/ 916461 w 918524"/>
                    <a:gd name="connsiteY4-120" fmla="*/ 349269 h 923906"/>
                    <a:gd name="connsiteX5-121" fmla="*/ 774876 w 918524"/>
                    <a:gd name="connsiteY5-122" fmla="*/ 613293 h 923906"/>
                    <a:gd name="connsiteX6-123" fmla="*/ 741827 w 918524"/>
                    <a:gd name="connsiteY6-124" fmla="*/ 914398 h 923906"/>
                    <a:gd name="connsiteX7-125" fmla="*/ 459262 w 918524"/>
                    <a:gd name="connsiteY7-126" fmla="*/ 854400 h 923906"/>
                    <a:gd name="connsiteX8-127" fmla="*/ 176697 w 918524"/>
                    <a:gd name="connsiteY8-128" fmla="*/ 914398 h 923906"/>
                    <a:gd name="connsiteX9-129" fmla="*/ 143648 w 918524"/>
                    <a:gd name="connsiteY9-130" fmla="*/ 613293 h 923906"/>
                    <a:gd name="connsiteX10-131" fmla="*/ 2063 w 918524"/>
                    <a:gd name="connsiteY10-132" fmla="*/ 349269 h 923906"/>
                    <a:gd name="connsiteX0-133" fmla="*/ 2063 w 918524"/>
                    <a:gd name="connsiteY0-134" fmla="*/ 349269 h 923906"/>
                    <a:gd name="connsiteX1-135" fmla="*/ 264202 w 918524"/>
                    <a:gd name="connsiteY1-136" fmla="*/ 223173 h 923906"/>
                    <a:gd name="connsiteX2-137" fmla="*/ 459262 w 918524"/>
                    <a:gd name="connsiteY2-138" fmla="*/ 0 h 923906"/>
                    <a:gd name="connsiteX3-139" fmla="*/ 654322 w 918524"/>
                    <a:gd name="connsiteY3-140" fmla="*/ 223173 h 923906"/>
                    <a:gd name="connsiteX4-141" fmla="*/ 916461 w 918524"/>
                    <a:gd name="connsiteY4-142" fmla="*/ 349269 h 923906"/>
                    <a:gd name="connsiteX5-143" fmla="*/ 774876 w 918524"/>
                    <a:gd name="connsiteY5-144" fmla="*/ 613293 h 923906"/>
                    <a:gd name="connsiteX6-145" fmla="*/ 741827 w 918524"/>
                    <a:gd name="connsiteY6-146" fmla="*/ 914398 h 923906"/>
                    <a:gd name="connsiteX7-147" fmla="*/ 459262 w 918524"/>
                    <a:gd name="connsiteY7-148" fmla="*/ 854400 h 923906"/>
                    <a:gd name="connsiteX8-149" fmla="*/ 176697 w 918524"/>
                    <a:gd name="connsiteY8-150" fmla="*/ 914398 h 923906"/>
                    <a:gd name="connsiteX9-151" fmla="*/ 143648 w 918524"/>
                    <a:gd name="connsiteY9-152" fmla="*/ 613293 h 923906"/>
                    <a:gd name="connsiteX10-153" fmla="*/ 2063 w 918524"/>
                    <a:gd name="connsiteY10-154" fmla="*/ 349269 h 923906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  <a:cxn ang="0">
                      <a:pos x="connsiteX4-9" y="connsiteY4-10"/>
                    </a:cxn>
                    <a:cxn ang="0">
                      <a:pos x="connsiteX5-11" y="connsiteY5-12"/>
                    </a:cxn>
                    <a:cxn ang="0">
                      <a:pos x="connsiteX6-13" y="connsiteY6-14"/>
                    </a:cxn>
                    <a:cxn ang="0">
                      <a:pos x="connsiteX7-15" y="connsiteY7-16"/>
                    </a:cxn>
                    <a:cxn ang="0">
                      <a:pos x="connsiteX8-17" y="connsiteY8-18"/>
                    </a:cxn>
                    <a:cxn ang="0">
                      <a:pos x="connsiteX9-19" y="connsiteY9-20"/>
                    </a:cxn>
                    <a:cxn ang="0">
                      <a:pos x="connsiteX10-21" y="connsiteY10-22"/>
                    </a:cxn>
                  </a:cxnLst>
                  <a:rect l="l" t="t" r="r" b="b"/>
                  <a:pathLst>
                    <a:path w="918524" h="923906">
                      <a:moveTo>
                        <a:pt x="2063" y="349269"/>
                      </a:moveTo>
                      <a:cubicBezTo>
                        <a:pt x="22155" y="284249"/>
                        <a:pt x="188002" y="281384"/>
                        <a:pt x="264202" y="223173"/>
                      </a:cubicBezTo>
                      <a:cubicBezTo>
                        <a:pt x="340402" y="164962"/>
                        <a:pt x="394242" y="0"/>
                        <a:pt x="459262" y="0"/>
                      </a:cubicBezTo>
                      <a:cubicBezTo>
                        <a:pt x="524282" y="0"/>
                        <a:pt x="578122" y="164962"/>
                        <a:pt x="654322" y="223173"/>
                      </a:cubicBezTo>
                      <a:cubicBezTo>
                        <a:pt x="730522" y="281384"/>
                        <a:pt x="896369" y="284249"/>
                        <a:pt x="916461" y="349269"/>
                      </a:cubicBezTo>
                      <a:cubicBezTo>
                        <a:pt x="936553" y="414289"/>
                        <a:pt x="803982" y="519105"/>
                        <a:pt x="774876" y="613293"/>
                      </a:cubicBezTo>
                      <a:cubicBezTo>
                        <a:pt x="745770" y="707481"/>
                        <a:pt x="794429" y="874213"/>
                        <a:pt x="741827" y="914398"/>
                      </a:cubicBezTo>
                      <a:cubicBezTo>
                        <a:pt x="689225" y="954583"/>
                        <a:pt x="553450" y="854400"/>
                        <a:pt x="459262" y="854400"/>
                      </a:cubicBezTo>
                      <a:cubicBezTo>
                        <a:pt x="365074" y="874399"/>
                        <a:pt x="257367" y="928196"/>
                        <a:pt x="176697" y="914398"/>
                      </a:cubicBezTo>
                      <a:cubicBezTo>
                        <a:pt x="96027" y="900600"/>
                        <a:pt x="172754" y="707481"/>
                        <a:pt x="143648" y="613293"/>
                      </a:cubicBezTo>
                      <a:cubicBezTo>
                        <a:pt x="114542" y="519105"/>
                        <a:pt x="-18029" y="414289"/>
                        <a:pt x="2063" y="349269"/>
                      </a:cubicBezTo>
                      <a:close/>
                    </a:path>
                  </a:pathLst>
                </a:custGeom>
                <a:solidFill>
                  <a:srgbClr val="FFFF00"/>
                </a:solidFill>
                <a:ln w="15875">
                  <a:solidFill>
                    <a:srgbClr val="FFFF00"/>
                  </a:solidFill>
                </a:ln>
                <a:effectLst>
                  <a:innerShdw blurRad="292100">
                    <a:srgbClr val="FFC000"/>
                  </a:inn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>
                      <a:solidFill>
                        <a:schemeClr val="lt1"/>
                      </a:solidFill>
                    </a:defRPr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350">
                    <a:solidFill>
                      <a:schemeClr val="accent1"/>
                    </a:solidFill>
                    <a:latin typeface="zihun35hao-jindianyahei" panose="00000500000000000000" pitchFamily="2" charset="-122"/>
                    <a:ea typeface="zihun35hao-jindianyahei" panose="00000500000000000000" pitchFamily="2" charset="-122"/>
                    <a:sym typeface="zihun35hao-jindianyahei" panose="00000500000000000000" pitchFamily="2" charset="-122"/>
                  </a:endParaRPr>
                </a:p>
              </p:txBody>
            </p:sp>
            <p:sp>
              <p:nvSpPr>
                <p:cNvPr id="16" name="五角星 2">
                  <a:extLst>
                    <a:ext uri="{FF2B5EF4-FFF2-40B4-BE49-F238E27FC236}">
                      <a16:creationId xmlns:a16="http://schemas.microsoft.com/office/drawing/2014/main" id="{B900EC14-D990-440C-AC9F-9946A140913F}"/>
                    </a:ext>
                  </a:extLst>
                </p:cNvPr>
                <p:cNvSpPr/>
                <p:nvPr/>
              </p:nvSpPr>
              <p:spPr>
                <a:xfrm rot="20424262">
                  <a:off x="11046365" y="4655056"/>
                  <a:ext cx="290576" cy="221980"/>
                </a:xfrm>
                <a:custGeom>
                  <a:avLst/>
                  <a:gdLst>
                    <a:gd name="connsiteX0" fmla="*/ 1 w 914400"/>
                    <a:gd name="connsiteY0" fmla="*/ 349269 h 914400"/>
                    <a:gd name="connsiteX1" fmla="*/ 262140 w 914400"/>
                    <a:gd name="connsiteY1" fmla="*/ 223173 h 914400"/>
                    <a:gd name="connsiteX2" fmla="*/ 457200 w 914400"/>
                    <a:gd name="connsiteY2" fmla="*/ 0 h 914400"/>
                    <a:gd name="connsiteX3" fmla="*/ 652260 w 914400"/>
                    <a:gd name="connsiteY3" fmla="*/ 223173 h 914400"/>
                    <a:gd name="connsiteX4" fmla="*/ 914399 w 914400"/>
                    <a:gd name="connsiteY4" fmla="*/ 349269 h 914400"/>
                    <a:gd name="connsiteX5" fmla="*/ 772814 w 914400"/>
                    <a:gd name="connsiteY5" fmla="*/ 613293 h 914400"/>
                    <a:gd name="connsiteX6" fmla="*/ 739765 w 914400"/>
                    <a:gd name="connsiteY6" fmla="*/ 914398 h 914400"/>
                    <a:gd name="connsiteX7" fmla="*/ 457200 w 914400"/>
                    <a:gd name="connsiteY7" fmla="*/ 854400 h 914400"/>
                    <a:gd name="connsiteX8" fmla="*/ 174635 w 914400"/>
                    <a:gd name="connsiteY8" fmla="*/ 914398 h 914400"/>
                    <a:gd name="connsiteX9" fmla="*/ 141586 w 914400"/>
                    <a:gd name="connsiteY9" fmla="*/ 613293 h 914400"/>
                    <a:gd name="connsiteX10" fmla="*/ 1 w 914400"/>
                    <a:gd name="connsiteY10" fmla="*/ 349269 h 914400"/>
                    <a:gd name="connsiteX0-1" fmla="*/ 0 w 914398"/>
                    <a:gd name="connsiteY0-2" fmla="*/ 349269 h 923906"/>
                    <a:gd name="connsiteX1-3" fmla="*/ 262139 w 914398"/>
                    <a:gd name="connsiteY1-4" fmla="*/ 223173 h 923906"/>
                    <a:gd name="connsiteX2-5" fmla="*/ 457199 w 914398"/>
                    <a:gd name="connsiteY2-6" fmla="*/ 0 h 923906"/>
                    <a:gd name="connsiteX3-7" fmla="*/ 652259 w 914398"/>
                    <a:gd name="connsiteY3-8" fmla="*/ 223173 h 923906"/>
                    <a:gd name="connsiteX4-9" fmla="*/ 914398 w 914398"/>
                    <a:gd name="connsiteY4-10" fmla="*/ 349269 h 923906"/>
                    <a:gd name="connsiteX5-11" fmla="*/ 772813 w 914398"/>
                    <a:gd name="connsiteY5-12" fmla="*/ 613293 h 923906"/>
                    <a:gd name="connsiteX6-13" fmla="*/ 739764 w 914398"/>
                    <a:gd name="connsiteY6-14" fmla="*/ 914398 h 923906"/>
                    <a:gd name="connsiteX7-15" fmla="*/ 457199 w 914398"/>
                    <a:gd name="connsiteY7-16" fmla="*/ 854400 h 923906"/>
                    <a:gd name="connsiteX8-17" fmla="*/ 174634 w 914398"/>
                    <a:gd name="connsiteY8-18" fmla="*/ 914398 h 923906"/>
                    <a:gd name="connsiteX9-19" fmla="*/ 141585 w 914398"/>
                    <a:gd name="connsiteY9-20" fmla="*/ 613293 h 923906"/>
                    <a:gd name="connsiteX10-21" fmla="*/ 0 w 914398"/>
                    <a:gd name="connsiteY10-22" fmla="*/ 349269 h 923906"/>
                    <a:gd name="connsiteX0-23" fmla="*/ 0 w 916461"/>
                    <a:gd name="connsiteY0-24" fmla="*/ 349269 h 923906"/>
                    <a:gd name="connsiteX1-25" fmla="*/ 262139 w 916461"/>
                    <a:gd name="connsiteY1-26" fmla="*/ 223173 h 923906"/>
                    <a:gd name="connsiteX2-27" fmla="*/ 457199 w 916461"/>
                    <a:gd name="connsiteY2-28" fmla="*/ 0 h 923906"/>
                    <a:gd name="connsiteX3-29" fmla="*/ 652259 w 916461"/>
                    <a:gd name="connsiteY3-30" fmla="*/ 223173 h 923906"/>
                    <a:gd name="connsiteX4-31" fmla="*/ 914398 w 916461"/>
                    <a:gd name="connsiteY4-32" fmla="*/ 349269 h 923906"/>
                    <a:gd name="connsiteX5-33" fmla="*/ 772813 w 916461"/>
                    <a:gd name="connsiteY5-34" fmla="*/ 613293 h 923906"/>
                    <a:gd name="connsiteX6-35" fmla="*/ 739764 w 916461"/>
                    <a:gd name="connsiteY6-36" fmla="*/ 914398 h 923906"/>
                    <a:gd name="connsiteX7-37" fmla="*/ 457199 w 916461"/>
                    <a:gd name="connsiteY7-38" fmla="*/ 854400 h 923906"/>
                    <a:gd name="connsiteX8-39" fmla="*/ 174634 w 916461"/>
                    <a:gd name="connsiteY8-40" fmla="*/ 914398 h 923906"/>
                    <a:gd name="connsiteX9-41" fmla="*/ 141585 w 916461"/>
                    <a:gd name="connsiteY9-42" fmla="*/ 613293 h 923906"/>
                    <a:gd name="connsiteX10-43" fmla="*/ 0 w 916461"/>
                    <a:gd name="connsiteY10-44" fmla="*/ 349269 h 923906"/>
                    <a:gd name="connsiteX0-45" fmla="*/ 0 w 916461"/>
                    <a:gd name="connsiteY0-46" fmla="*/ 349269 h 923906"/>
                    <a:gd name="connsiteX1-47" fmla="*/ 262139 w 916461"/>
                    <a:gd name="connsiteY1-48" fmla="*/ 223173 h 923906"/>
                    <a:gd name="connsiteX2-49" fmla="*/ 457199 w 916461"/>
                    <a:gd name="connsiteY2-50" fmla="*/ 0 h 923906"/>
                    <a:gd name="connsiteX3-51" fmla="*/ 652259 w 916461"/>
                    <a:gd name="connsiteY3-52" fmla="*/ 223173 h 923906"/>
                    <a:gd name="connsiteX4-53" fmla="*/ 914398 w 916461"/>
                    <a:gd name="connsiteY4-54" fmla="*/ 349269 h 923906"/>
                    <a:gd name="connsiteX5-55" fmla="*/ 772813 w 916461"/>
                    <a:gd name="connsiteY5-56" fmla="*/ 613293 h 923906"/>
                    <a:gd name="connsiteX6-57" fmla="*/ 739764 w 916461"/>
                    <a:gd name="connsiteY6-58" fmla="*/ 914398 h 923906"/>
                    <a:gd name="connsiteX7-59" fmla="*/ 457199 w 916461"/>
                    <a:gd name="connsiteY7-60" fmla="*/ 854400 h 923906"/>
                    <a:gd name="connsiteX8-61" fmla="*/ 174634 w 916461"/>
                    <a:gd name="connsiteY8-62" fmla="*/ 914398 h 923906"/>
                    <a:gd name="connsiteX9-63" fmla="*/ 141585 w 916461"/>
                    <a:gd name="connsiteY9-64" fmla="*/ 613293 h 923906"/>
                    <a:gd name="connsiteX10-65" fmla="*/ 0 w 916461"/>
                    <a:gd name="connsiteY10-66" fmla="*/ 349269 h 923906"/>
                    <a:gd name="connsiteX0-67" fmla="*/ 2063 w 918524"/>
                    <a:gd name="connsiteY0-68" fmla="*/ 349269 h 923906"/>
                    <a:gd name="connsiteX1-69" fmla="*/ 264202 w 918524"/>
                    <a:gd name="connsiteY1-70" fmla="*/ 223173 h 923906"/>
                    <a:gd name="connsiteX2-71" fmla="*/ 459262 w 918524"/>
                    <a:gd name="connsiteY2-72" fmla="*/ 0 h 923906"/>
                    <a:gd name="connsiteX3-73" fmla="*/ 654322 w 918524"/>
                    <a:gd name="connsiteY3-74" fmla="*/ 223173 h 923906"/>
                    <a:gd name="connsiteX4-75" fmla="*/ 916461 w 918524"/>
                    <a:gd name="connsiteY4-76" fmla="*/ 349269 h 923906"/>
                    <a:gd name="connsiteX5-77" fmla="*/ 774876 w 918524"/>
                    <a:gd name="connsiteY5-78" fmla="*/ 613293 h 923906"/>
                    <a:gd name="connsiteX6-79" fmla="*/ 741827 w 918524"/>
                    <a:gd name="connsiteY6-80" fmla="*/ 914398 h 923906"/>
                    <a:gd name="connsiteX7-81" fmla="*/ 459262 w 918524"/>
                    <a:gd name="connsiteY7-82" fmla="*/ 854400 h 923906"/>
                    <a:gd name="connsiteX8-83" fmla="*/ 176697 w 918524"/>
                    <a:gd name="connsiteY8-84" fmla="*/ 914398 h 923906"/>
                    <a:gd name="connsiteX9-85" fmla="*/ 143648 w 918524"/>
                    <a:gd name="connsiteY9-86" fmla="*/ 613293 h 923906"/>
                    <a:gd name="connsiteX10-87" fmla="*/ 2063 w 918524"/>
                    <a:gd name="connsiteY10-88" fmla="*/ 349269 h 923906"/>
                    <a:gd name="connsiteX0-89" fmla="*/ 2063 w 918524"/>
                    <a:gd name="connsiteY0-90" fmla="*/ 349269 h 923906"/>
                    <a:gd name="connsiteX1-91" fmla="*/ 264202 w 918524"/>
                    <a:gd name="connsiteY1-92" fmla="*/ 223173 h 923906"/>
                    <a:gd name="connsiteX2-93" fmla="*/ 459262 w 918524"/>
                    <a:gd name="connsiteY2-94" fmla="*/ 0 h 923906"/>
                    <a:gd name="connsiteX3-95" fmla="*/ 654322 w 918524"/>
                    <a:gd name="connsiteY3-96" fmla="*/ 223173 h 923906"/>
                    <a:gd name="connsiteX4-97" fmla="*/ 916461 w 918524"/>
                    <a:gd name="connsiteY4-98" fmla="*/ 349269 h 923906"/>
                    <a:gd name="connsiteX5-99" fmla="*/ 774876 w 918524"/>
                    <a:gd name="connsiteY5-100" fmla="*/ 613293 h 923906"/>
                    <a:gd name="connsiteX6-101" fmla="*/ 741827 w 918524"/>
                    <a:gd name="connsiteY6-102" fmla="*/ 914398 h 923906"/>
                    <a:gd name="connsiteX7-103" fmla="*/ 459262 w 918524"/>
                    <a:gd name="connsiteY7-104" fmla="*/ 854400 h 923906"/>
                    <a:gd name="connsiteX8-105" fmla="*/ 176697 w 918524"/>
                    <a:gd name="connsiteY8-106" fmla="*/ 914398 h 923906"/>
                    <a:gd name="connsiteX9-107" fmla="*/ 143648 w 918524"/>
                    <a:gd name="connsiteY9-108" fmla="*/ 613293 h 923906"/>
                    <a:gd name="connsiteX10-109" fmla="*/ 2063 w 918524"/>
                    <a:gd name="connsiteY10-110" fmla="*/ 349269 h 923906"/>
                    <a:gd name="connsiteX0-111" fmla="*/ 2063 w 918524"/>
                    <a:gd name="connsiteY0-112" fmla="*/ 349269 h 923906"/>
                    <a:gd name="connsiteX1-113" fmla="*/ 264202 w 918524"/>
                    <a:gd name="connsiteY1-114" fmla="*/ 223173 h 923906"/>
                    <a:gd name="connsiteX2-115" fmla="*/ 459262 w 918524"/>
                    <a:gd name="connsiteY2-116" fmla="*/ 0 h 923906"/>
                    <a:gd name="connsiteX3-117" fmla="*/ 654322 w 918524"/>
                    <a:gd name="connsiteY3-118" fmla="*/ 223173 h 923906"/>
                    <a:gd name="connsiteX4-119" fmla="*/ 916461 w 918524"/>
                    <a:gd name="connsiteY4-120" fmla="*/ 349269 h 923906"/>
                    <a:gd name="connsiteX5-121" fmla="*/ 774876 w 918524"/>
                    <a:gd name="connsiteY5-122" fmla="*/ 613293 h 923906"/>
                    <a:gd name="connsiteX6-123" fmla="*/ 741827 w 918524"/>
                    <a:gd name="connsiteY6-124" fmla="*/ 914398 h 923906"/>
                    <a:gd name="connsiteX7-125" fmla="*/ 459262 w 918524"/>
                    <a:gd name="connsiteY7-126" fmla="*/ 854400 h 923906"/>
                    <a:gd name="connsiteX8-127" fmla="*/ 176697 w 918524"/>
                    <a:gd name="connsiteY8-128" fmla="*/ 914398 h 923906"/>
                    <a:gd name="connsiteX9-129" fmla="*/ 143648 w 918524"/>
                    <a:gd name="connsiteY9-130" fmla="*/ 613293 h 923906"/>
                    <a:gd name="connsiteX10-131" fmla="*/ 2063 w 918524"/>
                    <a:gd name="connsiteY10-132" fmla="*/ 349269 h 923906"/>
                    <a:gd name="connsiteX0-133" fmla="*/ 2063 w 918524"/>
                    <a:gd name="connsiteY0-134" fmla="*/ 349269 h 923906"/>
                    <a:gd name="connsiteX1-135" fmla="*/ 264202 w 918524"/>
                    <a:gd name="connsiteY1-136" fmla="*/ 223173 h 923906"/>
                    <a:gd name="connsiteX2-137" fmla="*/ 459262 w 918524"/>
                    <a:gd name="connsiteY2-138" fmla="*/ 0 h 923906"/>
                    <a:gd name="connsiteX3-139" fmla="*/ 654322 w 918524"/>
                    <a:gd name="connsiteY3-140" fmla="*/ 223173 h 923906"/>
                    <a:gd name="connsiteX4-141" fmla="*/ 916461 w 918524"/>
                    <a:gd name="connsiteY4-142" fmla="*/ 349269 h 923906"/>
                    <a:gd name="connsiteX5-143" fmla="*/ 774876 w 918524"/>
                    <a:gd name="connsiteY5-144" fmla="*/ 613293 h 923906"/>
                    <a:gd name="connsiteX6-145" fmla="*/ 741827 w 918524"/>
                    <a:gd name="connsiteY6-146" fmla="*/ 914398 h 923906"/>
                    <a:gd name="connsiteX7-147" fmla="*/ 459262 w 918524"/>
                    <a:gd name="connsiteY7-148" fmla="*/ 854400 h 923906"/>
                    <a:gd name="connsiteX8-149" fmla="*/ 176697 w 918524"/>
                    <a:gd name="connsiteY8-150" fmla="*/ 914398 h 923906"/>
                    <a:gd name="connsiteX9-151" fmla="*/ 143648 w 918524"/>
                    <a:gd name="connsiteY9-152" fmla="*/ 613293 h 923906"/>
                    <a:gd name="connsiteX10-153" fmla="*/ 2063 w 918524"/>
                    <a:gd name="connsiteY10-154" fmla="*/ 349269 h 923906"/>
                    <a:gd name="connsiteX0-155" fmla="*/ 654322 w 918524"/>
                    <a:gd name="connsiteY0-156" fmla="*/ 223173 h 923906"/>
                    <a:gd name="connsiteX1-157" fmla="*/ 916461 w 918524"/>
                    <a:gd name="connsiteY1-158" fmla="*/ 349269 h 923906"/>
                    <a:gd name="connsiteX2-159" fmla="*/ 774876 w 918524"/>
                    <a:gd name="connsiteY2-160" fmla="*/ 613293 h 923906"/>
                    <a:gd name="connsiteX3-161" fmla="*/ 741827 w 918524"/>
                    <a:gd name="connsiteY3-162" fmla="*/ 914398 h 923906"/>
                    <a:gd name="connsiteX4-163" fmla="*/ 459262 w 918524"/>
                    <a:gd name="connsiteY4-164" fmla="*/ 854400 h 923906"/>
                    <a:gd name="connsiteX5-165" fmla="*/ 176697 w 918524"/>
                    <a:gd name="connsiteY5-166" fmla="*/ 914398 h 923906"/>
                    <a:gd name="connsiteX6-167" fmla="*/ 143648 w 918524"/>
                    <a:gd name="connsiteY6-168" fmla="*/ 613293 h 923906"/>
                    <a:gd name="connsiteX7-169" fmla="*/ 2063 w 918524"/>
                    <a:gd name="connsiteY7-170" fmla="*/ 349269 h 923906"/>
                    <a:gd name="connsiteX8-171" fmla="*/ 264202 w 918524"/>
                    <a:gd name="connsiteY8-172" fmla="*/ 223173 h 923906"/>
                    <a:gd name="connsiteX9-173" fmla="*/ 459262 w 918524"/>
                    <a:gd name="connsiteY9-174" fmla="*/ 0 h 923906"/>
                    <a:gd name="connsiteX10-175" fmla="*/ 715845 w 918524"/>
                    <a:gd name="connsiteY10-176" fmla="*/ 284696 h 923906"/>
                    <a:gd name="connsiteX0-177" fmla="*/ 916461 w 918524"/>
                    <a:gd name="connsiteY0-178" fmla="*/ 349269 h 923906"/>
                    <a:gd name="connsiteX1-179" fmla="*/ 774876 w 918524"/>
                    <a:gd name="connsiteY1-180" fmla="*/ 613293 h 923906"/>
                    <a:gd name="connsiteX2-181" fmla="*/ 741827 w 918524"/>
                    <a:gd name="connsiteY2-182" fmla="*/ 914398 h 923906"/>
                    <a:gd name="connsiteX3-183" fmla="*/ 459262 w 918524"/>
                    <a:gd name="connsiteY3-184" fmla="*/ 854400 h 923906"/>
                    <a:gd name="connsiteX4-185" fmla="*/ 176697 w 918524"/>
                    <a:gd name="connsiteY4-186" fmla="*/ 914398 h 923906"/>
                    <a:gd name="connsiteX5-187" fmla="*/ 143648 w 918524"/>
                    <a:gd name="connsiteY5-188" fmla="*/ 613293 h 923906"/>
                    <a:gd name="connsiteX6-189" fmla="*/ 2063 w 918524"/>
                    <a:gd name="connsiteY6-190" fmla="*/ 349269 h 923906"/>
                    <a:gd name="connsiteX7-191" fmla="*/ 264202 w 918524"/>
                    <a:gd name="connsiteY7-192" fmla="*/ 223173 h 923906"/>
                    <a:gd name="connsiteX8-193" fmla="*/ 459262 w 918524"/>
                    <a:gd name="connsiteY8-194" fmla="*/ 0 h 923906"/>
                    <a:gd name="connsiteX9-195" fmla="*/ 715845 w 918524"/>
                    <a:gd name="connsiteY9-196" fmla="*/ 284696 h 923906"/>
                    <a:gd name="connsiteX0-197" fmla="*/ 774876 w 774876"/>
                    <a:gd name="connsiteY0-198" fmla="*/ 613293 h 923906"/>
                    <a:gd name="connsiteX1-199" fmla="*/ 741827 w 774876"/>
                    <a:gd name="connsiteY1-200" fmla="*/ 914398 h 923906"/>
                    <a:gd name="connsiteX2-201" fmla="*/ 459262 w 774876"/>
                    <a:gd name="connsiteY2-202" fmla="*/ 854400 h 923906"/>
                    <a:gd name="connsiteX3-203" fmla="*/ 176697 w 774876"/>
                    <a:gd name="connsiteY3-204" fmla="*/ 914398 h 923906"/>
                    <a:gd name="connsiteX4-205" fmla="*/ 143648 w 774876"/>
                    <a:gd name="connsiteY4-206" fmla="*/ 613293 h 923906"/>
                    <a:gd name="connsiteX5-207" fmla="*/ 2063 w 774876"/>
                    <a:gd name="connsiteY5-208" fmla="*/ 349269 h 923906"/>
                    <a:gd name="connsiteX6-209" fmla="*/ 264202 w 774876"/>
                    <a:gd name="connsiteY6-210" fmla="*/ 223173 h 923906"/>
                    <a:gd name="connsiteX7-211" fmla="*/ 459262 w 774876"/>
                    <a:gd name="connsiteY7-212" fmla="*/ 0 h 923906"/>
                    <a:gd name="connsiteX8-213" fmla="*/ 715845 w 774876"/>
                    <a:gd name="connsiteY8-214" fmla="*/ 284696 h 923906"/>
                    <a:gd name="connsiteX0-215" fmla="*/ 741827 w 741827"/>
                    <a:gd name="connsiteY0-216" fmla="*/ 914398 h 923906"/>
                    <a:gd name="connsiteX1-217" fmla="*/ 459262 w 741827"/>
                    <a:gd name="connsiteY1-218" fmla="*/ 854400 h 923906"/>
                    <a:gd name="connsiteX2-219" fmla="*/ 176697 w 741827"/>
                    <a:gd name="connsiteY2-220" fmla="*/ 914398 h 923906"/>
                    <a:gd name="connsiteX3-221" fmla="*/ 143648 w 741827"/>
                    <a:gd name="connsiteY3-222" fmla="*/ 613293 h 923906"/>
                    <a:gd name="connsiteX4-223" fmla="*/ 2063 w 741827"/>
                    <a:gd name="connsiteY4-224" fmla="*/ 349269 h 923906"/>
                    <a:gd name="connsiteX5-225" fmla="*/ 264202 w 741827"/>
                    <a:gd name="connsiteY5-226" fmla="*/ 223173 h 923906"/>
                    <a:gd name="connsiteX6-227" fmla="*/ 459262 w 741827"/>
                    <a:gd name="connsiteY6-228" fmla="*/ 0 h 923906"/>
                    <a:gd name="connsiteX7-229" fmla="*/ 715845 w 741827"/>
                    <a:gd name="connsiteY7-230" fmla="*/ 284696 h 923906"/>
                    <a:gd name="connsiteX0-231" fmla="*/ 459262 w 715845"/>
                    <a:gd name="connsiteY0-232" fmla="*/ 854400 h 916632"/>
                    <a:gd name="connsiteX1-233" fmla="*/ 176697 w 715845"/>
                    <a:gd name="connsiteY1-234" fmla="*/ 914398 h 916632"/>
                    <a:gd name="connsiteX2-235" fmla="*/ 143648 w 715845"/>
                    <a:gd name="connsiteY2-236" fmla="*/ 613293 h 916632"/>
                    <a:gd name="connsiteX3-237" fmla="*/ 2063 w 715845"/>
                    <a:gd name="connsiteY3-238" fmla="*/ 349269 h 916632"/>
                    <a:gd name="connsiteX4-239" fmla="*/ 264202 w 715845"/>
                    <a:gd name="connsiteY4-240" fmla="*/ 223173 h 916632"/>
                    <a:gd name="connsiteX5-241" fmla="*/ 459262 w 715845"/>
                    <a:gd name="connsiteY5-242" fmla="*/ 0 h 916632"/>
                    <a:gd name="connsiteX6-243" fmla="*/ 715845 w 715845"/>
                    <a:gd name="connsiteY6-244" fmla="*/ 284696 h 916632"/>
                    <a:gd name="connsiteX0-245" fmla="*/ 176697 w 715845"/>
                    <a:gd name="connsiteY0-246" fmla="*/ 914398 h 914398"/>
                    <a:gd name="connsiteX1-247" fmla="*/ 143648 w 715845"/>
                    <a:gd name="connsiteY1-248" fmla="*/ 613293 h 914398"/>
                    <a:gd name="connsiteX2-249" fmla="*/ 2063 w 715845"/>
                    <a:gd name="connsiteY2-250" fmla="*/ 349269 h 914398"/>
                    <a:gd name="connsiteX3-251" fmla="*/ 264202 w 715845"/>
                    <a:gd name="connsiteY3-252" fmla="*/ 223173 h 914398"/>
                    <a:gd name="connsiteX4-253" fmla="*/ 459262 w 715845"/>
                    <a:gd name="connsiteY4-254" fmla="*/ 0 h 914398"/>
                    <a:gd name="connsiteX5-255" fmla="*/ 715845 w 715845"/>
                    <a:gd name="connsiteY5-256" fmla="*/ 284696 h 914398"/>
                    <a:gd name="connsiteX0-257" fmla="*/ 143648 w 715845"/>
                    <a:gd name="connsiteY0-258" fmla="*/ 613293 h 613293"/>
                    <a:gd name="connsiteX1-259" fmla="*/ 2063 w 715845"/>
                    <a:gd name="connsiteY1-260" fmla="*/ 349269 h 613293"/>
                    <a:gd name="connsiteX2-261" fmla="*/ 264202 w 715845"/>
                    <a:gd name="connsiteY2-262" fmla="*/ 223173 h 613293"/>
                    <a:gd name="connsiteX3-263" fmla="*/ 459262 w 715845"/>
                    <a:gd name="connsiteY3-264" fmla="*/ 0 h 613293"/>
                    <a:gd name="connsiteX4-265" fmla="*/ 715845 w 715845"/>
                    <a:gd name="connsiteY4-266" fmla="*/ 284696 h 613293"/>
                    <a:gd name="connsiteX0-267" fmla="*/ 0 w 713782"/>
                    <a:gd name="connsiteY0-268" fmla="*/ 349269 h 349269"/>
                    <a:gd name="connsiteX1-269" fmla="*/ 262139 w 713782"/>
                    <a:gd name="connsiteY1-270" fmla="*/ 223173 h 349269"/>
                    <a:gd name="connsiteX2-271" fmla="*/ 457199 w 713782"/>
                    <a:gd name="connsiteY2-272" fmla="*/ 0 h 349269"/>
                    <a:gd name="connsiteX3-273" fmla="*/ 713782 w 713782"/>
                    <a:gd name="connsiteY3-274" fmla="*/ 284696 h 349269"/>
                    <a:gd name="connsiteX0-275" fmla="*/ 0 w 457199"/>
                    <a:gd name="connsiteY0-276" fmla="*/ 349269 h 349269"/>
                    <a:gd name="connsiteX1-277" fmla="*/ 262139 w 457199"/>
                    <a:gd name="connsiteY1-278" fmla="*/ 223173 h 349269"/>
                    <a:gd name="connsiteX2-279" fmla="*/ 457199 w 457199"/>
                    <a:gd name="connsiteY2-280" fmla="*/ 0 h 349269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</a:cxnLst>
                  <a:rect l="l" t="t" r="r" b="b"/>
                  <a:pathLst>
                    <a:path w="457199" h="349269">
                      <a:moveTo>
                        <a:pt x="0" y="349269"/>
                      </a:moveTo>
                      <a:cubicBezTo>
                        <a:pt x="20092" y="284249"/>
                        <a:pt x="185939" y="281384"/>
                        <a:pt x="262139" y="223173"/>
                      </a:cubicBezTo>
                      <a:cubicBezTo>
                        <a:pt x="338339" y="164962"/>
                        <a:pt x="392179" y="0"/>
                        <a:pt x="457199" y="0"/>
                      </a:cubicBezTo>
                    </a:path>
                  </a:pathLst>
                </a:custGeom>
                <a:noFill/>
                <a:ln w="28575" cap="rnd">
                  <a:solidFill>
                    <a:schemeClr val="bg1">
                      <a:alpha val="89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>
                      <a:solidFill>
                        <a:schemeClr val="lt1"/>
                      </a:solidFill>
                    </a:defRPr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350">
                    <a:solidFill>
                      <a:schemeClr val="accent1"/>
                    </a:solidFill>
                    <a:latin typeface="zihun35hao-jindianyahei" panose="00000500000000000000" pitchFamily="2" charset="-122"/>
                    <a:ea typeface="zihun35hao-jindianyahei" panose="00000500000000000000" pitchFamily="2" charset="-122"/>
                    <a:sym typeface="zihun35hao-jindianyahei" panose="00000500000000000000" pitchFamily="2" charset="-122"/>
                  </a:endParaRPr>
                </a:p>
              </p:txBody>
            </p:sp>
            <p:sp>
              <p:nvSpPr>
                <p:cNvPr id="17" name="五角星 2">
                  <a:extLst>
                    <a:ext uri="{FF2B5EF4-FFF2-40B4-BE49-F238E27FC236}">
                      <a16:creationId xmlns:a16="http://schemas.microsoft.com/office/drawing/2014/main" id="{232B01A5-E026-4631-8F04-F16E7C0E6A59}"/>
                    </a:ext>
                  </a:extLst>
                </p:cNvPr>
                <p:cNvSpPr/>
                <p:nvPr/>
              </p:nvSpPr>
              <p:spPr>
                <a:xfrm rot="6997346">
                  <a:off x="11587935" y="4901938"/>
                  <a:ext cx="128719" cy="147271"/>
                </a:xfrm>
                <a:custGeom>
                  <a:avLst/>
                  <a:gdLst>
                    <a:gd name="connsiteX0" fmla="*/ 1 w 914400"/>
                    <a:gd name="connsiteY0" fmla="*/ 349269 h 914400"/>
                    <a:gd name="connsiteX1" fmla="*/ 262140 w 914400"/>
                    <a:gd name="connsiteY1" fmla="*/ 223173 h 914400"/>
                    <a:gd name="connsiteX2" fmla="*/ 457200 w 914400"/>
                    <a:gd name="connsiteY2" fmla="*/ 0 h 914400"/>
                    <a:gd name="connsiteX3" fmla="*/ 652260 w 914400"/>
                    <a:gd name="connsiteY3" fmla="*/ 223173 h 914400"/>
                    <a:gd name="connsiteX4" fmla="*/ 914399 w 914400"/>
                    <a:gd name="connsiteY4" fmla="*/ 349269 h 914400"/>
                    <a:gd name="connsiteX5" fmla="*/ 772814 w 914400"/>
                    <a:gd name="connsiteY5" fmla="*/ 613293 h 914400"/>
                    <a:gd name="connsiteX6" fmla="*/ 739765 w 914400"/>
                    <a:gd name="connsiteY6" fmla="*/ 914398 h 914400"/>
                    <a:gd name="connsiteX7" fmla="*/ 457200 w 914400"/>
                    <a:gd name="connsiteY7" fmla="*/ 854400 h 914400"/>
                    <a:gd name="connsiteX8" fmla="*/ 174635 w 914400"/>
                    <a:gd name="connsiteY8" fmla="*/ 914398 h 914400"/>
                    <a:gd name="connsiteX9" fmla="*/ 141586 w 914400"/>
                    <a:gd name="connsiteY9" fmla="*/ 613293 h 914400"/>
                    <a:gd name="connsiteX10" fmla="*/ 1 w 914400"/>
                    <a:gd name="connsiteY10" fmla="*/ 349269 h 914400"/>
                    <a:gd name="connsiteX0-1" fmla="*/ 0 w 914398"/>
                    <a:gd name="connsiteY0-2" fmla="*/ 349269 h 923906"/>
                    <a:gd name="connsiteX1-3" fmla="*/ 262139 w 914398"/>
                    <a:gd name="connsiteY1-4" fmla="*/ 223173 h 923906"/>
                    <a:gd name="connsiteX2-5" fmla="*/ 457199 w 914398"/>
                    <a:gd name="connsiteY2-6" fmla="*/ 0 h 923906"/>
                    <a:gd name="connsiteX3-7" fmla="*/ 652259 w 914398"/>
                    <a:gd name="connsiteY3-8" fmla="*/ 223173 h 923906"/>
                    <a:gd name="connsiteX4-9" fmla="*/ 914398 w 914398"/>
                    <a:gd name="connsiteY4-10" fmla="*/ 349269 h 923906"/>
                    <a:gd name="connsiteX5-11" fmla="*/ 772813 w 914398"/>
                    <a:gd name="connsiteY5-12" fmla="*/ 613293 h 923906"/>
                    <a:gd name="connsiteX6-13" fmla="*/ 739764 w 914398"/>
                    <a:gd name="connsiteY6-14" fmla="*/ 914398 h 923906"/>
                    <a:gd name="connsiteX7-15" fmla="*/ 457199 w 914398"/>
                    <a:gd name="connsiteY7-16" fmla="*/ 854400 h 923906"/>
                    <a:gd name="connsiteX8-17" fmla="*/ 174634 w 914398"/>
                    <a:gd name="connsiteY8-18" fmla="*/ 914398 h 923906"/>
                    <a:gd name="connsiteX9-19" fmla="*/ 141585 w 914398"/>
                    <a:gd name="connsiteY9-20" fmla="*/ 613293 h 923906"/>
                    <a:gd name="connsiteX10-21" fmla="*/ 0 w 914398"/>
                    <a:gd name="connsiteY10-22" fmla="*/ 349269 h 923906"/>
                    <a:gd name="connsiteX0-23" fmla="*/ 0 w 916461"/>
                    <a:gd name="connsiteY0-24" fmla="*/ 349269 h 923906"/>
                    <a:gd name="connsiteX1-25" fmla="*/ 262139 w 916461"/>
                    <a:gd name="connsiteY1-26" fmla="*/ 223173 h 923906"/>
                    <a:gd name="connsiteX2-27" fmla="*/ 457199 w 916461"/>
                    <a:gd name="connsiteY2-28" fmla="*/ 0 h 923906"/>
                    <a:gd name="connsiteX3-29" fmla="*/ 652259 w 916461"/>
                    <a:gd name="connsiteY3-30" fmla="*/ 223173 h 923906"/>
                    <a:gd name="connsiteX4-31" fmla="*/ 914398 w 916461"/>
                    <a:gd name="connsiteY4-32" fmla="*/ 349269 h 923906"/>
                    <a:gd name="connsiteX5-33" fmla="*/ 772813 w 916461"/>
                    <a:gd name="connsiteY5-34" fmla="*/ 613293 h 923906"/>
                    <a:gd name="connsiteX6-35" fmla="*/ 739764 w 916461"/>
                    <a:gd name="connsiteY6-36" fmla="*/ 914398 h 923906"/>
                    <a:gd name="connsiteX7-37" fmla="*/ 457199 w 916461"/>
                    <a:gd name="connsiteY7-38" fmla="*/ 854400 h 923906"/>
                    <a:gd name="connsiteX8-39" fmla="*/ 174634 w 916461"/>
                    <a:gd name="connsiteY8-40" fmla="*/ 914398 h 923906"/>
                    <a:gd name="connsiteX9-41" fmla="*/ 141585 w 916461"/>
                    <a:gd name="connsiteY9-42" fmla="*/ 613293 h 923906"/>
                    <a:gd name="connsiteX10-43" fmla="*/ 0 w 916461"/>
                    <a:gd name="connsiteY10-44" fmla="*/ 349269 h 923906"/>
                    <a:gd name="connsiteX0-45" fmla="*/ 0 w 916461"/>
                    <a:gd name="connsiteY0-46" fmla="*/ 349269 h 923906"/>
                    <a:gd name="connsiteX1-47" fmla="*/ 262139 w 916461"/>
                    <a:gd name="connsiteY1-48" fmla="*/ 223173 h 923906"/>
                    <a:gd name="connsiteX2-49" fmla="*/ 457199 w 916461"/>
                    <a:gd name="connsiteY2-50" fmla="*/ 0 h 923906"/>
                    <a:gd name="connsiteX3-51" fmla="*/ 652259 w 916461"/>
                    <a:gd name="connsiteY3-52" fmla="*/ 223173 h 923906"/>
                    <a:gd name="connsiteX4-53" fmla="*/ 914398 w 916461"/>
                    <a:gd name="connsiteY4-54" fmla="*/ 349269 h 923906"/>
                    <a:gd name="connsiteX5-55" fmla="*/ 772813 w 916461"/>
                    <a:gd name="connsiteY5-56" fmla="*/ 613293 h 923906"/>
                    <a:gd name="connsiteX6-57" fmla="*/ 739764 w 916461"/>
                    <a:gd name="connsiteY6-58" fmla="*/ 914398 h 923906"/>
                    <a:gd name="connsiteX7-59" fmla="*/ 457199 w 916461"/>
                    <a:gd name="connsiteY7-60" fmla="*/ 854400 h 923906"/>
                    <a:gd name="connsiteX8-61" fmla="*/ 174634 w 916461"/>
                    <a:gd name="connsiteY8-62" fmla="*/ 914398 h 923906"/>
                    <a:gd name="connsiteX9-63" fmla="*/ 141585 w 916461"/>
                    <a:gd name="connsiteY9-64" fmla="*/ 613293 h 923906"/>
                    <a:gd name="connsiteX10-65" fmla="*/ 0 w 916461"/>
                    <a:gd name="connsiteY10-66" fmla="*/ 349269 h 923906"/>
                    <a:gd name="connsiteX0-67" fmla="*/ 2063 w 918524"/>
                    <a:gd name="connsiteY0-68" fmla="*/ 349269 h 923906"/>
                    <a:gd name="connsiteX1-69" fmla="*/ 264202 w 918524"/>
                    <a:gd name="connsiteY1-70" fmla="*/ 223173 h 923906"/>
                    <a:gd name="connsiteX2-71" fmla="*/ 459262 w 918524"/>
                    <a:gd name="connsiteY2-72" fmla="*/ 0 h 923906"/>
                    <a:gd name="connsiteX3-73" fmla="*/ 654322 w 918524"/>
                    <a:gd name="connsiteY3-74" fmla="*/ 223173 h 923906"/>
                    <a:gd name="connsiteX4-75" fmla="*/ 916461 w 918524"/>
                    <a:gd name="connsiteY4-76" fmla="*/ 349269 h 923906"/>
                    <a:gd name="connsiteX5-77" fmla="*/ 774876 w 918524"/>
                    <a:gd name="connsiteY5-78" fmla="*/ 613293 h 923906"/>
                    <a:gd name="connsiteX6-79" fmla="*/ 741827 w 918524"/>
                    <a:gd name="connsiteY6-80" fmla="*/ 914398 h 923906"/>
                    <a:gd name="connsiteX7-81" fmla="*/ 459262 w 918524"/>
                    <a:gd name="connsiteY7-82" fmla="*/ 854400 h 923906"/>
                    <a:gd name="connsiteX8-83" fmla="*/ 176697 w 918524"/>
                    <a:gd name="connsiteY8-84" fmla="*/ 914398 h 923906"/>
                    <a:gd name="connsiteX9-85" fmla="*/ 143648 w 918524"/>
                    <a:gd name="connsiteY9-86" fmla="*/ 613293 h 923906"/>
                    <a:gd name="connsiteX10-87" fmla="*/ 2063 w 918524"/>
                    <a:gd name="connsiteY10-88" fmla="*/ 349269 h 923906"/>
                    <a:gd name="connsiteX0-89" fmla="*/ 2063 w 918524"/>
                    <a:gd name="connsiteY0-90" fmla="*/ 349269 h 923906"/>
                    <a:gd name="connsiteX1-91" fmla="*/ 264202 w 918524"/>
                    <a:gd name="connsiteY1-92" fmla="*/ 223173 h 923906"/>
                    <a:gd name="connsiteX2-93" fmla="*/ 459262 w 918524"/>
                    <a:gd name="connsiteY2-94" fmla="*/ 0 h 923906"/>
                    <a:gd name="connsiteX3-95" fmla="*/ 654322 w 918524"/>
                    <a:gd name="connsiteY3-96" fmla="*/ 223173 h 923906"/>
                    <a:gd name="connsiteX4-97" fmla="*/ 916461 w 918524"/>
                    <a:gd name="connsiteY4-98" fmla="*/ 349269 h 923906"/>
                    <a:gd name="connsiteX5-99" fmla="*/ 774876 w 918524"/>
                    <a:gd name="connsiteY5-100" fmla="*/ 613293 h 923906"/>
                    <a:gd name="connsiteX6-101" fmla="*/ 741827 w 918524"/>
                    <a:gd name="connsiteY6-102" fmla="*/ 914398 h 923906"/>
                    <a:gd name="connsiteX7-103" fmla="*/ 459262 w 918524"/>
                    <a:gd name="connsiteY7-104" fmla="*/ 854400 h 923906"/>
                    <a:gd name="connsiteX8-105" fmla="*/ 176697 w 918524"/>
                    <a:gd name="connsiteY8-106" fmla="*/ 914398 h 923906"/>
                    <a:gd name="connsiteX9-107" fmla="*/ 143648 w 918524"/>
                    <a:gd name="connsiteY9-108" fmla="*/ 613293 h 923906"/>
                    <a:gd name="connsiteX10-109" fmla="*/ 2063 w 918524"/>
                    <a:gd name="connsiteY10-110" fmla="*/ 349269 h 923906"/>
                    <a:gd name="connsiteX0-111" fmla="*/ 2063 w 918524"/>
                    <a:gd name="connsiteY0-112" fmla="*/ 349269 h 923906"/>
                    <a:gd name="connsiteX1-113" fmla="*/ 264202 w 918524"/>
                    <a:gd name="connsiteY1-114" fmla="*/ 223173 h 923906"/>
                    <a:gd name="connsiteX2-115" fmla="*/ 459262 w 918524"/>
                    <a:gd name="connsiteY2-116" fmla="*/ 0 h 923906"/>
                    <a:gd name="connsiteX3-117" fmla="*/ 654322 w 918524"/>
                    <a:gd name="connsiteY3-118" fmla="*/ 223173 h 923906"/>
                    <a:gd name="connsiteX4-119" fmla="*/ 916461 w 918524"/>
                    <a:gd name="connsiteY4-120" fmla="*/ 349269 h 923906"/>
                    <a:gd name="connsiteX5-121" fmla="*/ 774876 w 918524"/>
                    <a:gd name="connsiteY5-122" fmla="*/ 613293 h 923906"/>
                    <a:gd name="connsiteX6-123" fmla="*/ 741827 w 918524"/>
                    <a:gd name="connsiteY6-124" fmla="*/ 914398 h 923906"/>
                    <a:gd name="connsiteX7-125" fmla="*/ 459262 w 918524"/>
                    <a:gd name="connsiteY7-126" fmla="*/ 854400 h 923906"/>
                    <a:gd name="connsiteX8-127" fmla="*/ 176697 w 918524"/>
                    <a:gd name="connsiteY8-128" fmla="*/ 914398 h 923906"/>
                    <a:gd name="connsiteX9-129" fmla="*/ 143648 w 918524"/>
                    <a:gd name="connsiteY9-130" fmla="*/ 613293 h 923906"/>
                    <a:gd name="connsiteX10-131" fmla="*/ 2063 w 918524"/>
                    <a:gd name="connsiteY10-132" fmla="*/ 349269 h 923906"/>
                    <a:gd name="connsiteX0-133" fmla="*/ 2063 w 918524"/>
                    <a:gd name="connsiteY0-134" fmla="*/ 349269 h 923906"/>
                    <a:gd name="connsiteX1-135" fmla="*/ 264202 w 918524"/>
                    <a:gd name="connsiteY1-136" fmla="*/ 223173 h 923906"/>
                    <a:gd name="connsiteX2-137" fmla="*/ 459262 w 918524"/>
                    <a:gd name="connsiteY2-138" fmla="*/ 0 h 923906"/>
                    <a:gd name="connsiteX3-139" fmla="*/ 654322 w 918524"/>
                    <a:gd name="connsiteY3-140" fmla="*/ 223173 h 923906"/>
                    <a:gd name="connsiteX4-141" fmla="*/ 916461 w 918524"/>
                    <a:gd name="connsiteY4-142" fmla="*/ 349269 h 923906"/>
                    <a:gd name="connsiteX5-143" fmla="*/ 774876 w 918524"/>
                    <a:gd name="connsiteY5-144" fmla="*/ 613293 h 923906"/>
                    <a:gd name="connsiteX6-145" fmla="*/ 741827 w 918524"/>
                    <a:gd name="connsiteY6-146" fmla="*/ 914398 h 923906"/>
                    <a:gd name="connsiteX7-147" fmla="*/ 459262 w 918524"/>
                    <a:gd name="connsiteY7-148" fmla="*/ 854400 h 923906"/>
                    <a:gd name="connsiteX8-149" fmla="*/ 176697 w 918524"/>
                    <a:gd name="connsiteY8-150" fmla="*/ 914398 h 923906"/>
                    <a:gd name="connsiteX9-151" fmla="*/ 143648 w 918524"/>
                    <a:gd name="connsiteY9-152" fmla="*/ 613293 h 923906"/>
                    <a:gd name="connsiteX10-153" fmla="*/ 2063 w 918524"/>
                    <a:gd name="connsiteY10-154" fmla="*/ 349269 h 923906"/>
                    <a:gd name="connsiteX0-155" fmla="*/ 654322 w 918524"/>
                    <a:gd name="connsiteY0-156" fmla="*/ 223173 h 923906"/>
                    <a:gd name="connsiteX1-157" fmla="*/ 916461 w 918524"/>
                    <a:gd name="connsiteY1-158" fmla="*/ 349269 h 923906"/>
                    <a:gd name="connsiteX2-159" fmla="*/ 774876 w 918524"/>
                    <a:gd name="connsiteY2-160" fmla="*/ 613293 h 923906"/>
                    <a:gd name="connsiteX3-161" fmla="*/ 741827 w 918524"/>
                    <a:gd name="connsiteY3-162" fmla="*/ 914398 h 923906"/>
                    <a:gd name="connsiteX4-163" fmla="*/ 459262 w 918524"/>
                    <a:gd name="connsiteY4-164" fmla="*/ 854400 h 923906"/>
                    <a:gd name="connsiteX5-165" fmla="*/ 176697 w 918524"/>
                    <a:gd name="connsiteY5-166" fmla="*/ 914398 h 923906"/>
                    <a:gd name="connsiteX6-167" fmla="*/ 143648 w 918524"/>
                    <a:gd name="connsiteY6-168" fmla="*/ 613293 h 923906"/>
                    <a:gd name="connsiteX7-169" fmla="*/ 2063 w 918524"/>
                    <a:gd name="connsiteY7-170" fmla="*/ 349269 h 923906"/>
                    <a:gd name="connsiteX8-171" fmla="*/ 264202 w 918524"/>
                    <a:gd name="connsiteY8-172" fmla="*/ 223173 h 923906"/>
                    <a:gd name="connsiteX9-173" fmla="*/ 459262 w 918524"/>
                    <a:gd name="connsiteY9-174" fmla="*/ 0 h 923906"/>
                    <a:gd name="connsiteX10-175" fmla="*/ 715845 w 918524"/>
                    <a:gd name="connsiteY10-176" fmla="*/ 284696 h 923906"/>
                    <a:gd name="connsiteX0-177" fmla="*/ 916461 w 918524"/>
                    <a:gd name="connsiteY0-178" fmla="*/ 349269 h 923906"/>
                    <a:gd name="connsiteX1-179" fmla="*/ 774876 w 918524"/>
                    <a:gd name="connsiteY1-180" fmla="*/ 613293 h 923906"/>
                    <a:gd name="connsiteX2-181" fmla="*/ 741827 w 918524"/>
                    <a:gd name="connsiteY2-182" fmla="*/ 914398 h 923906"/>
                    <a:gd name="connsiteX3-183" fmla="*/ 459262 w 918524"/>
                    <a:gd name="connsiteY3-184" fmla="*/ 854400 h 923906"/>
                    <a:gd name="connsiteX4-185" fmla="*/ 176697 w 918524"/>
                    <a:gd name="connsiteY4-186" fmla="*/ 914398 h 923906"/>
                    <a:gd name="connsiteX5-187" fmla="*/ 143648 w 918524"/>
                    <a:gd name="connsiteY5-188" fmla="*/ 613293 h 923906"/>
                    <a:gd name="connsiteX6-189" fmla="*/ 2063 w 918524"/>
                    <a:gd name="connsiteY6-190" fmla="*/ 349269 h 923906"/>
                    <a:gd name="connsiteX7-191" fmla="*/ 264202 w 918524"/>
                    <a:gd name="connsiteY7-192" fmla="*/ 223173 h 923906"/>
                    <a:gd name="connsiteX8-193" fmla="*/ 459262 w 918524"/>
                    <a:gd name="connsiteY8-194" fmla="*/ 0 h 923906"/>
                    <a:gd name="connsiteX9-195" fmla="*/ 715845 w 918524"/>
                    <a:gd name="connsiteY9-196" fmla="*/ 284696 h 923906"/>
                    <a:gd name="connsiteX0-197" fmla="*/ 774876 w 774876"/>
                    <a:gd name="connsiteY0-198" fmla="*/ 613293 h 923906"/>
                    <a:gd name="connsiteX1-199" fmla="*/ 741827 w 774876"/>
                    <a:gd name="connsiteY1-200" fmla="*/ 914398 h 923906"/>
                    <a:gd name="connsiteX2-201" fmla="*/ 459262 w 774876"/>
                    <a:gd name="connsiteY2-202" fmla="*/ 854400 h 923906"/>
                    <a:gd name="connsiteX3-203" fmla="*/ 176697 w 774876"/>
                    <a:gd name="connsiteY3-204" fmla="*/ 914398 h 923906"/>
                    <a:gd name="connsiteX4-205" fmla="*/ 143648 w 774876"/>
                    <a:gd name="connsiteY4-206" fmla="*/ 613293 h 923906"/>
                    <a:gd name="connsiteX5-207" fmla="*/ 2063 w 774876"/>
                    <a:gd name="connsiteY5-208" fmla="*/ 349269 h 923906"/>
                    <a:gd name="connsiteX6-209" fmla="*/ 264202 w 774876"/>
                    <a:gd name="connsiteY6-210" fmla="*/ 223173 h 923906"/>
                    <a:gd name="connsiteX7-211" fmla="*/ 459262 w 774876"/>
                    <a:gd name="connsiteY7-212" fmla="*/ 0 h 923906"/>
                    <a:gd name="connsiteX8-213" fmla="*/ 715845 w 774876"/>
                    <a:gd name="connsiteY8-214" fmla="*/ 284696 h 923906"/>
                    <a:gd name="connsiteX0-215" fmla="*/ 741827 w 741827"/>
                    <a:gd name="connsiteY0-216" fmla="*/ 914398 h 923906"/>
                    <a:gd name="connsiteX1-217" fmla="*/ 459262 w 741827"/>
                    <a:gd name="connsiteY1-218" fmla="*/ 854400 h 923906"/>
                    <a:gd name="connsiteX2-219" fmla="*/ 176697 w 741827"/>
                    <a:gd name="connsiteY2-220" fmla="*/ 914398 h 923906"/>
                    <a:gd name="connsiteX3-221" fmla="*/ 143648 w 741827"/>
                    <a:gd name="connsiteY3-222" fmla="*/ 613293 h 923906"/>
                    <a:gd name="connsiteX4-223" fmla="*/ 2063 w 741827"/>
                    <a:gd name="connsiteY4-224" fmla="*/ 349269 h 923906"/>
                    <a:gd name="connsiteX5-225" fmla="*/ 264202 w 741827"/>
                    <a:gd name="connsiteY5-226" fmla="*/ 223173 h 923906"/>
                    <a:gd name="connsiteX6-227" fmla="*/ 459262 w 741827"/>
                    <a:gd name="connsiteY6-228" fmla="*/ 0 h 923906"/>
                    <a:gd name="connsiteX7-229" fmla="*/ 715845 w 741827"/>
                    <a:gd name="connsiteY7-230" fmla="*/ 284696 h 923906"/>
                    <a:gd name="connsiteX0-231" fmla="*/ 459262 w 715845"/>
                    <a:gd name="connsiteY0-232" fmla="*/ 854400 h 916632"/>
                    <a:gd name="connsiteX1-233" fmla="*/ 176697 w 715845"/>
                    <a:gd name="connsiteY1-234" fmla="*/ 914398 h 916632"/>
                    <a:gd name="connsiteX2-235" fmla="*/ 143648 w 715845"/>
                    <a:gd name="connsiteY2-236" fmla="*/ 613293 h 916632"/>
                    <a:gd name="connsiteX3-237" fmla="*/ 2063 w 715845"/>
                    <a:gd name="connsiteY3-238" fmla="*/ 349269 h 916632"/>
                    <a:gd name="connsiteX4-239" fmla="*/ 264202 w 715845"/>
                    <a:gd name="connsiteY4-240" fmla="*/ 223173 h 916632"/>
                    <a:gd name="connsiteX5-241" fmla="*/ 459262 w 715845"/>
                    <a:gd name="connsiteY5-242" fmla="*/ 0 h 916632"/>
                    <a:gd name="connsiteX6-243" fmla="*/ 715845 w 715845"/>
                    <a:gd name="connsiteY6-244" fmla="*/ 284696 h 916632"/>
                    <a:gd name="connsiteX0-245" fmla="*/ 176697 w 715845"/>
                    <a:gd name="connsiteY0-246" fmla="*/ 914398 h 914398"/>
                    <a:gd name="connsiteX1-247" fmla="*/ 143648 w 715845"/>
                    <a:gd name="connsiteY1-248" fmla="*/ 613293 h 914398"/>
                    <a:gd name="connsiteX2-249" fmla="*/ 2063 w 715845"/>
                    <a:gd name="connsiteY2-250" fmla="*/ 349269 h 914398"/>
                    <a:gd name="connsiteX3-251" fmla="*/ 264202 w 715845"/>
                    <a:gd name="connsiteY3-252" fmla="*/ 223173 h 914398"/>
                    <a:gd name="connsiteX4-253" fmla="*/ 459262 w 715845"/>
                    <a:gd name="connsiteY4-254" fmla="*/ 0 h 914398"/>
                    <a:gd name="connsiteX5-255" fmla="*/ 715845 w 715845"/>
                    <a:gd name="connsiteY5-256" fmla="*/ 284696 h 914398"/>
                    <a:gd name="connsiteX0-257" fmla="*/ 143648 w 715845"/>
                    <a:gd name="connsiteY0-258" fmla="*/ 613293 h 613293"/>
                    <a:gd name="connsiteX1-259" fmla="*/ 2063 w 715845"/>
                    <a:gd name="connsiteY1-260" fmla="*/ 349269 h 613293"/>
                    <a:gd name="connsiteX2-261" fmla="*/ 264202 w 715845"/>
                    <a:gd name="connsiteY2-262" fmla="*/ 223173 h 613293"/>
                    <a:gd name="connsiteX3-263" fmla="*/ 459262 w 715845"/>
                    <a:gd name="connsiteY3-264" fmla="*/ 0 h 613293"/>
                    <a:gd name="connsiteX4-265" fmla="*/ 715845 w 715845"/>
                    <a:gd name="connsiteY4-266" fmla="*/ 284696 h 613293"/>
                    <a:gd name="connsiteX0-267" fmla="*/ 0 w 713782"/>
                    <a:gd name="connsiteY0-268" fmla="*/ 349269 h 349269"/>
                    <a:gd name="connsiteX1-269" fmla="*/ 262139 w 713782"/>
                    <a:gd name="connsiteY1-270" fmla="*/ 223173 h 349269"/>
                    <a:gd name="connsiteX2-271" fmla="*/ 457199 w 713782"/>
                    <a:gd name="connsiteY2-272" fmla="*/ 0 h 349269"/>
                    <a:gd name="connsiteX3-273" fmla="*/ 713782 w 713782"/>
                    <a:gd name="connsiteY3-274" fmla="*/ 284696 h 349269"/>
                    <a:gd name="connsiteX0-275" fmla="*/ 0 w 457199"/>
                    <a:gd name="connsiteY0-276" fmla="*/ 349269 h 349269"/>
                    <a:gd name="connsiteX1-277" fmla="*/ 262139 w 457199"/>
                    <a:gd name="connsiteY1-278" fmla="*/ 223173 h 349269"/>
                    <a:gd name="connsiteX2-279" fmla="*/ 457199 w 457199"/>
                    <a:gd name="connsiteY2-280" fmla="*/ 0 h 349269"/>
                    <a:gd name="connsiteX0-281" fmla="*/ 0 w 195060"/>
                    <a:gd name="connsiteY0-282" fmla="*/ 223173 h 223173"/>
                    <a:gd name="connsiteX1-283" fmla="*/ 195060 w 195060"/>
                    <a:gd name="connsiteY1-284" fmla="*/ 0 h 223173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</a:cxnLst>
                  <a:rect l="l" t="t" r="r" b="b"/>
                  <a:pathLst>
                    <a:path w="195060" h="223173">
                      <a:moveTo>
                        <a:pt x="0" y="223173"/>
                      </a:moveTo>
                      <a:cubicBezTo>
                        <a:pt x="76200" y="164962"/>
                        <a:pt x="130040" y="0"/>
                        <a:pt x="195060" y="0"/>
                      </a:cubicBezTo>
                    </a:path>
                  </a:pathLst>
                </a:custGeom>
                <a:noFill/>
                <a:ln w="28575" cap="rnd">
                  <a:solidFill>
                    <a:schemeClr val="bg1">
                      <a:alpha val="69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>
                      <a:solidFill>
                        <a:schemeClr val="lt1"/>
                      </a:solidFill>
                    </a:defRPr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350">
                    <a:solidFill>
                      <a:schemeClr val="accent1"/>
                    </a:solidFill>
                    <a:latin typeface="zihun35hao-jindianyahei" panose="00000500000000000000" pitchFamily="2" charset="-122"/>
                    <a:ea typeface="zihun35hao-jindianyahei" panose="00000500000000000000" pitchFamily="2" charset="-122"/>
                    <a:sym typeface="zihun35hao-jindianyahei" panose="00000500000000000000" pitchFamily="2" charset="-122"/>
                  </a:endParaRPr>
                </a:p>
              </p:txBody>
            </p:sp>
          </p:grpSp>
        </p:grpSp>
        <p:grpSp>
          <p:nvGrpSpPr>
            <p:cNvPr id="7" name="组合 73">
              <a:extLst>
                <a:ext uri="{FF2B5EF4-FFF2-40B4-BE49-F238E27FC236}">
                  <a16:creationId xmlns:a16="http://schemas.microsoft.com/office/drawing/2014/main" id="{4D86DB2B-79E7-4B4D-904D-BC6F520C2B18}"/>
                </a:ext>
              </a:extLst>
            </p:cNvPr>
            <p:cNvGrpSpPr/>
            <p:nvPr/>
          </p:nvGrpSpPr>
          <p:grpSpPr>
            <a:xfrm rot="2427509">
              <a:off x="3967980" y="667420"/>
              <a:ext cx="495774" cy="486658"/>
              <a:chOff x="10646778" y="4753862"/>
              <a:chExt cx="751521" cy="737702"/>
            </a:xfrm>
          </p:grpSpPr>
          <p:sp>
            <p:nvSpPr>
              <p:cNvPr id="8" name="五角星 2">
                <a:extLst>
                  <a:ext uri="{FF2B5EF4-FFF2-40B4-BE49-F238E27FC236}">
                    <a16:creationId xmlns:a16="http://schemas.microsoft.com/office/drawing/2014/main" id="{0E0F4BDF-790F-4A47-AE45-6EEBBB8489B1}"/>
                  </a:ext>
                </a:extLst>
              </p:cNvPr>
              <p:cNvSpPr/>
              <p:nvPr/>
            </p:nvSpPr>
            <p:spPr>
              <a:xfrm rot="20227648" flipH="1">
                <a:off x="10648573" y="4753862"/>
                <a:ext cx="749726" cy="728735"/>
              </a:xfrm>
              <a:custGeom>
                <a:avLst/>
                <a:gdLst>
                  <a:gd name="connsiteX0" fmla="*/ 1 w 914400"/>
                  <a:gd name="connsiteY0" fmla="*/ 349269 h 914400"/>
                  <a:gd name="connsiteX1" fmla="*/ 262140 w 914400"/>
                  <a:gd name="connsiteY1" fmla="*/ 223173 h 914400"/>
                  <a:gd name="connsiteX2" fmla="*/ 457200 w 914400"/>
                  <a:gd name="connsiteY2" fmla="*/ 0 h 914400"/>
                  <a:gd name="connsiteX3" fmla="*/ 652260 w 914400"/>
                  <a:gd name="connsiteY3" fmla="*/ 223173 h 914400"/>
                  <a:gd name="connsiteX4" fmla="*/ 914399 w 914400"/>
                  <a:gd name="connsiteY4" fmla="*/ 349269 h 914400"/>
                  <a:gd name="connsiteX5" fmla="*/ 772814 w 914400"/>
                  <a:gd name="connsiteY5" fmla="*/ 613293 h 914400"/>
                  <a:gd name="connsiteX6" fmla="*/ 739765 w 914400"/>
                  <a:gd name="connsiteY6" fmla="*/ 914398 h 914400"/>
                  <a:gd name="connsiteX7" fmla="*/ 457200 w 914400"/>
                  <a:gd name="connsiteY7" fmla="*/ 854400 h 914400"/>
                  <a:gd name="connsiteX8" fmla="*/ 174635 w 914400"/>
                  <a:gd name="connsiteY8" fmla="*/ 914398 h 914400"/>
                  <a:gd name="connsiteX9" fmla="*/ 141586 w 914400"/>
                  <a:gd name="connsiteY9" fmla="*/ 613293 h 914400"/>
                  <a:gd name="connsiteX10" fmla="*/ 1 w 914400"/>
                  <a:gd name="connsiteY10" fmla="*/ 349269 h 914400"/>
                  <a:gd name="connsiteX0-1" fmla="*/ 0 w 914398"/>
                  <a:gd name="connsiteY0-2" fmla="*/ 349269 h 923906"/>
                  <a:gd name="connsiteX1-3" fmla="*/ 262139 w 914398"/>
                  <a:gd name="connsiteY1-4" fmla="*/ 223173 h 923906"/>
                  <a:gd name="connsiteX2-5" fmla="*/ 457199 w 914398"/>
                  <a:gd name="connsiteY2-6" fmla="*/ 0 h 923906"/>
                  <a:gd name="connsiteX3-7" fmla="*/ 652259 w 914398"/>
                  <a:gd name="connsiteY3-8" fmla="*/ 223173 h 923906"/>
                  <a:gd name="connsiteX4-9" fmla="*/ 914398 w 914398"/>
                  <a:gd name="connsiteY4-10" fmla="*/ 349269 h 923906"/>
                  <a:gd name="connsiteX5-11" fmla="*/ 772813 w 914398"/>
                  <a:gd name="connsiteY5-12" fmla="*/ 613293 h 923906"/>
                  <a:gd name="connsiteX6-13" fmla="*/ 739764 w 914398"/>
                  <a:gd name="connsiteY6-14" fmla="*/ 914398 h 923906"/>
                  <a:gd name="connsiteX7-15" fmla="*/ 457199 w 914398"/>
                  <a:gd name="connsiteY7-16" fmla="*/ 854400 h 923906"/>
                  <a:gd name="connsiteX8-17" fmla="*/ 174634 w 914398"/>
                  <a:gd name="connsiteY8-18" fmla="*/ 914398 h 923906"/>
                  <a:gd name="connsiteX9-19" fmla="*/ 141585 w 914398"/>
                  <a:gd name="connsiteY9-20" fmla="*/ 613293 h 923906"/>
                  <a:gd name="connsiteX10-21" fmla="*/ 0 w 914398"/>
                  <a:gd name="connsiteY10-22" fmla="*/ 349269 h 923906"/>
                  <a:gd name="connsiteX0-23" fmla="*/ 0 w 916461"/>
                  <a:gd name="connsiteY0-24" fmla="*/ 349269 h 923906"/>
                  <a:gd name="connsiteX1-25" fmla="*/ 262139 w 916461"/>
                  <a:gd name="connsiteY1-26" fmla="*/ 223173 h 923906"/>
                  <a:gd name="connsiteX2-27" fmla="*/ 457199 w 916461"/>
                  <a:gd name="connsiteY2-28" fmla="*/ 0 h 923906"/>
                  <a:gd name="connsiteX3-29" fmla="*/ 652259 w 916461"/>
                  <a:gd name="connsiteY3-30" fmla="*/ 223173 h 923906"/>
                  <a:gd name="connsiteX4-31" fmla="*/ 914398 w 916461"/>
                  <a:gd name="connsiteY4-32" fmla="*/ 349269 h 923906"/>
                  <a:gd name="connsiteX5-33" fmla="*/ 772813 w 916461"/>
                  <a:gd name="connsiteY5-34" fmla="*/ 613293 h 923906"/>
                  <a:gd name="connsiteX6-35" fmla="*/ 739764 w 916461"/>
                  <a:gd name="connsiteY6-36" fmla="*/ 914398 h 923906"/>
                  <a:gd name="connsiteX7-37" fmla="*/ 457199 w 916461"/>
                  <a:gd name="connsiteY7-38" fmla="*/ 854400 h 923906"/>
                  <a:gd name="connsiteX8-39" fmla="*/ 174634 w 916461"/>
                  <a:gd name="connsiteY8-40" fmla="*/ 914398 h 923906"/>
                  <a:gd name="connsiteX9-41" fmla="*/ 141585 w 916461"/>
                  <a:gd name="connsiteY9-42" fmla="*/ 613293 h 923906"/>
                  <a:gd name="connsiteX10-43" fmla="*/ 0 w 916461"/>
                  <a:gd name="connsiteY10-44" fmla="*/ 349269 h 923906"/>
                  <a:gd name="connsiteX0-45" fmla="*/ 0 w 916461"/>
                  <a:gd name="connsiteY0-46" fmla="*/ 349269 h 923906"/>
                  <a:gd name="connsiteX1-47" fmla="*/ 262139 w 916461"/>
                  <a:gd name="connsiteY1-48" fmla="*/ 223173 h 923906"/>
                  <a:gd name="connsiteX2-49" fmla="*/ 457199 w 916461"/>
                  <a:gd name="connsiteY2-50" fmla="*/ 0 h 923906"/>
                  <a:gd name="connsiteX3-51" fmla="*/ 652259 w 916461"/>
                  <a:gd name="connsiteY3-52" fmla="*/ 223173 h 923906"/>
                  <a:gd name="connsiteX4-53" fmla="*/ 914398 w 916461"/>
                  <a:gd name="connsiteY4-54" fmla="*/ 349269 h 923906"/>
                  <a:gd name="connsiteX5-55" fmla="*/ 772813 w 916461"/>
                  <a:gd name="connsiteY5-56" fmla="*/ 613293 h 923906"/>
                  <a:gd name="connsiteX6-57" fmla="*/ 739764 w 916461"/>
                  <a:gd name="connsiteY6-58" fmla="*/ 914398 h 923906"/>
                  <a:gd name="connsiteX7-59" fmla="*/ 457199 w 916461"/>
                  <a:gd name="connsiteY7-60" fmla="*/ 854400 h 923906"/>
                  <a:gd name="connsiteX8-61" fmla="*/ 174634 w 916461"/>
                  <a:gd name="connsiteY8-62" fmla="*/ 914398 h 923906"/>
                  <a:gd name="connsiteX9-63" fmla="*/ 141585 w 916461"/>
                  <a:gd name="connsiteY9-64" fmla="*/ 613293 h 923906"/>
                  <a:gd name="connsiteX10-65" fmla="*/ 0 w 916461"/>
                  <a:gd name="connsiteY10-66" fmla="*/ 349269 h 923906"/>
                  <a:gd name="connsiteX0-67" fmla="*/ 2063 w 918524"/>
                  <a:gd name="connsiteY0-68" fmla="*/ 349269 h 923906"/>
                  <a:gd name="connsiteX1-69" fmla="*/ 264202 w 918524"/>
                  <a:gd name="connsiteY1-70" fmla="*/ 223173 h 923906"/>
                  <a:gd name="connsiteX2-71" fmla="*/ 459262 w 918524"/>
                  <a:gd name="connsiteY2-72" fmla="*/ 0 h 923906"/>
                  <a:gd name="connsiteX3-73" fmla="*/ 654322 w 918524"/>
                  <a:gd name="connsiteY3-74" fmla="*/ 223173 h 923906"/>
                  <a:gd name="connsiteX4-75" fmla="*/ 916461 w 918524"/>
                  <a:gd name="connsiteY4-76" fmla="*/ 349269 h 923906"/>
                  <a:gd name="connsiteX5-77" fmla="*/ 774876 w 918524"/>
                  <a:gd name="connsiteY5-78" fmla="*/ 613293 h 923906"/>
                  <a:gd name="connsiteX6-79" fmla="*/ 741827 w 918524"/>
                  <a:gd name="connsiteY6-80" fmla="*/ 914398 h 923906"/>
                  <a:gd name="connsiteX7-81" fmla="*/ 459262 w 918524"/>
                  <a:gd name="connsiteY7-82" fmla="*/ 854400 h 923906"/>
                  <a:gd name="connsiteX8-83" fmla="*/ 176697 w 918524"/>
                  <a:gd name="connsiteY8-84" fmla="*/ 914398 h 923906"/>
                  <a:gd name="connsiteX9-85" fmla="*/ 143648 w 918524"/>
                  <a:gd name="connsiteY9-86" fmla="*/ 613293 h 923906"/>
                  <a:gd name="connsiteX10-87" fmla="*/ 2063 w 918524"/>
                  <a:gd name="connsiteY10-88" fmla="*/ 349269 h 923906"/>
                  <a:gd name="connsiteX0-89" fmla="*/ 2063 w 918524"/>
                  <a:gd name="connsiteY0-90" fmla="*/ 349269 h 923906"/>
                  <a:gd name="connsiteX1-91" fmla="*/ 264202 w 918524"/>
                  <a:gd name="connsiteY1-92" fmla="*/ 223173 h 923906"/>
                  <a:gd name="connsiteX2-93" fmla="*/ 459262 w 918524"/>
                  <a:gd name="connsiteY2-94" fmla="*/ 0 h 923906"/>
                  <a:gd name="connsiteX3-95" fmla="*/ 654322 w 918524"/>
                  <a:gd name="connsiteY3-96" fmla="*/ 223173 h 923906"/>
                  <a:gd name="connsiteX4-97" fmla="*/ 916461 w 918524"/>
                  <a:gd name="connsiteY4-98" fmla="*/ 349269 h 923906"/>
                  <a:gd name="connsiteX5-99" fmla="*/ 774876 w 918524"/>
                  <a:gd name="connsiteY5-100" fmla="*/ 613293 h 923906"/>
                  <a:gd name="connsiteX6-101" fmla="*/ 741827 w 918524"/>
                  <a:gd name="connsiteY6-102" fmla="*/ 914398 h 923906"/>
                  <a:gd name="connsiteX7-103" fmla="*/ 459262 w 918524"/>
                  <a:gd name="connsiteY7-104" fmla="*/ 854400 h 923906"/>
                  <a:gd name="connsiteX8-105" fmla="*/ 176697 w 918524"/>
                  <a:gd name="connsiteY8-106" fmla="*/ 914398 h 923906"/>
                  <a:gd name="connsiteX9-107" fmla="*/ 143648 w 918524"/>
                  <a:gd name="connsiteY9-108" fmla="*/ 613293 h 923906"/>
                  <a:gd name="connsiteX10-109" fmla="*/ 2063 w 918524"/>
                  <a:gd name="connsiteY10-110" fmla="*/ 349269 h 923906"/>
                  <a:gd name="connsiteX0-111" fmla="*/ 2063 w 918524"/>
                  <a:gd name="connsiteY0-112" fmla="*/ 349269 h 923906"/>
                  <a:gd name="connsiteX1-113" fmla="*/ 264202 w 918524"/>
                  <a:gd name="connsiteY1-114" fmla="*/ 223173 h 923906"/>
                  <a:gd name="connsiteX2-115" fmla="*/ 459262 w 918524"/>
                  <a:gd name="connsiteY2-116" fmla="*/ 0 h 923906"/>
                  <a:gd name="connsiteX3-117" fmla="*/ 654322 w 918524"/>
                  <a:gd name="connsiteY3-118" fmla="*/ 223173 h 923906"/>
                  <a:gd name="connsiteX4-119" fmla="*/ 916461 w 918524"/>
                  <a:gd name="connsiteY4-120" fmla="*/ 349269 h 923906"/>
                  <a:gd name="connsiteX5-121" fmla="*/ 774876 w 918524"/>
                  <a:gd name="connsiteY5-122" fmla="*/ 613293 h 923906"/>
                  <a:gd name="connsiteX6-123" fmla="*/ 741827 w 918524"/>
                  <a:gd name="connsiteY6-124" fmla="*/ 914398 h 923906"/>
                  <a:gd name="connsiteX7-125" fmla="*/ 459262 w 918524"/>
                  <a:gd name="connsiteY7-126" fmla="*/ 854400 h 923906"/>
                  <a:gd name="connsiteX8-127" fmla="*/ 176697 w 918524"/>
                  <a:gd name="connsiteY8-128" fmla="*/ 914398 h 923906"/>
                  <a:gd name="connsiteX9-129" fmla="*/ 143648 w 918524"/>
                  <a:gd name="connsiteY9-130" fmla="*/ 613293 h 923906"/>
                  <a:gd name="connsiteX10-131" fmla="*/ 2063 w 918524"/>
                  <a:gd name="connsiteY10-132" fmla="*/ 349269 h 923906"/>
                  <a:gd name="connsiteX0-133" fmla="*/ 2063 w 918524"/>
                  <a:gd name="connsiteY0-134" fmla="*/ 349269 h 923906"/>
                  <a:gd name="connsiteX1-135" fmla="*/ 264202 w 918524"/>
                  <a:gd name="connsiteY1-136" fmla="*/ 223173 h 923906"/>
                  <a:gd name="connsiteX2-137" fmla="*/ 459262 w 918524"/>
                  <a:gd name="connsiteY2-138" fmla="*/ 0 h 923906"/>
                  <a:gd name="connsiteX3-139" fmla="*/ 654322 w 918524"/>
                  <a:gd name="connsiteY3-140" fmla="*/ 223173 h 923906"/>
                  <a:gd name="connsiteX4-141" fmla="*/ 916461 w 918524"/>
                  <a:gd name="connsiteY4-142" fmla="*/ 349269 h 923906"/>
                  <a:gd name="connsiteX5-143" fmla="*/ 774876 w 918524"/>
                  <a:gd name="connsiteY5-144" fmla="*/ 613293 h 923906"/>
                  <a:gd name="connsiteX6-145" fmla="*/ 741827 w 918524"/>
                  <a:gd name="connsiteY6-146" fmla="*/ 914398 h 923906"/>
                  <a:gd name="connsiteX7-147" fmla="*/ 459262 w 918524"/>
                  <a:gd name="connsiteY7-148" fmla="*/ 854400 h 923906"/>
                  <a:gd name="connsiteX8-149" fmla="*/ 176697 w 918524"/>
                  <a:gd name="connsiteY8-150" fmla="*/ 914398 h 923906"/>
                  <a:gd name="connsiteX9-151" fmla="*/ 143648 w 918524"/>
                  <a:gd name="connsiteY9-152" fmla="*/ 613293 h 923906"/>
                  <a:gd name="connsiteX10-153" fmla="*/ 2063 w 918524"/>
                  <a:gd name="connsiteY10-154" fmla="*/ 349269 h 923906"/>
                </a:gdLst>
                <a:ahLst/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  <a:cxn ang="0">
                    <a:pos x="connsiteX4-9" y="connsiteY4-10"/>
                  </a:cxn>
                  <a:cxn ang="0">
                    <a:pos x="connsiteX5-11" y="connsiteY5-12"/>
                  </a:cxn>
                  <a:cxn ang="0">
                    <a:pos x="connsiteX6-13" y="connsiteY6-14"/>
                  </a:cxn>
                  <a:cxn ang="0">
                    <a:pos x="connsiteX7-15" y="connsiteY7-16"/>
                  </a:cxn>
                  <a:cxn ang="0">
                    <a:pos x="connsiteX8-17" y="connsiteY8-18"/>
                  </a:cxn>
                  <a:cxn ang="0">
                    <a:pos x="connsiteX9-19" y="connsiteY9-20"/>
                  </a:cxn>
                  <a:cxn ang="0">
                    <a:pos x="connsiteX10-21" y="connsiteY10-22"/>
                  </a:cxn>
                </a:cxnLst>
                <a:rect l="l" t="t" r="r" b="b"/>
                <a:pathLst>
                  <a:path w="918524" h="923906">
                    <a:moveTo>
                      <a:pt x="2063" y="349269"/>
                    </a:moveTo>
                    <a:cubicBezTo>
                      <a:pt x="22155" y="284249"/>
                      <a:pt x="188002" y="281384"/>
                      <a:pt x="264202" y="223173"/>
                    </a:cubicBezTo>
                    <a:cubicBezTo>
                      <a:pt x="340402" y="164962"/>
                      <a:pt x="394242" y="0"/>
                      <a:pt x="459262" y="0"/>
                    </a:cubicBezTo>
                    <a:cubicBezTo>
                      <a:pt x="524282" y="0"/>
                      <a:pt x="578122" y="164962"/>
                      <a:pt x="654322" y="223173"/>
                    </a:cubicBezTo>
                    <a:cubicBezTo>
                      <a:pt x="730522" y="281384"/>
                      <a:pt x="896369" y="284249"/>
                      <a:pt x="916461" y="349269"/>
                    </a:cubicBezTo>
                    <a:cubicBezTo>
                      <a:pt x="936553" y="414289"/>
                      <a:pt x="803982" y="519105"/>
                      <a:pt x="774876" y="613293"/>
                    </a:cubicBezTo>
                    <a:cubicBezTo>
                      <a:pt x="745770" y="707481"/>
                      <a:pt x="794429" y="874213"/>
                      <a:pt x="741827" y="914398"/>
                    </a:cubicBezTo>
                    <a:cubicBezTo>
                      <a:pt x="689225" y="954583"/>
                      <a:pt x="553450" y="854400"/>
                      <a:pt x="459262" y="854400"/>
                    </a:cubicBezTo>
                    <a:cubicBezTo>
                      <a:pt x="365074" y="874399"/>
                      <a:pt x="257367" y="928196"/>
                      <a:pt x="176697" y="914398"/>
                    </a:cubicBezTo>
                    <a:cubicBezTo>
                      <a:pt x="96027" y="900600"/>
                      <a:pt x="172754" y="707481"/>
                      <a:pt x="143648" y="613293"/>
                    </a:cubicBezTo>
                    <a:cubicBezTo>
                      <a:pt x="114542" y="519105"/>
                      <a:pt x="-18029" y="414289"/>
                      <a:pt x="2063" y="349269"/>
                    </a:cubicBezTo>
                    <a:close/>
                  </a:path>
                </a:pathLst>
              </a:custGeom>
              <a:solidFill>
                <a:schemeClr val="bg1"/>
              </a:solidFill>
              <a:ln w="15875">
                <a:noFill/>
              </a:ln>
              <a:effectLst>
                <a:outerShdw blurRad="76200" dist="50800" dir="5400000" algn="t" rotWithShape="0">
                  <a:prstClr val="black">
                    <a:alpha val="16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>
                    <a:solidFill>
                      <a:schemeClr val="lt1"/>
                    </a:solidFill>
                  </a:defRPr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>
                  <a:solidFill>
                    <a:schemeClr val="accent1"/>
                  </a:solidFill>
                  <a:latin typeface="zihun35hao-jindianyahei" panose="00000500000000000000" pitchFamily="2" charset="-122"/>
                  <a:ea typeface="zihun35hao-jindianyahei" panose="00000500000000000000" pitchFamily="2" charset="-122"/>
                  <a:sym typeface="zihun35hao-jindianyahei" panose="00000500000000000000" pitchFamily="2" charset="-122"/>
                </a:endParaRPr>
              </a:p>
            </p:txBody>
          </p:sp>
          <p:grpSp>
            <p:nvGrpSpPr>
              <p:cNvPr id="9" name="组合 75">
                <a:extLst>
                  <a:ext uri="{FF2B5EF4-FFF2-40B4-BE49-F238E27FC236}">
                    <a16:creationId xmlns:a16="http://schemas.microsoft.com/office/drawing/2014/main" id="{81221ABE-2F90-44BC-B0C5-F7F40BB1981C}"/>
                  </a:ext>
                </a:extLst>
              </p:cNvPr>
              <p:cNvGrpSpPr/>
              <p:nvPr/>
            </p:nvGrpSpPr>
            <p:grpSpPr>
              <a:xfrm>
                <a:off x="10646778" y="4762829"/>
                <a:ext cx="749726" cy="728735"/>
                <a:chOff x="11012539" y="4493889"/>
                <a:chExt cx="749726" cy="728735"/>
              </a:xfrm>
            </p:grpSpPr>
            <p:sp>
              <p:nvSpPr>
                <p:cNvPr id="10" name="五角星 2">
                  <a:extLst>
                    <a:ext uri="{FF2B5EF4-FFF2-40B4-BE49-F238E27FC236}">
                      <a16:creationId xmlns:a16="http://schemas.microsoft.com/office/drawing/2014/main" id="{9CB9D3EE-75EC-4831-ADFB-DE8AA6FEB09A}"/>
                    </a:ext>
                  </a:extLst>
                </p:cNvPr>
                <p:cNvSpPr/>
                <p:nvPr/>
              </p:nvSpPr>
              <p:spPr>
                <a:xfrm rot="20227648" flipH="1">
                  <a:off x="11012539" y="4493889"/>
                  <a:ext cx="749726" cy="728735"/>
                </a:xfrm>
                <a:custGeom>
                  <a:avLst/>
                  <a:gdLst>
                    <a:gd name="connsiteX0" fmla="*/ 1 w 914400"/>
                    <a:gd name="connsiteY0" fmla="*/ 349269 h 914400"/>
                    <a:gd name="connsiteX1" fmla="*/ 262140 w 914400"/>
                    <a:gd name="connsiteY1" fmla="*/ 223173 h 914400"/>
                    <a:gd name="connsiteX2" fmla="*/ 457200 w 914400"/>
                    <a:gd name="connsiteY2" fmla="*/ 0 h 914400"/>
                    <a:gd name="connsiteX3" fmla="*/ 652260 w 914400"/>
                    <a:gd name="connsiteY3" fmla="*/ 223173 h 914400"/>
                    <a:gd name="connsiteX4" fmla="*/ 914399 w 914400"/>
                    <a:gd name="connsiteY4" fmla="*/ 349269 h 914400"/>
                    <a:gd name="connsiteX5" fmla="*/ 772814 w 914400"/>
                    <a:gd name="connsiteY5" fmla="*/ 613293 h 914400"/>
                    <a:gd name="connsiteX6" fmla="*/ 739765 w 914400"/>
                    <a:gd name="connsiteY6" fmla="*/ 914398 h 914400"/>
                    <a:gd name="connsiteX7" fmla="*/ 457200 w 914400"/>
                    <a:gd name="connsiteY7" fmla="*/ 854400 h 914400"/>
                    <a:gd name="connsiteX8" fmla="*/ 174635 w 914400"/>
                    <a:gd name="connsiteY8" fmla="*/ 914398 h 914400"/>
                    <a:gd name="connsiteX9" fmla="*/ 141586 w 914400"/>
                    <a:gd name="connsiteY9" fmla="*/ 613293 h 914400"/>
                    <a:gd name="connsiteX10" fmla="*/ 1 w 914400"/>
                    <a:gd name="connsiteY10" fmla="*/ 349269 h 914400"/>
                    <a:gd name="connsiteX0-1" fmla="*/ 0 w 914398"/>
                    <a:gd name="connsiteY0-2" fmla="*/ 349269 h 923906"/>
                    <a:gd name="connsiteX1-3" fmla="*/ 262139 w 914398"/>
                    <a:gd name="connsiteY1-4" fmla="*/ 223173 h 923906"/>
                    <a:gd name="connsiteX2-5" fmla="*/ 457199 w 914398"/>
                    <a:gd name="connsiteY2-6" fmla="*/ 0 h 923906"/>
                    <a:gd name="connsiteX3-7" fmla="*/ 652259 w 914398"/>
                    <a:gd name="connsiteY3-8" fmla="*/ 223173 h 923906"/>
                    <a:gd name="connsiteX4-9" fmla="*/ 914398 w 914398"/>
                    <a:gd name="connsiteY4-10" fmla="*/ 349269 h 923906"/>
                    <a:gd name="connsiteX5-11" fmla="*/ 772813 w 914398"/>
                    <a:gd name="connsiteY5-12" fmla="*/ 613293 h 923906"/>
                    <a:gd name="connsiteX6-13" fmla="*/ 739764 w 914398"/>
                    <a:gd name="connsiteY6-14" fmla="*/ 914398 h 923906"/>
                    <a:gd name="connsiteX7-15" fmla="*/ 457199 w 914398"/>
                    <a:gd name="connsiteY7-16" fmla="*/ 854400 h 923906"/>
                    <a:gd name="connsiteX8-17" fmla="*/ 174634 w 914398"/>
                    <a:gd name="connsiteY8-18" fmla="*/ 914398 h 923906"/>
                    <a:gd name="connsiteX9-19" fmla="*/ 141585 w 914398"/>
                    <a:gd name="connsiteY9-20" fmla="*/ 613293 h 923906"/>
                    <a:gd name="connsiteX10-21" fmla="*/ 0 w 914398"/>
                    <a:gd name="connsiteY10-22" fmla="*/ 349269 h 923906"/>
                    <a:gd name="connsiteX0-23" fmla="*/ 0 w 916461"/>
                    <a:gd name="connsiteY0-24" fmla="*/ 349269 h 923906"/>
                    <a:gd name="connsiteX1-25" fmla="*/ 262139 w 916461"/>
                    <a:gd name="connsiteY1-26" fmla="*/ 223173 h 923906"/>
                    <a:gd name="connsiteX2-27" fmla="*/ 457199 w 916461"/>
                    <a:gd name="connsiteY2-28" fmla="*/ 0 h 923906"/>
                    <a:gd name="connsiteX3-29" fmla="*/ 652259 w 916461"/>
                    <a:gd name="connsiteY3-30" fmla="*/ 223173 h 923906"/>
                    <a:gd name="connsiteX4-31" fmla="*/ 914398 w 916461"/>
                    <a:gd name="connsiteY4-32" fmla="*/ 349269 h 923906"/>
                    <a:gd name="connsiteX5-33" fmla="*/ 772813 w 916461"/>
                    <a:gd name="connsiteY5-34" fmla="*/ 613293 h 923906"/>
                    <a:gd name="connsiteX6-35" fmla="*/ 739764 w 916461"/>
                    <a:gd name="connsiteY6-36" fmla="*/ 914398 h 923906"/>
                    <a:gd name="connsiteX7-37" fmla="*/ 457199 w 916461"/>
                    <a:gd name="connsiteY7-38" fmla="*/ 854400 h 923906"/>
                    <a:gd name="connsiteX8-39" fmla="*/ 174634 w 916461"/>
                    <a:gd name="connsiteY8-40" fmla="*/ 914398 h 923906"/>
                    <a:gd name="connsiteX9-41" fmla="*/ 141585 w 916461"/>
                    <a:gd name="connsiteY9-42" fmla="*/ 613293 h 923906"/>
                    <a:gd name="connsiteX10-43" fmla="*/ 0 w 916461"/>
                    <a:gd name="connsiteY10-44" fmla="*/ 349269 h 923906"/>
                    <a:gd name="connsiteX0-45" fmla="*/ 0 w 916461"/>
                    <a:gd name="connsiteY0-46" fmla="*/ 349269 h 923906"/>
                    <a:gd name="connsiteX1-47" fmla="*/ 262139 w 916461"/>
                    <a:gd name="connsiteY1-48" fmla="*/ 223173 h 923906"/>
                    <a:gd name="connsiteX2-49" fmla="*/ 457199 w 916461"/>
                    <a:gd name="connsiteY2-50" fmla="*/ 0 h 923906"/>
                    <a:gd name="connsiteX3-51" fmla="*/ 652259 w 916461"/>
                    <a:gd name="connsiteY3-52" fmla="*/ 223173 h 923906"/>
                    <a:gd name="connsiteX4-53" fmla="*/ 914398 w 916461"/>
                    <a:gd name="connsiteY4-54" fmla="*/ 349269 h 923906"/>
                    <a:gd name="connsiteX5-55" fmla="*/ 772813 w 916461"/>
                    <a:gd name="connsiteY5-56" fmla="*/ 613293 h 923906"/>
                    <a:gd name="connsiteX6-57" fmla="*/ 739764 w 916461"/>
                    <a:gd name="connsiteY6-58" fmla="*/ 914398 h 923906"/>
                    <a:gd name="connsiteX7-59" fmla="*/ 457199 w 916461"/>
                    <a:gd name="connsiteY7-60" fmla="*/ 854400 h 923906"/>
                    <a:gd name="connsiteX8-61" fmla="*/ 174634 w 916461"/>
                    <a:gd name="connsiteY8-62" fmla="*/ 914398 h 923906"/>
                    <a:gd name="connsiteX9-63" fmla="*/ 141585 w 916461"/>
                    <a:gd name="connsiteY9-64" fmla="*/ 613293 h 923906"/>
                    <a:gd name="connsiteX10-65" fmla="*/ 0 w 916461"/>
                    <a:gd name="connsiteY10-66" fmla="*/ 349269 h 923906"/>
                    <a:gd name="connsiteX0-67" fmla="*/ 2063 w 918524"/>
                    <a:gd name="connsiteY0-68" fmla="*/ 349269 h 923906"/>
                    <a:gd name="connsiteX1-69" fmla="*/ 264202 w 918524"/>
                    <a:gd name="connsiteY1-70" fmla="*/ 223173 h 923906"/>
                    <a:gd name="connsiteX2-71" fmla="*/ 459262 w 918524"/>
                    <a:gd name="connsiteY2-72" fmla="*/ 0 h 923906"/>
                    <a:gd name="connsiteX3-73" fmla="*/ 654322 w 918524"/>
                    <a:gd name="connsiteY3-74" fmla="*/ 223173 h 923906"/>
                    <a:gd name="connsiteX4-75" fmla="*/ 916461 w 918524"/>
                    <a:gd name="connsiteY4-76" fmla="*/ 349269 h 923906"/>
                    <a:gd name="connsiteX5-77" fmla="*/ 774876 w 918524"/>
                    <a:gd name="connsiteY5-78" fmla="*/ 613293 h 923906"/>
                    <a:gd name="connsiteX6-79" fmla="*/ 741827 w 918524"/>
                    <a:gd name="connsiteY6-80" fmla="*/ 914398 h 923906"/>
                    <a:gd name="connsiteX7-81" fmla="*/ 459262 w 918524"/>
                    <a:gd name="connsiteY7-82" fmla="*/ 854400 h 923906"/>
                    <a:gd name="connsiteX8-83" fmla="*/ 176697 w 918524"/>
                    <a:gd name="connsiteY8-84" fmla="*/ 914398 h 923906"/>
                    <a:gd name="connsiteX9-85" fmla="*/ 143648 w 918524"/>
                    <a:gd name="connsiteY9-86" fmla="*/ 613293 h 923906"/>
                    <a:gd name="connsiteX10-87" fmla="*/ 2063 w 918524"/>
                    <a:gd name="connsiteY10-88" fmla="*/ 349269 h 923906"/>
                    <a:gd name="connsiteX0-89" fmla="*/ 2063 w 918524"/>
                    <a:gd name="connsiteY0-90" fmla="*/ 349269 h 923906"/>
                    <a:gd name="connsiteX1-91" fmla="*/ 264202 w 918524"/>
                    <a:gd name="connsiteY1-92" fmla="*/ 223173 h 923906"/>
                    <a:gd name="connsiteX2-93" fmla="*/ 459262 w 918524"/>
                    <a:gd name="connsiteY2-94" fmla="*/ 0 h 923906"/>
                    <a:gd name="connsiteX3-95" fmla="*/ 654322 w 918524"/>
                    <a:gd name="connsiteY3-96" fmla="*/ 223173 h 923906"/>
                    <a:gd name="connsiteX4-97" fmla="*/ 916461 w 918524"/>
                    <a:gd name="connsiteY4-98" fmla="*/ 349269 h 923906"/>
                    <a:gd name="connsiteX5-99" fmla="*/ 774876 w 918524"/>
                    <a:gd name="connsiteY5-100" fmla="*/ 613293 h 923906"/>
                    <a:gd name="connsiteX6-101" fmla="*/ 741827 w 918524"/>
                    <a:gd name="connsiteY6-102" fmla="*/ 914398 h 923906"/>
                    <a:gd name="connsiteX7-103" fmla="*/ 459262 w 918524"/>
                    <a:gd name="connsiteY7-104" fmla="*/ 854400 h 923906"/>
                    <a:gd name="connsiteX8-105" fmla="*/ 176697 w 918524"/>
                    <a:gd name="connsiteY8-106" fmla="*/ 914398 h 923906"/>
                    <a:gd name="connsiteX9-107" fmla="*/ 143648 w 918524"/>
                    <a:gd name="connsiteY9-108" fmla="*/ 613293 h 923906"/>
                    <a:gd name="connsiteX10-109" fmla="*/ 2063 w 918524"/>
                    <a:gd name="connsiteY10-110" fmla="*/ 349269 h 923906"/>
                    <a:gd name="connsiteX0-111" fmla="*/ 2063 w 918524"/>
                    <a:gd name="connsiteY0-112" fmla="*/ 349269 h 923906"/>
                    <a:gd name="connsiteX1-113" fmla="*/ 264202 w 918524"/>
                    <a:gd name="connsiteY1-114" fmla="*/ 223173 h 923906"/>
                    <a:gd name="connsiteX2-115" fmla="*/ 459262 w 918524"/>
                    <a:gd name="connsiteY2-116" fmla="*/ 0 h 923906"/>
                    <a:gd name="connsiteX3-117" fmla="*/ 654322 w 918524"/>
                    <a:gd name="connsiteY3-118" fmla="*/ 223173 h 923906"/>
                    <a:gd name="connsiteX4-119" fmla="*/ 916461 w 918524"/>
                    <a:gd name="connsiteY4-120" fmla="*/ 349269 h 923906"/>
                    <a:gd name="connsiteX5-121" fmla="*/ 774876 w 918524"/>
                    <a:gd name="connsiteY5-122" fmla="*/ 613293 h 923906"/>
                    <a:gd name="connsiteX6-123" fmla="*/ 741827 w 918524"/>
                    <a:gd name="connsiteY6-124" fmla="*/ 914398 h 923906"/>
                    <a:gd name="connsiteX7-125" fmla="*/ 459262 w 918524"/>
                    <a:gd name="connsiteY7-126" fmla="*/ 854400 h 923906"/>
                    <a:gd name="connsiteX8-127" fmla="*/ 176697 w 918524"/>
                    <a:gd name="connsiteY8-128" fmla="*/ 914398 h 923906"/>
                    <a:gd name="connsiteX9-129" fmla="*/ 143648 w 918524"/>
                    <a:gd name="connsiteY9-130" fmla="*/ 613293 h 923906"/>
                    <a:gd name="connsiteX10-131" fmla="*/ 2063 w 918524"/>
                    <a:gd name="connsiteY10-132" fmla="*/ 349269 h 923906"/>
                    <a:gd name="connsiteX0-133" fmla="*/ 2063 w 918524"/>
                    <a:gd name="connsiteY0-134" fmla="*/ 349269 h 923906"/>
                    <a:gd name="connsiteX1-135" fmla="*/ 264202 w 918524"/>
                    <a:gd name="connsiteY1-136" fmla="*/ 223173 h 923906"/>
                    <a:gd name="connsiteX2-137" fmla="*/ 459262 w 918524"/>
                    <a:gd name="connsiteY2-138" fmla="*/ 0 h 923906"/>
                    <a:gd name="connsiteX3-139" fmla="*/ 654322 w 918524"/>
                    <a:gd name="connsiteY3-140" fmla="*/ 223173 h 923906"/>
                    <a:gd name="connsiteX4-141" fmla="*/ 916461 w 918524"/>
                    <a:gd name="connsiteY4-142" fmla="*/ 349269 h 923906"/>
                    <a:gd name="connsiteX5-143" fmla="*/ 774876 w 918524"/>
                    <a:gd name="connsiteY5-144" fmla="*/ 613293 h 923906"/>
                    <a:gd name="connsiteX6-145" fmla="*/ 741827 w 918524"/>
                    <a:gd name="connsiteY6-146" fmla="*/ 914398 h 923906"/>
                    <a:gd name="connsiteX7-147" fmla="*/ 459262 w 918524"/>
                    <a:gd name="connsiteY7-148" fmla="*/ 854400 h 923906"/>
                    <a:gd name="connsiteX8-149" fmla="*/ 176697 w 918524"/>
                    <a:gd name="connsiteY8-150" fmla="*/ 914398 h 923906"/>
                    <a:gd name="connsiteX9-151" fmla="*/ 143648 w 918524"/>
                    <a:gd name="connsiteY9-152" fmla="*/ 613293 h 923906"/>
                    <a:gd name="connsiteX10-153" fmla="*/ 2063 w 918524"/>
                    <a:gd name="connsiteY10-154" fmla="*/ 349269 h 923906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  <a:cxn ang="0">
                      <a:pos x="connsiteX4-9" y="connsiteY4-10"/>
                    </a:cxn>
                    <a:cxn ang="0">
                      <a:pos x="connsiteX5-11" y="connsiteY5-12"/>
                    </a:cxn>
                    <a:cxn ang="0">
                      <a:pos x="connsiteX6-13" y="connsiteY6-14"/>
                    </a:cxn>
                    <a:cxn ang="0">
                      <a:pos x="connsiteX7-15" y="connsiteY7-16"/>
                    </a:cxn>
                    <a:cxn ang="0">
                      <a:pos x="connsiteX8-17" y="connsiteY8-18"/>
                    </a:cxn>
                    <a:cxn ang="0">
                      <a:pos x="connsiteX9-19" y="connsiteY9-20"/>
                    </a:cxn>
                    <a:cxn ang="0">
                      <a:pos x="connsiteX10-21" y="connsiteY10-22"/>
                    </a:cxn>
                  </a:cxnLst>
                  <a:rect l="l" t="t" r="r" b="b"/>
                  <a:pathLst>
                    <a:path w="918524" h="923906">
                      <a:moveTo>
                        <a:pt x="2063" y="349269"/>
                      </a:moveTo>
                      <a:cubicBezTo>
                        <a:pt x="22155" y="284249"/>
                        <a:pt x="188002" y="281384"/>
                        <a:pt x="264202" y="223173"/>
                      </a:cubicBezTo>
                      <a:cubicBezTo>
                        <a:pt x="340402" y="164962"/>
                        <a:pt x="394242" y="0"/>
                        <a:pt x="459262" y="0"/>
                      </a:cubicBezTo>
                      <a:cubicBezTo>
                        <a:pt x="524282" y="0"/>
                        <a:pt x="578122" y="164962"/>
                        <a:pt x="654322" y="223173"/>
                      </a:cubicBezTo>
                      <a:cubicBezTo>
                        <a:pt x="730522" y="281384"/>
                        <a:pt x="896369" y="284249"/>
                        <a:pt x="916461" y="349269"/>
                      </a:cubicBezTo>
                      <a:cubicBezTo>
                        <a:pt x="936553" y="414289"/>
                        <a:pt x="803982" y="519105"/>
                        <a:pt x="774876" y="613293"/>
                      </a:cubicBezTo>
                      <a:cubicBezTo>
                        <a:pt x="745770" y="707481"/>
                        <a:pt x="794429" y="874213"/>
                        <a:pt x="741827" y="914398"/>
                      </a:cubicBezTo>
                      <a:cubicBezTo>
                        <a:pt x="689225" y="954583"/>
                        <a:pt x="553450" y="854400"/>
                        <a:pt x="459262" y="854400"/>
                      </a:cubicBezTo>
                      <a:cubicBezTo>
                        <a:pt x="365074" y="874399"/>
                        <a:pt x="257367" y="928196"/>
                        <a:pt x="176697" y="914398"/>
                      </a:cubicBezTo>
                      <a:cubicBezTo>
                        <a:pt x="96027" y="900600"/>
                        <a:pt x="172754" y="707481"/>
                        <a:pt x="143648" y="613293"/>
                      </a:cubicBezTo>
                      <a:cubicBezTo>
                        <a:pt x="114542" y="519105"/>
                        <a:pt x="-18029" y="414289"/>
                        <a:pt x="2063" y="349269"/>
                      </a:cubicBezTo>
                      <a:close/>
                    </a:path>
                  </a:pathLst>
                </a:custGeom>
                <a:solidFill>
                  <a:srgbClr val="8AFA4C"/>
                </a:solidFill>
                <a:ln w="15875">
                  <a:solidFill>
                    <a:schemeClr val="bg1"/>
                  </a:solidFill>
                </a:ln>
                <a:effectLst>
                  <a:innerShdw blurRad="292100">
                    <a:srgbClr val="76CE0C"/>
                  </a:inn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>
                      <a:solidFill>
                        <a:schemeClr val="lt1"/>
                      </a:solidFill>
                    </a:defRPr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350">
                    <a:solidFill>
                      <a:schemeClr val="accent1"/>
                    </a:solidFill>
                    <a:latin typeface="zihun35hao-jindianyahei" panose="00000500000000000000" pitchFamily="2" charset="-122"/>
                    <a:ea typeface="zihun35hao-jindianyahei" panose="00000500000000000000" pitchFamily="2" charset="-122"/>
                    <a:sym typeface="zihun35hao-jindianyahei" panose="00000500000000000000" pitchFamily="2" charset="-122"/>
                  </a:endParaRPr>
                </a:p>
              </p:txBody>
            </p:sp>
            <p:sp>
              <p:nvSpPr>
                <p:cNvPr id="11" name="五角星 2">
                  <a:extLst>
                    <a:ext uri="{FF2B5EF4-FFF2-40B4-BE49-F238E27FC236}">
                      <a16:creationId xmlns:a16="http://schemas.microsoft.com/office/drawing/2014/main" id="{1FBC2129-A203-471A-96C3-52ED3E6091EB}"/>
                    </a:ext>
                  </a:extLst>
                </p:cNvPr>
                <p:cNvSpPr/>
                <p:nvPr/>
              </p:nvSpPr>
              <p:spPr>
                <a:xfrm rot="20424262">
                  <a:off x="11046365" y="4655056"/>
                  <a:ext cx="290576" cy="221980"/>
                </a:xfrm>
                <a:custGeom>
                  <a:avLst/>
                  <a:gdLst>
                    <a:gd name="connsiteX0" fmla="*/ 1 w 914400"/>
                    <a:gd name="connsiteY0" fmla="*/ 349269 h 914400"/>
                    <a:gd name="connsiteX1" fmla="*/ 262140 w 914400"/>
                    <a:gd name="connsiteY1" fmla="*/ 223173 h 914400"/>
                    <a:gd name="connsiteX2" fmla="*/ 457200 w 914400"/>
                    <a:gd name="connsiteY2" fmla="*/ 0 h 914400"/>
                    <a:gd name="connsiteX3" fmla="*/ 652260 w 914400"/>
                    <a:gd name="connsiteY3" fmla="*/ 223173 h 914400"/>
                    <a:gd name="connsiteX4" fmla="*/ 914399 w 914400"/>
                    <a:gd name="connsiteY4" fmla="*/ 349269 h 914400"/>
                    <a:gd name="connsiteX5" fmla="*/ 772814 w 914400"/>
                    <a:gd name="connsiteY5" fmla="*/ 613293 h 914400"/>
                    <a:gd name="connsiteX6" fmla="*/ 739765 w 914400"/>
                    <a:gd name="connsiteY6" fmla="*/ 914398 h 914400"/>
                    <a:gd name="connsiteX7" fmla="*/ 457200 w 914400"/>
                    <a:gd name="connsiteY7" fmla="*/ 854400 h 914400"/>
                    <a:gd name="connsiteX8" fmla="*/ 174635 w 914400"/>
                    <a:gd name="connsiteY8" fmla="*/ 914398 h 914400"/>
                    <a:gd name="connsiteX9" fmla="*/ 141586 w 914400"/>
                    <a:gd name="connsiteY9" fmla="*/ 613293 h 914400"/>
                    <a:gd name="connsiteX10" fmla="*/ 1 w 914400"/>
                    <a:gd name="connsiteY10" fmla="*/ 349269 h 914400"/>
                    <a:gd name="connsiteX0-1" fmla="*/ 0 w 914398"/>
                    <a:gd name="connsiteY0-2" fmla="*/ 349269 h 923906"/>
                    <a:gd name="connsiteX1-3" fmla="*/ 262139 w 914398"/>
                    <a:gd name="connsiteY1-4" fmla="*/ 223173 h 923906"/>
                    <a:gd name="connsiteX2-5" fmla="*/ 457199 w 914398"/>
                    <a:gd name="connsiteY2-6" fmla="*/ 0 h 923906"/>
                    <a:gd name="connsiteX3-7" fmla="*/ 652259 w 914398"/>
                    <a:gd name="connsiteY3-8" fmla="*/ 223173 h 923906"/>
                    <a:gd name="connsiteX4-9" fmla="*/ 914398 w 914398"/>
                    <a:gd name="connsiteY4-10" fmla="*/ 349269 h 923906"/>
                    <a:gd name="connsiteX5-11" fmla="*/ 772813 w 914398"/>
                    <a:gd name="connsiteY5-12" fmla="*/ 613293 h 923906"/>
                    <a:gd name="connsiteX6-13" fmla="*/ 739764 w 914398"/>
                    <a:gd name="connsiteY6-14" fmla="*/ 914398 h 923906"/>
                    <a:gd name="connsiteX7-15" fmla="*/ 457199 w 914398"/>
                    <a:gd name="connsiteY7-16" fmla="*/ 854400 h 923906"/>
                    <a:gd name="connsiteX8-17" fmla="*/ 174634 w 914398"/>
                    <a:gd name="connsiteY8-18" fmla="*/ 914398 h 923906"/>
                    <a:gd name="connsiteX9-19" fmla="*/ 141585 w 914398"/>
                    <a:gd name="connsiteY9-20" fmla="*/ 613293 h 923906"/>
                    <a:gd name="connsiteX10-21" fmla="*/ 0 w 914398"/>
                    <a:gd name="connsiteY10-22" fmla="*/ 349269 h 923906"/>
                    <a:gd name="connsiteX0-23" fmla="*/ 0 w 916461"/>
                    <a:gd name="connsiteY0-24" fmla="*/ 349269 h 923906"/>
                    <a:gd name="connsiteX1-25" fmla="*/ 262139 w 916461"/>
                    <a:gd name="connsiteY1-26" fmla="*/ 223173 h 923906"/>
                    <a:gd name="connsiteX2-27" fmla="*/ 457199 w 916461"/>
                    <a:gd name="connsiteY2-28" fmla="*/ 0 h 923906"/>
                    <a:gd name="connsiteX3-29" fmla="*/ 652259 w 916461"/>
                    <a:gd name="connsiteY3-30" fmla="*/ 223173 h 923906"/>
                    <a:gd name="connsiteX4-31" fmla="*/ 914398 w 916461"/>
                    <a:gd name="connsiteY4-32" fmla="*/ 349269 h 923906"/>
                    <a:gd name="connsiteX5-33" fmla="*/ 772813 w 916461"/>
                    <a:gd name="connsiteY5-34" fmla="*/ 613293 h 923906"/>
                    <a:gd name="connsiteX6-35" fmla="*/ 739764 w 916461"/>
                    <a:gd name="connsiteY6-36" fmla="*/ 914398 h 923906"/>
                    <a:gd name="connsiteX7-37" fmla="*/ 457199 w 916461"/>
                    <a:gd name="connsiteY7-38" fmla="*/ 854400 h 923906"/>
                    <a:gd name="connsiteX8-39" fmla="*/ 174634 w 916461"/>
                    <a:gd name="connsiteY8-40" fmla="*/ 914398 h 923906"/>
                    <a:gd name="connsiteX9-41" fmla="*/ 141585 w 916461"/>
                    <a:gd name="connsiteY9-42" fmla="*/ 613293 h 923906"/>
                    <a:gd name="connsiteX10-43" fmla="*/ 0 w 916461"/>
                    <a:gd name="connsiteY10-44" fmla="*/ 349269 h 923906"/>
                    <a:gd name="connsiteX0-45" fmla="*/ 0 w 916461"/>
                    <a:gd name="connsiteY0-46" fmla="*/ 349269 h 923906"/>
                    <a:gd name="connsiteX1-47" fmla="*/ 262139 w 916461"/>
                    <a:gd name="connsiteY1-48" fmla="*/ 223173 h 923906"/>
                    <a:gd name="connsiteX2-49" fmla="*/ 457199 w 916461"/>
                    <a:gd name="connsiteY2-50" fmla="*/ 0 h 923906"/>
                    <a:gd name="connsiteX3-51" fmla="*/ 652259 w 916461"/>
                    <a:gd name="connsiteY3-52" fmla="*/ 223173 h 923906"/>
                    <a:gd name="connsiteX4-53" fmla="*/ 914398 w 916461"/>
                    <a:gd name="connsiteY4-54" fmla="*/ 349269 h 923906"/>
                    <a:gd name="connsiteX5-55" fmla="*/ 772813 w 916461"/>
                    <a:gd name="connsiteY5-56" fmla="*/ 613293 h 923906"/>
                    <a:gd name="connsiteX6-57" fmla="*/ 739764 w 916461"/>
                    <a:gd name="connsiteY6-58" fmla="*/ 914398 h 923906"/>
                    <a:gd name="connsiteX7-59" fmla="*/ 457199 w 916461"/>
                    <a:gd name="connsiteY7-60" fmla="*/ 854400 h 923906"/>
                    <a:gd name="connsiteX8-61" fmla="*/ 174634 w 916461"/>
                    <a:gd name="connsiteY8-62" fmla="*/ 914398 h 923906"/>
                    <a:gd name="connsiteX9-63" fmla="*/ 141585 w 916461"/>
                    <a:gd name="connsiteY9-64" fmla="*/ 613293 h 923906"/>
                    <a:gd name="connsiteX10-65" fmla="*/ 0 w 916461"/>
                    <a:gd name="connsiteY10-66" fmla="*/ 349269 h 923906"/>
                    <a:gd name="connsiteX0-67" fmla="*/ 2063 w 918524"/>
                    <a:gd name="connsiteY0-68" fmla="*/ 349269 h 923906"/>
                    <a:gd name="connsiteX1-69" fmla="*/ 264202 w 918524"/>
                    <a:gd name="connsiteY1-70" fmla="*/ 223173 h 923906"/>
                    <a:gd name="connsiteX2-71" fmla="*/ 459262 w 918524"/>
                    <a:gd name="connsiteY2-72" fmla="*/ 0 h 923906"/>
                    <a:gd name="connsiteX3-73" fmla="*/ 654322 w 918524"/>
                    <a:gd name="connsiteY3-74" fmla="*/ 223173 h 923906"/>
                    <a:gd name="connsiteX4-75" fmla="*/ 916461 w 918524"/>
                    <a:gd name="connsiteY4-76" fmla="*/ 349269 h 923906"/>
                    <a:gd name="connsiteX5-77" fmla="*/ 774876 w 918524"/>
                    <a:gd name="connsiteY5-78" fmla="*/ 613293 h 923906"/>
                    <a:gd name="connsiteX6-79" fmla="*/ 741827 w 918524"/>
                    <a:gd name="connsiteY6-80" fmla="*/ 914398 h 923906"/>
                    <a:gd name="connsiteX7-81" fmla="*/ 459262 w 918524"/>
                    <a:gd name="connsiteY7-82" fmla="*/ 854400 h 923906"/>
                    <a:gd name="connsiteX8-83" fmla="*/ 176697 w 918524"/>
                    <a:gd name="connsiteY8-84" fmla="*/ 914398 h 923906"/>
                    <a:gd name="connsiteX9-85" fmla="*/ 143648 w 918524"/>
                    <a:gd name="connsiteY9-86" fmla="*/ 613293 h 923906"/>
                    <a:gd name="connsiteX10-87" fmla="*/ 2063 w 918524"/>
                    <a:gd name="connsiteY10-88" fmla="*/ 349269 h 923906"/>
                    <a:gd name="connsiteX0-89" fmla="*/ 2063 w 918524"/>
                    <a:gd name="connsiteY0-90" fmla="*/ 349269 h 923906"/>
                    <a:gd name="connsiteX1-91" fmla="*/ 264202 w 918524"/>
                    <a:gd name="connsiteY1-92" fmla="*/ 223173 h 923906"/>
                    <a:gd name="connsiteX2-93" fmla="*/ 459262 w 918524"/>
                    <a:gd name="connsiteY2-94" fmla="*/ 0 h 923906"/>
                    <a:gd name="connsiteX3-95" fmla="*/ 654322 w 918524"/>
                    <a:gd name="connsiteY3-96" fmla="*/ 223173 h 923906"/>
                    <a:gd name="connsiteX4-97" fmla="*/ 916461 w 918524"/>
                    <a:gd name="connsiteY4-98" fmla="*/ 349269 h 923906"/>
                    <a:gd name="connsiteX5-99" fmla="*/ 774876 w 918524"/>
                    <a:gd name="connsiteY5-100" fmla="*/ 613293 h 923906"/>
                    <a:gd name="connsiteX6-101" fmla="*/ 741827 w 918524"/>
                    <a:gd name="connsiteY6-102" fmla="*/ 914398 h 923906"/>
                    <a:gd name="connsiteX7-103" fmla="*/ 459262 w 918524"/>
                    <a:gd name="connsiteY7-104" fmla="*/ 854400 h 923906"/>
                    <a:gd name="connsiteX8-105" fmla="*/ 176697 w 918524"/>
                    <a:gd name="connsiteY8-106" fmla="*/ 914398 h 923906"/>
                    <a:gd name="connsiteX9-107" fmla="*/ 143648 w 918524"/>
                    <a:gd name="connsiteY9-108" fmla="*/ 613293 h 923906"/>
                    <a:gd name="connsiteX10-109" fmla="*/ 2063 w 918524"/>
                    <a:gd name="connsiteY10-110" fmla="*/ 349269 h 923906"/>
                    <a:gd name="connsiteX0-111" fmla="*/ 2063 w 918524"/>
                    <a:gd name="connsiteY0-112" fmla="*/ 349269 h 923906"/>
                    <a:gd name="connsiteX1-113" fmla="*/ 264202 w 918524"/>
                    <a:gd name="connsiteY1-114" fmla="*/ 223173 h 923906"/>
                    <a:gd name="connsiteX2-115" fmla="*/ 459262 w 918524"/>
                    <a:gd name="connsiteY2-116" fmla="*/ 0 h 923906"/>
                    <a:gd name="connsiteX3-117" fmla="*/ 654322 w 918524"/>
                    <a:gd name="connsiteY3-118" fmla="*/ 223173 h 923906"/>
                    <a:gd name="connsiteX4-119" fmla="*/ 916461 w 918524"/>
                    <a:gd name="connsiteY4-120" fmla="*/ 349269 h 923906"/>
                    <a:gd name="connsiteX5-121" fmla="*/ 774876 w 918524"/>
                    <a:gd name="connsiteY5-122" fmla="*/ 613293 h 923906"/>
                    <a:gd name="connsiteX6-123" fmla="*/ 741827 w 918524"/>
                    <a:gd name="connsiteY6-124" fmla="*/ 914398 h 923906"/>
                    <a:gd name="connsiteX7-125" fmla="*/ 459262 w 918524"/>
                    <a:gd name="connsiteY7-126" fmla="*/ 854400 h 923906"/>
                    <a:gd name="connsiteX8-127" fmla="*/ 176697 w 918524"/>
                    <a:gd name="connsiteY8-128" fmla="*/ 914398 h 923906"/>
                    <a:gd name="connsiteX9-129" fmla="*/ 143648 w 918524"/>
                    <a:gd name="connsiteY9-130" fmla="*/ 613293 h 923906"/>
                    <a:gd name="connsiteX10-131" fmla="*/ 2063 w 918524"/>
                    <a:gd name="connsiteY10-132" fmla="*/ 349269 h 923906"/>
                    <a:gd name="connsiteX0-133" fmla="*/ 2063 w 918524"/>
                    <a:gd name="connsiteY0-134" fmla="*/ 349269 h 923906"/>
                    <a:gd name="connsiteX1-135" fmla="*/ 264202 w 918524"/>
                    <a:gd name="connsiteY1-136" fmla="*/ 223173 h 923906"/>
                    <a:gd name="connsiteX2-137" fmla="*/ 459262 w 918524"/>
                    <a:gd name="connsiteY2-138" fmla="*/ 0 h 923906"/>
                    <a:gd name="connsiteX3-139" fmla="*/ 654322 w 918524"/>
                    <a:gd name="connsiteY3-140" fmla="*/ 223173 h 923906"/>
                    <a:gd name="connsiteX4-141" fmla="*/ 916461 w 918524"/>
                    <a:gd name="connsiteY4-142" fmla="*/ 349269 h 923906"/>
                    <a:gd name="connsiteX5-143" fmla="*/ 774876 w 918524"/>
                    <a:gd name="connsiteY5-144" fmla="*/ 613293 h 923906"/>
                    <a:gd name="connsiteX6-145" fmla="*/ 741827 w 918524"/>
                    <a:gd name="connsiteY6-146" fmla="*/ 914398 h 923906"/>
                    <a:gd name="connsiteX7-147" fmla="*/ 459262 w 918524"/>
                    <a:gd name="connsiteY7-148" fmla="*/ 854400 h 923906"/>
                    <a:gd name="connsiteX8-149" fmla="*/ 176697 w 918524"/>
                    <a:gd name="connsiteY8-150" fmla="*/ 914398 h 923906"/>
                    <a:gd name="connsiteX9-151" fmla="*/ 143648 w 918524"/>
                    <a:gd name="connsiteY9-152" fmla="*/ 613293 h 923906"/>
                    <a:gd name="connsiteX10-153" fmla="*/ 2063 w 918524"/>
                    <a:gd name="connsiteY10-154" fmla="*/ 349269 h 923906"/>
                    <a:gd name="connsiteX0-155" fmla="*/ 654322 w 918524"/>
                    <a:gd name="connsiteY0-156" fmla="*/ 223173 h 923906"/>
                    <a:gd name="connsiteX1-157" fmla="*/ 916461 w 918524"/>
                    <a:gd name="connsiteY1-158" fmla="*/ 349269 h 923906"/>
                    <a:gd name="connsiteX2-159" fmla="*/ 774876 w 918524"/>
                    <a:gd name="connsiteY2-160" fmla="*/ 613293 h 923906"/>
                    <a:gd name="connsiteX3-161" fmla="*/ 741827 w 918524"/>
                    <a:gd name="connsiteY3-162" fmla="*/ 914398 h 923906"/>
                    <a:gd name="connsiteX4-163" fmla="*/ 459262 w 918524"/>
                    <a:gd name="connsiteY4-164" fmla="*/ 854400 h 923906"/>
                    <a:gd name="connsiteX5-165" fmla="*/ 176697 w 918524"/>
                    <a:gd name="connsiteY5-166" fmla="*/ 914398 h 923906"/>
                    <a:gd name="connsiteX6-167" fmla="*/ 143648 w 918524"/>
                    <a:gd name="connsiteY6-168" fmla="*/ 613293 h 923906"/>
                    <a:gd name="connsiteX7-169" fmla="*/ 2063 w 918524"/>
                    <a:gd name="connsiteY7-170" fmla="*/ 349269 h 923906"/>
                    <a:gd name="connsiteX8-171" fmla="*/ 264202 w 918524"/>
                    <a:gd name="connsiteY8-172" fmla="*/ 223173 h 923906"/>
                    <a:gd name="connsiteX9-173" fmla="*/ 459262 w 918524"/>
                    <a:gd name="connsiteY9-174" fmla="*/ 0 h 923906"/>
                    <a:gd name="connsiteX10-175" fmla="*/ 715845 w 918524"/>
                    <a:gd name="connsiteY10-176" fmla="*/ 284696 h 923906"/>
                    <a:gd name="connsiteX0-177" fmla="*/ 916461 w 918524"/>
                    <a:gd name="connsiteY0-178" fmla="*/ 349269 h 923906"/>
                    <a:gd name="connsiteX1-179" fmla="*/ 774876 w 918524"/>
                    <a:gd name="connsiteY1-180" fmla="*/ 613293 h 923906"/>
                    <a:gd name="connsiteX2-181" fmla="*/ 741827 w 918524"/>
                    <a:gd name="connsiteY2-182" fmla="*/ 914398 h 923906"/>
                    <a:gd name="connsiteX3-183" fmla="*/ 459262 w 918524"/>
                    <a:gd name="connsiteY3-184" fmla="*/ 854400 h 923906"/>
                    <a:gd name="connsiteX4-185" fmla="*/ 176697 w 918524"/>
                    <a:gd name="connsiteY4-186" fmla="*/ 914398 h 923906"/>
                    <a:gd name="connsiteX5-187" fmla="*/ 143648 w 918524"/>
                    <a:gd name="connsiteY5-188" fmla="*/ 613293 h 923906"/>
                    <a:gd name="connsiteX6-189" fmla="*/ 2063 w 918524"/>
                    <a:gd name="connsiteY6-190" fmla="*/ 349269 h 923906"/>
                    <a:gd name="connsiteX7-191" fmla="*/ 264202 w 918524"/>
                    <a:gd name="connsiteY7-192" fmla="*/ 223173 h 923906"/>
                    <a:gd name="connsiteX8-193" fmla="*/ 459262 w 918524"/>
                    <a:gd name="connsiteY8-194" fmla="*/ 0 h 923906"/>
                    <a:gd name="connsiteX9-195" fmla="*/ 715845 w 918524"/>
                    <a:gd name="connsiteY9-196" fmla="*/ 284696 h 923906"/>
                    <a:gd name="connsiteX0-197" fmla="*/ 774876 w 774876"/>
                    <a:gd name="connsiteY0-198" fmla="*/ 613293 h 923906"/>
                    <a:gd name="connsiteX1-199" fmla="*/ 741827 w 774876"/>
                    <a:gd name="connsiteY1-200" fmla="*/ 914398 h 923906"/>
                    <a:gd name="connsiteX2-201" fmla="*/ 459262 w 774876"/>
                    <a:gd name="connsiteY2-202" fmla="*/ 854400 h 923906"/>
                    <a:gd name="connsiteX3-203" fmla="*/ 176697 w 774876"/>
                    <a:gd name="connsiteY3-204" fmla="*/ 914398 h 923906"/>
                    <a:gd name="connsiteX4-205" fmla="*/ 143648 w 774876"/>
                    <a:gd name="connsiteY4-206" fmla="*/ 613293 h 923906"/>
                    <a:gd name="connsiteX5-207" fmla="*/ 2063 w 774876"/>
                    <a:gd name="connsiteY5-208" fmla="*/ 349269 h 923906"/>
                    <a:gd name="connsiteX6-209" fmla="*/ 264202 w 774876"/>
                    <a:gd name="connsiteY6-210" fmla="*/ 223173 h 923906"/>
                    <a:gd name="connsiteX7-211" fmla="*/ 459262 w 774876"/>
                    <a:gd name="connsiteY7-212" fmla="*/ 0 h 923906"/>
                    <a:gd name="connsiteX8-213" fmla="*/ 715845 w 774876"/>
                    <a:gd name="connsiteY8-214" fmla="*/ 284696 h 923906"/>
                    <a:gd name="connsiteX0-215" fmla="*/ 741827 w 741827"/>
                    <a:gd name="connsiteY0-216" fmla="*/ 914398 h 923906"/>
                    <a:gd name="connsiteX1-217" fmla="*/ 459262 w 741827"/>
                    <a:gd name="connsiteY1-218" fmla="*/ 854400 h 923906"/>
                    <a:gd name="connsiteX2-219" fmla="*/ 176697 w 741827"/>
                    <a:gd name="connsiteY2-220" fmla="*/ 914398 h 923906"/>
                    <a:gd name="connsiteX3-221" fmla="*/ 143648 w 741827"/>
                    <a:gd name="connsiteY3-222" fmla="*/ 613293 h 923906"/>
                    <a:gd name="connsiteX4-223" fmla="*/ 2063 w 741827"/>
                    <a:gd name="connsiteY4-224" fmla="*/ 349269 h 923906"/>
                    <a:gd name="connsiteX5-225" fmla="*/ 264202 w 741827"/>
                    <a:gd name="connsiteY5-226" fmla="*/ 223173 h 923906"/>
                    <a:gd name="connsiteX6-227" fmla="*/ 459262 w 741827"/>
                    <a:gd name="connsiteY6-228" fmla="*/ 0 h 923906"/>
                    <a:gd name="connsiteX7-229" fmla="*/ 715845 w 741827"/>
                    <a:gd name="connsiteY7-230" fmla="*/ 284696 h 923906"/>
                    <a:gd name="connsiteX0-231" fmla="*/ 459262 w 715845"/>
                    <a:gd name="connsiteY0-232" fmla="*/ 854400 h 916632"/>
                    <a:gd name="connsiteX1-233" fmla="*/ 176697 w 715845"/>
                    <a:gd name="connsiteY1-234" fmla="*/ 914398 h 916632"/>
                    <a:gd name="connsiteX2-235" fmla="*/ 143648 w 715845"/>
                    <a:gd name="connsiteY2-236" fmla="*/ 613293 h 916632"/>
                    <a:gd name="connsiteX3-237" fmla="*/ 2063 w 715845"/>
                    <a:gd name="connsiteY3-238" fmla="*/ 349269 h 916632"/>
                    <a:gd name="connsiteX4-239" fmla="*/ 264202 w 715845"/>
                    <a:gd name="connsiteY4-240" fmla="*/ 223173 h 916632"/>
                    <a:gd name="connsiteX5-241" fmla="*/ 459262 w 715845"/>
                    <a:gd name="connsiteY5-242" fmla="*/ 0 h 916632"/>
                    <a:gd name="connsiteX6-243" fmla="*/ 715845 w 715845"/>
                    <a:gd name="connsiteY6-244" fmla="*/ 284696 h 916632"/>
                    <a:gd name="connsiteX0-245" fmla="*/ 176697 w 715845"/>
                    <a:gd name="connsiteY0-246" fmla="*/ 914398 h 914398"/>
                    <a:gd name="connsiteX1-247" fmla="*/ 143648 w 715845"/>
                    <a:gd name="connsiteY1-248" fmla="*/ 613293 h 914398"/>
                    <a:gd name="connsiteX2-249" fmla="*/ 2063 w 715845"/>
                    <a:gd name="connsiteY2-250" fmla="*/ 349269 h 914398"/>
                    <a:gd name="connsiteX3-251" fmla="*/ 264202 w 715845"/>
                    <a:gd name="connsiteY3-252" fmla="*/ 223173 h 914398"/>
                    <a:gd name="connsiteX4-253" fmla="*/ 459262 w 715845"/>
                    <a:gd name="connsiteY4-254" fmla="*/ 0 h 914398"/>
                    <a:gd name="connsiteX5-255" fmla="*/ 715845 w 715845"/>
                    <a:gd name="connsiteY5-256" fmla="*/ 284696 h 914398"/>
                    <a:gd name="connsiteX0-257" fmla="*/ 143648 w 715845"/>
                    <a:gd name="connsiteY0-258" fmla="*/ 613293 h 613293"/>
                    <a:gd name="connsiteX1-259" fmla="*/ 2063 w 715845"/>
                    <a:gd name="connsiteY1-260" fmla="*/ 349269 h 613293"/>
                    <a:gd name="connsiteX2-261" fmla="*/ 264202 w 715845"/>
                    <a:gd name="connsiteY2-262" fmla="*/ 223173 h 613293"/>
                    <a:gd name="connsiteX3-263" fmla="*/ 459262 w 715845"/>
                    <a:gd name="connsiteY3-264" fmla="*/ 0 h 613293"/>
                    <a:gd name="connsiteX4-265" fmla="*/ 715845 w 715845"/>
                    <a:gd name="connsiteY4-266" fmla="*/ 284696 h 613293"/>
                    <a:gd name="connsiteX0-267" fmla="*/ 0 w 713782"/>
                    <a:gd name="connsiteY0-268" fmla="*/ 349269 h 349269"/>
                    <a:gd name="connsiteX1-269" fmla="*/ 262139 w 713782"/>
                    <a:gd name="connsiteY1-270" fmla="*/ 223173 h 349269"/>
                    <a:gd name="connsiteX2-271" fmla="*/ 457199 w 713782"/>
                    <a:gd name="connsiteY2-272" fmla="*/ 0 h 349269"/>
                    <a:gd name="connsiteX3-273" fmla="*/ 713782 w 713782"/>
                    <a:gd name="connsiteY3-274" fmla="*/ 284696 h 349269"/>
                    <a:gd name="connsiteX0-275" fmla="*/ 0 w 457199"/>
                    <a:gd name="connsiteY0-276" fmla="*/ 349269 h 349269"/>
                    <a:gd name="connsiteX1-277" fmla="*/ 262139 w 457199"/>
                    <a:gd name="connsiteY1-278" fmla="*/ 223173 h 349269"/>
                    <a:gd name="connsiteX2-279" fmla="*/ 457199 w 457199"/>
                    <a:gd name="connsiteY2-280" fmla="*/ 0 h 349269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</a:cxnLst>
                  <a:rect l="l" t="t" r="r" b="b"/>
                  <a:pathLst>
                    <a:path w="457199" h="349269">
                      <a:moveTo>
                        <a:pt x="0" y="349269"/>
                      </a:moveTo>
                      <a:cubicBezTo>
                        <a:pt x="20092" y="284249"/>
                        <a:pt x="185939" y="281384"/>
                        <a:pt x="262139" y="223173"/>
                      </a:cubicBezTo>
                      <a:cubicBezTo>
                        <a:pt x="338339" y="164962"/>
                        <a:pt x="392179" y="0"/>
                        <a:pt x="457199" y="0"/>
                      </a:cubicBezTo>
                    </a:path>
                  </a:pathLst>
                </a:custGeom>
                <a:noFill/>
                <a:ln w="28575" cap="rnd">
                  <a:solidFill>
                    <a:schemeClr val="bg1">
                      <a:alpha val="89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>
                      <a:solidFill>
                        <a:schemeClr val="lt1"/>
                      </a:solidFill>
                    </a:defRPr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350">
                    <a:solidFill>
                      <a:schemeClr val="accent1"/>
                    </a:solidFill>
                    <a:latin typeface="zihun35hao-jindianyahei" panose="00000500000000000000" pitchFamily="2" charset="-122"/>
                    <a:ea typeface="zihun35hao-jindianyahei" panose="00000500000000000000" pitchFamily="2" charset="-122"/>
                    <a:sym typeface="zihun35hao-jindianyahei" panose="00000500000000000000" pitchFamily="2" charset="-122"/>
                  </a:endParaRPr>
                </a:p>
              </p:txBody>
            </p:sp>
            <p:sp>
              <p:nvSpPr>
                <p:cNvPr id="12" name="五角星 2">
                  <a:extLst>
                    <a:ext uri="{FF2B5EF4-FFF2-40B4-BE49-F238E27FC236}">
                      <a16:creationId xmlns:a16="http://schemas.microsoft.com/office/drawing/2014/main" id="{86C0AB23-C38B-4CAC-8231-D03C22D3A4E2}"/>
                    </a:ext>
                  </a:extLst>
                </p:cNvPr>
                <p:cNvSpPr/>
                <p:nvPr/>
              </p:nvSpPr>
              <p:spPr>
                <a:xfrm rot="6997346">
                  <a:off x="11587935" y="4901938"/>
                  <a:ext cx="128719" cy="147271"/>
                </a:xfrm>
                <a:custGeom>
                  <a:avLst/>
                  <a:gdLst>
                    <a:gd name="connsiteX0" fmla="*/ 1 w 914400"/>
                    <a:gd name="connsiteY0" fmla="*/ 349269 h 914400"/>
                    <a:gd name="connsiteX1" fmla="*/ 262140 w 914400"/>
                    <a:gd name="connsiteY1" fmla="*/ 223173 h 914400"/>
                    <a:gd name="connsiteX2" fmla="*/ 457200 w 914400"/>
                    <a:gd name="connsiteY2" fmla="*/ 0 h 914400"/>
                    <a:gd name="connsiteX3" fmla="*/ 652260 w 914400"/>
                    <a:gd name="connsiteY3" fmla="*/ 223173 h 914400"/>
                    <a:gd name="connsiteX4" fmla="*/ 914399 w 914400"/>
                    <a:gd name="connsiteY4" fmla="*/ 349269 h 914400"/>
                    <a:gd name="connsiteX5" fmla="*/ 772814 w 914400"/>
                    <a:gd name="connsiteY5" fmla="*/ 613293 h 914400"/>
                    <a:gd name="connsiteX6" fmla="*/ 739765 w 914400"/>
                    <a:gd name="connsiteY6" fmla="*/ 914398 h 914400"/>
                    <a:gd name="connsiteX7" fmla="*/ 457200 w 914400"/>
                    <a:gd name="connsiteY7" fmla="*/ 854400 h 914400"/>
                    <a:gd name="connsiteX8" fmla="*/ 174635 w 914400"/>
                    <a:gd name="connsiteY8" fmla="*/ 914398 h 914400"/>
                    <a:gd name="connsiteX9" fmla="*/ 141586 w 914400"/>
                    <a:gd name="connsiteY9" fmla="*/ 613293 h 914400"/>
                    <a:gd name="connsiteX10" fmla="*/ 1 w 914400"/>
                    <a:gd name="connsiteY10" fmla="*/ 349269 h 914400"/>
                    <a:gd name="connsiteX0-1" fmla="*/ 0 w 914398"/>
                    <a:gd name="connsiteY0-2" fmla="*/ 349269 h 923906"/>
                    <a:gd name="connsiteX1-3" fmla="*/ 262139 w 914398"/>
                    <a:gd name="connsiteY1-4" fmla="*/ 223173 h 923906"/>
                    <a:gd name="connsiteX2-5" fmla="*/ 457199 w 914398"/>
                    <a:gd name="connsiteY2-6" fmla="*/ 0 h 923906"/>
                    <a:gd name="connsiteX3-7" fmla="*/ 652259 w 914398"/>
                    <a:gd name="connsiteY3-8" fmla="*/ 223173 h 923906"/>
                    <a:gd name="connsiteX4-9" fmla="*/ 914398 w 914398"/>
                    <a:gd name="connsiteY4-10" fmla="*/ 349269 h 923906"/>
                    <a:gd name="connsiteX5-11" fmla="*/ 772813 w 914398"/>
                    <a:gd name="connsiteY5-12" fmla="*/ 613293 h 923906"/>
                    <a:gd name="connsiteX6-13" fmla="*/ 739764 w 914398"/>
                    <a:gd name="connsiteY6-14" fmla="*/ 914398 h 923906"/>
                    <a:gd name="connsiteX7-15" fmla="*/ 457199 w 914398"/>
                    <a:gd name="connsiteY7-16" fmla="*/ 854400 h 923906"/>
                    <a:gd name="connsiteX8-17" fmla="*/ 174634 w 914398"/>
                    <a:gd name="connsiteY8-18" fmla="*/ 914398 h 923906"/>
                    <a:gd name="connsiteX9-19" fmla="*/ 141585 w 914398"/>
                    <a:gd name="connsiteY9-20" fmla="*/ 613293 h 923906"/>
                    <a:gd name="connsiteX10-21" fmla="*/ 0 w 914398"/>
                    <a:gd name="connsiteY10-22" fmla="*/ 349269 h 923906"/>
                    <a:gd name="connsiteX0-23" fmla="*/ 0 w 916461"/>
                    <a:gd name="connsiteY0-24" fmla="*/ 349269 h 923906"/>
                    <a:gd name="connsiteX1-25" fmla="*/ 262139 w 916461"/>
                    <a:gd name="connsiteY1-26" fmla="*/ 223173 h 923906"/>
                    <a:gd name="connsiteX2-27" fmla="*/ 457199 w 916461"/>
                    <a:gd name="connsiteY2-28" fmla="*/ 0 h 923906"/>
                    <a:gd name="connsiteX3-29" fmla="*/ 652259 w 916461"/>
                    <a:gd name="connsiteY3-30" fmla="*/ 223173 h 923906"/>
                    <a:gd name="connsiteX4-31" fmla="*/ 914398 w 916461"/>
                    <a:gd name="connsiteY4-32" fmla="*/ 349269 h 923906"/>
                    <a:gd name="connsiteX5-33" fmla="*/ 772813 w 916461"/>
                    <a:gd name="connsiteY5-34" fmla="*/ 613293 h 923906"/>
                    <a:gd name="connsiteX6-35" fmla="*/ 739764 w 916461"/>
                    <a:gd name="connsiteY6-36" fmla="*/ 914398 h 923906"/>
                    <a:gd name="connsiteX7-37" fmla="*/ 457199 w 916461"/>
                    <a:gd name="connsiteY7-38" fmla="*/ 854400 h 923906"/>
                    <a:gd name="connsiteX8-39" fmla="*/ 174634 w 916461"/>
                    <a:gd name="connsiteY8-40" fmla="*/ 914398 h 923906"/>
                    <a:gd name="connsiteX9-41" fmla="*/ 141585 w 916461"/>
                    <a:gd name="connsiteY9-42" fmla="*/ 613293 h 923906"/>
                    <a:gd name="connsiteX10-43" fmla="*/ 0 w 916461"/>
                    <a:gd name="connsiteY10-44" fmla="*/ 349269 h 923906"/>
                    <a:gd name="connsiteX0-45" fmla="*/ 0 w 916461"/>
                    <a:gd name="connsiteY0-46" fmla="*/ 349269 h 923906"/>
                    <a:gd name="connsiteX1-47" fmla="*/ 262139 w 916461"/>
                    <a:gd name="connsiteY1-48" fmla="*/ 223173 h 923906"/>
                    <a:gd name="connsiteX2-49" fmla="*/ 457199 w 916461"/>
                    <a:gd name="connsiteY2-50" fmla="*/ 0 h 923906"/>
                    <a:gd name="connsiteX3-51" fmla="*/ 652259 w 916461"/>
                    <a:gd name="connsiteY3-52" fmla="*/ 223173 h 923906"/>
                    <a:gd name="connsiteX4-53" fmla="*/ 914398 w 916461"/>
                    <a:gd name="connsiteY4-54" fmla="*/ 349269 h 923906"/>
                    <a:gd name="connsiteX5-55" fmla="*/ 772813 w 916461"/>
                    <a:gd name="connsiteY5-56" fmla="*/ 613293 h 923906"/>
                    <a:gd name="connsiteX6-57" fmla="*/ 739764 w 916461"/>
                    <a:gd name="connsiteY6-58" fmla="*/ 914398 h 923906"/>
                    <a:gd name="connsiteX7-59" fmla="*/ 457199 w 916461"/>
                    <a:gd name="connsiteY7-60" fmla="*/ 854400 h 923906"/>
                    <a:gd name="connsiteX8-61" fmla="*/ 174634 w 916461"/>
                    <a:gd name="connsiteY8-62" fmla="*/ 914398 h 923906"/>
                    <a:gd name="connsiteX9-63" fmla="*/ 141585 w 916461"/>
                    <a:gd name="connsiteY9-64" fmla="*/ 613293 h 923906"/>
                    <a:gd name="connsiteX10-65" fmla="*/ 0 w 916461"/>
                    <a:gd name="connsiteY10-66" fmla="*/ 349269 h 923906"/>
                    <a:gd name="connsiteX0-67" fmla="*/ 2063 w 918524"/>
                    <a:gd name="connsiteY0-68" fmla="*/ 349269 h 923906"/>
                    <a:gd name="connsiteX1-69" fmla="*/ 264202 w 918524"/>
                    <a:gd name="connsiteY1-70" fmla="*/ 223173 h 923906"/>
                    <a:gd name="connsiteX2-71" fmla="*/ 459262 w 918524"/>
                    <a:gd name="connsiteY2-72" fmla="*/ 0 h 923906"/>
                    <a:gd name="connsiteX3-73" fmla="*/ 654322 w 918524"/>
                    <a:gd name="connsiteY3-74" fmla="*/ 223173 h 923906"/>
                    <a:gd name="connsiteX4-75" fmla="*/ 916461 w 918524"/>
                    <a:gd name="connsiteY4-76" fmla="*/ 349269 h 923906"/>
                    <a:gd name="connsiteX5-77" fmla="*/ 774876 w 918524"/>
                    <a:gd name="connsiteY5-78" fmla="*/ 613293 h 923906"/>
                    <a:gd name="connsiteX6-79" fmla="*/ 741827 w 918524"/>
                    <a:gd name="connsiteY6-80" fmla="*/ 914398 h 923906"/>
                    <a:gd name="connsiteX7-81" fmla="*/ 459262 w 918524"/>
                    <a:gd name="connsiteY7-82" fmla="*/ 854400 h 923906"/>
                    <a:gd name="connsiteX8-83" fmla="*/ 176697 w 918524"/>
                    <a:gd name="connsiteY8-84" fmla="*/ 914398 h 923906"/>
                    <a:gd name="connsiteX9-85" fmla="*/ 143648 w 918524"/>
                    <a:gd name="connsiteY9-86" fmla="*/ 613293 h 923906"/>
                    <a:gd name="connsiteX10-87" fmla="*/ 2063 w 918524"/>
                    <a:gd name="connsiteY10-88" fmla="*/ 349269 h 923906"/>
                    <a:gd name="connsiteX0-89" fmla="*/ 2063 w 918524"/>
                    <a:gd name="connsiteY0-90" fmla="*/ 349269 h 923906"/>
                    <a:gd name="connsiteX1-91" fmla="*/ 264202 w 918524"/>
                    <a:gd name="connsiteY1-92" fmla="*/ 223173 h 923906"/>
                    <a:gd name="connsiteX2-93" fmla="*/ 459262 w 918524"/>
                    <a:gd name="connsiteY2-94" fmla="*/ 0 h 923906"/>
                    <a:gd name="connsiteX3-95" fmla="*/ 654322 w 918524"/>
                    <a:gd name="connsiteY3-96" fmla="*/ 223173 h 923906"/>
                    <a:gd name="connsiteX4-97" fmla="*/ 916461 w 918524"/>
                    <a:gd name="connsiteY4-98" fmla="*/ 349269 h 923906"/>
                    <a:gd name="connsiteX5-99" fmla="*/ 774876 w 918524"/>
                    <a:gd name="connsiteY5-100" fmla="*/ 613293 h 923906"/>
                    <a:gd name="connsiteX6-101" fmla="*/ 741827 w 918524"/>
                    <a:gd name="connsiteY6-102" fmla="*/ 914398 h 923906"/>
                    <a:gd name="connsiteX7-103" fmla="*/ 459262 w 918524"/>
                    <a:gd name="connsiteY7-104" fmla="*/ 854400 h 923906"/>
                    <a:gd name="connsiteX8-105" fmla="*/ 176697 w 918524"/>
                    <a:gd name="connsiteY8-106" fmla="*/ 914398 h 923906"/>
                    <a:gd name="connsiteX9-107" fmla="*/ 143648 w 918524"/>
                    <a:gd name="connsiteY9-108" fmla="*/ 613293 h 923906"/>
                    <a:gd name="connsiteX10-109" fmla="*/ 2063 w 918524"/>
                    <a:gd name="connsiteY10-110" fmla="*/ 349269 h 923906"/>
                    <a:gd name="connsiteX0-111" fmla="*/ 2063 w 918524"/>
                    <a:gd name="connsiteY0-112" fmla="*/ 349269 h 923906"/>
                    <a:gd name="connsiteX1-113" fmla="*/ 264202 w 918524"/>
                    <a:gd name="connsiteY1-114" fmla="*/ 223173 h 923906"/>
                    <a:gd name="connsiteX2-115" fmla="*/ 459262 w 918524"/>
                    <a:gd name="connsiteY2-116" fmla="*/ 0 h 923906"/>
                    <a:gd name="connsiteX3-117" fmla="*/ 654322 w 918524"/>
                    <a:gd name="connsiteY3-118" fmla="*/ 223173 h 923906"/>
                    <a:gd name="connsiteX4-119" fmla="*/ 916461 w 918524"/>
                    <a:gd name="connsiteY4-120" fmla="*/ 349269 h 923906"/>
                    <a:gd name="connsiteX5-121" fmla="*/ 774876 w 918524"/>
                    <a:gd name="connsiteY5-122" fmla="*/ 613293 h 923906"/>
                    <a:gd name="connsiteX6-123" fmla="*/ 741827 w 918524"/>
                    <a:gd name="connsiteY6-124" fmla="*/ 914398 h 923906"/>
                    <a:gd name="connsiteX7-125" fmla="*/ 459262 w 918524"/>
                    <a:gd name="connsiteY7-126" fmla="*/ 854400 h 923906"/>
                    <a:gd name="connsiteX8-127" fmla="*/ 176697 w 918524"/>
                    <a:gd name="connsiteY8-128" fmla="*/ 914398 h 923906"/>
                    <a:gd name="connsiteX9-129" fmla="*/ 143648 w 918524"/>
                    <a:gd name="connsiteY9-130" fmla="*/ 613293 h 923906"/>
                    <a:gd name="connsiteX10-131" fmla="*/ 2063 w 918524"/>
                    <a:gd name="connsiteY10-132" fmla="*/ 349269 h 923906"/>
                    <a:gd name="connsiteX0-133" fmla="*/ 2063 w 918524"/>
                    <a:gd name="connsiteY0-134" fmla="*/ 349269 h 923906"/>
                    <a:gd name="connsiteX1-135" fmla="*/ 264202 w 918524"/>
                    <a:gd name="connsiteY1-136" fmla="*/ 223173 h 923906"/>
                    <a:gd name="connsiteX2-137" fmla="*/ 459262 w 918524"/>
                    <a:gd name="connsiteY2-138" fmla="*/ 0 h 923906"/>
                    <a:gd name="connsiteX3-139" fmla="*/ 654322 w 918524"/>
                    <a:gd name="connsiteY3-140" fmla="*/ 223173 h 923906"/>
                    <a:gd name="connsiteX4-141" fmla="*/ 916461 w 918524"/>
                    <a:gd name="connsiteY4-142" fmla="*/ 349269 h 923906"/>
                    <a:gd name="connsiteX5-143" fmla="*/ 774876 w 918524"/>
                    <a:gd name="connsiteY5-144" fmla="*/ 613293 h 923906"/>
                    <a:gd name="connsiteX6-145" fmla="*/ 741827 w 918524"/>
                    <a:gd name="connsiteY6-146" fmla="*/ 914398 h 923906"/>
                    <a:gd name="connsiteX7-147" fmla="*/ 459262 w 918524"/>
                    <a:gd name="connsiteY7-148" fmla="*/ 854400 h 923906"/>
                    <a:gd name="connsiteX8-149" fmla="*/ 176697 w 918524"/>
                    <a:gd name="connsiteY8-150" fmla="*/ 914398 h 923906"/>
                    <a:gd name="connsiteX9-151" fmla="*/ 143648 w 918524"/>
                    <a:gd name="connsiteY9-152" fmla="*/ 613293 h 923906"/>
                    <a:gd name="connsiteX10-153" fmla="*/ 2063 w 918524"/>
                    <a:gd name="connsiteY10-154" fmla="*/ 349269 h 923906"/>
                    <a:gd name="connsiteX0-155" fmla="*/ 654322 w 918524"/>
                    <a:gd name="connsiteY0-156" fmla="*/ 223173 h 923906"/>
                    <a:gd name="connsiteX1-157" fmla="*/ 916461 w 918524"/>
                    <a:gd name="connsiteY1-158" fmla="*/ 349269 h 923906"/>
                    <a:gd name="connsiteX2-159" fmla="*/ 774876 w 918524"/>
                    <a:gd name="connsiteY2-160" fmla="*/ 613293 h 923906"/>
                    <a:gd name="connsiteX3-161" fmla="*/ 741827 w 918524"/>
                    <a:gd name="connsiteY3-162" fmla="*/ 914398 h 923906"/>
                    <a:gd name="connsiteX4-163" fmla="*/ 459262 w 918524"/>
                    <a:gd name="connsiteY4-164" fmla="*/ 854400 h 923906"/>
                    <a:gd name="connsiteX5-165" fmla="*/ 176697 w 918524"/>
                    <a:gd name="connsiteY5-166" fmla="*/ 914398 h 923906"/>
                    <a:gd name="connsiteX6-167" fmla="*/ 143648 w 918524"/>
                    <a:gd name="connsiteY6-168" fmla="*/ 613293 h 923906"/>
                    <a:gd name="connsiteX7-169" fmla="*/ 2063 w 918524"/>
                    <a:gd name="connsiteY7-170" fmla="*/ 349269 h 923906"/>
                    <a:gd name="connsiteX8-171" fmla="*/ 264202 w 918524"/>
                    <a:gd name="connsiteY8-172" fmla="*/ 223173 h 923906"/>
                    <a:gd name="connsiteX9-173" fmla="*/ 459262 w 918524"/>
                    <a:gd name="connsiteY9-174" fmla="*/ 0 h 923906"/>
                    <a:gd name="connsiteX10-175" fmla="*/ 715845 w 918524"/>
                    <a:gd name="connsiteY10-176" fmla="*/ 284696 h 923906"/>
                    <a:gd name="connsiteX0-177" fmla="*/ 916461 w 918524"/>
                    <a:gd name="connsiteY0-178" fmla="*/ 349269 h 923906"/>
                    <a:gd name="connsiteX1-179" fmla="*/ 774876 w 918524"/>
                    <a:gd name="connsiteY1-180" fmla="*/ 613293 h 923906"/>
                    <a:gd name="connsiteX2-181" fmla="*/ 741827 w 918524"/>
                    <a:gd name="connsiteY2-182" fmla="*/ 914398 h 923906"/>
                    <a:gd name="connsiteX3-183" fmla="*/ 459262 w 918524"/>
                    <a:gd name="connsiteY3-184" fmla="*/ 854400 h 923906"/>
                    <a:gd name="connsiteX4-185" fmla="*/ 176697 w 918524"/>
                    <a:gd name="connsiteY4-186" fmla="*/ 914398 h 923906"/>
                    <a:gd name="connsiteX5-187" fmla="*/ 143648 w 918524"/>
                    <a:gd name="connsiteY5-188" fmla="*/ 613293 h 923906"/>
                    <a:gd name="connsiteX6-189" fmla="*/ 2063 w 918524"/>
                    <a:gd name="connsiteY6-190" fmla="*/ 349269 h 923906"/>
                    <a:gd name="connsiteX7-191" fmla="*/ 264202 w 918524"/>
                    <a:gd name="connsiteY7-192" fmla="*/ 223173 h 923906"/>
                    <a:gd name="connsiteX8-193" fmla="*/ 459262 w 918524"/>
                    <a:gd name="connsiteY8-194" fmla="*/ 0 h 923906"/>
                    <a:gd name="connsiteX9-195" fmla="*/ 715845 w 918524"/>
                    <a:gd name="connsiteY9-196" fmla="*/ 284696 h 923906"/>
                    <a:gd name="connsiteX0-197" fmla="*/ 774876 w 774876"/>
                    <a:gd name="connsiteY0-198" fmla="*/ 613293 h 923906"/>
                    <a:gd name="connsiteX1-199" fmla="*/ 741827 w 774876"/>
                    <a:gd name="connsiteY1-200" fmla="*/ 914398 h 923906"/>
                    <a:gd name="connsiteX2-201" fmla="*/ 459262 w 774876"/>
                    <a:gd name="connsiteY2-202" fmla="*/ 854400 h 923906"/>
                    <a:gd name="connsiteX3-203" fmla="*/ 176697 w 774876"/>
                    <a:gd name="connsiteY3-204" fmla="*/ 914398 h 923906"/>
                    <a:gd name="connsiteX4-205" fmla="*/ 143648 w 774876"/>
                    <a:gd name="connsiteY4-206" fmla="*/ 613293 h 923906"/>
                    <a:gd name="connsiteX5-207" fmla="*/ 2063 w 774876"/>
                    <a:gd name="connsiteY5-208" fmla="*/ 349269 h 923906"/>
                    <a:gd name="connsiteX6-209" fmla="*/ 264202 w 774876"/>
                    <a:gd name="connsiteY6-210" fmla="*/ 223173 h 923906"/>
                    <a:gd name="connsiteX7-211" fmla="*/ 459262 w 774876"/>
                    <a:gd name="connsiteY7-212" fmla="*/ 0 h 923906"/>
                    <a:gd name="connsiteX8-213" fmla="*/ 715845 w 774876"/>
                    <a:gd name="connsiteY8-214" fmla="*/ 284696 h 923906"/>
                    <a:gd name="connsiteX0-215" fmla="*/ 741827 w 741827"/>
                    <a:gd name="connsiteY0-216" fmla="*/ 914398 h 923906"/>
                    <a:gd name="connsiteX1-217" fmla="*/ 459262 w 741827"/>
                    <a:gd name="connsiteY1-218" fmla="*/ 854400 h 923906"/>
                    <a:gd name="connsiteX2-219" fmla="*/ 176697 w 741827"/>
                    <a:gd name="connsiteY2-220" fmla="*/ 914398 h 923906"/>
                    <a:gd name="connsiteX3-221" fmla="*/ 143648 w 741827"/>
                    <a:gd name="connsiteY3-222" fmla="*/ 613293 h 923906"/>
                    <a:gd name="connsiteX4-223" fmla="*/ 2063 w 741827"/>
                    <a:gd name="connsiteY4-224" fmla="*/ 349269 h 923906"/>
                    <a:gd name="connsiteX5-225" fmla="*/ 264202 w 741827"/>
                    <a:gd name="connsiteY5-226" fmla="*/ 223173 h 923906"/>
                    <a:gd name="connsiteX6-227" fmla="*/ 459262 w 741827"/>
                    <a:gd name="connsiteY6-228" fmla="*/ 0 h 923906"/>
                    <a:gd name="connsiteX7-229" fmla="*/ 715845 w 741827"/>
                    <a:gd name="connsiteY7-230" fmla="*/ 284696 h 923906"/>
                    <a:gd name="connsiteX0-231" fmla="*/ 459262 w 715845"/>
                    <a:gd name="connsiteY0-232" fmla="*/ 854400 h 916632"/>
                    <a:gd name="connsiteX1-233" fmla="*/ 176697 w 715845"/>
                    <a:gd name="connsiteY1-234" fmla="*/ 914398 h 916632"/>
                    <a:gd name="connsiteX2-235" fmla="*/ 143648 w 715845"/>
                    <a:gd name="connsiteY2-236" fmla="*/ 613293 h 916632"/>
                    <a:gd name="connsiteX3-237" fmla="*/ 2063 w 715845"/>
                    <a:gd name="connsiteY3-238" fmla="*/ 349269 h 916632"/>
                    <a:gd name="connsiteX4-239" fmla="*/ 264202 w 715845"/>
                    <a:gd name="connsiteY4-240" fmla="*/ 223173 h 916632"/>
                    <a:gd name="connsiteX5-241" fmla="*/ 459262 w 715845"/>
                    <a:gd name="connsiteY5-242" fmla="*/ 0 h 916632"/>
                    <a:gd name="connsiteX6-243" fmla="*/ 715845 w 715845"/>
                    <a:gd name="connsiteY6-244" fmla="*/ 284696 h 916632"/>
                    <a:gd name="connsiteX0-245" fmla="*/ 176697 w 715845"/>
                    <a:gd name="connsiteY0-246" fmla="*/ 914398 h 914398"/>
                    <a:gd name="connsiteX1-247" fmla="*/ 143648 w 715845"/>
                    <a:gd name="connsiteY1-248" fmla="*/ 613293 h 914398"/>
                    <a:gd name="connsiteX2-249" fmla="*/ 2063 w 715845"/>
                    <a:gd name="connsiteY2-250" fmla="*/ 349269 h 914398"/>
                    <a:gd name="connsiteX3-251" fmla="*/ 264202 w 715845"/>
                    <a:gd name="connsiteY3-252" fmla="*/ 223173 h 914398"/>
                    <a:gd name="connsiteX4-253" fmla="*/ 459262 w 715845"/>
                    <a:gd name="connsiteY4-254" fmla="*/ 0 h 914398"/>
                    <a:gd name="connsiteX5-255" fmla="*/ 715845 w 715845"/>
                    <a:gd name="connsiteY5-256" fmla="*/ 284696 h 914398"/>
                    <a:gd name="connsiteX0-257" fmla="*/ 143648 w 715845"/>
                    <a:gd name="connsiteY0-258" fmla="*/ 613293 h 613293"/>
                    <a:gd name="connsiteX1-259" fmla="*/ 2063 w 715845"/>
                    <a:gd name="connsiteY1-260" fmla="*/ 349269 h 613293"/>
                    <a:gd name="connsiteX2-261" fmla="*/ 264202 w 715845"/>
                    <a:gd name="connsiteY2-262" fmla="*/ 223173 h 613293"/>
                    <a:gd name="connsiteX3-263" fmla="*/ 459262 w 715845"/>
                    <a:gd name="connsiteY3-264" fmla="*/ 0 h 613293"/>
                    <a:gd name="connsiteX4-265" fmla="*/ 715845 w 715845"/>
                    <a:gd name="connsiteY4-266" fmla="*/ 284696 h 613293"/>
                    <a:gd name="connsiteX0-267" fmla="*/ 0 w 713782"/>
                    <a:gd name="connsiteY0-268" fmla="*/ 349269 h 349269"/>
                    <a:gd name="connsiteX1-269" fmla="*/ 262139 w 713782"/>
                    <a:gd name="connsiteY1-270" fmla="*/ 223173 h 349269"/>
                    <a:gd name="connsiteX2-271" fmla="*/ 457199 w 713782"/>
                    <a:gd name="connsiteY2-272" fmla="*/ 0 h 349269"/>
                    <a:gd name="connsiteX3-273" fmla="*/ 713782 w 713782"/>
                    <a:gd name="connsiteY3-274" fmla="*/ 284696 h 349269"/>
                    <a:gd name="connsiteX0-275" fmla="*/ 0 w 457199"/>
                    <a:gd name="connsiteY0-276" fmla="*/ 349269 h 349269"/>
                    <a:gd name="connsiteX1-277" fmla="*/ 262139 w 457199"/>
                    <a:gd name="connsiteY1-278" fmla="*/ 223173 h 349269"/>
                    <a:gd name="connsiteX2-279" fmla="*/ 457199 w 457199"/>
                    <a:gd name="connsiteY2-280" fmla="*/ 0 h 349269"/>
                    <a:gd name="connsiteX0-281" fmla="*/ 0 w 195060"/>
                    <a:gd name="connsiteY0-282" fmla="*/ 223173 h 223173"/>
                    <a:gd name="connsiteX1-283" fmla="*/ 195060 w 195060"/>
                    <a:gd name="connsiteY1-284" fmla="*/ 0 h 223173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</a:cxnLst>
                  <a:rect l="l" t="t" r="r" b="b"/>
                  <a:pathLst>
                    <a:path w="195060" h="223173">
                      <a:moveTo>
                        <a:pt x="0" y="223173"/>
                      </a:moveTo>
                      <a:cubicBezTo>
                        <a:pt x="76200" y="164962"/>
                        <a:pt x="130040" y="0"/>
                        <a:pt x="195060" y="0"/>
                      </a:cubicBezTo>
                    </a:path>
                  </a:pathLst>
                </a:custGeom>
                <a:noFill/>
                <a:ln w="28575" cap="rnd">
                  <a:solidFill>
                    <a:schemeClr val="bg1">
                      <a:alpha val="69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>
                      <a:solidFill>
                        <a:schemeClr val="lt1"/>
                      </a:solidFill>
                    </a:defRPr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350">
                    <a:solidFill>
                      <a:schemeClr val="accent1"/>
                    </a:solidFill>
                    <a:latin typeface="zihun35hao-jindianyahei" panose="00000500000000000000" pitchFamily="2" charset="-122"/>
                    <a:ea typeface="zihun35hao-jindianyahei" panose="00000500000000000000" pitchFamily="2" charset="-122"/>
                    <a:sym typeface="zihun35hao-jindianyahei" panose="00000500000000000000" pitchFamily="2" charset="-122"/>
                  </a:endParaRPr>
                </a:p>
              </p:txBody>
            </p:sp>
          </p:grpSp>
        </p:grpSp>
      </p:grpSp>
      <p:sp>
        <p:nvSpPr>
          <p:cNvPr id="18" name="TextBox 17"/>
          <p:cNvSpPr txBox="1"/>
          <p:nvPr/>
        </p:nvSpPr>
        <p:spPr>
          <a:xfrm>
            <a:off x="4744080" y="6136358"/>
            <a:ext cx="29005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>
                <a:solidFill>
                  <a:srgbClr val="00B050"/>
                </a:solidFill>
                <a:effectLst>
                  <a:reflection blurRad="6350" stA="55000" endA="300" endPos="45500" dir="5400000" sy="-100000" algn="bl" rotWithShape="0"/>
                </a:effectLst>
                <a:latin typeface="SVN-Gretoon" panose="02040603050506020204" pitchFamily="18" charset="0"/>
              </a:rPr>
              <a:t>Khoa học</a:t>
            </a:r>
          </a:p>
        </p:txBody>
      </p:sp>
    </p:spTree>
    <p:extLst>
      <p:ext uri="{BB962C8B-B14F-4D97-AF65-F5344CB8AC3E}">
        <p14:creationId xmlns:p14="http://schemas.microsoft.com/office/powerpoint/2010/main" val="1046895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21" grpId="0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36884" y="1381753"/>
            <a:ext cx="3433012" cy="502118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Google Shape;862;p28">
            <a:extLst>
              <a:ext uri="{FF2B5EF4-FFF2-40B4-BE49-F238E27FC236}">
                <a16:creationId xmlns:a16="http://schemas.microsoft.com/office/drawing/2014/main" id="{23BFAFE4-3383-46B0-9E24-E484E7EA84DF}"/>
              </a:ext>
            </a:extLst>
          </p:cNvPr>
          <p:cNvSpPr txBox="1"/>
          <p:nvPr/>
        </p:nvSpPr>
        <p:spPr>
          <a:xfrm>
            <a:off x="2670422" y="-56147"/>
            <a:ext cx="6374033" cy="1437900"/>
          </a:xfrm>
          <a:prstGeom prst="rect">
            <a:avLst/>
          </a:prstGeom>
          <a:noFill/>
          <a:ln>
            <a:noFill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600" b="1">
                <a:ln w="38100">
                  <a:solidFill>
                    <a:srgbClr val="00FFFF"/>
                  </a:solidFill>
                </a:ln>
                <a:solidFill>
                  <a:srgbClr val="002060"/>
                </a:solidFill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  <a:latin typeface="#9Slide07 SFU Rhythm" panose="00000400000000000000" pitchFamily="2" charset="0"/>
                <a:ea typeface="Pompiere"/>
                <a:cs typeface="Pompiere"/>
                <a:sym typeface="Pompiere"/>
              </a:rPr>
              <a:t>M</a:t>
            </a:r>
            <a:r>
              <a:rPr lang="en" sz="6600" b="1">
                <a:ln w="38100">
                  <a:solidFill>
                    <a:srgbClr val="00FFFF"/>
                  </a:solidFill>
                </a:ln>
                <a:solidFill>
                  <a:srgbClr val="002060"/>
                </a:solidFill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  <a:latin typeface="#9Slide07 SFU Rhythm" panose="00000400000000000000" pitchFamily="2" charset="0"/>
                <a:ea typeface="Pompiere"/>
                <a:cs typeface="Pompiere"/>
                <a:sym typeface="Pompiere"/>
              </a:rPr>
              <a:t>ục tiêu</a:t>
            </a:r>
            <a:endParaRPr sz="6600" b="1" dirty="0">
              <a:ln w="38100">
                <a:solidFill>
                  <a:srgbClr val="00FFFF"/>
                </a:solidFill>
              </a:ln>
              <a:solidFill>
                <a:srgbClr val="00206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  <a:latin typeface="#9Slide07 SFU Rhythm" panose="00000400000000000000" pitchFamily="2" charset="0"/>
              <a:ea typeface="Pompiere"/>
              <a:cs typeface="Pompiere"/>
              <a:sym typeface="Pompiere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4386928" y="1381753"/>
            <a:ext cx="3433012" cy="502118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8375462" y="1381753"/>
            <a:ext cx="3433012" cy="502118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481263" y="1524000"/>
            <a:ext cx="3144253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nl-NL" sz="3600" b="1">
                <a:latin typeface="UTM Aptima" panose="02040603050506020204" pitchFamily="18" charset="0"/>
              </a:rPr>
              <a:t>- HS nêu được những yếu tố cần để duy trì sự sống của động vật như: nước, thức ăn, không khí, ánh sáng.</a:t>
            </a:r>
            <a:endParaRPr lang="en-US" sz="3600" b="1">
              <a:latin typeface="UTM Aptima" panose="02040603050506020204" pitchFamily="18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4507832" y="1437681"/>
            <a:ext cx="312821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nl-NL" sz="3600"/>
              <a:t> - </a:t>
            </a:r>
            <a:r>
              <a:rPr lang="nl-NL" sz="3600" b="1">
                <a:latin typeface="UTM Aptima" panose="02040603050506020204" pitchFamily="18" charset="0"/>
              </a:rPr>
              <a:t>Quan sát, so sánh và phán đoán các khả năng xảy ra với động vật khi được nuôi trong những điều kiện khác nhau. </a:t>
            </a:r>
            <a:endParaRPr lang="en-US" sz="3600" b="1">
              <a:latin typeface="UTM Aptima" panose="02040603050506020204" pitchFamily="18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8557876" y="1437681"/>
            <a:ext cx="3120777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altLang="en-US" sz="3400" b="1">
                <a:latin typeface="UTM Aptima" panose="02040603050506020204" pitchFamily="18" charset="0"/>
                <a:sym typeface="Wingdings" panose="05000000000000000000" pitchFamily="2" charset="2"/>
              </a:rPr>
              <a:t>  - Giúp các em học tập thoải mái, yêu thích môn học.  Giáo dục học sinh có ý thức bảo môi trường (cây xanh,  nguồn nước).</a:t>
            </a:r>
          </a:p>
        </p:txBody>
      </p:sp>
    </p:spTree>
    <p:extLst>
      <p:ext uri="{BB962C8B-B14F-4D97-AF65-F5344CB8AC3E}">
        <p14:creationId xmlns:p14="http://schemas.microsoft.com/office/powerpoint/2010/main" val="2690590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8" presetClass="entr" presetSubtype="0" accel="5000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2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3" grpId="1"/>
      <p:bldP spid="6" grpId="0" animBg="1"/>
      <p:bldP spid="7" grpId="0" animBg="1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082835" y="2103120"/>
            <a:ext cx="811203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600">
                <a:ln w="139700">
                  <a:solidFill>
                    <a:schemeClr val="bg1"/>
                  </a:solidFill>
                </a:ln>
                <a:solidFill>
                  <a:schemeClr val="bg1"/>
                </a:solidFill>
                <a:latin typeface="UTM Showcard" panose="02040603050506020204" pitchFamily="18" charset="0"/>
              </a:rPr>
              <a:t>KHÁM PHÁ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082835" y="2116183"/>
            <a:ext cx="8112034" cy="156966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extrusionH="57150">
              <a:bevelT h="25400" prst="softRound"/>
            </a:sp3d>
          </a:bodyPr>
          <a:lstStyle/>
          <a:p>
            <a:r>
              <a:rPr lang="en-US" sz="9600">
                <a:solidFill>
                  <a:srgbClr val="FFC000"/>
                </a:solidFill>
                <a:latin typeface="UTM Showcard" panose="02040603050506020204" pitchFamily="18" charset="0"/>
              </a:rPr>
              <a:t>KHÁM PHÁ</a:t>
            </a:r>
          </a:p>
        </p:txBody>
      </p:sp>
    </p:spTree>
    <p:extLst>
      <p:ext uri="{BB962C8B-B14F-4D97-AF65-F5344CB8AC3E}">
        <p14:creationId xmlns:p14="http://schemas.microsoft.com/office/powerpoint/2010/main" val="254317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8">
            <a:extLst>
              <a:ext uri="{FF2B5EF4-FFF2-40B4-BE49-F238E27FC236}">
                <a16:creationId xmlns:a16="http://schemas.microsoft.com/office/drawing/2014/main" id="{556DB85D-44CA-4C00-AE46-9DFA28F4EC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98127">
            <a:off x="3238314" y="-564122"/>
            <a:ext cx="6923928" cy="69239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4047433" y="1743680"/>
            <a:ext cx="530569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en-US" sz="4800" b="1">
                <a:solidFill>
                  <a:srgbClr val="0000FF"/>
                </a:solidFill>
                <a:latin typeface="UTM Aptima" panose="02040603050506020204" pitchFamily="18" charset="0"/>
              </a:rPr>
              <a:t>Theo bạn, </a:t>
            </a:r>
          </a:p>
          <a:p>
            <a:pPr algn="ctr"/>
            <a:r>
              <a:rPr lang="en-US" altLang="en-US" sz="4800" b="1">
                <a:solidFill>
                  <a:srgbClr val="0000FF"/>
                </a:solidFill>
                <a:latin typeface="UTM Aptima" panose="02040603050506020204" pitchFamily="18" charset="0"/>
              </a:rPr>
              <a:t>động vật sinh sống được l</a:t>
            </a:r>
            <a:r>
              <a:rPr lang="en-US" altLang="en-US" sz="4800" b="1">
                <a:solidFill>
                  <a:srgbClr val="0000FF"/>
                </a:solidFill>
                <a:latin typeface="UTM Aptima" panose="02040603050506020204" pitchFamily="18" charset="0"/>
                <a:cs typeface="Times New Roman" panose="02020603050405020304" pitchFamily="18" charset="0"/>
              </a:rPr>
              <a:t>à</a:t>
            </a:r>
            <a:r>
              <a:rPr lang="en-US" altLang="en-US" sz="4800" b="1">
                <a:solidFill>
                  <a:srgbClr val="0000FF"/>
                </a:solidFill>
                <a:latin typeface="UTM Aptima" panose="02040603050506020204" pitchFamily="18" charset="0"/>
              </a:rPr>
              <a:t> nhờ đâu?</a:t>
            </a:r>
            <a:endParaRPr lang="en-US" altLang="en-US" sz="3200" b="1">
              <a:solidFill>
                <a:srgbClr val="0000FF"/>
              </a:solidFill>
              <a:latin typeface="UTM Aptima" panose="020406030505060202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2" descr="Cartoon happy school boy waving hand Premium Vector">
            <a:extLst>
              <a:ext uri="{FF2B5EF4-FFF2-40B4-BE49-F238E27FC236}">
                <a16:creationId xmlns:a16="http://schemas.microsoft.com/office/drawing/2014/main" id="{C5571714-AE9A-4FF6-8427-5328FAE3DC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>
                        <a14:foregroundMark x1="51702" y1="31789" x2="57234" y2="38658"/>
                        <a14:foregroundMark x1="51064" y1="85304" x2="51064" y2="85304"/>
                        <a14:foregroundMark x1="37660" y1="88179" x2="37660" y2="8817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-171115" y="836101"/>
            <a:ext cx="4922409" cy="6556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6548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52926" y="176463"/>
            <a:ext cx="11486148" cy="6464969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673768" y="497305"/>
            <a:ext cx="1047549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u="sng">
                <a:solidFill>
                  <a:srgbClr val="002060"/>
                </a:solidFill>
                <a:latin typeface="UTM Guanine" panose="02040603050506020204" pitchFamily="18" charset="0"/>
              </a:rPr>
              <a:t>Hoạt động 1</a:t>
            </a:r>
            <a:r>
              <a:rPr lang="en-US" sz="4800">
                <a:solidFill>
                  <a:srgbClr val="0070C0"/>
                </a:solidFill>
                <a:latin typeface="UTM Guanine" panose="02040603050506020204" pitchFamily="18" charset="0"/>
              </a:rPr>
              <a:t>: Mô tả thí nghiệm</a:t>
            </a:r>
          </a:p>
        </p:txBody>
      </p:sp>
      <p:sp>
        <p:nvSpPr>
          <p:cNvPr id="4" name="Google Shape;117;p2"/>
          <p:cNvSpPr/>
          <p:nvPr/>
        </p:nvSpPr>
        <p:spPr>
          <a:xfrm>
            <a:off x="5309937" y="2550695"/>
            <a:ext cx="6160168" cy="3529263"/>
          </a:xfrm>
          <a:prstGeom prst="roundRect">
            <a:avLst>
              <a:gd name="adj" fmla="val 16667"/>
            </a:avLst>
          </a:prstGeom>
          <a:noFill/>
          <a:ln w="38100" cap="flat" cmpd="sng">
            <a:solidFill>
              <a:srgbClr val="FF0066"/>
            </a:solidFill>
            <a:prstDash val="dash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3600" b="0" i="0" u="none" strike="noStrike" cap="none" dirty="0">
              <a:solidFill>
                <a:schemeClr val="accent1"/>
              </a:solidFill>
              <a:latin typeface="Tahoma"/>
              <a:ea typeface="Tahoma"/>
              <a:cs typeface="Tahoma"/>
              <a:sym typeface="Tahoma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727032" y="2704886"/>
            <a:ext cx="5452035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altLang="en-US" sz="5400" b="1">
                <a:solidFill>
                  <a:schemeClr val="accent2">
                    <a:lumMod val="75000"/>
                  </a:schemeClr>
                </a:solidFill>
                <a:latin typeface="UTM Alexander" panose="02040603050506020204" pitchFamily="18" charset="0"/>
              </a:rPr>
              <a:t>  </a:t>
            </a:r>
            <a:r>
              <a:rPr lang="en-US" altLang="en-US" sz="4800" b="1">
                <a:solidFill>
                  <a:schemeClr val="accent2">
                    <a:lumMod val="75000"/>
                  </a:schemeClr>
                </a:solidFill>
                <a:latin typeface="UTM Alexander" panose="02040603050506020204" pitchFamily="18" charset="0"/>
              </a:rPr>
              <a:t>Quan sát mỗi con chuột sống trong từng chiếc hộp  qua thí nghiệm sau.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>
                        <a14:foregroundMark x1="37199" y1="30200" x2="42170" y2="36750"/>
                        <a14:foregroundMark x1="45858" y1="32747" x2="41956" y2="39539"/>
                        <a14:foregroundMark x1="25655" y1="50273" x2="29396" y2="48878"/>
                        <a14:foregroundMark x1="28968" y1="47241" x2="30625" y2="47483"/>
                        <a14:foregroundMark x1="41956" y1="64099" x2="46713" y2="64099"/>
                        <a14:foregroundMark x1="76376" y1="23166" x2="79262" y2="75318"/>
                        <a14:foregroundMark x1="79904" y1="19406" x2="80492" y2="19891"/>
                        <a14:foregroundMark x1="65473" y1="47483" x2="68947" y2="54033"/>
                        <a14:foregroundMark x1="74345" y1="45361" x2="75788" y2="60340"/>
                        <a14:foregroundMark x1="20951" y1="56155" x2="20951" y2="56155"/>
                        <a14:foregroundMark x1="20951" y1="56155" x2="23838" y2="57065"/>
                        <a14:foregroundMark x1="22982" y1="55428" x2="26937" y2="56822"/>
                        <a14:foregroundMark x1="17638" y1="62462" x2="18279" y2="78836"/>
                        <a14:foregroundMark x1="63816" y1="61734" x2="62961" y2="7786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-1195986" y="1649144"/>
            <a:ext cx="7418042" cy="65371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0361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 animBg="1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92505" y="192506"/>
            <a:ext cx="11839074" cy="652913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jh</a:t>
            </a:r>
          </a:p>
        </p:txBody>
      </p:sp>
      <p:sp>
        <p:nvSpPr>
          <p:cNvPr id="5" name="Google Shape;117;p2"/>
          <p:cNvSpPr/>
          <p:nvPr/>
        </p:nvSpPr>
        <p:spPr>
          <a:xfrm>
            <a:off x="368968" y="449342"/>
            <a:ext cx="11518232" cy="850069"/>
          </a:xfrm>
          <a:prstGeom prst="roundRect">
            <a:avLst>
              <a:gd name="adj" fmla="val 16667"/>
            </a:avLst>
          </a:prstGeom>
          <a:noFill/>
          <a:ln w="38100" cap="flat" cmpd="sng">
            <a:solidFill>
              <a:srgbClr val="FF0066"/>
            </a:solidFill>
            <a:prstDash val="dash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3600" b="0" i="0" u="none" strike="noStrike" cap="none" dirty="0">
              <a:solidFill>
                <a:schemeClr val="accent1"/>
              </a:solidFill>
              <a:latin typeface="Tahoma"/>
              <a:ea typeface="Tahoma"/>
              <a:cs typeface="Tahoma"/>
              <a:sym typeface="Tahoma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61474" y="497468"/>
            <a:ext cx="111813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3600" b="1">
                <a:solidFill>
                  <a:srgbClr val="002060"/>
                </a:solidFill>
                <a:latin typeface="UTM Guanine" panose="02040603050506020204" pitchFamily="18" charset="0"/>
              </a:rPr>
              <a:t>Quan sát các hình SGK từ 1 đến 5 v</a:t>
            </a:r>
            <a:r>
              <a:rPr lang="en-US" altLang="en-US" sz="3600" b="1">
                <a:solidFill>
                  <a:srgbClr val="002060"/>
                </a:solidFill>
                <a:latin typeface="UTM Guanine" panose="02040603050506020204" pitchFamily="18" charset="0"/>
                <a:cs typeface="Times New Roman" panose="02020603050405020304" pitchFamily="18" charset="0"/>
              </a:rPr>
              <a:t>à</a:t>
            </a:r>
            <a:r>
              <a:rPr lang="en-US" altLang="en-US" sz="3600" b="1">
                <a:solidFill>
                  <a:srgbClr val="002060"/>
                </a:solidFill>
                <a:latin typeface="UTM Guanine" panose="02040603050506020204" pitchFamily="18" charset="0"/>
              </a:rPr>
              <a:t> cho biết:</a:t>
            </a:r>
            <a:endParaRPr lang="en-US" altLang="en-US" sz="3600" b="1">
              <a:solidFill>
                <a:srgbClr val="002060"/>
              </a:solidFill>
              <a:latin typeface="UTM Guanine" panose="020406030505060202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Text Box 24"/>
          <p:cNvSpPr txBox="1">
            <a:spLocks noChangeArrowheads="1"/>
          </p:cNvSpPr>
          <p:nvPr/>
        </p:nvSpPr>
        <p:spPr bwMode="auto">
          <a:xfrm>
            <a:off x="531396" y="1482721"/>
            <a:ext cx="5185609" cy="193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4000" b="1">
                <a:solidFill>
                  <a:srgbClr val="C00000"/>
                </a:solidFill>
                <a:latin typeface="UTM Aptima" panose="02040603050506020204" pitchFamily="18" charset="0"/>
              </a:rPr>
              <a:t>1. Mỗi con chuột từng trường hợp sống trong điều kiện n</a:t>
            </a:r>
            <a:r>
              <a:rPr lang="en-US" altLang="en-US" sz="4000" b="1">
                <a:solidFill>
                  <a:srgbClr val="C00000"/>
                </a:solidFill>
                <a:latin typeface="UTM Aptima" panose="02040603050506020204" pitchFamily="18" charset="0"/>
                <a:cs typeface="Times New Roman" panose="02020603050405020304" pitchFamily="18" charset="0"/>
              </a:rPr>
              <a:t>à</a:t>
            </a:r>
            <a:r>
              <a:rPr lang="en-US" altLang="en-US" sz="4000" b="1">
                <a:solidFill>
                  <a:srgbClr val="C00000"/>
                </a:solidFill>
                <a:latin typeface="UTM Aptima" panose="02040603050506020204" pitchFamily="18" charset="0"/>
              </a:rPr>
              <a:t>o? </a:t>
            </a:r>
            <a:endParaRPr lang="en-US" altLang="en-US" sz="4000" b="1">
              <a:solidFill>
                <a:srgbClr val="C00000"/>
              </a:solidFill>
              <a:latin typeface="UTM Aptima" panose="020406030505060202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Text Box 25"/>
          <p:cNvSpPr txBox="1">
            <a:spLocks noChangeArrowheads="1"/>
          </p:cNvSpPr>
          <p:nvPr/>
        </p:nvSpPr>
        <p:spPr bwMode="auto">
          <a:xfrm>
            <a:off x="368968" y="3466857"/>
            <a:ext cx="4186990" cy="31700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4000" b="1">
                <a:solidFill>
                  <a:schemeClr val="accent4">
                    <a:lumMod val="50000"/>
                  </a:schemeClr>
                </a:solidFill>
                <a:latin typeface="UTM Aptima" panose="02040603050506020204" pitchFamily="18" charset="0"/>
              </a:rPr>
              <a:t>2. Kể các yếu tố đã có hoặc còn thiếu cho sự sống của mỗi chuột trong mỗi hình.</a:t>
            </a:r>
            <a:endParaRPr lang="en-US" altLang="en-US" sz="4000" b="1">
              <a:solidFill>
                <a:schemeClr val="accent4">
                  <a:lumMod val="50000"/>
                </a:schemeClr>
              </a:solidFill>
              <a:latin typeface="UTM Aptima" panose="020406030505060202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9" name="Picture 7" descr="Picture4"/>
          <p:cNvPicPr>
            <a:picLocks noChangeAspect="1" noChangeArrowheads="1"/>
          </p:cNvPicPr>
          <p:nvPr/>
        </p:nvPicPr>
        <p:blipFill>
          <a:blip r:embed="rId2">
            <a:lum bright="-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3832" y="1619847"/>
            <a:ext cx="2539811" cy="19470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" name="Picture 8" descr="Picture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51274" y="1686558"/>
            <a:ext cx="2542674" cy="19470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" name="Picture 9" descr="Picture1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3737" y="4643961"/>
            <a:ext cx="2289768" cy="17832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" name="Picture 10" descr="Picture2"/>
          <p:cNvPicPr>
            <a:picLocks noChangeAspect="1" noChangeArrowheads="1"/>
          </p:cNvPicPr>
          <p:nvPr/>
        </p:nvPicPr>
        <p:blipFill>
          <a:blip r:embed="rId5" cstate="print">
            <a:lum bright="-1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09704" y="4836006"/>
            <a:ext cx="2415064" cy="15627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" name="Picture 11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3042" y="4697524"/>
            <a:ext cx="2330454" cy="17832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" name="Oval 12"/>
          <p:cNvSpPr>
            <a:spLocks noChangeArrowheads="1"/>
          </p:cNvSpPr>
          <p:nvPr/>
        </p:nvSpPr>
        <p:spPr bwMode="auto">
          <a:xfrm>
            <a:off x="5618269" y="1474616"/>
            <a:ext cx="431800" cy="431800"/>
          </a:xfrm>
          <a:prstGeom prst="ellipse">
            <a:avLst/>
          </a:prstGeom>
          <a:solidFill>
            <a:srgbClr val="FFFF00"/>
          </a:solidFill>
          <a:ln w="28575">
            <a:solidFill>
              <a:srgbClr val="0000FF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r>
              <a:rPr lang="en-US" altLang="en-US" sz="2400" b="1" u="none">
                <a:solidFill>
                  <a:srgbClr val="FF0000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25" name="Oval 13"/>
          <p:cNvSpPr>
            <a:spLocks noChangeArrowheads="1"/>
          </p:cNvSpPr>
          <p:nvPr/>
        </p:nvSpPr>
        <p:spPr bwMode="auto">
          <a:xfrm>
            <a:off x="8903662" y="1388927"/>
            <a:ext cx="431800" cy="431800"/>
          </a:xfrm>
          <a:prstGeom prst="ellipse">
            <a:avLst/>
          </a:prstGeom>
          <a:solidFill>
            <a:srgbClr val="FFFF00"/>
          </a:solidFill>
          <a:ln w="28575">
            <a:solidFill>
              <a:srgbClr val="0000FF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r>
              <a:rPr lang="en-US" altLang="en-US" sz="2400" b="1" u="none">
                <a:solidFill>
                  <a:srgbClr val="FF0000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26" name="Oval 14"/>
          <p:cNvSpPr>
            <a:spLocks noChangeArrowheads="1"/>
          </p:cNvSpPr>
          <p:nvPr/>
        </p:nvSpPr>
        <p:spPr bwMode="auto">
          <a:xfrm>
            <a:off x="4400357" y="4535970"/>
            <a:ext cx="431800" cy="419751"/>
          </a:xfrm>
          <a:prstGeom prst="ellipse">
            <a:avLst/>
          </a:prstGeom>
          <a:solidFill>
            <a:srgbClr val="FFFF00"/>
          </a:solidFill>
          <a:ln w="28575">
            <a:solidFill>
              <a:srgbClr val="0000FF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r>
              <a:rPr lang="en-US" altLang="en-US" sz="2400" b="1" u="none">
                <a:solidFill>
                  <a:srgbClr val="FF0000"/>
                </a:solidFill>
                <a:latin typeface="Arial" panose="020B0604020202020204" pitchFamily="34" charset="0"/>
              </a:rPr>
              <a:t>3</a:t>
            </a:r>
          </a:p>
        </p:txBody>
      </p:sp>
      <p:sp>
        <p:nvSpPr>
          <p:cNvPr id="27" name="Oval 15"/>
          <p:cNvSpPr>
            <a:spLocks noChangeArrowheads="1"/>
          </p:cNvSpPr>
          <p:nvPr/>
        </p:nvSpPr>
        <p:spPr bwMode="auto">
          <a:xfrm>
            <a:off x="6933107" y="4569363"/>
            <a:ext cx="431800" cy="431800"/>
          </a:xfrm>
          <a:prstGeom prst="ellipse">
            <a:avLst/>
          </a:prstGeom>
          <a:solidFill>
            <a:srgbClr val="FFFF00"/>
          </a:solidFill>
          <a:ln w="28575">
            <a:solidFill>
              <a:srgbClr val="0000FF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r>
              <a:rPr lang="en-US" altLang="en-US" sz="2400" b="1" u="none">
                <a:solidFill>
                  <a:srgbClr val="FF0000"/>
                </a:solidFill>
                <a:latin typeface="Arial" panose="020B0604020202020204" pitchFamily="34" charset="0"/>
              </a:rPr>
              <a:t>4</a:t>
            </a:r>
          </a:p>
        </p:txBody>
      </p:sp>
      <p:sp>
        <p:nvSpPr>
          <p:cNvPr id="28" name="Oval 16"/>
          <p:cNvSpPr>
            <a:spLocks noChangeArrowheads="1"/>
          </p:cNvSpPr>
          <p:nvPr/>
        </p:nvSpPr>
        <p:spPr bwMode="auto">
          <a:xfrm>
            <a:off x="9374393" y="4745846"/>
            <a:ext cx="431800" cy="431800"/>
          </a:xfrm>
          <a:prstGeom prst="ellipse">
            <a:avLst/>
          </a:prstGeom>
          <a:solidFill>
            <a:srgbClr val="FFFF00"/>
          </a:solidFill>
          <a:ln w="28575">
            <a:solidFill>
              <a:srgbClr val="0000FF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r>
              <a:rPr lang="en-US" altLang="en-US" sz="2400" b="1" u="none">
                <a:solidFill>
                  <a:srgbClr val="FF0000"/>
                </a:solidFill>
                <a:latin typeface="Arial" panose="020B0604020202020204" pitchFamily="34" charset="0"/>
              </a:rPr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2810394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3" dur="8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4" dur="80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80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0" dur="8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1" dur="80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80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4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24" grpId="0" animBg="1"/>
      <p:bldP spid="25" grpId="0" animBg="1"/>
      <p:bldP spid="26" grpId="0" animBg="1"/>
      <p:bldP spid="27" grpId="0" animBg="1"/>
      <p:bldP spid="2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92505" y="192506"/>
            <a:ext cx="11839074" cy="652913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jh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52926" y="336883"/>
            <a:ext cx="104754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>
                <a:solidFill>
                  <a:schemeClr val="accent1">
                    <a:lumMod val="50000"/>
                  </a:schemeClr>
                </a:solidFill>
                <a:latin typeface="UTM Alexander" panose="02040603050506020204" pitchFamily="18" charset="0"/>
              </a:rPr>
              <a:t>Thí nghiệm 1:</a:t>
            </a:r>
          </a:p>
        </p:txBody>
      </p:sp>
      <p:pic>
        <p:nvPicPr>
          <p:cNvPr id="6" name="Picture 7" descr="Picture4"/>
          <p:cNvPicPr>
            <a:picLocks noChangeAspect="1" noChangeArrowheads="1"/>
          </p:cNvPicPr>
          <p:nvPr/>
        </p:nvPicPr>
        <p:blipFill>
          <a:blip r:embed="rId2">
            <a:lum bright="-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926" y="1993888"/>
            <a:ext cx="4235700" cy="32472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Oval 12"/>
          <p:cNvSpPr>
            <a:spLocks noChangeArrowheads="1"/>
          </p:cNvSpPr>
          <p:nvPr/>
        </p:nvSpPr>
        <p:spPr bwMode="auto">
          <a:xfrm>
            <a:off x="352926" y="1700463"/>
            <a:ext cx="633663" cy="616284"/>
          </a:xfrm>
          <a:prstGeom prst="ellipse">
            <a:avLst/>
          </a:prstGeom>
          <a:solidFill>
            <a:srgbClr val="FFFF00"/>
          </a:solidFill>
          <a:ln w="28575">
            <a:solidFill>
              <a:srgbClr val="0000FF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r>
              <a:rPr lang="en-US" altLang="en-US" sz="2400" b="1" u="none">
                <a:solidFill>
                  <a:srgbClr val="FF0000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8" name="Text Box 18"/>
          <p:cNvSpPr txBox="1">
            <a:spLocks noChangeArrowheads="1"/>
          </p:cNvSpPr>
          <p:nvPr/>
        </p:nvSpPr>
        <p:spPr bwMode="auto">
          <a:xfrm>
            <a:off x="192505" y="1047116"/>
            <a:ext cx="12161922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20000"/>
              </a:spcBef>
            </a:pPr>
            <a:r>
              <a:rPr lang="en-US" altLang="en-US" sz="2800" b="1">
                <a:solidFill>
                  <a:srgbClr val="0000FF"/>
                </a:solidFill>
                <a:latin typeface="Times New Roman" panose="02020603050405020304" pitchFamily="18" charset="0"/>
              </a:rPr>
              <a:t> </a:t>
            </a:r>
            <a:r>
              <a:rPr lang="en-US" altLang="en-US" sz="3600" b="1">
                <a:solidFill>
                  <a:srgbClr val="0000FF"/>
                </a:solidFill>
                <a:latin typeface="UTM Aptima" panose="02040603050506020204" pitchFamily="18" charset="0"/>
              </a:rPr>
              <a:t>- Để con chuột v</a:t>
            </a:r>
            <a:r>
              <a:rPr lang="en-US" altLang="en-US" sz="3600" b="1">
                <a:solidFill>
                  <a:srgbClr val="0000FF"/>
                </a:solidFill>
                <a:latin typeface="UTM Aptima" panose="02040603050506020204" pitchFamily="18" charset="0"/>
                <a:cs typeface="Times New Roman" panose="02020603050405020304" pitchFamily="18" charset="0"/>
              </a:rPr>
              <a:t>à</a:t>
            </a:r>
            <a:r>
              <a:rPr lang="en-US" altLang="en-US" sz="3600" b="1">
                <a:solidFill>
                  <a:srgbClr val="0000FF"/>
                </a:solidFill>
                <a:latin typeface="UTM Aptima" panose="02040603050506020204" pitchFamily="18" charset="0"/>
              </a:rPr>
              <a:t>o hộp không có nắp, có một chén nước.</a:t>
            </a:r>
            <a:endParaRPr lang="en-US" altLang="en-US" sz="3600" b="1">
              <a:solidFill>
                <a:srgbClr val="0000FF"/>
              </a:solidFill>
              <a:latin typeface="UTM Aptima" panose="020406030505060202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Round Diagonal Corner Rectangle 8"/>
          <p:cNvSpPr/>
          <p:nvPr/>
        </p:nvSpPr>
        <p:spPr>
          <a:xfrm>
            <a:off x="529390" y="5502442"/>
            <a:ext cx="10299031" cy="1064466"/>
          </a:xfrm>
          <a:prstGeom prst="round2DiagRect">
            <a:avLst/>
          </a:prstGeom>
          <a:solidFill>
            <a:srgbClr val="A6DFBC"/>
          </a:solidFill>
          <a:ln w="57150">
            <a:solidFill>
              <a:srgbClr val="A6DFBC"/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en-US" sz="4400" b="1">
                <a:solidFill>
                  <a:srgbClr val="FF0000"/>
                </a:solidFill>
                <a:latin typeface="Times New Roman" panose="02020603050405020304" pitchFamily="18" charset="0"/>
              </a:rPr>
              <a:t>1. Con chuột sống trong điều kiện n</a:t>
            </a:r>
            <a:r>
              <a:rPr lang="en-US" altLang="en-US" sz="44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à</a:t>
            </a:r>
            <a:r>
              <a:rPr lang="en-US" altLang="en-US" sz="4400" b="1">
                <a:solidFill>
                  <a:srgbClr val="FF0000"/>
                </a:solidFill>
                <a:latin typeface="Times New Roman" panose="02020603050405020304" pitchFamily="18" charset="0"/>
              </a:rPr>
              <a:t>o? </a:t>
            </a:r>
            <a:endParaRPr lang="en-US" altLang="en-US" sz="4400" b="1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Google Shape;117;p2"/>
          <p:cNvSpPr/>
          <p:nvPr/>
        </p:nvSpPr>
        <p:spPr>
          <a:xfrm>
            <a:off x="368968" y="1026854"/>
            <a:ext cx="11518232" cy="666593"/>
          </a:xfrm>
          <a:prstGeom prst="roundRect">
            <a:avLst>
              <a:gd name="adj" fmla="val 16667"/>
            </a:avLst>
          </a:prstGeom>
          <a:noFill/>
          <a:ln w="38100" cap="flat" cmpd="sng">
            <a:solidFill>
              <a:srgbClr val="FF0066"/>
            </a:solidFill>
            <a:prstDash val="dash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3600" b="0" i="0" u="none" strike="noStrike" cap="none" dirty="0">
              <a:solidFill>
                <a:schemeClr val="accent1"/>
              </a:solidFill>
              <a:latin typeface="Tahoma"/>
              <a:ea typeface="Tahoma"/>
              <a:cs typeface="Tahoma"/>
              <a:sym typeface="Tahoma"/>
            </a:endParaRPr>
          </a:p>
        </p:txBody>
      </p:sp>
      <p:pic>
        <p:nvPicPr>
          <p:cNvPr id="11" name="图片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23" t="1778" r="3560" b="1866"/>
          <a:stretch>
            <a:fillRect/>
          </a:stretch>
        </p:blipFill>
        <p:spPr bwMode="auto">
          <a:xfrm>
            <a:off x="5270207" y="1907116"/>
            <a:ext cx="6504698" cy="1651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Rectangle 11"/>
          <p:cNvSpPr/>
          <p:nvPr/>
        </p:nvSpPr>
        <p:spPr>
          <a:xfrm>
            <a:off x="7236512" y="1928882"/>
            <a:ext cx="233910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en-US" sz="3600" b="1">
                <a:solidFill>
                  <a:srgbClr val="0000FF"/>
                </a:solidFill>
                <a:latin typeface="Times New Roman" panose="02020603050405020304" pitchFamily="18" charset="0"/>
              </a:rPr>
              <a:t>Điều kiện: </a:t>
            </a:r>
          </a:p>
        </p:txBody>
      </p:sp>
      <p:sp>
        <p:nvSpPr>
          <p:cNvPr id="13" name="Text Box 34"/>
          <p:cNvSpPr txBox="1">
            <a:spLocks noChangeArrowheads="1"/>
          </p:cNvSpPr>
          <p:nvPr/>
        </p:nvSpPr>
        <p:spPr bwMode="auto">
          <a:xfrm>
            <a:off x="5514476" y="2566738"/>
            <a:ext cx="6083966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4000" b="1">
                <a:latin typeface="Times New Roman" panose="02020603050405020304" pitchFamily="18" charset="0"/>
              </a:rPr>
              <a:t>- Chiếc hộp không có nắp.</a:t>
            </a:r>
            <a:endParaRPr lang="en-US" altLang="en-US" sz="40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Round Diagonal Corner Rectangle 13"/>
          <p:cNvSpPr/>
          <p:nvPr/>
        </p:nvSpPr>
        <p:spPr>
          <a:xfrm>
            <a:off x="529390" y="5541540"/>
            <a:ext cx="10299031" cy="1064466"/>
          </a:xfrm>
          <a:prstGeom prst="round2DiagRect">
            <a:avLst/>
          </a:prstGeom>
          <a:solidFill>
            <a:srgbClr val="A6DFBC"/>
          </a:solidFill>
          <a:ln w="57150">
            <a:solidFill>
              <a:srgbClr val="A6DFBC"/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altLang="en-US" sz="4400" b="1">
                <a:solidFill>
                  <a:srgbClr val="0000FF"/>
                </a:solidFill>
                <a:latin typeface="Times New Roman" panose="02020603050405020304" pitchFamily="18" charset="0"/>
              </a:rPr>
              <a:t>2. Kể yếu tố có trong thí nghiệm.</a:t>
            </a:r>
            <a:endParaRPr lang="en-US" altLang="en-US" sz="4400" b="1">
              <a:solidFill>
                <a:srgbClr val="0000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5" name="图片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23" t="1778" r="3560" b="1866"/>
          <a:stretch>
            <a:fillRect/>
          </a:stretch>
        </p:blipFill>
        <p:spPr bwMode="auto">
          <a:xfrm>
            <a:off x="5270207" y="3774154"/>
            <a:ext cx="6504698" cy="26100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Rectangle 15"/>
          <p:cNvSpPr/>
          <p:nvPr/>
        </p:nvSpPr>
        <p:spPr>
          <a:xfrm>
            <a:off x="7508222" y="3795920"/>
            <a:ext cx="179568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en-US" sz="4000" b="1">
                <a:solidFill>
                  <a:srgbClr val="0000FF"/>
                </a:solidFill>
                <a:latin typeface="Times New Roman" panose="02020603050405020304" pitchFamily="18" charset="0"/>
              </a:rPr>
              <a:t>Yếu tố:</a:t>
            </a:r>
          </a:p>
        </p:txBody>
      </p:sp>
      <p:sp>
        <p:nvSpPr>
          <p:cNvPr id="17" name="AutoShape 15"/>
          <p:cNvSpPr>
            <a:spLocks noChangeArrowheads="1"/>
          </p:cNvSpPr>
          <p:nvPr/>
        </p:nvSpPr>
        <p:spPr bwMode="auto">
          <a:xfrm>
            <a:off x="368968" y="2575212"/>
            <a:ext cx="4158916" cy="699412"/>
          </a:xfrm>
          <a:prstGeom prst="parallelogram">
            <a:avLst>
              <a:gd name="adj" fmla="val 103954"/>
            </a:avLst>
          </a:prstGeom>
          <a:noFill/>
          <a:ln w="76200" cmpd="tri">
            <a:solidFill>
              <a:srgbClr val="00FF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vi-VN" altLang="en-US"/>
          </a:p>
        </p:txBody>
      </p:sp>
      <p:sp>
        <p:nvSpPr>
          <p:cNvPr id="18" name="Line 6"/>
          <p:cNvSpPr>
            <a:spLocks noChangeShapeType="1"/>
          </p:cNvSpPr>
          <p:nvPr/>
        </p:nvSpPr>
        <p:spPr bwMode="auto">
          <a:xfrm>
            <a:off x="4640178" y="2646948"/>
            <a:ext cx="609600" cy="0"/>
          </a:xfrm>
          <a:prstGeom prst="line">
            <a:avLst/>
          </a:prstGeom>
          <a:noFill/>
          <a:ln w="76200" cmpd="tri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9" name="Text Box 36"/>
          <p:cNvSpPr txBox="1">
            <a:spLocks noChangeArrowheads="1"/>
          </p:cNvSpPr>
          <p:nvPr/>
        </p:nvSpPr>
        <p:spPr bwMode="auto">
          <a:xfrm>
            <a:off x="5506451" y="4227093"/>
            <a:ext cx="3156286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4000" b="1">
                <a:latin typeface="Times New Roman" panose="02020603050405020304" pitchFamily="18" charset="0"/>
              </a:rPr>
              <a:t>+ Có nước, </a:t>
            </a:r>
            <a:endParaRPr lang="en-US" altLang="en-US" sz="40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Text Box 36"/>
          <p:cNvSpPr txBox="1">
            <a:spLocks noChangeArrowheads="1"/>
          </p:cNvSpPr>
          <p:nvPr/>
        </p:nvSpPr>
        <p:spPr bwMode="auto">
          <a:xfrm>
            <a:off x="8098131" y="4235044"/>
            <a:ext cx="3812756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4000" b="1">
                <a:latin typeface="Times New Roman" panose="02020603050405020304" pitchFamily="18" charset="0"/>
              </a:rPr>
              <a:t> không khí,</a:t>
            </a:r>
            <a:endParaRPr lang="en-US" altLang="en-US" sz="40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Text Box 36"/>
          <p:cNvSpPr txBox="1">
            <a:spLocks noChangeArrowheads="1"/>
          </p:cNvSpPr>
          <p:nvPr/>
        </p:nvSpPr>
        <p:spPr bwMode="auto">
          <a:xfrm>
            <a:off x="5822367" y="4733677"/>
            <a:ext cx="2450433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4000" b="1">
                <a:latin typeface="Times New Roman" panose="02020603050405020304" pitchFamily="18" charset="0"/>
              </a:rPr>
              <a:t>ánh sáng.</a:t>
            </a:r>
            <a:endParaRPr lang="en-US" altLang="en-US" sz="40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Text Box 28"/>
          <p:cNvSpPr txBox="1">
            <a:spLocks noChangeArrowheads="1"/>
          </p:cNvSpPr>
          <p:nvPr/>
        </p:nvSpPr>
        <p:spPr bwMode="auto">
          <a:xfrm>
            <a:off x="5470356" y="5430249"/>
            <a:ext cx="4555960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4000" b="1">
                <a:solidFill>
                  <a:srgbClr val="FF0000"/>
                </a:solidFill>
                <a:latin typeface="Times New Roman" panose="02020603050405020304" pitchFamily="18" charset="0"/>
              </a:rPr>
              <a:t>+ Thiếu thức ăn.</a:t>
            </a:r>
            <a:endParaRPr lang="en-US" altLang="en-US" sz="4000" b="1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Oval 11"/>
          <p:cNvSpPr>
            <a:spLocks noChangeArrowheads="1"/>
          </p:cNvSpPr>
          <p:nvPr/>
        </p:nvSpPr>
        <p:spPr bwMode="auto">
          <a:xfrm>
            <a:off x="457200" y="3994482"/>
            <a:ext cx="1066800" cy="990600"/>
          </a:xfrm>
          <a:prstGeom prst="ellipse">
            <a:avLst/>
          </a:prstGeom>
          <a:noFill/>
          <a:ln w="76200" cmpd="tri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vi-VN" altLang="en-US"/>
          </a:p>
        </p:txBody>
      </p:sp>
      <p:sp>
        <p:nvSpPr>
          <p:cNvPr id="24" name="Line 6"/>
          <p:cNvSpPr>
            <a:spLocks noChangeShapeType="1"/>
          </p:cNvSpPr>
          <p:nvPr/>
        </p:nvSpPr>
        <p:spPr bwMode="auto">
          <a:xfrm>
            <a:off x="4588626" y="4503806"/>
            <a:ext cx="609600" cy="0"/>
          </a:xfrm>
          <a:prstGeom prst="line">
            <a:avLst/>
          </a:prstGeom>
          <a:noFill/>
          <a:ln w="76200" cmpd="tri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434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0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1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5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11" dur="8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12" dur="80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3" dur="80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560"/>
                            </p:stCondLst>
                            <p:childTnLst>
                              <p:par>
                                <p:cTn id="1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 animBg="1"/>
      <p:bldP spid="8" grpId="0"/>
      <p:bldP spid="9" grpId="0" animBg="1"/>
      <p:bldP spid="9" grpId="1" animBg="1"/>
      <p:bldP spid="12" grpId="0"/>
      <p:bldP spid="13" grpId="0"/>
      <p:bldP spid="14" grpId="0" animBg="1"/>
      <p:bldP spid="14" grpId="1" animBg="1"/>
      <p:bldP spid="16" grpId="0"/>
      <p:bldP spid="17" grpId="0" animBg="1"/>
      <p:bldP spid="18" grpId="0" animBg="1"/>
      <p:bldP spid="19" grpId="0"/>
      <p:bldP spid="20" grpId="0"/>
      <p:bldP spid="21" grpId="0"/>
      <p:bldP spid="22" grpId="0"/>
      <p:bldP spid="23" grpId="0" animBg="1"/>
      <p:bldP spid="2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92505" y="192506"/>
            <a:ext cx="11839074" cy="652913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jh</a:t>
            </a:r>
          </a:p>
        </p:txBody>
      </p:sp>
      <p:pic>
        <p:nvPicPr>
          <p:cNvPr id="25" name="Picture 8" descr="Picture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276" y="2008878"/>
            <a:ext cx="3978608" cy="29762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352926" y="336883"/>
            <a:ext cx="104754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>
                <a:solidFill>
                  <a:schemeClr val="accent1">
                    <a:lumMod val="50000"/>
                  </a:schemeClr>
                </a:solidFill>
                <a:latin typeface="UTM Alexander" panose="02040603050506020204" pitchFamily="18" charset="0"/>
              </a:rPr>
              <a:t>Thí nghiệm 2:</a:t>
            </a:r>
          </a:p>
        </p:txBody>
      </p:sp>
      <p:sp>
        <p:nvSpPr>
          <p:cNvPr id="8" name="Text Box 18"/>
          <p:cNvSpPr txBox="1">
            <a:spLocks noChangeArrowheads="1"/>
          </p:cNvSpPr>
          <p:nvPr/>
        </p:nvSpPr>
        <p:spPr bwMode="auto">
          <a:xfrm>
            <a:off x="192505" y="1047116"/>
            <a:ext cx="12161922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20000"/>
              </a:spcBef>
            </a:pPr>
            <a:r>
              <a:rPr lang="en-US" altLang="en-US" sz="2800" b="1">
                <a:solidFill>
                  <a:srgbClr val="0000FF"/>
                </a:solidFill>
                <a:latin typeface="Times New Roman" panose="02020603050405020304" pitchFamily="18" charset="0"/>
              </a:rPr>
              <a:t> </a:t>
            </a:r>
            <a:r>
              <a:rPr lang="en-US" altLang="en-US" sz="3600" b="1">
                <a:solidFill>
                  <a:srgbClr val="0000FF"/>
                </a:solidFill>
                <a:latin typeface="UTM Aptima" panose="02040603050506020204" pitchFamily="18" charset="0"/>
              </a:rPr>
              <a:t>- Để con chuột v</a:t>
            </a:r>
            <a:r>
              <a:rPr lang="en-US" altLang="en-US" sz="3600" b="1">
                <a:solidFill>
                  <a:srgbClr val="0000FF"/>
                </a:solidFill>
                <a:latin typeface="UTM Aptima" panose="02040603050506020204" pitchFamily="18" charset="0"/>
                <a:cs typeface="Times New Roman" panose="02020603050405020304" pitchFamily="18" charset="0"/>
              </a:rPr>
              <a:t>à</a:t>
            </a:r>
            <a:r>
              <a:rPr lang="en-US" altLang="en-US" sz="3600" b="1">
                <a:solidFill>
                  <a:srgbClr val="0000FF"/>
                </a:solidFill>
                <a:latin typeface="UTM Aptima" panose="02040603050506020204" pitchFamily="18" charset="0"/>
              </a:rPr>
              <a:t>o hộp không có nắp, có một dĩa thức ăn.</a:t>
            </a:r>
            <a:endParaRPr lang="en-US" altLang="en-US" sz="3600" b="1">
              <a:solidFill>
                <a:srgbClr val="0000FF"/>
              </a:solidFill>
              <a:latin typeface="UTM Aptima" panose="020406030505060202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Round Diagonal Corner Rectangle 8"/>
          <p:cNvSpPr/>
          <p:nvPr/>
        </p:nvSpPr>
        <p:spPr>
          <a:xfrm>
            <a:off x="529390" y="5502442"/>
            <a:ext cx="10299031" cy="1064466"/>
          </a:xfrm>
          <a:prstGeom prst="round2DiagRect">
            <a:avLst/>
          </a:prstGeom>
          <a:solidFill>
            <a:srgbClr val="A6DFBC"/>
          </a:solidFill>
          <a:ln w="57150">
            <a:solidFill>
              <a:srgbClr val="A6DFBC"/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en-US" sz="4400" b="1">
                <a:solidFill>
                  <a:srgbClr val="FF0000"/>
                </a:solidFill>
                <a:latin typeface="Times New Roman" panose="02020603050405020304" pitchFamily="18" charset="0"/>
              </a:rPr>
              <a:t>1. Con chuột sống trong điều kiện n</a:t>
            </a:r>
            <a:r>
              <a:rPr lang="en-US" altLang="en-US" sz="44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à</a:t>
            </a:r>
            <a:r>
              <a:rPr lang="en-US" altLang="en-US" sz="4400" b="1">
                <a:solidFill>
                  <a:srgbClr val="FF0000"/>
                </a:solidFill>
                <a:latin typeface="Times New Roman" panose="02020603050405020304" pitchFamily="18" charset="0"/>
              </a:rPr>
              <a:t>o? </a:t>
            </a:r>
            <a:endParaRPr lang="en-US" altLang="en-US" sz="4400" b="1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Google Shape;117;p2"/>
          <p:cNvSpPr/>
          <p:nvPr/>
        </p:nvSpPr>
        <p:spPr>
          <a:xfrm>
            <a:off x="368968" y="1026854"/>
            <a:ext cx="11518232" cy="666593"/>
          </a:xfrm>
          <a:prstGeom prst="roundRect">
            <a:avLst>
              <a:gd name="adj" fmla="val 16667"/>
            </a:avLst>
          </a:prstGeom>
          <a:noFill/>
          <a:ln w="38100" cap="flat" cmpd="sng">
            <a:solidFill>
              <a:srgbClr val="FF0066"/>
            </a:solidFill>
            <a:prstDash val="dash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3600" b="0" i="0" u="none" strike="noStrike" cap="none" dirty="0">
              <a:solidFill>
                <a:schemeClr val="accent1"/>
              </a:solidFill>
              <a:latin typeface="Tahoma"/>
              <a:ea typeface="Tahoma"/>
              <a:cs typeface="Tahoma"/>
              <a:sym typeface="Tahoma"/>
            </a:endParaRPr>
          </a:p>
        </p:txBody>
      </p:sp>
      <p:pic>
        <p:nvPicPr>
          <p:cNvPr id="11" name="图片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23" t="1778" r="3560" b="1866"/>
          <a:stretch>
            <a:fillRect/>
          </a:stretch>
        </p:blipFill>
        <p:spPr bwMode="auto">
          <a:xfrm>
            <a:off x="5270207" y="1907116"/>
            <a:ext cx="6504698" cy="1651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Rectangle 11"/>
          <p:cNvSpPr/>
          <p:nvPr/>
        </p:nvSpPr>
        <p:spPr>
          <a:xfrm>
            <a:off x="7236512" y="1928882"/>
            <a:ext cx="233910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en-US" sz="3600" b="1">
                <a:solidFill>
                  <a:srgbClr val="0000FF"/>
                </a:solidFill>
                <a:latin typeface="Times New Roman" panose="02020603050405020304" pitchFamily="18" charset="0"/>
              </a:rPr>
              <a:t>Điều kiện: </a:t>
            </a:r>
          </a:p>
        </p:txBody>
      </p:sp>
      <p:sp>
        <p:nvSpPr>
          <p:cNvPr id="13" name="Text Box 34"/>
          <p:cNvSpPr txBox="1">
            <a:spLocks noChangeArrowheads="1"/>
          </p:cNvSpPr>
          <p:nvPr/>
        </p:nvSpPr>
        <p:spPr bwMode="auto">
          <a:xfrm>
            <a:off x="5514476" y="2566738"/>
            <a:ext cx="6083966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4000" b="1">
                <a:latin typeface="Times New Roman" panose="02020603050405020304" pitchFamily="18" charset="0"/>
              </a:rPr>
              <a:t>- Chiếc hộp không có nắp.</a:t>
            </a:r>
            <a:endParaRPr lang="en-US" altLang="en-US" sz="40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Round Diagonal Corner Rectangle 13"/>
          <p:cNvSpPr/>
          <p:nvPr/>
        </p:nvSpPr>
        <p:spPr>
          <a:xfrm>
            <a:off x="529390" y="5541540"/>
            <a:ext cx="10299031" cy="1064466"/>
          </a:xfrm>
          <a:prstGeom prst="round2DiagRect">
            <a:avLst/>
          </a:prstGeom>
          <a:solidFill>
            <a:srgbClr val="A6DFBC"/>
          </a:solidFill>
          <a:ln w="57150">
            <a:solidFill>
              <a:srgbClr val="A6DFBC"/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altLang="en-US" sz="4400" b="1">
                <a:solidFill>
                  <a:srgbClr val="0000FF"/>
                </a:solidFill>
                <a:latin typeface="Times New Roman" panose="02020603050405020304" pitchFamily="18" charset="0"/>
              </a:rPr>
              <a:t>2. Kể yếu tố có trong thí nghiệm.</a:t>
            </a:r>
            <a:endParaRPr lang="en-US" altLang="en-US" sz="4400" b="1">
              <a:solidFill>
                <a:srgbClr val="0000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5" name="图片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23" t="1778" r="3560" b="1866"/>
          <a:stretch>
            <a:fillRect/>
          </a:stretch>
        </p:blipFill>
        <p:spPr bwMode="auto">
          <a:xfrm>
            <a:off x="5270207" y="3774154"/>
            <a:ext cx="6504698" cy="26100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Rectangle 15"/>
          <p:cNvSpPr/>
          <p:nvPr/>
        </p:nvSpPr>
        <p:spPr>
          <a:xfrm>
            <a:off x="7508222" y="3795920"/>
            <a:ext cx="179568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en-US" sz="4000" b="1">
                <a:solidFill>
                  <a:srgbClr val="0000FF"/>
                </a:solidFill>
                <a:latin typeface="Times New Roman" panose="02020603050405020304" pitchFamily="18" charset="0"/>
              </a:rPr>
              <a:t>Yếu tố:</a:t>
            </a:r>
          </a:p>
        </p:txBody>
      </p:sp>
      <p:sp>
        <p:nvSpPr>
          <p:cNvPr id="17" name="AutoShape 15"/>
          <p:cNvSpPr>
            <a:spLocks noChangeArrowheads="1"/>
          </p:cNvSpPr>
          <p:nvPr/>
        </p:nvSpPr>
        <p:spPr bwMode="auto">
          <a:xfrm>
            <a:off x="368968" y="2479676"/>
            <a:ext cx="4158916" cy="699412"/>
          </a:xfrm>
          <a:prstGeom prst="parallelogram">
            <a:avLst>
              <a:gd name="adj" fmla="val 103954"/>
            </a:avLst>
          </a:prstGeom>
          <a:noFill/>
          <a:ln w="76200" cmpd="tri">
            <a:solidFill>
              <a:srgbClr val="00FF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vi-VN" altLang="en-US"/>
          </a:p>
        </p:txBody>
      </p:sp>
      <p:sp>
        <p:nvSpPr>
          <p:cNvPr id="18" name="Line 6"/>
          <p:cNvSpPr>
            <a:spLocks noChangeShapeType="1"/>
          </p:cNvSpPr>
          <p:nvPr/>
        </p:nvSpPr>
        <p:spPr bwMode="auto">
          <a:xfrm>
            <a:off x="4640178" y="2646948"/>
            <a:ext cx="609600" cy="0"/>
          </a:xfrm>
          <a:prstGeom prst="line">
            <a:avLst/>
          </a:prstGeom>
          <a:noFill/>
          <a:ln w="76200" cmpd="tri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9" name="Text Box 36"/>
          <p:cNvSpPr txBox="1">
            <a:spLocks noChangeArrowheads="1"/>
          </p:cNvSpPr>
          <p:nvPr/>
        </p:nvSpPr>
        <p:spPr bwMode="auto">
          <a:xfrm>
            <a:off x="5506451" y="4227093"/>
            <a:ext cx="3156286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4000" b="1">
                <a:latin typeface="Times New Roman" panose="02020603050405020304" pitchFamily="18" charset="0"/>
              </a:rPr>
              <a:t>+ Có thức ăn, </a:t>
            </a:r>
            <a:endParaRPr lang="en-US" altLang="en-US" sz="40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Text Box 36"/>
          <p:cNvSpPr txBox="1">
            <a:spLocks noChangeArrowheads="1"/>
          </p:cNvSpPr>
          <p:nvPr/>
        </p:nvSpPr>
        <p:spPr bwMode="auto">
          <a:xfrm>
            <a:off x="8412035" y="4235044"/>
            <a:ext cx="3812756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4000" b="1">
                <a:latin typeface="Times New Roman" panose="02020603050405020304" pitchFamily="18" charset="0"/>
              </a:rPr>
              <a:t> không khí,</a:t>
            </a:r>
            <a:endParaRPr lang="en-US" altLang="en-US" sz="40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Text Box 36"/>
          <p:cNvSpPr txBox="1">
            <a:spLocks noChangeArrowheads="1"/>
          </p:cNvSpPr>
          <p:nvPr/>
        </p:nvSpPr>
        <p:spPr bwMode="auto">
          <a:xfrm>
            <a:off x="5822367" y="4733677"/>
            <a:ext cx="2450433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4000" b="1">
                <a:latin typeface="Times New Roman" panose="02020603050405020304" pitchFamily="18" charset="0"/>
              </a:rPr>
              <a:t>ánh sáng.</a:t>
            </a:r>
            <a:endParaRPr lang="en-US" altLang="en-US" sz="40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Text Box 28"/>
          <p:cNvSpPr txBox="1">
            <a:spLocks noChangeArrowheads="1"/>
          </p:cNvSpPr>
          <p:nvPr/>
        </p:nvSpPr>
        <p:spPr bwMode="auto">
          <a:xfrm>
            <a:off x="5470356" y="5430249"/>
            <a:ext cx="4555960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4000" b="1">
                <a:solidFill>
                  <a:srgbClr val="FF0000"/>
                </a:solidFill>
                <a:latin typeface="Times New Roman" panose="02020603050405020304" pitchFamily="18" charset="0"/>
              </a:rPr>
              <a:t>+ Thiếu nước.</a:t>
            </a:r>
            <a:endParaRPr lang="en-US" altLang="en-US" sz="4000" b="1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Oval 11"/>
          <p:cNvSpPr>
            <a:spLocks noChangeArrowheads="1"/>
          </p:cNvSpPr>
          <p:nvPr/>
        </p:nvSpPr>
        <p:spPr bwMode="auto">
          <a:xfrm>
            <a:off x="989465" y="4212848"/>
            <a:ext cx="1066800" cy="990600"/>
          </a:xfrm>
          <a:prstGeom prst="ellipse">
            <a:avLst/>
          </a:prstGeom>
          <a:noFill/>
          <a:ln w="76200" cmpd="tri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vi-VN" altLang="en-US"/>
          </a:p>
        </p:txBody>
      </p:sp>
      <p:sp>
        <p:nvSpPr>
          <p:cNvPr id="24" name="Line 6"/>
          <p:cNvSpPr>
            <a:spLocks noChangeShapeType="1"/>
          </p:cNvSpPr>
          <p:nvPr/>
        </p:nvSpPr>
        <p:spPr bwMode="auto">
          <a:xfrm>
            <a:off x="4588626" y="4503806"/>
            <a:ext cx="609600" cy="0"/>
          </a:xfrm>
          <a:prstGeom prst="line">
            <a:avLst/>
          </a:prstGeom>
          <a:noFill/>
          <a:ln w="76200" cmpd="tri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6" name="Oval 13"/>
          <p:cNvSpPr>
            <a:spLocks noChangeArrowheads="1"/>
          </p:cNvSpPr>
          <p:nvPr/>
        </p:nvSpPr>
        <p:spPr bwMode="auto">
          <a:xfrm>
            <a:off x="436982" y="1879117"/>
            <a:ext cx="671526" cy="560415"/>
          </a:xfrm>
          <a:prstGeom prst="ellipse">
            <a:avLst/>
          </a:prstGeom>
          <a:solidFill>
            <a:srgbClr val="FFFF00"/>
          </a:solidFill>
          <a:ln w="28575">
            <a:solidFill>
              <a:srgbClr val="0000FF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r>
              <a:rPr lang="en-US" altLang="en-US" sz="2400" b="1" u="none">
                <a:solidFill>
                  <a:srgbClr val="FF0000"/>
                </a:solidFill>
                <a:latin typeface="Arial" panose="020B0604020202020204" pitchFamily="34" charset="0"/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3727968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98" dur="8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99" dur="80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80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480"/>
                            </p:stCondLst>
                            <p:childTnLst>
                              <p:par>
                                <p:cTn id="10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 animBg="1"/>
      <p:bldP spid="9" grpId="1" animBg="1"/>
      <p:bldP spid="12" grpId="0"/>
      <p:bldP spid="13" grpId="0"/>
      <p:bldP spid="14" grpId="0" animBg="1"/>
      <p:bldP spid="14" grpId="1" animBg="1"/>
      <p:bldP spid="16" grpId="0"/>
      <p:bldP spid="17" grpId="0" animBg="1"/>
      <p:bldP spid="18" grpId="0" animBg="1"/>
      <p:bldP spid="19" grpId="0"/>
      <p:bldP spid="20" grpId="0"/>
      <p:bldP spid="21" grpId="0"/>
      <p:bldP spid="22" grpId="0"/>
      <p:bldP spid="23" grpId="0" animBg="1"/>
      <p:bldP spid="2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92505" y="192506"/>
            <a:ext cx="11839074" cy="652913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jh</a:t>
            </a:r>
          </a:p>
        </p:txBody>
      </p:sp>
      <p:pic>
        <p:nvPicPr>
          <p:cNvPr id="26" name="Picture 1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559" y="2159465"/>
            <a:ext cx="4193637" cy="32089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7" name="Oval 14"/>
          <p:cNvSpPr>
            <a:spLocks noChangeArrowheads="1"/>
          </p:cNvSpPr>
          <p:nvPr/>
        </p:nvSpPr>
        <p:spPr bwMode="auto">
          <a:xfrm>
            <a:off x="321874" y="1888728"/>
            <a:ext cx="777021" cy="750979"/>
          </a:xfrm>
          <a:prstGeom prst="ellipse">
            <a:avLst/>
          </a:prstGeom>
          <a:solidFill>
            <a:srgbClr val="FFFF00"/>
          </a:solidFill>
          <a:ln w="28575">
            <a:solidFill>
              <a:srgbClr val="0000FF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r>
              <a:rPr lang="en-US" altLang="en-US" sz="2400" b="1" u="none">
                <a:solidFill>
                  <a:srgbClr val="FF0000"/>
                </a:solidFill>
                <a:latin typeface="Arial" panose="020B0604020202020204" pitchFamily="34" charset="0"/>
              </a:rPr>
              <a:t>3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52926" y="186755"/>
            <a:ext cx="104754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>
                <a:solidFill>
                  <a:schemeClr val="accent1">
                    <a:lumMod val="50000"/>
                  </a:schemeClr>
                </a:solidFill>
                <a:latin typeface="UTM Alexander" panose="02040603050506020204" pitchFamily="18" charset="0"/>
              </a:rPr>
              <a:t>Thí nghiệm 3:</a:t>
            </a:r>
          </a:p>
        </p:txBody>
      </p:sp>
      <p:sp>
        <p:nvSpPr>
          <p:cNvPr id="8" name="Text Box 18"/>
          <p:cNvSpPr txBox="1">
            <a:spLocks noChangeArrowheads="1"/>
          </p:cNvSpPr>
          <p:nvPr/>
        </p:nvSpPr>
        <p:spPr bwMode="auto">
          <a:xfrm>
            <a:off x="655093" y="869419"/>
            <a:ext cx="11119812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20000"/>
              </a:spcBef>
            </a:pPr>
            <a:r>
              <a:rPr lang="en-US" altLang="en-US" sz="2800" b="1">
                <a:solidFill>
                  <a:srgbClr val="0000FF"/>
                </a:solidFill>
                <a:latin typeface="Times New Roman" panose="02020603050405020304" pitchFamily="18" charset="0"/>
              </a:rPr>
              <a:t> </a:t>
            </a:r>
            <a:r>
              <a:rPr lang="en-US" altLang="en-US" sz="3600" b="1">
                <a:solidFill>
                  <a:srgbClr val="0000FF"/>
                </a:solidFill>
                <a:latin typeface="UTM Aptima" panose="02040603050506020204" pitchFamily="18" charset="0"/>
              </a:rPr>
              <a:t>- Để con chuột v</a:t>
            </a:r>
            <a:r>
              <a:rPr lang="en-US" altLang="en-US" sz="3600" b="1">
                <a:solidFill>
                  <a:srgbClr val="0000FF"/>
                </a:solidFill>
                <a:latin typeface="UTM Aptima" panose="02040603050506020204" pitchFamily="18" charset="0"/>
                <a:cs typeface="Times New Roman" panose="02020603050405020304" pitchFamily="18" charset="0"/>
              </a:rPr>
              <a:t>à</a:t>
            </a:r>
            <a:r>
              <a:rPr lang="en-US" altLang="en-US" sz="3600" b="1">
                <a:solidFill>
                  <a:srgbClr val="0000FF"/>
                </a:solidFill>
                <a:latin typeface="UTM Aptima" panose="02040603050506020204" pitchFamily="18" charset="0"/>
              </a:rPr>
              <a:t>o hộp không có nắp, có một dĩa thức ăn, một chén nước.</a:t>
            </a:r>
            <a:endParaRPr lang="en-US" altLang="en-US" sz="3600" b="1">
              <a:solidFill>
                <a:srgbClr val="0000FF"/>
              </a:solidFill>
              <a:latin typeface="UTM Aptima" panose="020406030505060202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Round Diagonal Corner Rectangle 8"/>
          <p:cNvSpPr/>
          <p:nvPr/>
        </p:nvSpPr>
        <p:spPr>
          <a:xfrm>
            <a:off x="529390" y="5502442"/>
            <a:ext cx="10299031" cy="1064466"/>
          </a:xfrm>
          <a:prstGeom prst="round2DiagRect">
            <a:avLst/>
          </a:prstGeom>
          <a:solidFill>
            <a:srgbClr val="A6DFBC"/>
          </a:solidFill>
          <a:ln w="57150">
            <a:solidFill>
              <a:srgbClr val="A6DFBC"/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en-US" sz="4400" b="1">
                <a:solidFill>
                  <a:srgbClr val="FF0000"/>
                </a:solidFill>
                <a:latin typeface="Times New Roman" panose="02020603050405020304" pitchFamily="18" charset="0"/>
              </a:rPr>
              <a:t>1. Con chuột sống trong điều kiện n</a:t>
            </a:r>
            <a:r>
              <a:rPr lang="en-US" altLang="en-US" sz="44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à</a:t>
            </a:r>
            <a:r>
              <a:rPr lang="en-US" altLang="en-US" sz="4400" b="1">
                <a:solidFill>
                  <a:srgbClr val="FF0000"/>
                </a:solidFill>
                <a:latin typeface="Times New Roman" panose="02020603050405020304" pitchFamily="18" charset="0"/>
              </a:rPr>
              <a:t>o? </a:t>
            </a:r>
            <a:endParaRPr lang="en-US" altLang="en-US" sz="4400" b="1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Google Shape;117;p2"/>
          <p:cNvSpPr/>
          <p:nvPr/>
        </p:nvSpPr>
        <p:spPr>
          <a:xfrm>
            <a:off x="368968" y="914576"/>
            <a:ext cx="11518232" cy="1115948"/>
          </a:xfrm>
          <a:prstGeom prst="roundRect">
            <a:avLst>
              <a:gd name="adj" fmla="val 16667"/>
            </a:avLst>
          </a:prstGeom>
          <a:noFill/>
          <a:ln w="38100" cap="flat" cmpd="sng">
            <a:solidFill>
              <a:srgbClr val="FF0066"/>
            </a:solidFill>
            <a:prstDash val="dash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3600" b="0" i="0" u="none" strike="noStrike" cap="none" dirty="0">
              <a:solidFill>
                <a:schemeClr val="accent1"/>
              </a:solidFill>
              <a:latin typeface="Tahoma"/>
              <a:ea typeface="Tahoma"/>
              <a:cs typeface="Tahoma"/>
              <a:sym typeface="Tahoma"/>
            </a:endParaRPr>
          </a:p>
        </p:txBody>
      </p:sp>
      <p:pic>
        <p:nvPicPr>
          <p:cNvPr id="11" name="图片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23" t="1778" r="3560" b="1866"/>
          <a:stretch>
            <a:fillRect/>
          </a:stretch>
        </p:blipFill>
        <p:spPr bwMode="auto">
          <a:xfrm>
            <a:off x="5270207" y="1907116"/>
            <a:ext cx="6504698" cy="1651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Rectangle 11"/>
          <p:cNvSpPr/>
          <p:nvPr/>
        </p:nvSpPr>
        <p:spPr>
          <a:xfrm>
            <a:off x="7236512" y="1928882"/>
            <a:ext cx="233910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en-US" sz="3600" b="1">
                <a:solidFill>
                  <a:srgbClr val="0000FF"/>
                </a:solidFill>
                <a:latin typeface="Times New Roman" panose="02020603050405020304" pitchFamily="18" charset="0"/>
              </a:rPr>
              <a:t>Điều kiện: </a:t>
            </a:r>
          </a:p>
        </p:txBody>
      </p:sp>
      <p:sp>
        <p:nvSpPr>
          <p:cNvPr id="13" name="Text Box 34"/>
          <p:cNvSpPr txBox="1">
            <a:spLocks noChangeArrowheads="1"/>
          </p:cNvSpPr>
          <p:nvPr/>
        </p:nvSpPr>
        <p:spPr bwMode="auto">
          <a:xfrm>
            <a:off x="5514476" y="2566738"/>
            <a:ext cx="6083966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4000" b="1">
                <a:latin typeface="Times New Roman" panose="02020603050405020304" pitchFamily="18" charset="0"/>
              </a:rPr>
              <a:t>- Chiếc hộp không có nắp.</a:t>
            </a:r>
            <a:endParaRPr lang="en-US" altLang="en-US" sz="40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Round Diagonal Corner Rectangle 13"/>
          <p:cNvSpPr/>
          <p:nvPr/>
        </p:nvSpPr>
        <p:spPr>
          <a:xfrm>
            <a:off x="529390" y="5541540"/>
            <a:ext cx="10299031" cy="1064466"/>
          </a:xfrm>
          <a:prstGeom prst="round2DiagRect">
            <a:avLst/>
          </a:prstGeom>
          <a:solidFill>
            <a:srgbClr val="A6DFBC"/>
          </a:solidFill>
          <a:ln w="57150">
            <a:solidFill>
              <a:srgbClr val="A6DFBC"/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altLang="en-US" sz="4400" b="1">
                <a:solidFill>
                  <a:srgbClr val="0000FF"/>
                </a:solidFill>
                <a:latin typeface="Times New Roman" panose="02020603050405020304" pitchFamily="18" charset="0"/>
              </a:rPr>
              <a:t>2. Kể yếu tố có trong thí nghiệm.</a:t>
            </a:r>
            <a:endParaRPr lang="en-US" altLang="en-US" sz="4400" b="1">
              <a:solidFill>
                <a:srgbClr val="0000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5" name="图片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23" t="1778" r="3560" b="1866"/>
          <a:stretch>
            <a:fillRect/>
          </a:stretch>
        </p:blipFill>
        <p:spPr bwMode="auto">
          <a:xfrm>
            <a:off x="5270207" y="3774154"/>
            <a:ext cx="6504698" cy="30838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Rectangle 15"/>
          <p:cNvSpPr/>
          <p:nvPr/>
        </p:nvSpPr>
        <p:spPr>
          <a:xfrm>
            <a:off x="7508222" y="3795920"/>
            <a:ext cx="179568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en-US" sz="4000" b="1">
                <a:solidFill>
                  <a:srgbClr val="0000FF"/>
                </a:solidFill>
                <a:latin typeface="Times New Roman" panose="02020603050405020304" pitchFamily="18" charset="0"/>
              </a:rPr>
              <a:t>Yếu tố:</a:t>
            </a:r>
          </a:p>
        </p:txBody>
      </p:sp>
      <p:sp>
        <p:nvSpPr>
          <p:cNvPr id="17" name="AutoShape 15"/>
          <p:cNvSpPr>
            <a:spLocks noChangeArrowheads="1"/>
          </p:cNvSpPr>
          <p:nvPr/>
        </p:nvSpPr>
        <p:spPr bwMode="auto">
          <a:xfrm>
            <a:off x="368968" y="2684396"/>
            <a:ext cx="4158916" cy="699412"/>
          </a:xfrm>
          <a:prstGeom prst="parallelogram">
            <a:avLst>
              <a:gd name="adj" fmla="val 103954"/>
            </a:avLst>
          </a:prstGeom>
          <a:noFill/>
          <a:ln w="76200" cmpd="tri">
            <a:solidFill>
              <a:srgbClr val="00FF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vi-VN" altLang="en-US"/>
          </a:p>
        </p:txBody>
      </p:sp>
      <p:sp>
        <p:nvSpPr>
          <p:cNvPr id="18" name="Line 6"/>
          <p:cNvSpPr>
            <a:spLocks noChangeShapeType="1"/>
          </p:cNvSpPr>
          <p:nvPr/>
        </p:nvSpPr>
        <p:spPr bwMode="auto">
          <a:xfrm>
            <a:off x="4640178" y="2646948"/>
            <a:ext cx="609600" cy="0"/>
          </a:xfrm>
          <a:prstGeom prst="line">
            <a:avLst/>
          </a:prstGeom>
          <a:noFill/>
          <a:ln w="76200" cmpd="tri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9" name="Text Box 36"/>
          <p:cNvSpPr txBox="1">
            <a:spLocks noChangeArrowheads="1"/>
          </p:cNvSpPr>
          <p:nvPr/>
        </p:nvSpPr>
        <p:spPr bwMode="auto">
          <a:xfrm>
            <a:off x="5506451" y="4227093"/>
            <a:ext cx="5221876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4000" b="1">
                <a:latin typeface="Times New Roman" panose="02020603050405020304" pitchFamily="18" charset="0"/>
              </a:rPr>
              <a:t>+ Có thức ăn, có nước </a:t>
            </a:r>
            <a:endParaRPr lang="en-US" altLang="en-US" sz="40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Text Box 36"/>
          <p:cNvSpPr txBox="1">
            <a:spLocks noChangeArrowheads="1"/>
          </p:cNvSpPr>
          <p:nvPr/>
        </p:nvSpPr>
        <p:spPr bwMode="auto">
          <a:xfrm>
            <a:off x="6022271" y="4851173"/>
            <a:ext cx="3812756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4000" b="1">
                <a:latin typeface="Times New Roman" panose="02020603050405020304" pitchFamily="18" charset="0"/>
              </a:rPr>
              <a:t> không khí,</a:t>
            </a:r>
            <a:endParaRPr lang="en-US" altLang="en-US" sz="40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Text Box 36"/>
          <p:cNvSpPr txBox="1">
            <a:spLocks noChangeArrowheads="1"/>
          </p:cNvSpPr>
          <p:nvPr/>
        </p:nvSpPr>
        <p:spPr bwMode="auto">
          <a:xfrm>
            <a:off x="8622545" y="4814105"/>
            <a:ext cx="2450433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4000" b="1">
                <a:latin typeface="Times New Roman" panose="02020603050405020304" pitchFamily="18" charset="0"/>
              </a:rPr>
              <a:t>ánh sáng.</a:t>
            </a:r>
            <a:endParaRPr lang="en-US" altLang="en-US" sz="40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Text Box 28"/>
          <p:cNvSpPr txBox="1">
            <a:spLocks noChangeArrowheads="1"/>
          </p:cNvSpPr>
          <p:nvPr/>
        </p:nvSpPr>
        <p:spPr bwMode="auto">
          <a:xfrm>
            <a:off x="5470355" y="5430249"/>
            <a:ext cx="6128087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4000" b="1">
                <a:solidFill>
                  <a:srgbClr val="FF0000"/>
                </a:solidFill>
                <a:latin typeface="Times New Roman" panose="02020603050405020304" pitchFamily="18" charset="0"/>
              </a:rPr>
              <a:t>+ Có đầy đủ để động vật sống.</a:t>
            </a:r>
            <a:endParaRPr lang="en-US" altLang="en-US" sz="4000" b="1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Oval 11"/>
          <p:cNvSpPr>
            <a:spLocks noChangeArrowheads="1"/>
          </p:cNvSpPr>
          <p:nvPr/>
        </p:nvSpPr>
        <p:spPr bwMode="auto">
          <a:xfrm>
            <a:off x="457199" y="3994481"/>
            <a:ext cx="1794681" cy="1527509"/>
          </a:xfrm>
          <a:prstGeom prst="ellipse">
            <a:avLst/>
          </a:prstGeom>
          <a:noFill/>
          <a:ln w="76200" cmpd="tri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vi-VN" altLang="en-US"/>
          </a:p>
        </p:txBody>
      </p:sp>
      <p:sp>
        <p:nvSpPr>
          <p:cNvPr id="24" name="Line 6"/>
          <p:cNvSpPr>
            <a:spLocks noChangeShapeType="1"/>
          </p:cNvSpPr>
          <p:nvPr/>
        </p:nvSpPr>
        <p:spPr bwMode="auto">
          <a:xfrm>
            <a:off x="4588626" y="4503806"/>
            <a:ext cx="609600" cy="0"/>
          </a:xfrm>
          <a:prstGeom prst="line">
            <a:avLst/>
          </a:prstGeom>
          <a:noFill/>
          <a:ln w="76200" cmpd="tri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4406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98" dur="8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99" dur="80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80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920"/>
                            </p:stCondLst>
                            <p:childTnLst>
                              <p:par>
                                <p:cTn id="10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 animBg="1"/>
      <p:bldP spid="9" grpId="1" animBg="1"/>
      <p:bldP spid="12" grpId="0"/>
      <p:bldP spid="13" grpId="0"/>
      <p:bldP spid="14" grpId="0" animBg="1"/>
      <p:bldP spid="14" grpId="1" animBg="1"/>
      <p:bldP spid="16" grpId="0"/>
      <p:bldP spid="17" grpId="0" animBg="1"/>
      <p:bldP spid="18" grpId="0" animBg="1"/>
      <p:bldP spid="19" grpId="0"/>
      <p:bldP spid="20" grpId="0"/>
      <p:bldP spid="21" grpId="0"/>
      <p:bldP spid="22" grpId="0"/>
      <p:bldP spid="23" grpId="0" animBg="1"/>
      <p:bldP spid="2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92505" y="192506"/>
            <a:ext cx="11839074" cy="652913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jh</a:t>
            </a:r>
          </a:p>
        </p:txBody>
      </p:sp>
      <p:pic>
        <p:nvPicPr>
          <p:cNvPr id="25" name="Picture 9" descr="Picture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329" y="2261980"/>
            <a:ext cx="3843947" cy="2993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8" name="Oval 15"/>
          <p:cNvSpPr>
            <a:spLocks noChangeArrowheads="1"/>
          </p:cNvSpPr>
          <p:nvPr/>
        </p:nvSpPr>
        <p:spPr bwMode="auto">
          <a:xfrm>
            <a:off x="653700" y="2187382"/>
            <a:ext cx="724884" cy="569034"/>
          </a:xfrm>
          <a:prstGeom prst="ellipse">
            <a:avLst/>
          </a:prstGeom>
          <a:solidFill>
            <a:srgbClr val="FFFF00"/>
          </a:solidFill>
          <a:ln w="28575">
            <a:solidFill>
              <a:srgbClr val="0000FF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r>
              <a:rPr lang="en-US" altLang="en-US" sz="2400" b="1" u="none">
                <a:solidFill>
                  <a:srgbClr val="FF0000"/>
                </a:solidFill>
                <a:latin typeface="Arial" panose="020B0604020202020204" pitchFamily="34" charset="0"/>
              </a:rPr>
              <a:t>4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52926" y="186755"/>
            <a:ext cx="104754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>
                <a:solidFill>
                  <a:schemeClr val="accent1">
                    <a:lumMod val="50000"/>
                  </a:schemeClr>
                </a:solidFill>
                <a:latin typeface="UTM Alexander" panose="02040603050506020204" pitchFamily="18" charset="0"/>
              </a:rPr>
              <a:t>Thí nghiệm 4:</a:t>
            </a:r>
          </a:p>
        </p:txBody>
      </p:sp>
      <p:sp>
        <p:nvSpPr>
          <p:cNvPr id="8" name="Text Box 18"/>
          <p:cNvSpPr txBox="1">
            <a:spLocks noChangeArrowheads="1"/>
          </p:cNvSpPr>
          <p:nvPr/>
        </p:nvSpPr>
        <p:spPr bwMode="auto">
          <a:xfrm>
            <a:off x="655093" y="869419"/>
            <a:ext cx="11119812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20000"/>
              </a:spcBef>
            </a:pPr>
            <a:r>
              <a:rPr lang="en-US" altLang="en-US" sz="2800" b="1">
                <a:solidFill>
                  <a:srgbClr val="0000FF"/>
                </a:solidFill>
                <a:latin typeface="Times New Roman" panose="02020603050405020304" pitchFamily="18" charset="0"/>
              </a:rPr>
              <a:t> </a:t>
            </a:r>
            <a:r>
              <a:rPr lang="en-US" altLang="en-US" sz="3600" b="1">
                <a:solidFill>
                  <a:srgbClr val="0000FF"/>
                </a:solidFill>
                <a:latin typeface="UTM Aptima" panose="02040603050506020204" pitchFamily="18" charset="0"/>
              </a:rPr>
              <a:t>- Để con chuột v</a:t>
            </a:r>
            <a:r>
              <a:rPr lang="en-US" altLang="en-US" sz="3600" b="1">
                <a:solidFill>
                  <a:srgbClr val="0000FF"/>
                </a:solidFill>
                <a:latin typeface="UTM Aptima" panose="02040603050506020204" pitchFamily="18" charset="0"/>
                <a:cs typeface="Times New Roman" panose="02020603050405020304" pitchFamily="18" charset="0"/>
              </a:rPr>
              <a:t>à</a:t>
            </a:r>
            <a:r>
              <a:rPr lang="en-US" altLang="en-US" sz="3600" b="1">
                <a:solidFill>
                  <a:srgbClr val="0000FF"/>
                </a:solidFill>
                <a:latin typeface="UTM Aptima" panose="02040603050506020204" pitchFamily="18" charset="0"/>
              </a:rPr>
              <a:t>o hộp có nắp, có một dĩa thức ăn, một chén nước.</a:t>
            </a:r>
            <a:endParaRPr lang="en-US" altLang="en-US" sz="3600" b="1">
              <a:solidFill>
                <a:srgbClr val="0000FF"/>
              </a:solidFill>
              <a:latin typeface="UTM Aptima" panose="020406030505060202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Round Diagonal Corner Rectangle 8"/>
          <p:cNvSpPr/>
          <p:nvPr/>
        </p:nvSpPr>
        <p:spPr>
          <a:xfrm>
            <a:off x="529390" y="5502442"/>
            <a:ext cx="10299031" cy="1064466"/>
          </a:xfrm>
          <a:prstGeom prst="round2DiagRect">
            <a:avLst/>
          </a:prstGeom>
          <a:solidFill>
            <a:srgbClr val="A6DFBC"/>
          </a:solidFill>
          <a:ln w="57150">
            <a:solidFill>
              <a:srgbClr val="A6DFBC"/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en-US" sz="4400" b="1">
                <a:solidFill>
                  <a:srgbClr val="FF0000"/>
                </a:solidFill>
                <a:latin typeface="Times New Roman" panose="02020603050405020304" pitchFamily="18" charset="0"/>
              </a:rPr>
              <a:t>1. Con chuột sống trong điều kiện n</a:t>
            </a:r>
            <a:r>
              <a:rPr lang="en-US" altLang="en-US" sz="44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à</a:t>
            </a:r>
            <a:r>
              <a:rPr lang="en-US" altLang="en-US" sz="4400" b="1">
                <a:solidFill>
                  <a:srgbClr val="FF0000"/>
                </a:solidFill>
                <a:latin typeface="Times New Roman" panose="02020603050405020304" pitchFamily="18" charset="0"/>
              </a:rPr>
              <a:t>o? </a:t>
            </a:r>
            <a:endParaRPr lang="en-US" altLang="en-US" sz="4400" b="1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Google Shape;117;p2"/>
          <p:cNvSpPr/>
          <p:nvPr/>
        </p:nvSpPr>
        <p:spPr>
          <a:xfrm>
            <a:off x="368968" y="914576"/>
            <a:ext cx="11518232" cy="1115948"/>
          </a:xfrm>
          <a:prstGeom prst="roundRect">
            <a:avLst>
              <a:gd name="adj" fmla="val 16667"/>
            </a:avLst>
          </a:prstGeom>
          <a:noFill/>
          <a:ln w="38100" cap="flat" cmpd="sng">
            <a:solidFill>
              <a:srgbClr val="FF0066"/>
            </a:solidFill>
            <a:prstDash val="dash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3600" b="0" i="0" u="none" strike="noStrike" cap="none" dirty="0">
              <a:solidFill>
                <a:schemeClr val="accent1"/>
              </a:solidFill>
              <a:latin typeface="Tahoma"/>
              <a:ea typeface="Tahoma"/>
              <a:cs typeface="Tahoma"/>
              <a:sym typeface="Tahoma"/>
            </a:endParaRPr>
          </a:p>
        </p:txBody>
      </p:sp>
      <p:pic>
        <p:nvPicPr>
          <p:cNvPr id="11" name="图片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23" t="1778" r="3560" b="1866"/>
          <a:stretch>
            <a:fillRect/>
          </a:stretch>
        </p:blipFill>
        <p:spPr bwMode="auto">
          <a:xfrm>
            <a:off x="5270207" y="1907116"/>
            <a:ext cx="6504698" cy="1651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Rectangle 11"/>
          <p:cNvSpPr/>
          <p:nvPr/>
        </p:nvSpPr>
        <p:spPr>
          <a:xfrm>
            <a:off x="7236512" y="1928882"/>
            <a:ext cx="233910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en-US" sz="3600" b="1">
                <a:solidFill>
                  <a:srgbClr val="0000FF"/>
                </a:solidFill>
                <a:latin typeface="Times New Roman" panose="02020603050405020304" pitchFamily="18" charset="0"/>
              </a:rPr>
              <a:t>Điều kiện: </a:t>
            </a:r>
          </a:p>
        </p:txBody>
      </p:sp>
      <p:sp>
        <p:nvSpPr>
          <p:cNvPr id="13" name="Text Box 34"/>
          <p:cNvSpPr txBox="1">
            <a:spLocks noChangeArrowheads="1"/>
          </p:cNvSpPr>
          <p:nvPr/>
        </p:nvSpPr>
        <p:spPr bwMode="auto">
          <a:xfrm>
            <a:off x="5514476" y="2566738"/>
            <a:ext cx="6083966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4000" b="1">
                <a:latin typeface="Times New Roman" panose="02020603050405020304" pitchFamily="18" charset="0"/>
              </a:rPr>
              <a:t>- Chiếc hộp có nắp.</a:t>
            </a:r>
            <a:endParaRPr lang="en-US" altLang="en-US" sz="40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Round Diagonal Corner Rectangle 13"/>
          <p:cNvSpPr/>
          <p:nvPr/>
        </p:nvSpPr>
        <p:spPr>
          <a:xfrm>
            <a:off x="529390" y="5541540"/>
            <a:ext cx="10299031" cy="1064466"/>
          </a:xfrm>
          <a:prstGeom prst="round2DiagRect">
            <a:avLst/>
          </a:prstGeom>
          <a:solidFill>
            <a:srgbClr val="A6DFBC"/>
          </a:solidFill>
          <a:ln w="57150">
            <a:solidFill>
              <a:srgbClr val="A6DFBC"/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altLang="en-US" sz="4400" b="1">
                <a:solidFill>
                  <a:srgbClr val="0000FF"/>
                </a:solidFill>
                <a:latin typeface="Times New Roman" panose="02020603050405020304" pitchFamily="18" charset="0"/>
              </a:rPr>
              <a:t>2. Kể yếu tố có trong thí nghiệm.</a:t>
            </a:r>
            <a:endParaRPr lang="en-US" altLang="en-US" sz="4400" b="1">
              <a:solidFill>
                <a:srgbClr val="0000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5" name="图片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23" t="1778" r="3560" b="1866"/>
          <a:stretch>
            <a:fillRect/>
          </a:stretch>
        </p:blipFill>
        <p:spPr bwMode="auto">
          <a:xfrm>
            <a:off x="5270207" y="3774154"/>
            <a:ext cx="6504698" cy="26100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Rectangle 15"/>
          <p:cNvSpPr/>
          <p:nvPr/>
        </p:nvSpPr>
        <p:spPr>
          <a:xfrm>
            <a:off x="7508222" y="3795920"/>
            <a:ext cx="179568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en-US" sz="4000" b="1">
                <a:solidFill>
                  <a:srgbClr val="0000FF"/>
                </a:solidFill>
                <a:latin typeface="Times New Roman" panose="02020603050405020304" pitchFamily="18" charset="0"/>
              </a:rPr>
              <a:t>Yếu tố:</a:t>
            </a:r>
          </a:p>
        </p:txBody>
      </p:sp>
      <p:sp>
        <p:nvSpPr>
          <p:cNvPr id="17" name="AutoShape 15"/>
          <p:cNvSpPr>
            <a:spLocks noChangeArrowheads="1"/>
          </p:cNvSpPr>
          <p:nvPr/>
        </p:nvSpPr>
        <p:spPr bwMode="auto">
          <a:xfrm>
            <a:off x="532744" y="2752636"/>
            <a:ext cx="4158916" cy="699412"/>
          </a:xfrm>
          <a:prstGeom prst="parallelogram">
            <a:avLst>
              <a:gd name="adj" fmla="val 103954"/>
            </a:avLst>
          </a:prstGeom>
          <a:noFill/>
          <a:ln w="76200" cmpd="tri">
            <a:solidFill>
              <a:srgbClr val="00FF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vi-VN" altLang="en-US"/>
          </a:p>
        </p:txBody>
      </p:sp>
      <p:sp>
        <p:nvSpPr>
          <p:cNvPr id="18" name="Line 6"/>
          <p:cNvSpPr>
            <a:spLocks noChangeShapeType="1"/>
          </p:cNvSpPr>
          <p:nvPr/>
        </p:nvSpPr>
        <p:spPr bwMode="auto">
          <a:xfrm>
            <a:off x="4588626" y="2933551"/>
            <a:ext cx="609600" cy="0"/>
          </a:xfrm>
          <a:prstGeom prst="line">
            <a:avLst/>
          </a:prstGeom>
          <a:noFill/>
          <a:ln w="76200" cmpd="tri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9" name="Text Box 36"/>
          <p:cNvSpPr txBox="1">
            <a:spLocks noChangeArrowheads="1"/>
          </p:cNvSpPr>
          <p:nvPr/>
        </p:nvSpPr>
        <p:spPr bwMode="auto">
          <a:xfrm>
            <a:off x="5506451" y="4227093"/>
            <a:ext cx="5221876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4000" b="1">
                <a:latin typeface="Times New Roman" panose="02020603050405020304" pitchFamily="18" charset="0"/>
              </a:rPr>
              <a:t>+ Có thức ăn, có nước </a:t>
            </a:r>
            <a:endParaRPr lang="en-US" altLang="en-US" sz="40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Text Box 36"/>
          <p:cNvSpPr txBox="1">
            <a:spLocks noChangeArrowheads="1"/>
          </p:cNvSpPr>
          <p:nvPr/>
        </p:nvSpPr>
        <p:spPr bwMode="auto">
          <a:xfrm>
            <a:off x="5819494" y="4784781"/>
            <a:ext cx="2450433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4000" b="1">
                <a:latin typeface="Times New Roman" panose="02020603050405020304" pitchFamily="18" charset="0"/>
              </a:rPr>
              <a:t>ánh sáng.</a:t>
            </a:r>
            <a:endParaRPr lang="en-US" altLang="en-US" sz="40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Text Box 28"/>
          <p:cNvSpPr txBox="1">
            <a:spLocks noChangeArrowheads="1"/>
          </p:cNvSpPr>
          <p:nvPr/>
        </p:nvSpPr>
        <p:spPr bwMode="auto">
          <a:xfrm>
            <a:off x="5470356" y="5430249"/>
            <a:ext cx="4555960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4000" b="1">
                <a:solidFill>
                  <a:srgbClr val="FF0000"/>
                </a:solidFill>
                <a:latin typeface="Times New Roman" panose="02020603050405020304" pitchFamily="18" charset="0"/>
              </a:rPr>
              <a:t>+ Thiếu không khí.</a:t>
            </a:r>
            <a:endParaRPr lang="en-US" altLang="en-US" sz="4000" b="1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Oval 11"/>
          <p:cNvSpPr>
            <a:spLocks noChangeArrowheads="1"/>
          </p:cNvSpPr>
          <p:nvPr/>
        </p:nvSpPr>
        <p:spPr bwMode="auto">
          <a:xfrm>
            <a:off x="457199" y="3994481"/>
            <a:ext cx="1794681" cy="1527509"/>
          </a:xfrm>
          <a:prstGeom prst="ellipse">
            <a:avLst/>
          </a:prstGeom>
          <a:noFill/>
          <a:ln w="76200" cmpd="tri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vi-VN" altLang="en-US"/>
          </a:p>
        </p:txBody>
      </p:sp>
      <p:sp>
        <p:nvSpPr>
          <p:cNvPr id="24" name="Line 6"/>
          <p:cNvSpPr>
            <a:spLocks noChangeShapeType="1"/>
          </p:cNvSpPr>
          <p:nvPr/>
        </p:nvSpPr>
        <p:spPr bwMode="auto">
          <a:xfrm>
            <a:off x="4588626" y="4503806"/>
            <a:ext cx="609600" cy="0"/>
          </a:xfrm>
          <a:prstGeom prst="line">
            <a:avLst/>
          </a:prstGeom>
          <a:noFill/>
          <a:ln w="76200" cmpd="tri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5827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92" dur="8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93" dur="80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4" dur="80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640"/>
                            </p:stCondLst>
                            <p:childTnLst>
                              <p:par>
                                <p:cTn id="9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 animBg="1"/>
      <p:bldP spid="9" grpId="1" animBg="1"/>
      <p:bldP spid="12" grpId="0"/>
      <p:bldP spid="13" grpId="0"/>
      <p:bldP spid="14" grpId="0" animBg="1"/>
      <p:bldP spid="14" grpId="1" animBg="1"/>
      <p:bldP spid="16" grpId="0"/>
      <p:bldP spid="17" grpId="0" animBg="1"/>
      <p:bldP spid="18" grpId="0" animBg="1"/>
      <p:bldP spid="19" grpId="0"/>
      <p:bldP spid="21" grpId="0"/>
      <p:bldP spid="22" grpId="0"/>
      <p:bldP spid="23" grpId="0" animBg="1"/>
      <p:bldP spid="2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92505" y="192506"/>
            <a:ext cx="11839074" cy="652913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jh</a:t>
            </a:r>
          </a:p>
        </p:txBody>
      </p:sp>
      <p:pic>
        <p:nvPicPr>
          <p:cNvPr id="26" name="Picture 10" descr="Picture2"/>
          <p:cNvPicPr>
            <a:picLocks noChangeAspect="1" noChangeArrowheads="1"/>
          </p:cNvPicPr>
          <p:nvPr/>
        </p:nvPicPr>
        <p:blipFill>
          <a:blip r:embed="rId2" cstate="print">
            <a:lum bright="-1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38" y="2597987"/>
            <a:ext cx="4184022" cy="27074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7" name="Oval 16"/>
          <p:cNvSpPr>
            <a:spLocks noChangeArrowheads="1"/>
          </p:cNvSpPr>
          <p:nvPr/>
        </p:nvSpPr>
        <p:spPr bwMode="auto">
          <a:xfrm>
            <a:off x="372327" y="2507827"/>
            <a:ext cx="748080" cy="673646"/>
          </a:xfrm>
          <a:prstGeom prst="ellipse">
            <a:avLst/>
          </a:prstGeom>
          <a:solidFill>
            <a:srgbClr val="FFFF00"/>
          </a:solidFill>
          <a:ln w="28575">
            <a:solidFill>
              <a:srgbClr val="0000FF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r>
              <a:rPr lang="en-US" altLang="en-US" sz="2400" b="1" u="none">
                <a:solidFill>
                  <a:srgbClr val="FF0000"/>
                </a:solidFill>
                <a:latin typeface="Arial" panose="020B0604020202020204" pitchFamily="34" charset="0"/>
              </a:rPr>
              <a:t>5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52926" y="186755"/>
            <a:ext cx="104754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>
                <a:solidFill>
                  <a:schemeClr val="accent1">
                    <a:lumMod val="50000"/>
                  </a:schemeClr>
                </a:solidFill>
                <a:latin typeface="UTM Alexander" panose="02040603050506020204" pitchFamily="18" charset="0"/>
              </a:rPr>
              <a:t>Thí nghiệm 5:</a:t>
            </a:r>
          </a:p>
        </p:txBody>
      </p:sp>
      <p:sp>
        <p:nvSpPr>
          <p:cNvPr id="8" name="Text Box 18"/>
          <p:cNvSpPr txBox="1">
            <a:spLocks noChangeArrowheads="1"/>
          </p:cNvSpPr>
          <p:nvPr/>
        </p:nvSpPr>
        <p:spPr bwMode="auto">
          <a:xfrm>
            <a:off x="655093" y="869419"/>
            <a:ext cx="11119812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20000"/>
              </a:spcBef>
            </a:pPr>
            <a:r>
              <a:rPr lang="en-US" altLang="en-US" sz="2800" b="1">
                <a:solidFill>
                  <a:srgbClr val="0000FF"/>
                </a:solidFill>
                <a:latin typeface="Times New Roman" panose="02020603050405020304" pitchFamily="18" charset="0"/>
              </a:rPr>
              <a:t> </a:t>
            </a:r>
            <a:r>
              <a:rPr lang="en-US" altLang="en-US" sz="3600" b="1">
                <a:solidFill>
                  <a:srgbClr val="0000FF"/>
                </a:solidFill>
                <a:latin typeface="UTM Aptima" panose="02040603050506020204" pitchFamily="18" charset="0"/>
              </a:rPr>
              <a:t>- Để con chuột v</a:t>
            </a:r>
            <a:r>
              <a:rPr lang="en-US" altLang="en-US" sz="3600" b="1">
                <a:solidFill>
                  <a:srgbClr val="0000FF"/>
                </a:solidFill>
                <a:latin typeface="UTM Aptima" panose="02040603050506020204" pitchFamily="18" charset="0"/>
                <a:cs typeface="Times New Roman" panose="02020603050405020304" pitchFamily="18" charset="0"/>
              </a:rPr>
              <a:t>à</a:t>
            </a:r>
            <a:r>
              <a:rPr lang="en-US" altLang="en-US" sz="3600" b="1">
                <a:solidFill>
                  <a:srgbClr val="0000FF"/>
                </a:solidFill>
                <a:latin typeface="UTM Aptima" panose="02040603050506020204" pitchFamily="18" charset="0"/>
              </a:rPr>
              <a:t>o hộp không có nắp vào bóng tối, có một dĩa thức ăn, một chén nước.</a:t>
            </a:r>
            <a:endParaRPr lang="en-US" altLang="en-US" sz="3600" b="1">
              <a:solidFill>
                <a:srgbClr val="0000FF"/>
              </a:solidFill>
              <a:latin typeface="UTM Aptima" panose="020406030505060202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Round Diagonal Corner Rectangle 8"/>
          <p:cNvSpPr/>
          <p:nvPr/>
        </p:nvSpPr>
        <p:spPr>
          <a:xfrm>
            <a:off x="529390" y="5502442"/>
            <a:ext cx="10299031" cy="1064466"/>
          </a:xfrm>
          <a:prstGeom prst="round2DiagRect">
            <a:avLst/>
          </a:prstGeom>
          <a:solidFill>
            <a:srgbClr val="A6DFBC"/>
          </a:solidFill>
          <a:ln w="57150">
            <a:solidFill>
              <a:srgbClr val="A6DFBC"/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en-US" sz="4400" b="1">
                <a:solidFill>
                  <a:srgbClr val="FF0000"/>
                </a:solidFill>
                <a:latin typeface="Times New Roman" panose="02020603050405020304" pitchFamily="18" charset="0"/>
              </a:rPr>
              <a:t>1. Con chuột sống trong điều kiện n</a:t>
            </a:r>
            <a:r>
              <a:rPr lang="en-US" altLang="en-US" sz="44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à</a:t>
            </a:r>
            <a:r>
              <a:rPr lang="en-US" altLang="en-US" sz="4400" b="1">
                <a:solidFill>
                  <a:srgbClr val="FF0000"/>
                </a:solidFill>
                <a:latin typeface="Times New Roman" panose="02020603050405020304" pitchFamily="18" charset="0"/>
              </a:rPr>
              <a:t>o? </a:t>
            </a:r>
            <a:endParaRPr lang="en-US" altLang="en-US" sz="4400" b="1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Google Shape;117;p2"/>
          <p:cNvSpPr/>
          <p:nvPr/>
        </p:nvSpPr>
        <p:spPr>
          <a:xfrm>
            <a:off x="368968" y="914576"/>
            <a:ext cx="11518232" cy="1115948"/>
          </a:xfrm>
          <a:prstGeom prst="roundRect">
            <a:avLst>
              <a:gd name="adj" fmla="val 16667"/>
            </a:avLst>
          </a:prstGeom>
          <a:noFill/>
          <a:ln w="38100" cap="flat" cmpd="sng">
            <a:solidFill>
              <a:srgbClr val="FF0066"/>
            </a:solidFill>
            <a:prstDash val="dash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3600" b="0" i="0" u="none" strike="noStrike" cap="none" dirty="0">
              <a:solidFill>
                <a:schemeClr val="accent1"/>
              </a:solidFill>
              <a:latin typeface="Tahoma"/>
              <a:ea typeface="Tahoma"/>
              <a:cs typeface="Tahoma"/>
              <a:sym typeface="Tahoma"/>
            </a:endParaRPr>
          </a:p>
        </p:txBody>
      </p:sp>
      <p:pic>
        <p:nvPicPr>
          <p:cNvPr id="11" name="图片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23" t="1778" r="3560" b="1866"/>
          <a:stretch>
            <a:fillRect/>
          </a:stretch>
        </p:blipFill>
        <p:spPr bwMode="auto">
          <a:xfrm>
            <a:off x="5270207" y="1907116"/>
            <a:ext cx="6504698" cy="1651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Rectangle 11"/>
          <p:cNvSpPr/>
          <p:nvPr/>
        </p:nvSpPr>
        <p:spPr>
          <a:xfrm>
            <a:off x="7236512" y="1928882"/>
            <a:ext cx="233910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en-US" sz="3600" b="1">
                <a:solidFill>
                  <a:srgbClr val="0000FF"/>
                </a:solidFill>
                <a:latin typeface="Times New Roman" panose="02020603050405020304" pitchFamily="18" charset="0"/>
              </a:rPr>
              <a:t>Điều kiện: </a:t>
            </a:r>
          </a:p>
        </p:txBody>
      </p:sp>
      <p:sp>
        <p:nvSpPr>
          <p:cNvPr id="13" name="Text Box 34"/>
          <p:cNvSpPr txBox="1">
            <a:spLocks noChangeArrowheads="1"/>
          </p:cNvSpPr>
          <p:nvPr/>
        </p:nvSpPr>
        <p:spPr bwMode="auto">
          <a:xfrm>
            <a:off x="5514476" y="2566738"/>
            <a:ext cx="6083966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4000" b="1">
                <a:latin typeface="Times New Roman" panose="02020603050405020304" pitchFamily="18" charset="0"/>
              </a:rPr>
              <a:t>- Chiếc hộp không có nắp.</a:t>
            </a:r>
            <a:endParaRPr lang="en-US" altLang="en-US" sz="40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Round Diagonal Corner Rectangle 13"/>
          <p:cNvSpPr/>
          <p:nvPr/>
        </p:nvSpPr>
        <p:spPr>
          <a:xfrm>
            <a:off x="529390" y="5541540"/>
            <a:ext cx="10299031" cy="1064466"/>
          </a:xfrm>
          <a:prstGeom prst="round2DiagRect">
            <a:avLst/>
          </a:prstGeom>
          <a:solidFill>
            <a:srgbClr val="A6DFBC"/>
          </a:solidFill>
          <a:ln w="57150">
            <a:solidFill>
              <a:srgbClr val="A6DFBC"/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altLang="en-US" sz="4400" b="1">
                <a:solidFill>
                  <a:srgbClr val="0000FF"/>
                </a:solidFill>
                <a:latin typeface="Times New Roman" panose="02020603050405020304" pitchFamily="18" charset="0"/>
              </a:rPr>
              <a:t>2. Kể yếu tố có trong thí nghiệm.</a:t>
            </a:r>
            <a:endParaRPr lang="en-US" altLang="en-US" sz="4400" b="1">
              <a:solidFill>
                <a:srgbClr val="0000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5" name="图片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23" t="1778" r="3560" b="1866"/>
          <a:stretch>
            <a:fillRect/>
          </a:stretch>
        </p:blipFill>
        <p:spPr bwMode="auto">
          <a:xfrm>
            <a:off x="5270207" y="3774154"/>
            <a:ext cx="6504698" cy="26100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Rectangle 15"/>
          <p:cNvSpPr/>
          <p:nvPr/>
        </p:nvSpPr>
        <p:spPr>
          <a:xfrm>
            <a:off x="7508222" y="3795920"/>
            <a:ext cx="179568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en-US" sz="4000" b="1">
                <a:solidFill>
                  <a:srgbClr val="0000FF"/>
                </a:solidFill>
                <a:latin typeface="Times New Roman" panose="02020603050405020304" pitchFamily="18" charset="0"/>
              </a:rPr>
              <a:t>Yếu tố:</a:t>
            </a:r>
          </a:p>
        </p:txBody>
      </p:sp>
      <p:sp>
        <p:nvSpPr>
          <p:cNvPr id="17" name="AutoShape 15"/>
          <p:cNvSpPr>
            <a:spLocks noChangeArrowheads="1"/>
          </p:cNvSpPr>
          <p:nvPr/>
        </p:nvSpPr>
        <p:spPr bwMode="auto">
          <a:xfrm>
            <a:off x="532744" y="2752636"/>
            <a:ext cx="4158916" cy="699412"/>
          </a:xfrm>
          <a:prstGeom prst="parallelogram">
            <a:avLst>
              <a:gd name="adj" fmla="val 103954"/>
            </a:avLst>
          </a:prstGeom>
          <a:noFill/>
          <a:ln w="76200" cmpd="tri">
            <a:solidFill>
              <a:srgbClr val="00FF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vi-VN" altLang="en-US"/>
          </a:p>
        </p:txBody>
      </p:sp>
      <p:sp>
        <p:nvSpPr>
          <p:cNvPr id="18" name="Line 6"/>
          <p:cNvSpPr>
            <a:spLocks noChangeShapeType="1"/>
          </p:cNvSpPr>
          <p:nvPr/>
        </p:nvSpPr>
        <p:spPr bwMode="auto">
          <a:xfrm>
            <a:off x="4588626" y="2933551"/>
            <a:ext cx="609600" cy="0"/>
          </a:xfrm>
          <a:prstGeom prst="line">
            <a:avLst/>
          </a:prstGeom>
          <a:noFill/>
          <a:ln w="76200" cmpd="tri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9" name="Text Box 36"/>
          <p:cNvSpPr txBox="1">
            <a:spLocks noChangeArrowheads="1"/>
          </p:cNvSpPr>
          <p:nvPr/>
        </p:nvSpPr>
        <p:spPr bwMode="auto">
          <a:xfrm>
            <a:off x="5506451" y="4227093"/>
            <a:ext cx="5221876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4000" b="1">
                <a:latin typeface="Times New Roman" panose="02020603050405020304" pitchFamily="18" charset="0"/>
              </a:rPr>
              <a:t>+ Có thức ăn, có nước, </a:t>
            </a:r>
            <a:endParaRPr lang="en-US" altLang="en-US" sz="40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Text Box 36"/>
          <p:cNvSpPr txBox="1">
            <a:spLocks noChangeArrowheads="1"/>
          </p:cNvSpPr>
          <p:nvPr/>
        </p:nvSpPr>
        <p:spPr bwMode="auto">
          <a:xfrm>
            <a:off x="5819494" y="4784781"/>
            <a:ext cx="3484412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4000" b="1">
                <a:latin typeface="Times New Roman" panose="02020603050405020304" pitchFamily="18" charset="0"/>
              </a:rPr>
              <a:t>có không khí.</a:t>
            </a:r>
            <a:endParaRPr lang="en-US" altLang="en-US" sz="40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Text Box 28"/>
          <p:cNvSpPr txBox="1">
            <a:spLocks noChangeArrowheads="1"/>
          </p:cNvSpPr>
          <p:nvPr/>
        </p:nvSpPr>
        <p:spPr bwMode="auto">
          <a:xfrm>
            <a:off x="5470356" y="5430249"/>
            <a:ext cx="4555960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4000" b="1">
                <a:solidFill>
                  <a:srgbClr val="FF0000"/>
                </a:solidFill>
                <a:latin typeface="Times New Roman" panose="02020603050405020304" pitchFamily="18" charset="0"/>
              </a:rPr>
              <a:t>+ Thiếu ánh sáng.</a:t>
            </a:r>
            <a:endParaRPr lang="en-US" altLang="en-US" sz="4000" b="1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Oval 11"/>
          <p:cNvSpPr>
            <a:spLocks noChangeArrowheads="1"/>
          </p:cNvSpPr>
          <p:nvPr/>
        </p:nvSpPr>
        <p:spPr bwMode="auto">
          <a:xfrm>
            <a:off x="457199" y="3994481"/>
            <a:ext cx="1794681" cy="1527509"/>
          </a:xfrm>
          <a:prstGeom prst="ellipse">
            <a:avLst/>
          </a:prstGeom>
          <a:noFill/>
          <a:ln w="76200" cmpd="tri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vi-VN" altLang="en-US"/>
          </a:p>
        </p:txBody>
      </p:sp>
      <p:sp>
        <p:nvSpPr>
          <p:cNvPr id="24" name="Line 6"/>
          <p:cNvSpPr>
            <a:spLocks noChangeShapeType="1"/>
          </p:cNvSpPr>
          <p:nvPr/>
        </p:nvSpPr>
        <p:spPr bwMode="auto">
          <a:xfrm>
            <a:off x="4588626" y="4503806"/>
            <a:ext cx="609600" cy="0"/>
          </a:xfrm>
          <a:prstGeom prst="line">
            <a:avLst/>
          </a:prstGeom>
          <a:noFill/>
          <a:ln w="76200" cmpd="tri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0415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92" dur="8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93" dur="80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4" dur="80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600"/>
                            </p:stCondLst>
                            <p:childTnLst>
                              <p:par>
                                <p:cTn id="9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 animBg="1"/>
      <p:bldP spid="9" grpId="1" animBg="1"/>
      <p:bldP spid="12" grpId="0"/>
      <p:bldP spid="13" grpId="0"/>
      <p:bldP spid="14" grpId="0" animBg="1"/>
      <p:bldP spid="14" grpId="1" animBg="1"/>
      <p:bldP spid="16" grpId="0"/>
      <p:bldP spid="17" grpId="0" animBg="1"/>
      <p:bldP spid="18" grpId="0" animBg="1"/>
      <p:bldP spid="19" grpId="0"/>
      <p:bldP spid="21" grpId="0"/>
      <p:bldP spid="22" grpId="0"/>
      <p:bldP spid="23" grpId="0" animBg="1"/>
      <p:bldP spid="2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6327797"/>
              </p:ext>
            </p:extLst>
          </p:nvPr>
        </p:nvGraphicFramePr>
        <p:xfrm>
          <a:off x="573205" y="54588"/>
          <a:ext cx="11095631" cy="6749101"/>
        </p:xfrm>
        <a:graphic>
          <a:graphicData uri="http://schemas.openxmlformats.org/drawingml/2006/table">
            <a:tbl>
              <a:tblPr/>
              <a:tblGrid>
                <a:gridCol w="2216456">
                  <a:extLst>
                    <a:ext uri="{9D8B030D-6E8A-4147-A177-3AD203B41FA5}">
                      <a16:colId xmlns:a16="http://schemas.microsoft.com/office/drawing/2014/main" val="76371978"/>
                    </a:ext>
                  </a:extLst>
                </a:gridCol>
                <a:gridCol w="4499672">
                  <a:extLst>
                    <a:ext uri="{9D8B030D-6E8A-4147-A177-3AD203B41FA5}">
                      <a16:colId xmlns:a16="http://schemas.microsoft.com/office/drawing/2014/main" val="262494357"/>
                    </a:ext>
                  </a:extLst>
                </a:gridCol>
                <a:gridCol w="4379503">
                  <a:extLst>
                    <a:ext uri="{9D8B030D-6E8A-4147-A177-3AD203B41FA5}">
                      <a16:colId xmlns:a16="http://schemas.microsoft.com/office/drawing/2014/main" val="1734825864"/>
                    </a:ext>
                  </a:extLst>
                </a:gridCol>
              </a:tblGrid>
              <a:tr h="1083359">
                <a:tc>
                  <a:txBody>
                    <a:bodyPr/>
                    <a:lstStyle/>
                    <a:p>
                      <a:pPr algn="ctr"/>
                      <a:r>
                        <a:rPr lang="en-US" sz="2800" b="1">
                          <a:solidFill>
                            <a:srgbClr val="0070C0"/>
                          </a:solidFill>
                          <a:latin typeface="UTM Aptima" panose="02040603050506020204" pitchFamily="18" charset="0"/>
                        </a:rPr>
                        <a:t>Chuột sống</a:t>
                      </a:r>
                      <a:r>
                        <a:rPr lang="en-US" sz="2800" b="1" baseline="0">
                          <a:solidFill>
                            <a:srgbClr val="0070C0"/>
                          </a:solidFill>
                          <a:latin typeface="UTM Aptima" panose="02040603050506020204" pitchFamily="18" charset="0"/>
                        </a:rPr>
                        <a:t> </a:t>
                      </a:r>
                    </a:p>
                    <a:p>
                      <a:pPr algn="ctr"/>
                      <a:r>
                        <a:rPr lang="en-US" sz="2800" b="1" baseline="0">
                          <a:solidFill>
                            <a:srgbClr val="0070C0"/>
                          </a:solidFill>
                          <a:latin typeface="UTM Aptima" panose="02040603050506020204" pitchFamily="18" charset="0"/>
                        </a:rPr>
                        <a:t>ở hộp</a:t>
                      </a:r>
                      <a:endParaRPr lang="en-US" sz="2800" b="1">
                        <a:solidFill>
                          <a:srgbClr val="0070C0"/>
                        </a:solidFill>
                        <a:latin typeface="UTM Aptima" panose="02040603050506020204" pitchFamily="18" charset="0"/>
                      </a:endParaRP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>
                          <a:solidFill>
                            <a:srgbClr val="0070C0"/>
                          </a:solidFill>
                          <a:latin typeface="UTM Aptima" panose="02040603050506020204" pitchFamily="18" charset="0"/>
                        </a:rPr>
                        <a:t>Những yế</a:t>
                      </a:r>
                      <a:r>
                        <a:rPr lang="en-US" sz="3200" b="1" baseline="0">
                          <a:solidFill>
                            <a:srgbClr val="0070C0"/>
                          </a:solidFill>
                          <a:latin typeface="UTM Aptima" panose="02040603050506020204" pitchFamily="18" charset="0"/>
                        </a:rPr>
                        <a:t>u tố đã có</a:t>
                      </a:r>
                      <a:endParaRPr lang="en-US" sz="3200" b="1">
                        <a:solidFill>
                          <a:srgbClr val="0070C0"/>
                        </a:solidFill>
                        <a:latin typeface="UTM Aptima" panose="02040603050506020204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>
                          <a:solidFill>
                            <a:srgbClr val="0070C0"/>
                          </a:solidFill>
                          <a:latin typeface="UTM Aptima" panose="02040603050506020204" pitchFamily="18" charset="0"/>
                        </a:rPr>
                        <a:t>Yếu tố</a:t>
                      </a:r>
                      <a:r>
                        <a:rPr lang="en-US" sz="3200" b="1" baseline="0">
                          <a:solidFill>
                            <a:srgbClr val="0070C0"/>
                          </a:solidFill>
                          <a:latin typeface="UTM Aptima" panose="02040603050506020204" pitchFamily="18" charset="0"/>
                        </a:rPr>
                        <a:t> thiếu</a:t>
                      </a:r>
                      <a:endParaRPr lang="en-US" sz="3200" b="1">
                        <a:solidFill>
                          <a:srgbClr val="0070C0"/>
                        </a:solidFill>
                        <a:latin typeface="UTM Aptima" panose="02040603050506020204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44385938"/>
                  </a:ext>
                </a:extLst>
              </a:tr>
              <a:tr h="1115788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61408367"/>
                  </a:ext>
                </a:extLst>
              </a:tr>
              <a:tr h="1160445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58346522"/>
                  </a:ext>
                </a:extLst>
              </a:tr>
              <a:tr h="1276282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3596296"/>
                  </a:ext>
                </a:extLst>
              </a:tr>
              <a:tr h="1109616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69900558"/>
                  </a:ext>
                </a:extLst>
              </a:tr>
              <a:tr h="1003611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89432140"/>
                  </a:ext>
                </a:extLst>
              </a:tr>
            </a:tbl>
          </a:graphicData>
        </a:graphic>
      </p:graphicFrame>
      <p:pic>
        <p:nvPicPr>
          <p:cNvPr id="7" name="Picture 7" descr="Picture4"/>
          <p:cNvPicPr>
            <a:picLocks noChangeAspect="1" noChangeArrowheads="1"/>
          </p:cNvPicPr>
          <p:nvPr/>
        </p:nvPicPr>
        <p:blipFill>
          <a:blip r:embed="rId2">
            <a:lum bright="-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8813" y="1098894"/>
            <a:ext cx="1527081" cy="11707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8" descr="Picture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619" y="2277991"/>
            <a:ext cx="1534672" cy="11751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9" descr="Picture1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619" y="4610561"/>
            <a:ext cx="1463284" cy="11396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10" descr="Picture2"/>
          <p:cNvPicPr>
            <a:picLocks noChangeAspect="1" noChangeArrowheads="1"/>
          </p:cNvPicPr>
          <p:nvPr/>
        </p:nvPicPr>
        <p:blipFill>
          <a:blip r:embed="rId5" cstate="print">
            <a:lum bright="-1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298" y="5756848"/>
            <a:ext cx="1585926" cy="10262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11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673" y="3464197"/>
            <a:ext cx="1483734" cy="11353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Oval 12"/>
          <p:cNvSpPr>
            <a:spLocks noChangeArrowheads="1"/>
          </p:cNvSpPr>
          <p:nvPr/>
        </p:nvSpPr>
        <p:spPr bwMode="auto">
          <a:xfrm>
            <a:off x="616719" y="1077491"/>
            <a:ext cx="431800" cy="431800"/>
          </a:xfrm>
          <a:prstGeom prst="ellipse">
            <a:avLst/>
          </a:prstGeom>
          <a:solidFill>
            <a:srgbClr val="FFFF00"/>
          </a:solidFill>
          <a:ln w="28575">
            <a:solidFill>
              <a:srgbClr val="0000FF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r>
              <a:rPr lang="en-US" altLang="en-US" sz="2400" b="1" u="none">
                <a:solidFill>
                  <a:srgbClr val="FF0000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13" name="Oval 13"/>
          <p:cNvSpPr>
            <a:spLocks noChangeArrowheads="1"/>
          </p:cNvSpPr>
          <p:nvPr/>
        </p:nvSpPr>
        <p:spPr bwMode="auto">
          <a:xfrm>
            <a:off x="616719" y="2357238"/>
            <a:ext cx="431800" cy="431800"/>
          </a:xfrm>
          <a:prstGeom prst="ellipse">
            <a:avLst/>
          </a:prstGeom>
          <a:solidFill>
            <a:srgbClr val="FFFF00"/>
          </a:solidFill>
          <a:ln w="28575">
            <a:solidFill>
              <a:srgbClr val="0000FF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r>
              <a:rPr lang="en-US" altLang="en-US" sz="2400" b="1" u="none">
                <a:solidFill>
                  <a:srgbClr val="FF0000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14" name="Oval 14"/>
          <p:cNvSpPr>
            <a:spLocks noChangeArrowheads="1"/>
          </p:cNvSpPr>
          <p:nvPr/>
        </p:nvSpPr>
        <p:spPr bwMode="auto">
          <a:xfrm>
            <a:off x="642913" y="3545848"/>
            <a:ext cx="431800" cy="419751"/>
          </a:xfrm>
          <a:prstGeom prst="ellipse">
            <a:avLst/>
          </a:prstGeom>
          <a:solidFill>
            <a:srgbClr val="FFFF00"/>
          </a:solidFill>
          <a:ln w="28575">
            <a:solidFill>
              <a:srgbClr val="0000FF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r>
              <a:rPr lang="en-US" altLang="en-US" sz="2400" b="1" u="none">
                <a:solidFill>
                  <a:srgbClr val="FF0000"/>
                </a:solidFill>
                <a:latin typeface="Arial" panose="020B0604020202020204" pitchFamily="34" charset="0"/>
              </a:rPr>
              <a:t>3</a:t>
            </a:r>
          </a:p>
        </p:txBody>
      </p:sp>
      <p:sp>
        <p:nvSpPr>
          <p:cNvPr id="15" name="Oval 15"/>
          <p:cNvSpPr>
            <a:spLocks noChangeArrowheads="1"/>
          </p:cNvSpPr>
          <p:nvPr/>
        </p:nvSpPr>
        <p:spPr bwMode="auto">
          <a:xfrm>
            <a:off x="652778" y="4716332"/>
            <a:ext cx="431800" cy="431800"/>
          </a:xfrm>
          <a:prstGeom prst="ellipse">
            <a:avLst/>
          </a:prstGeom>
          <a:solidFill>
            <a:srgbClr val="FFFF00"/>
          </a:solidFill>
          <a:ln w="28575">
            <a:solidFill>
              <a:srgbClr val="0000FF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r>
              <a:rPr lang="en-US" altLang="en-US" sz="2400" b="1" u="none">
                <a:solidFill>
                  <a:srgbClr val="FF0000"/>
                </a:solidFill>
                <a:latin typeface="Arial" panose="020B0604020202020204" pitchFamily="34" charset="0"/>
              </a:rPr>
              <a:t>4</a:t>
            </a:r>
          </a:p>
        </p:txBody>
      </p:sp>
      <p:sp>
        <p:nvSpPr>
          <p:cNvPr id="16" name="Oval 16"/>
          <p:cNvSpPr>
            <a:spLocks noChangeArrowheads="1"/>
          </p:cNvSpPr>
          <p:nvPr/>
        </p:nvSpPr>
        <p:spPr bwMode="auto">
          <a:xfrm>
            <a:off x="616719" y="5682965"/>
            <a:ext cx="431800" cy="431800"/>
          </a:xfrm>
          <a:prstGeom prst="ellipse">
            <a:avLst/>
          </a:prstGeom>
          <a:solidFill>
            <a:srgbClr val="FFFF00"/>
          </a:solidFill>
          <a:ln w="28575">
            <a:solidFill>
              <a:srgbClr val="0000FF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r>
              <a:rPr lang="en-US" altLang="en-US" sz="2400" b="1" u="none">
                <a:solidFill>
                  <a:srgbClr val="FF0000"/>
                </a:solidFill>
                <a:latin typeface="Arial" panose="020B0604020202020204" pitchFamily="34" charset="0"/>
              </a:rPr>
              <a:t>5</a:t>
            </a:r>
          </a:p>
        </p:txBody>
      </p:sp>
      <p:sp>
        <p:nvSpPr>
          <p:cNvPr id="17" name="Text Box 39"/>
          <p:cNvSpPr txBox="1">
            <a:spLocks noChangeArrowheads="1"/>
          </p:cNvSpPr>
          <p:nvPr/>
        </p:nvSpPr>
        <p:spPr bwMode="auto">
          <a:xfrm>
            <a:off x="3227518" y="1127103"/>
            <a:ext cx="3597615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US" altLang="en-US" sz="3200" b="1" u="none">
                <a:solidFill>
                  <a:srgbClr val="002060"/>
                </a:solidFill>
                <a:latin typeface="UTM Aptima" panose="02040603050506020204" pitchFamily="18" charset="0"/>
                <a:cs typeface="Arial" panose="020B0604020202020204" pitchFamily="34" charset="0"/>
              </a:rPr>
              <a:t>Ánh sáng, nước, </a:t>
            </a:r>
          </a:p>
          <a:p>
            <a:pPr algn="ctr"/>
            <a:r>
              <a:rPr lang="en-US" altLang="en-US" sz="3200" b="1" u="none">
                <a:solidFill>
                  <a:srgbClr val="002060"/>
                </a:solidFill>
                <a:latin typeface="UTM Aptima" panose="02040603050506020204" pitchFamily="18" charset="0"/>
                <a:cs typeface="Arial" panose="020B0604020202020204" pitchFamily="34" charset="0"/>
              </a:rPr>
              <a:t>không khí</a:t>
            </a:r>
          </a:p>
        </p:txBody>
      </p:sp>
      <p:sp>
        <p:nvSpPr>
          <p:cNvPr id="18" name="Text Box 40"/>
          <p:cNvSpPr txBox="1">
            <a:spLocks noChangeArrowheads="1"/>
          </p:cNvSpPr>
          <p:nvPr/>
        </p:nvSpPr>
        <p:spPr bwMode="auto">
          <a:xfrm>
            <a:off x="8469022" y="1429333"/>
            <a:ext cx="1624163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 b="1" u="none">
                <a:solidFill>
                  <a:srgbClr val="002060"/>
                </a:solidFill>
                <a:latin typeface="UTM Aptima" panose="02040603050506020204" pitchFamily="18" charset="0"/>
                <a:cs typeface="Arial" panose="020B0604020202020204" pitchFamily="34" charset="0"/>
              </a:rPr>
              <a:t>Thức ăn</a:t>
            </a:r>
          </a:p>
        </p:txBody>
      </p:sp>
      <p:sp>
        <p:nvSpPr>
          <p:cNvPr id="19" name="Text Box 41"/>
          <p:cNvSpPr txBox="1">
            <a:spLocks noChangeArrowheads="1"/>
          </p:cNvSpPr>
          <p:nvPr/>
        </p:nvSpPr>
        <p:spPr bwMode="auto">
          <a:xfrm>
            <a:off x="3041648" y="2377875"/>
            <a:ext cx="3969356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US" altLang="en-US" sz="3200" b="1" u="none">
                <a:solidFill>
                  <a:srgbClr val="002060"/>
                </a:solidFill>
                <a:latin typeface="UTM Aptima" panose="02040603050506020204" pitchFamily="18" charset="0"/>
                <a:cs typeface="Arial" panose="020B0604020202020204" pitchFamily="34" charset="0"/>
              </a:rPr>
              <a:t>Ánh sáng, không khí,</a:t>
            </a:r>
          </a:p>
          <a:p>
            <a:pPr algn="ctr"/>
            <a:r>
              <a:rPr lang="en-US" altLang="en-US" sz="3200" b="1" u="none">
                <a:solidFill>
                  <a:srgbClr val="002060"/>
                </a:solidFill>
                <a:latin typeface="UTM Aptima" panose="02040603050506020204" pitchFamily="18" charset="0"/>
                <a:cs typeface="Arial" panose="020B0604020202020204" pitchFamily="34" charset="0"/>
              </a:rPr>
              <a:t> thức ăn</a:t>
            </a:r>
          </a:p>
        </p:txBody>
      </p:sp>
      <p:sp>
        <p:nvSpPr>
          <p:cNvPr id="20" name="Text Box 42"/>
          <p:cNvSpPr txBox="1">
            <a:spLocks noChangeArrowheads="1"/>
          </p:cNvSpPr>
          <p:nvPr/>
        </p:nvSpPr>
        <p:spPr bwMode="auto">
          <a:xfrm>
            <a:off x="8537886" y="2654751"/>
            <a:ext cx="1132041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 b="1" u="none">
                <a:solidFill>
                  <a:srgbClr val="002060"/>
                </a:solidFill>
                <a:latin typeface="UTM Aptima" panose="02040603050506020204" pitchFamily="18" charset="0"/>
                <a:cs typeface="Arial" panose="020B0604020202020204" pitchFamily="34" charset="0"/>
              </a:rPr>
              <a:t>Nước</a:t>
            </a:r>
          </a:p>
        </p:txBody>
      </p:sp>
      <p:sp>
        <p:nvSpPr>
          <p:cNvPr id="21" name="Text Box 43"/>
          <p:cNvSpPr txBox="1">
            <a:spLocks noChangeArrowheads="1"/>
          </p:cNvSpPr>
          <p:nvPr/>
        </p:nvSpPr>
        <p:spPr bwMode="auto">
          <a:xfrm>
            <a:off x="3144041" y="3465103"/>
            <a:ext cx="3531736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US" altLang="en-US" sz="3200" b="1" u="none">
                <a:solidFill>
                  <a:srgbClr val="002060"/>
                </a:solidFill>
                <a:latin typeface="UTM Aptima" panose="02040603050506020204" pitchFamily="18" charset="0"/>
                <a:cs typeface="Arial" panose="020B0604020202020204" pitchFamily="34" charset="0"/>
              </a:rPr>
              <a:t>Ánh sáng, nước,</a:t>
            </a:r>
          </a:p>
          <a:p>
            <a:pPr algn="ctr"/>
            <a:r>
              <a:rPr lang="en-US" altLang="en-US" sz="3200" b="1" u="none">
                <a:solidFill>
                  <a:srgbClr val="002060"/>
                </a:solidFill>
                <a:latin typeface="UTM Aptima" panose="02040603050506020204" pitchFamily="18" charset="0"/>
                <a:cs typeface="Arial" panose="020B0604020202020204" pitchFamily="34" charset="0"/>
              </a:rPr>
              <a:t>không khí, thức ăn</a:t>
            </a:r>
          </a:p>
        </p:txBody>
      </p:sp>
      <p:sp>
        <p:nvSpPr>
          <p:cNvPr id="22" name="Text Box 44"/>
          <p:cNvSpPr txBox="1">
            <a:spLocks noChangeArrowheads="1"/>
          </p:cNvSpPr>
          <p:nvPr/>
        </p:nvSpPr>
        <p:spPr bwMode="auto">
          <a:xfrm>
            <a:off x="3360504" y="4651784"/>
            <a:ext cx="3182281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US" altLang="en-US" sz="3200" b="1" u="none">
                <a:solidFill>
                  <a:srgbClr val="002060"/>
                </a:solidFill>
                <a:latin typeface="UTM Aptima" panose="02040603050506020204" pitchFamily="18" charset="0"/>
                <a:cs typeface="Arial" panose="020B0604020202020204" pitchFamily="34" charset="0"/>
              </a:rPr>
              <a:t>Ánh sáng, nước, </a:t>
            </a:r>
          </a:p>
          <a:p>
            <a:pPr algn="ctr"/>
            <a:r>
              <a:rPr lang="en-US" altLang="en-US" sz="3200" b="1" u="none">
                <a:solidFill>
                  <a:srgbClr val="002060"/>
                </a:solidFill>
                <a:latin typeface="UTM Aptima" panose="02040603050506020204" pitchFamily="18" charset="0"/>
                <a:cs typeface="Arial" panose="020B0604020202020204" pitchFamily="34" charset="0"/>
              </a:rPr>
              <a:t>thức ăn</a:t>
            </a:r>
          </a:p>
        </p:txBody>
      </p:sp>
      <p:sp>
        <p:nvSpPr>
          <p:cNvPr id="23" name="Text Box 45"/>
          <p:cNvSpPr txBox="1">
            <a:spLocks noChangeArrowheads="1"/>
          </p:cNvSpPr>
          <p:nvPr/>
        </p:nvSpPr>
        <p:spPr bwMode="auto">
          <a:xfrm>
            <a:off x="8283874" y="4956215"/>
            <a:ext cx="1994457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 b="1" u="none">
                <a:solidFill>
                  <a:srgbClr val="002060"/>
                </a:solidFill>
                <a:latin typeface="UTM Aptima" panose="02040603050506020204" pitchFamily="18" charset="0"/>
                <a:cs typeface="Arial" panose="020B0604020202020204" pitchFamily="34" charset="0"/>
              </a:rPr>
              <a:t>Không khí</a:t>
            </a:r>
          </a:p>
        </p:txBody>
      </p:sp>
      <p:sp>
        <p:nvSpPr>
          <p:cNvPr id="24" name="Text Box 55"/>
          <p:cNvSpPr txBox="1">
            <a:spLocks noChangeArrowheads="1"/>
          </p:cNvSpPr>
          <p:nvPr/>
        </p:nvSpPr>
        <p:spPr bwMode="auto">
          <a:xfrm>
            <a:off x="3305912" y="5726470"/>
            <a:ext cx="3249608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US" altLang="en-US" sz="3200" b="1" u="none">
                <a:solidFill>
                  <a:srgbClr val="002060"/>
                </a:solidFill>
                <a:latin typeface="UTM Aptima" panose="02040603050506020204" pitchFamily="18" charset="0"/>
                <a:cs typeface="Arial" panose="020B0604020202020204" pitchFamily="34" charset="0"/>
              </a:rPr>
              <a:t>Nước, không khí,</a:t>
            </a:r>
          </a:p>
          <a:p>
            <a:pPr algn="ctr"/>
            <a:r>
              <a:rPr lang="en-US" altLang="en-US" sz="3200" b="1" u="none">
                <a:solidFill>
                  <a:srgbClr val="002060"/>
                </a:solidFill>
                <a:latin typeface="UTM Aptima" panose="02040603050506020204" pitchFamily="18" charset="0"/>
                <a:cs typeface="Arial" panose="020B0604020202020204" pitchFamily="34" charset="0"/>
              </a:rPr>
              <a:t> thức ăn</a:t>
            </a:r>
          </a:p>
        </p:txBody>
      </p:sp>
      <p:sp>
        <p:nvSpPr>
          <p:cNvPr id="25" name="Text Box 56"/>
          <p:cNvSpPr txBox="1">
            <a:spLocks noChangeArrowheads="1"/>
          </p:cNvSpPr>
          <p:nvPr/>
        </p:nvSpPr>
        <p:spPr bwMode="auto">
          <a:xfrm>
            <a:off x="8220402" y="6088037"/>
            <a:ext cx="1851789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 b="1" u="none">
                <a:solidFill>
                  <a:srgbClr val="002060"/>
                </a:solidFill>
                <a:latin typeface="UTM Aptima" panose="02040603050506020204" pitchFamily="18" charset="0"/>
                <a:cs typeface="Arial" panose="020B0604020202020204" pitchFamily="34" charset="0"/>
              </a:rPr>
              <a:t>Ánh sáng</a:t>
            </a:r>
          </a:p>
        </p:txBody>
      </p:sp>
    </p:spTree>
    <p:extLst>
      <p:ext uri="{BB962C8B-B14F-4D97-AF65-F5344CB8AC3E}">
        <p14:creationId xmlns:p14="http://schemas.microsoft.com/office/powerpoint/2010/main" val="2111430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0"/>
                            </p:stCondLst>
                            <p:childTnLst>
                              <p:par>
                                <p:cTn id="3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7000"/>
                            </p:stCondLst>
                            <p:childTnLst>
                              <p:par>
                                <p:cTn id="3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9000"/>
                            </p:stCondLst>
                            <p:childTnLst>
                              <p:par>
                                <p:cTn id="4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1000"/>
                            </p:stCondLst>
                            <p:childTnLst>
                              <p:par>
                                <p:cTn id="4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3000"/>
                            </p:stCondLst>
                            <p:childTnLst>
                              <p:par>
                                <p:cTn id="5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4000"/>
                            </p:stCondLst>
                            <p:childTnLst>
                              <p:par>
                                <p:cTn id="6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5000"/>
                            </p:stCondLst>
                            <p:childTnLst>
                              <p:par>
                                <p:cTn id="6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6000"/>
                            </p:stCondLst>
                            <p:childTnLst>
                              <p:par>
                                <p:cTn id="7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7000"/>
                            </p:stCondLst>
                            <p:childTnLst>
                              <p:par>
                                <p:cTn id="8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18000"/>
                            </p:stCondLst>
                            <p:childTnLst>
                              <p:par>
                                <p:cTn id="8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19000"/>
                            </p:stCondLst>
                            <p:childTnLst>
                              <p:par>
                                <p:cTn id="9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16" grpId="0" animBg="1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52926" y="176463"/>
            <a:ext cx="11486148" cy="6464969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971" b="97089" l="9885" r="89994">
                        <a14:foregroundMark x1="42753" y1="51668" x2="43420" y2="551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94431" y="2066279"/>
            <a:ext cx="5382973" cy="5055471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73768" y="497305"/>
            <a:ext cx="1047549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u="sng">
                <a:solidFill>
                  <a:srgbClr val="002060"/>
                </a:solidFill>
                <a:latin typeface="UTM Guanine" panose="02040603050506020204" pitchFamily="18" charset="0"/>
              </a:rPr>
              <a:t>Hoạt động 2</a:t>
            </a:r>
            <a:r>
              <a:rPr lang="en-US" sz="4800">
                <a:solidFill>
                  <a:srgbClr val="0070C0"/>
                </a:solidFill>
                <a:latin typeface="UTM Guanine" panose="02040603050506020204" pitchFamily="18" charset="0"/>
              </a:rPr>
              <a:t>: Dự đoán kết quả</a:t>
            </a:r>
          </a:p>
        </p:txBody>
      </p:sp>
      <p:sp>
        <p:nvSpPr>
          <p:cNvPr id="4" name="Google Shape;117;p2"/>
          <p:cNvSpPr/>
          <p:nvPr/>
        </p:nvSpPr>
        <p:spPr>
          <a:xfrm>
            <a:off x="3466531" y="2550695"/>
            <a:ext cx="8003574" cy="3529263"/>
          </a:xfrm>
          <a:prstGeom prst="roundRect">
            <a:avLst>
              <a:gd name="adj" fmla="val 16667"/>
            </a:avLst>
          </a:prstGeom>
          <a:noFill/>
          <a:ln w="38100" cap="flat" cmpd="sng">
            <a:solidFill>
              <a:srgbClr val="FF0066"/>
            </a:solidFill>
            <a:prstDash val="dash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3600" b="0" i="0" u="none" strike="noStrike" cap="none" dirty="0">
              <a:solidFill>
                <a:schemeClr val="accent1"/>
              </a:solidFill>
              <a:latin typeface="Tahoma"/>
              <a:ea typeface="Tahoma"/>
              <a:cs typeface="Tahoma"/>
              <a:sym typeface="Tahoma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616658" y="2704886"/>
            <a:ext cx="756241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altLang="en-US" sz="5400" b="1">
                <a:solidFill>
                  <a:schemeClr val="accent2">
                    <a:lumMod val="75000"/>
                  </a:schemeClr>
                </a:solidFill>
                <a:latin typeface="UTM Alexander" panose="02040603050506020204" pitchFamily="18" charset="0"/>
              </a:rPr>
              <a:t> 1. </a:t>
            </a:r>
            <a:r>
              <a:rPr lang="en-US" altLang="en-US" sz="4800" b="1">
                <a:solidFill>
                  <a:srgbClr val="FF0066"/>
                </a:solidFill>
                <a:latin typeface="UTM Alexander" panose="02040603050506020204" pitchFamily="18" charset="0"/>
              </a:rPr>
              <a:t>- C</a:t>
            </a:r>
            <a:r>
              <a:rPr lang="en-US" altLang="en-US" sz="4800" b="1">
                <a:solidFill>
                  <a:srgbClr val="CC0066"/>
                </a:solidFill>
                <a:latin typeface="UTM Alexander" panose="02040603050506020204" pitchFamily="18" charset="0"/>
              </a:rPr>
              <a:t>on chuột ở những hộp nào </a:t>
            </a:r>
            <a:r>
              <a:rPr lang="en-US" altLang="en-US" sz="4800" b="1">
                <a:latin typeface="UTM Alexander" panose="02040603050506020204" pitchFamily="18" charset="0"/>
              </a:rPr>
              <a:t>sẽ chết </a:t>
            </a:r>
            <a:r>
              <a:rPr lang="en-US" altLang="en-US" sz="4800" b="1">
                <a:solidFill>
                  <a:srgbClr val="CC0066"/>
                </a:solidFill>
                <a:latin typeface="UTM Alexander" panose="02040603050506020204" pitchFamily="18" charset="0"/>
              </a:rPr>
              <a:t>?</a:t>
            </a:r>
          </a:p>
          <a:p>
            <a:pPr algn="just"/>
            <a:r>
              <a:rPr lang="en-US" altLang="en-US" sz="4800" b="1">
                <a:solidFill>
                  <a:srgbClr val="CC0066"/>
                </a:solidFill>
                <a:latin typeface="UTM Alexander" panose="02040603050506020204" pitchFamily="18" charset="0"/>
              </a:rPr>
              <a:t>- Những con chuột </a:t>
            </a:r>
            <a:r>
              <a:rPr lang="en-US" altLang="en-US" sz="4800" b="1">
                <a:latin typeface="UTM Alexander" panose="02040603050506020204" pitchFamily="18" charset="0"/>
              </a:rPr>
              <a:t>sống</a:t>
            </a:r>
            <a:r>
              <a:rPr lang="en-US" altLang="en-US" sz="4800" b="1">
                <a:solidFill>
                  <a:srgbClr val="CC0066"/>
                </a:solidFill>
                <a:latin typeface="UTM Alexander" panose="02040603050506020204" pitchFamily="18" charset="0"/>
              </a:rPr>
              <a:t> ở hộp số mấy ?</a:t>
            </a:r>
          </a:p>
        </p:txBody>
      </p:sp>
    </p:spTree>
    <p:extLst>
      <p:ext uri="{BB962C8B-B14F-4D97-AF65-F5344CB8AC3E}">
        <p14:creationId xmlns:p14="http://schemas.microsoft.com/office/powerpoint/2010/main" val="3303997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 animBg="1"/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5677045"/>
              </p:ext>
            </p:extLst>
          </p:nvPr>
        </p:nvGraphicFramePr>
        <p:xfrm>
          <a:off x="573205" y="54588"/>
          <a:ext cx="11095631" cy="6749101"/>
        </p:xfrm>
        <a:graphic>
          <a:graphicData uri="http://schemas.openxmlformats.org/drawingml/2006/table">
            <a:tbl>
              <a:tblPr/>
              <a:tblGrid>
                <a:gridCol w="2216456">
                  <a:extLst>
                    <a:ext uri="{9D8B030D-6E8A-4147-A177-3AD203B41FA5}">
                      <a16:colId xmlns:a16="http://schemas.microsoft.com/office/drawing/2014/main" val="76371978"/>
                    </a:ext>
                  </a:extLst>
                </a:gridCol>
                <a:gridCol w="3966739">
                  <a:extLst>
                    <a:ext uri="{9D8B030D-6E8A-4147-A177-3AD203B41FA5}">
                      <a16:colId xmlns:a16="http://schemas.microsoft.com/office/drawing/2014/main" val="262494357"/>
                    </a:ext>
                  </a:extLst>
                </a:gridCol>
                <a:gridCol w="2984500">
                  <a:extLst>
                    <a:ext uri="{9D8B030D-6E8A-4147-A177-3AD203B41FA5}">
                      <a16:colId xmlns:a16="http://schemas.microsoft.com/office/drawing/2014/main" val="1734825864"/>
                    </a:ext>
                  </a:extLst>
                </a:gridCol>
                <a:gridCol w="1927936">
                  <a:extLst>
                    <a:ext uri="{9D8B030D-6E8A-4147-A177-3AD203B41FA5}">
                      <a16:colId xmlns:a16="http://schemas.microsoft.com/office/drawing/2014/main" val="1519203055"/>
                    </a:ext>
                  </a:extLst>
                </a:gridCol>
              </a:tblGrid>
              <a:tr h="1083359">
                <a:tc>
                  <a:txBody>
                    <a:bodyPr/>
                    <a:lstStyle/>
                    <a:p>
                      <a:pPr algn="ctr"/>
                      <a:r>
                        <a:rPr lang="en-US" sz="2800" b="1">
                          <a:solidFill>
                            <a:srgbClr val="0070C0"/>
                          </a:solidFill>
                          <a:latin typeface="UTM Aptima" panose="02040603050506020204" pitchFamily="18" charset="0"/>
                        </a:rPr>
                        <a:t>Chuột sống</a:t>
                      </a:r>
                      <a:r>
                        <a:rPr lang="en-US" sz="2800" b="1" baseline="0">
                          <a:solidFill>
                            <a:srgbClr val="0070C0"/>
                          </a:solidFill>
                          <a:latin typeface="UTM Aptima" panose="02040603050506020204" pitchFamily="18" charset="0"/>
                        </a:rPr>
                        <a:t> </a:t>
                      </a:r>
                    </a:p>
                    <a:p>
                      <a:pPr algn="ctr"/>
                      <a:r>
                        <a:rPr lang="en-US" sz="2800" b="1" baseline="0">
                          <a:solidFill>
                            <a:srgbClr val="0070C0"/>
                          </a:solidFill>
                          <a:latin typeface="UTM Aptima" panose="02040603050506020204" pitchFamily="18" charset="0"/>
                        </a:rPr>
                        <a:t>ở hộp</a:t>
                      </a:r>
                      <a:endParaRPr lang="en-US" sz="2800" b="1">
                        <a:solidFill>
                          <a:srgbClr val="0070C0"/>
                        </a:solidFill>
                        <a:latin typeface="UTM Aptima" panose="02040603050506020204" pitchFamily="18" charset="0"/>
                      </a:endParaRP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>
                          <a:solidFill>
                            <a:srgbClr val="0070C0"/>
                          </a:solidFill>
                          <a:latin typeface="UTM Aptima" panose="02040603050506020204" pitchFamily="18" charset="0"/>
                        </a:rPr>
                        <a:t>Những yế</a:t>
                      </a:r>
                      <a:r>
                        <a:rPr lang="en-US" sz="3200" b="1" baseline="0">
                          <a:solidFill>
                            <a:srgbClr val="0070C0"/>
                          </a:solidFill>
                          <a:latin typeface="UTM Aptima" panose="02040603050506020204" pitchFamily="18" charset="0"/>
                        </a:rPr>
                        <a:t>u tố đã có</a:t>
                      </a:r>
                      <a:endParaRPr lang="en-US" sz="3200" b="1">
                        <a:solidFill>
                          <a:srgbClr val="0070C0"/>
                        </a:solidFill>
                        <a:latin typeface="UTM Aptima" panose="02040603050506020204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>
                          <a:solidFill>
                            <a:srgbClr val="0070C0"/>
                          </a:solidFill>
                          <a:latin typeface="UTM Aptima" panose="02040603050506020204" pitchFamily="18" charset="0"/>
                        </a:rPr>
                        <a:t>Yếu tố</a:t>
                      </a:r>
                      <a:r>
                        <a:rPr lang="en-US" sz="3200" b="1" baseline="0">
                          <a:solidFill>
                            <a:srgbClr val="0070C0"/>
                          </a:solidFill>
                          <a:latin typeface="UTM Aptima" panose="02040603050506020204" pitchFamily="18" charset="0"/>
                        </a:rPr>
                        <a:t> thiếu</a:t>
                      </a:r>
                      <a:endParaRPr lang="en-US" sz="3200" b="1">
                        <a:solidFill>
                          <a:srgbClr val="0070C0"/>
                        </a:solidFill>
                        <a:latin typeface="UTM Aptima" panose="02040603050506020204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>
                          <a:solidFill>
                            <a:srgbClr val="0070C0"/>
                          </a:solidFill>
                          <a:latin typeface="UTM Aptima" panose="02040603050506020204" pitchFamily="18" charset="0"/>
                        </a:rPr>
                        <a:t>Dự đoán</a:t>
                      </a:r>
                      <a:r>
                        <a:rPr lang="en-US" sz="3200" b="1" baseline="0">
                          <a:solidFill>
                            <a:srgbClr val="0070C0"/>
                          </a:solidFill>
                          <a:latin typeface="UTM Aptima" panose="02040603050506020204" pitchFamily="18" charset="0"/>
                        </a:rPr>
                        <a:t> kết quả</a:t>
                      </a:r>
                      <a:endParaRPr lang="en-US" sz="3200" b="1">
                        <a:solidFill>
                          <a:srgbClr val="0070C0"/>
                        </a:solidFill>
                        <a:latin typeface="UTM Aptima" panose="02040603050506020204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44385938"/>
                  </a:ext>
                </a:extLst>
              </a:tr>
              <a:tr h="1115788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61408367"/>
                  </a:ext>
                </a:extLst>
              </a:tr>
              <a:tr h="1160445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58346522"/>
                  </a:ext>
                </a:extLst>
              </a:tr>
              <a:tr h="1276282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3596296"/>
                  </a:ext>
                </a:extLst>
              </a:tr>
              <a:tr h="1109616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69900558"/>
                  </a:ext>
                </a:extLst>
              </a:tr>
              <a:tr h="1003611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89432140"/>
                  </a:ext>
                </a:extLst>
              </a:tr>
            </a:tbl>
          </a:graphicData>
        </a:graphic>
      </p:graphicFrame>
      <p:pic>
        <p:nvPicPr>
          <p:cNvPr id="7" name="Picture 7" descr="Picture4"/>
          <p:cNvPicPr>
            <a:picLocks noChangeAspect="1" noChangeArrowheads="1"/>
          </p:cNvPicPr>
          <p:nvPr/>
        </p:nvPicPr>
        <p:blipFill>
          <a:blip r:embed="rId2">
            <a:lum bright="-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8813" y="1098894"/>
            <a:ext cx="1527081" cy="11707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8" descr="Picture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619" y="2277991"/>
            <a:ext cx="1534672" cy="11751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9" descr="Picture1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619" y="4610561"/>
            <a:ext cx="1463284" cy="11396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10" descr="Picture2"/>
          <p:cNvPicPr>
            <a:picLocks noChangeAspect="1" noChangeArrowheads="1"/>
          </p:cNvPicPr>
          <p:nvPr/>
        </p:nvPicPr>
        <p:blipFill>
          <a:blip r:embed="rId5" cstate="print">
            <a:lum bright="-1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298" y="5756848"/>
            <a:ext cx="1585926" cy="10262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11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673" y="3464197"/>
            <a:ext cx="1483734" cy="11353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Oval 12"/>
          <p:cNvSpPr>
            <a:spLocks noChangeArrowheads="1"/>
          </p:cNvSpPr>
          <p:nvPr/>
        </p:nvSpPr>
        <p:spPr bwMode="auto">
          <a:xfrm>
            <a:off x="616719" y="1077491"/>
            <a:ext cx="431800" cy="431800"/>
          </a:xfrm>
          <a:prstGeom prst="ellipse">
            <a:avLst/>
          </a:prstGeom>
          <a:solidFill>
            <a:srgbClr val="FFFF00"/>
          </a:solidFill>
          <a:ln w="28575">
            <a:solidFill>
              <a:srgbClr val="0000FF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r>
              <a:rPr lang="en-US" altLang="en-US" sz="2400" b="1" u="none">
                <a:solidFill>
                  <a:srgbClr val="FF0000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13" name="Oval 13"/>
          <p:cNvSpPr>
            <a:spLocks noChangeArrowheads="1"/>
          </p:cNvSpPr>
          <p:nvPr/>
        </p:nvSpPr>
        <p:spPr bwMode="auto">
          <a:xfrm>
            <a:off x="616719" y="2357238"/>
            <a:ext cx="431800" cy="431800"/>
          </a:xfrm>
          <a:prstGeom prst="ellipse">
            <a:avLst/>
          </a:prstGeom>
          <a:solidFill>
            <a:srgbClr val="FFFF00"/>
          </a:solidFill>
          <a:ln w="28575">
            <a:solidFill>
              <a:srgbClr val="0000FF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r>
              <a:rPr lang="en-US" altLang="en-US" sz="2400" b="1" u="none">
                <a:solidFill>
                  <a:srgbClr val="FF0000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14" name="Oval 14"/>
          <p:cNvSpPr>
            <a:spLocks noChangeArrowheads="1"/>
          </p:cNvSpPr>
          <p:nvPr/>
        </p:nvSpPr>
        <p:spPr bwMode="auto">
          <a:xfrm>
            <a:off x="642913" y="3545848"/>
            <a:ext cx="431800" cy="419751"/>
          </a:xfrm>
          <a:prstGeom prst="ellipse">
            <a:avLst/>
          </a:prstGeom>
          <a:solidFill>
            <a:srgbClr val="FFFF00"/>
          </a:solidFill>
          <a:ln w="28575">
            <a:solidFill>
              <a:srgbClr val="0000FF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r>
              <a:rPr lang="en-US" altLang="en-US" sz="2400" b="1" u="none">
                <a:solidFill>
                  <a:srgbClr val="FF0000"/>
                </a:solidFill>
                <a:latin typeface="Arial" panose="020B0604020202020204" pitchFamily="34" charset="0"/>
              </a:rPr>
              <a:t>3</a:t>
            </a:r>
          </a:p>
        </p:txBody>
      </p:sp>
      <p:sp>
        <p:nvSpPr>
          <p:cNvPr id="15" name="Oval 15"/>
          <p:cNvSpPr>
            <a:spLocks noChangeArrowheads="1"/>
          </p:cNvSpPr>
          <p:nvPr/>
        </p:nvSpPr>
        <p:spPr bwMode="auto">
          <a:xfrm>
            <a:off x="652778" y="4716332"/>
            <a:ext cx="431800" cy="431800"/>
          </a:xfrm>
          <a:prstGeom prst="ellipse">
            <a:avLst/>
          </a:prstGeom>
          <a:solidFill>
            <a:srgbClr val="FFFF00"/>
          </a:solidFill>
          <a:ln w="28575">
            <a:solidFill>
              <a:srgbClr val="0000FF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r>
              <a:rPr lang="en-US" altLang="en-US" sz="2400" b="1" u="none">
                <a:solidFill>
                  <a:srgbClr val="FF0000"/>
                </a:solidFill>
                <a:latin typeface="Arial" panose="020B0604020202020204" pitchFamily="34" charset="0"/>
              </a:rPr>
              <a:t>4</a:t>
            </a:r>
          </a:p>
        </p:txBody>
      </p:sp>
      <p:sp>
        <p:nvSpPr>
          <p:cNvPr id="16" name="Oval 16"/>
          <p:cNvSpPr>
            <a:spLocks noChangeArrowheads="1"/>
          </p:cNvSpPr>
          <p:nvPr/>
        </p:nvSpPr>
        <p:spPr bwMode="auto">
          <a:xfrm>
            <a:off x="616719" y="5682965"/>
            <a:ext cx="431800" cy="431800"/>
          </a:xfrm>
          <a:prstGeom prst="ellipse">
            <a:avLst/>
          </a:prstGeom>
          <a:solidFill>
            <a:srgbClr val="FFFF00"/>
          </a:solidFill>
          <a:ln w="28575">
            <a:solidFill>
              <a:srgbClr val="0000FF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r>
              <a:rPr lang="en-US" altLang="en-US" sz="2400" b="1" u="none">
                <a:solidFill>
                  <a:srgbClr val="FF0000"/>
                </a:solidFill>
                <a:latin typeface="Arial" panose="020B0604020202020204" pitchFamily="34" charset="0"/>
              </a:rPr>
              <a:t>5</a:t>
            </a:r>
          </a:p>
        </p:txBody>
      </p:sp>
      <p:sp>
        <p:nvSpPr>
          <p:cNvPr id="17" name="Text Box 39"/>
          <p:cNvSpPr txBox="1">
            <a:spLocks noChangeArrowheads="1"/>
          </p:cNvSpPr>
          <p:nvPr/>
        </p:nvSpPr>
        <p:spPr bwMode="auto">
          <a:xfrm>
            <a:off x="2986218" y="1127103"/>
            <a:ext cx="3597615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US" altLang="en-US" sz="3200" b="1" u="none">
                <a:solidFill>
                  <a:srgbClr val="002060"/>
                </a:solidFill>
                <a:latin typeface="UTM Aptima" panose="02040603050506020204" pitchFamily="18" charset="0"/>
                <a:cs typeface="Arial" panose="020B0604020202020204" pitchFamily="34" charset="0"/>
              </a:rPr>
              <a:t>Ánh sáng, nước, </a:t>
            </a:r>
          </a:p>
          <a:p>
            <a:pPr algn="ctr"/>
            <a:r>
              <a:rPr lang="en-US" altLang="en-US" sz="3200" b="1" u="none">
                <a:solidFill>
                  <a:srgbClr val="002060"/>
                </a:solidFill>
                <a:latin typeface="UTM Aptima" panose="02040603050506020204" pitchFamily="18" charset="0"/>
                <a:cs typeface="Arial" panose="020B0604020202020204" pitchFamily="34" charset="0"/>
              </a:rPr>
              <a:t>không khí</a:t>
            </a:r>
          </a:p>
        </p:txBody>
      </p:sp>
      <p:sp>
        <p:nvSpPr>
          <p:cNvPr id="18" name="Text Box 40"/>
          <p:cNvSpPr txBox="1">
            <a:spLocks noChangeArrowheads="1"/>
          </p:cNvSpPr>
          <p:nvPr/>
        </p:nvSpPr>
        <p:spPr bwMode="auto">
          <a:xfrm>
            <a:off x="7148222" y="1429333"/>
            <a:ext cx="1624163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 b="1" u="none">
                <a:solidFill>
                  <a:srgbClr val="002060"/>
                </a:solidFill>
                <a:latin typeface="UTM Aptima" panose="02040603050506020204" pitchFamily="18" charset="0"/>
                <a:cs typeface="Arial" panose="020B0604020202020204" pitchFamily="34" charset="0"/>
              </a:rPr>
              <a:t>Thức ăn</a:t>
            </a:r>
          </a:p>
        </p:txBody>
      </p:sp>
      <p:sp>
        <p:nvSpPr>
          <p:cNvPr id="19" name="Text Box 41"/>
          <p:cNvSpPr txBox="1">
            <a:spLocks noChangeArrowheads="1"/>
          </p:cNvSpPr>
          <p:nvPr/>
        </p:nvSpPr>
        <p:spPr bwMode="auto">
          <a:xfrm>
            <a:off x="2800348" y="2377875"/>
            <a:ext cx="3969356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US" altLang="en-US" sz="3200" b="1" u="none">
                <a:solidFill>
                  <a:srgbClr val="002060"/>
                </a:solidFill>
                <a:latin typeface="UTM Aptima" panose="02040603050506020204" pitchFamily="18" charset="0"/>
                <a:cs typeface="Arial" panose="020B0604020202020204" pitchFamily="34" charset="0"/>
              </a:rPr>
              <a:t>Ánh sáng, không khí,</a:t>
            </a:r>
          </a:p>
          <a:p>
            <a:pPr algn="ctr"/>
            <a:r>
              <a:rPr lang="en-US" altLang="en-US" sz="3200" b="1" u="none">
                <a:solidFill>
                  <a:srgbClr val="002060"/>
                </a:solidFill>
                <a:latin typeface="UTM Aptima" panose="02040603050506020204" pitchFamily="18" charset="0"/>
                <a:cs typeface="Arial" panose="020B0604020202020204" pitchFamily="34" charset="0"/>
              </a:rPr>
              <a:t> thức ăn</a:t>
            </a:r>
          </a:p>
        </p:txBody>
      </p:sp>
      <p:sp>
        <p:nvSpPr>
          <p:cNvPr id="20" name="Text Box 42"/>
          <p:cNvSpPr txBox="1">
            <a:spLocks noChangeArrowheads="1"/>
          </p:cNvSpPr>
          <p:nvPr/>
        </p:nvSpPr>
        <p:spPr bwMode="auto">
          <a:xfrm>
            <a:off x="7217086" y="2654751"/>
            <a:ext cx="1132041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 b="1" u="none">
                <a:solidFill>
                  <a:srgbClr val="002060"/>
                </a:solidFill>
                <a:latin typeface="UTM Aptima" panose="02040603050506020204" pitchFamily="18" charset="0"/>
                <a:cs typeface="Arial" panose="020B0604020202020204" pitchFamily="34" charset="0"/>
              </a:rPr>
              <a:t>Nước</a:t>
            </a:r>
          </a:p>
        </p:txBody>
      </p:sp>
      <p:sp>
        <p:nvSpPr>
          <p:cNvPr id="21" name="Text Box 43"/>
          <p:cNvSpPr txBox="1">
            <a:spLocks noChangeArrowheads="1"/>
          </p:cNvSpPr>
          <p:nvPr/>
        </p:nvSpPr>
        <p:spPr bwMode="auto">
          <a:xfrm>
            <a:off x="2902741" y="3465103"/>
            <a:ext cx="3531736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US" altLang="en-US" sz="3200" b="1" u="none">
                <a:solidFill>
                  <a:srgbClr val="002060"/>
                </a:solidFill>
                <a:latin typeface="UTM Aptima" panose="02040603050506020204" pitchFamily="18" charset="0"/>
                <a:cs typeface="Arial" panose="020B0604020202020204" pitchFamily="34" charset="0"/>
              </a:rPr>
              <a:t>Ánh sáng, nước,</a:t>
            </a:r>
          </a:p>
          <a:p>
            <a:pPr algn="ctr"/>
            <a:r>
              <a:rPr lang="en-US" altLang="en-US" sz="3200" b="1" u="none">
                <a:solidFill>
                  <a:srgbClr val="002060"/>
                </a:solidFill>
                <a:latin typeface="UTM Aptima" panose="02040603050506020204" pitchFamily="18" charset="0"/>
                <a:cs typeface="Arial" panose="020B0604020202020204" pitchFamily="34" charset="0"/>
              </a:rPr>
              <a:t>không khí, thức ăn</a:t>
            </a:r>
          </a:p>
        </p:txBody>
      </p:sp>
      <p:sp>
        <p:nvSpPr>
          <p:cNvPr id="22" name="Text Box 44"/>
          <p:cNvSpPr txBox="1">
            <a:spLocks noChangeArrowheads="1"/>
          </p:cNvSpPr>
          <p:nvPr/>
        </p:nvSpPr>
        <p:spPr bwMode="auto">
          <a:xfrm>
            <a:off x="3119204" y="4651784"/>
            <a:ext cx="3182281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US" altLang="en-US" sz="3200" b="1" u="none">
                <a:solidFill>
                  <a:srgbClr val="002060"/>
                </a:solidFill>
                <a:latin typeface="UTM Aptima" panose="02040603050506020204" pitchFamily="18" charset="0"/>
                <a:cs typeface="Arial" panose="020B0604020202020204" pitchFamily="34" charset="0"/>
              </a:rPr>
              <a:t>Ánh sáng, nước, </a:t>
            </a:r>
          </a:p>
          <a:p>
            <a:pPr algn="ctr"/>
            <a:r>
              <a:rPr lang="en-US" altLang="en-US" sz="3200" b="1" u="none">
                <a:solidFill>
                  <a:srgbClr val="002060"/>
                </a:solidFill>
                <a:latin typeface="UTM Aptima" panose="02040603050506020204" pitchFamily="18" charset="0"/>
                <a:cs typeface="Arial" panose="020B0604020202020204" pitchFamily="34" charset="0"/>
              </a:rPr>
              <a:t>thức ăn</a:t>
            </a:r>
          </a:p>
        </p:txBody>
      </p:sp>
      <p:sp>
        <p:nvSpPr>
          <p:cNvPr id="23" name="Text Box 45"/>
          <p:cNvSpPr txBox="1">
            <a:spLocks noChangeArrowheads="1"/>
          </p:cNvSpPr>
          <p:nvPr/>
        </p:nvSpPr>
        <p:spPr bwMode="auto">
          <a:xfrm>
            <a:off x="7026574" y="4956215"/>
            <a:ext cx="1994457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 b="1" u="none">
                <a:solidFill>
                  <a:srgbClr val="002060"/>
                </a:solidFill>
                <a:latin typeface="UTM Aptima" panose="02040603050506020204" pitchFamily="18" charset="0"/>
                <a:cs typeface="Arial" panose="020B0604020202020204" pitchFamily="34" charset="0"/>
              </a:rPr>
              <a:t>Không khí</a:t>
            </a:r>
          </a:p>
        </p:txBody>
      </p:sp>
      <p:sp>
        <p:nvSpPr>
          <p:cNvPr id="24" name="Text Box 55"/>
          <p:cNvSpPr txBox="1">
            <a:spLocks noChangeArrowheads="1"/>
          </p:cNvSpPr>
          <p:nvPr/>
        </p:nvSpPr>
        <p:spPr bwMode="auto">
          <a:xfrm>
            <a:off x="3064612" y="5726470"/>
            <a:ext cx="3249608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US" altLang="en-US" sz="3200" b="1" u="none">
                <a:solidFill>
                  <a:srgbClr val="002060"/>
                </a:solidFill>
                <a:latin typeface="UTM Aptima" panose="02040603050506020204" pitchFamily="18" charset="0"/>
                <a:cs typeface="Arial" panose="020B0604020202020204" pitchFamily="34" charset="0"/>
              </a:rPr>
              <a:t>Nước, không khí,</a:t>
            </a:r>
          </a:p>
          <a:p>
            <a:pPr algn="ctr"/>
            <a:r>
              <a:rPr lang="en-US" altLang="en-US" sz="3200" b="1" u="none">
                <a:solidFill>
                  <a:srgbClr val="002060"/>
                </a:solidFill>
                <a:latin typeface="UTM Aptima" panose="02040603050506020204" pitchFamily="18" charset="0"/>
                <a:cs typeface="Arial" panose="020B0604020202020204" pitchFamily="34" charset="0"/>
              </a:rPr>
              <a:t> thức ăn</a:t>
            </a:r>
          </a:p>
        </p:txBody>
      </p:sp>
      <p:sp>
        <p:nvSpPr>
          <p:cNvPr id="25" name="Text Box 56"/>
          <p:cNvSpPr txBox="1">
            <a:spLocks noChangeArrowheads="1"/>
          </p:cNvSpPr>
          <p:nvPr/>
        </p:nvSpPr>
        <p:spPr bwMode="auto">
          <a:xfrm>
            <a:off x="6963102" y="6088037"/>
            <a:ext cx="1851789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 b="1" u="none">
                <a:solidFill>
                  <a:srgbClr val="002060"/>
                </a:solidFill>
                <a:latin typeface="UTM Aptima" panose="02040603050506020204" pitchFamily="18" charset="0"/>
                <a:cs typeface="Arial" panose="020B0604020202020204" pitchFamily="34" charset="0"/>
              </a:rPr>
              <a:t>Ánh sáng</a:t>
            </a:r>
          </a:p>
        </p:txBody>
      </p:sp>
      <p:sp>
        <p:nvSpPr>
          <p:cNvPr id="26" name="Text Box 40"/>
          <p:cNvSpPr txBox="1">
            <a:spLocks noChangeArrowheads="1"/>
          </p:cNvSpPr>
          <p:nvPr/>
        </p:nvSpPr>
        <p:spPr bwMode="auto">
          <a:xfrm>
            <a:off x="9851570" y="1360641"/>
            <a:ext cx="151493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 b="1" u="none">
                <a:solidFill>
                  <a:srgbClr val="00B050"/>
                </a:solidFill>
                <a:latin typeface="UTM Aptima" panose="02040603050506020204" pitchFamily="18" charset="0"/>
                <a:cs typeface="Arial" panose="020B0604020202020204" pitchFamily="34" charset="0"/>
              </a:rPr>
              <a:t>Sẽ chết</a:t>
            </a:r>
          </a:p>
        </p:txBody>
      </p:sp>
      <p:sp>
        <p:nvSpPr>
          <p:cNvPr id="27" name="Text Box 40"/>
          <p:cNvSpPr txBox="1">
            <a:spLocks noChangeArrowheads="1"/>
          </p:cNvSpPr>
          <p:nvPr/>
        </p:nvSpPr>
        <p:spPr bwMode="auto">
          <a:xfrm>
            <a:off x="9851570" y="2573138"/>
            <a:ext cx="151493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 b="1" u="none">
                <a:solidFill>
                  <a:srgbClr val="00B050"/>
                </a:solidFill>
                <a:latin typeface="UTM Aptima" panose="02040603050506020204" pitchFamily="18" charset="0"/>
                <a:cs typeface="Arial" panose="020B0604020202020204" pitchFamily="34" charset="0"/>
              </a:rPr>
              <a:t>Sẽ chết</a:t>
            </a:r>
          </a:p>
        </p:txBody>
      </p:sp>
      <p:sp>
        <p:nvSpPr>
          <p:cNvPr id="28" name="Text Box 40"/>
          <p:cNvSpPr txBox="1">
            <a:spLocks noChangeArrowheads="1"/>
          </p:cNvSpPr>
          <p:nvPr/>
        </p:nvSpPr>
        <p:spPr bwMode="auto">
          <a:xfrm>
            <a:off x="9851570" y="4971231"/>
            <a:ext cx="151493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 b="1" u="none">
                <a:solidFill>
                  <a:srgbClr val="00B050"/>
                </a:solidFill>
                <a:latin typeface="UTM Aptima" panose="02040603050506020204" pitchFamily="18" charset="0"/>
                <a:cs typeface="Arial" panose="020B0604020202020204" pitchFamily="34" charset="0"/>
              </a:rPr>
              <a:t>Sẽ chết</a:t>
            </a:r>
          </a:p>
        </p:txBody>
      </p:sp>
      <p:sp>
        <p:nvSpPr>
          <p:cNvPr id="29" name="Text Box 40"/>
          <p:cNvSpPr txBox="1">
            <a:spLocks noChangeArrowheads="1"/>
          </p:cNvSpPr>
          <p:nvPr/>
        </p:nvSpPr>
        <p:spPr bwMode="auto">
          <a:xfrm>
            <a:off x="9851570" y="3785635"/>
            <a:ext cx="151493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 b="1" u="none">
                <a:solidFill>
                  <a:srgbClr val="FF0000"/>
                </a:solidFill>
                <a:latin typeface="UTM Aptima" panose="02040603050506020204" pitchFamily="18" charset="0"/>
                <a:cs typeface="Arial" panose="020B0604020202020204" pitchFamily="34" charset="0"/>
              </a:rPr>
              <a:t>Sống</a:t>
            </a:r>
          </a:p>
        </p:txBody>
      </p:sp>
      <p:sp>
        <p:nvSpPr>
          <p:cNvPr id="30" name="Text Box 40"/>
          <p:cNvSpPr txBox="1">
            <a:spLocks noChangeArrowheads="1"/>
          </p:cNvSpPr>
          <p:nvPr/>
        </p:nvSpPr>
        <p:spPr bwMode="auto">
          <a:xfrm>
            <a:off x="9851570" y="6088037"/>
            <a:ext cx="151493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 b="1" u="none">
                <a:solidFill>
                  <a:srgbClr val="FF0000"/>
                </a:solidFill>
                <a:latin typeface="UTM Aptima" panose="02040603050506020204" pitchFamily="18" charset="0"/>
                <a:cs typeface="Arial" panose="020B0604020202020204" pitchFamily="34" charset="0"/>
              </a:rPr>
              <a:t>Sống</a:t>
            </a:r>
          </a:p>
        </p:txBody>
      </p:sp>
    </p:spTree>
    <p:extLst>
      <p:ext uri="{BB962C8B-B14F-4D97-AF65-F5344CB8AC3E}">
        <p14:creationId xmlns:p14="http://schemas.microsoft.com/office/powerpoint/2010/main" val="2253694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7" grpId="0"/>
      <p:bldP spid="2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52926" y="176463"/>
            <a:ext cx="11486148" cy="6464969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673768" y="497305"/>
            <a:ext cx="1047549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u="sng">
                <a:solidFill>
                  <a:srgbClr val="002060"/>
                </a:solidFill>
                <a:latin typeface="UTM Guanine" panose="02040603050506020204" pitchFamily="18" charset="0"/>
              </a:rPr>
              <a:t>Hoạt động 2</a:t>
            </a:r>
            <a:r>
              <a:rPr lang="en-US" sz="4800">
                <a:solidFill>
                  <a:srgbClr val="0070C0"/>
                </a:solidFill>
                <a:latin typeface="UTM Guanine" panose="02040603050506020204" pitchFamily="18" charset="0"/>
              </a:rPr>
              <a:t>: Dự đoán kết quả</a:t>
            </a:r>
          </a:p>
        </p:txBody>
      </p:sp>
      <p:sp>
        <p:nvSpPr>
          <p:cNvPr id="4" name="Google Shape;117;p2"/>
          <p:cNvSpPr/>
          <p:nvPr/>
        </p:nvSpPr>
        <p:spPr>
          <a:xfrm>
            <a:off x="3466531" y="2971800"/>
            <a:ext cx="8003574" cy="3108158"/>
          </a:xfrm>
          <a:prstGeom prst="roundRect">
            <a:avLst>
              <a:gd name="adj" fmla="val 16667"/>
            </a:avLst>
          </a:prstGeom>
          <a:noFill/>
          <a:ln w="38100" cap="flat" cmpd="sng">
            <a:solidFill>
              <a:srgbClr val="FF0066"/>
            </a:solidFill>
            <a:prstDash val="dash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3600" b="0" i="0" u="none" strike="noStrike" cap="none" dirty="0">
              <a:solidFill>
                <a:schemeClr val="accent1"/>
              </a:solidFill>
              <a:latin typeface="Tahoma"/>
              <a:ea typeface="Tahoma"/>
              <a:cs typeface="Tahoma"/>
              <a:sym typeface="Tahoma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623616" y="3408947"/>
            <a:ext cx="756241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altLang="en-US" sz="5400" b="1">
                <a:solidFill>
                  <a:schemeClr val="accent2">
                    <a:lumMod val="75000"/>
                  </a:schemeClr>
                </a:solidFill>
                <a:latin typeface="UTM Alexander" panose="02040603050506020204" pitchFamily="18" charset="0"/>
              </a:rPr>
              <a:t> 2. Con chuột nào sẽ chết trước tiên? Vì sao?</a:t>
            </a:r>
            <a:endParaRPr lang="en-US" altLang="en-US" sz="4800" b="1">
              <a:solidFill>
                <a:srgbClr val="CC0066"/>
              </a:solidFill>
              <a:latin typeface="UTM Alexander" panose="02040603050506020204" pitchFamily="18" charset="0"/>
            </a:endParaRPr>
          </a:p>
        </p:txBody>
      </p:sp>
      <p:pic>
        <p:nvPicPr>
          <p:cNvPr id="8" name="Picture 2" descr="Cartoon happy school boy waving hand Premium Vector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>
                        <a14:foregroundMark x1="51702" y1="31789" x2="57234" y2="38658"/>
                        <a14:foregroundMark x1="51064" y1="85304" x2="51064" y2="85304"/>
                        <a14:foregroundMark x1="37660" y1="88179" x2="37660" y2="8817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-135256" y="1802133"/>
            <a:ext cx="4089969" cy="5447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7932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 animBg="1"/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5677045"/>
              </p:ext>
            </p:extLst>
          </p:nvPr>
        </p:nvGraphicFramePr>
        <p:xfrm>
          <a:off x="573205" y="54588"/>
          <a:ext cx="11095631" cy="6749101"/>
        </p:xfrm>
        <a:graphic>
          <a:graphicData uri="http://schemas.openxmlformats.org/drawingml/2006/table">
            <a:tbl>
              <a:tblPr/>
              <a:tblGrid>
                <a:gridCol w="2216456">
                  <a:extLst>
                    <a:ext uri="{9D8B030D-6E8A-4147-A177-3AD203B41FA5}">
                      <a16:colId xmlns:a16="http://schemas.microsoft.com/office/drawing/2014/main" val="76371978"/>
                    </a:ext>
                  </a:extLst>
                </a:gridCol>
                <a:gridCol w="3966739">
                  <a:extLst>
                    <a:ext uri="{9D8B030D-6E8A-4147-A177-3AD203B41FA5}">
                      <a16:colId xmlns:a16="http://schemas.microsoft.com/office/drawing/2014/main" val="262494357"/>
                    </a:ext>
                  </a:extLst>
                </a:gridCol>
                <a:gridCol w="2984500">
                  <a:extLst>
                    <a:ext uri="{9D8B030D-6E8A-4147-A177-3AD203B41FA5}">
                      <a16:colId xmlns:a16="http://schemas.microsoft.com/office/drawing/2014/main" val="1734825864"/>
                    </a:ext>
                  </a:extLst>
                </a:gridCol>
                <a:gridCol w="1927936">
                  <a:extLst>
                    <a:ext uri="{9D8B030D-6E8A-4147-A177-3AD203B41FA5}">
                      <a16:colId xmlns:a16="http://schemas.microsoft.com/office/drawing/2014/main" val="1519203055"/>
                    </a:ext>
                  </a:extLst>
                </a:gridCol>
              </a:tblGrid>
              <a:tr h="1083359">
                <a:tc>
                  <a:txBody>
                    <a:bodyPr/>
                    <a:lstStyle/>
                    <a:p>
                      <a:pPr algn="ctr"/>
                      <a:r>
                        <a:rPr lang="en-US" sz="2800" b="1">
                          <a:solidFill>
                            <a:srgbClr val="0070C0"/>
                          </a:solidFill>
                          <a:latin typeface="UTM Aptima" panose="02040603050506020204" pitchFamily="18" charset="0"/>
                        </a:rPr>
                        <a:t>Chuột sống</a:t>
                      </a:r>
                      <a:r>
                        <a:rPr lang="en-US" sz="2800" b="1" baseline="0">
                          <a:solidFill>
                            <a:srgbClr val="0070C0"/>
                          </a:solidFill>
                          <a:latin typeface="UTM Aptima" panose="02040603050506020204" pitchFamily="18" charset="0"/>
                        </a:rPr>
                        <a:t> </a:t>
                      </a:r>
                    </a:p>
                    <a:p>
                      <a:pPr algn="ctr"/>
                      <a:r>
                        <a:rPr lang="en-US" sz="2800" b="1" baseline="0">
                          <a:solidFill>
                            <a:srgbClr val="0070C0"/>
                          </a:solidFill>
                          <a:latin typeface="UTM Aptima" panose="02040603050506020204" pitchFamily="18" charset="0"/>
                        </a:rPr>
                        <a:t>ở hộp</a:t>
                      </a:r>
                      <a:endParaRPr lang="en-US" sz="2800" b="1">
                        <a:solidFill>
                          <a:srgbClr val="0070C0"/>
                        </a:solidFill>
                        <a:latin typeface="UTM Aptima" panose="02040603050506020204" pitchFamily="18" charset="0"/>
                      </a:endParaRP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>
                          <a:solidFill>
                            <a:srgbClr val="0070C0"/>
                          </a:solidFill>
                          <a:latin typeface="UTM Aptima" panose="02040603050506020204" pitchFamily="18" charset="0"/>
                        </a:rPr>
                        <a:t>Những yế</a:t>
                      </a:r>
                      <a:r>
                        <a:rPr lang="en-US" sz="3200" b="1" baseline="0">
                          <a:solidFill>
                            <a:srgbClr val="0070C0"/>
                          </a:solidFill>
                          <a:latin typeface="UTM Aptima" panose="02040603050506020204" pitchFamily="18" charset="0"/>
                        </a:rPr>
                        <a:t>u tố đã có</a:t>
                      </a:r>
                      <a:endParaRPr lang="en-US" sz="3200" b="1">
                        <a:solidFill>
                          <a:srgbClr val="0070C0"/>
                        </a:solidFill>
                        <a:latin typeface="UTM Aptima" panose="02040603050506020204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>
                          <a:solidFill>
                            <a:srgbClr val="0070C0"/>
                          </a:solidFill>
                          <a:latin typeface="UTM Aptima" panose="02040603050506020204" pitchFamily="18" charset="0"/>
                        </a:rPr>
                        <a:t>Yếu tố</a:t>
                      </a:r>
                      <a:r>
                        <a:rPr lang="en-US" sz="3200" b="1" baseline="0">
                          <a:solidFill>
                            <a:srgbClr val="0070C0"/>
                          </a:solidFill>
                          <a:latin typeface="UTM Aptima" panose="02040603050506020204" pitchFamily="18" charset="0"/>
                        </a:rPr>
                        <a:t> thiếu</a:t>
                      </a:r>
                      <a:endParaRPr lang="en-US" sz="3200" b="1">
                        <a:solidFill>
                          <a:srgbClr val="0070C0"/>
                        </a:solidFill>
                        <a:latin typeface="UTM Aptima" panose="02040603050506020204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>
                          <a:solidFill>
                            <a:srgbClr val="0070C0"/>
                          </a:solidFill>
                          <a:latin typeface="UTM Aptima" panose="02040603050506020204" pitchFamily="18" charset="0"/>
                        </a:rPr>
                        <a:t>Dự đoán</a:t>
                      </a:r>
                      <a:r>
                        <a:rPr lang="en-US" sz="3200" b="1" baseline="0">
                          <a:solidFill>
                            <a:srgbClr val="0070C0"/>
                          </a:solidFill>
                          <a:latin typeface="UTM Aptima" panose="02040603050506020204" pitchFamily="18" charset="0"/>
                        </a:rPr>
                        <a:t> kết quả</a:t>
                      </a:r>
                      <a:endParaRPr lang="en-US" sz="3200" b="1">
                        <a:solidFill>
                          <a:srgbClr val="0070C0"/>
                        </a:solidFill>
                        <a:latin typeface="UTM Aptima" panose="02040603050506020204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44385938"/>
                  </a:ext>
                </a:extLst>
              </a:tr>
              <a:tr h="1115788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61408367"/>
                  </a:ext>
                </a:extLst>
              </a:tr>
              <a:tr h="1160445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58346522"/>
                  </a:ext>
                </a:extLst>
              </a:tr>
              <a:tr h="1276282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3596296"/>
                  </a:ext>
                </a:extLst>
              </a:tr>
              <a:tr h="1109616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69900558"/>
                  </a:ext>
                </a:extLst>
              </a:tr>
              <a:tr h="1003611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89432140"/>
                  </a:ext>
                </a:extLst>
              </a:tr>
            </a:tbl>
          </a:graphicData>
        </a:graphic>
      </p:graphicFrame>
      <p:pic>
        <p:nvPicPr>
          <p:cNvPr id="7" name="Picture 7" descr="Picture4"/>
          <p:cNvPicPr>
            <a:picLocks noChangeAspect="1" noChangeArrowheads="1"/>
          </p:cNvPicPr>
          <p:nvPr/>
        </p:nvPicPr>
        <p:blipFill>
          <a:blip r:embed="rId2">
            <a:lum bright="-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8813" y="1098894"/>
            <a:ext cx="1527081" cy="11707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8" descr="Picture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619" y="2277991"/>
            <a:ext cx="1534672" cy="11751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9" descr="Picture1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619" y="4610561"/>
            <a:ext cx="1463284" cy="11396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10" descr="Picture2"/>
          <p:cNvPicPr>
            <a:picLocks noChangeAspect="1" noChangeArrowheads="1"/>
          </p:cNvPicPr>
          <p:nvPr/>
        </p:nvPicPr>
        <p:blipFill>
          <a:blip r:embed="rId5" cstate="print">
            <a:lum bright="-1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298" y="5756848"/>
            <a:ext cx="1585926" cy="10262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11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673" y="3464197"/>
            <a:ext cx="1483734" cy="11353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Oval 12"/>
          <p:cNvSpPr>
            <a:spLocks noChangeArrowheads="1"/>
          </p:cNvSpPr>
          <p:nvPr/>
        </p:nvSpPr>
        <p:spPr bwMode="auto">
          <a:xfrm>
            <a:off x="616719" y="1077491"/>
            <a:ext cx="431800" cy="431800"/>
          </a:xfrm>
          <a:prstGeom prst="ellipse">
            <a:avLst/>
          </a:prstGeom>
          <a:solidFill>
            <a:srgbClr val="FFFF00"/>
          </a:solidFill>
          <a:ln w="28575">
            <a:solidFill>
              <a:srgbClr val="0000FF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r>
              <a:rPr lang="en-US" altLang="en-US" sz="2400" b="1" u="none">
                <a:solidFill>
                  <a:srgbClr val="FF0000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13" name="Oval 13"/>
          <p:cNvSpPr>
            <a:spLocks noChangeArrowheads="1"/>
          </p:cNvSpPr>
          <p:nvPr/>
        </p:nvSpPr>
        <p:spPr bwMode="auto">
          <a:xfrm>
            <a:off x="616719" y="2357238"/>
            <a:ext cx="431800" cy="431800"/>
          </a:xfrm>
          <a:prstGeom prst="ellipse">
            <a:avLst/>
          </a:prstGeom>
          <a:solidFill>
            <a:srgbClr val="FFFF00"/>
          </a:solidFill>
          <a:ln w="28575">
            <a:solidFill>
              <a:srgbClr val="0000FF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r>
              <a:rPr lang="en-US" altLang="en-US" sz="2400" b="1" u="none">
                <a:solidFill>
                  <a:srgbClr val="FF0000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14" name="Oval 14"/>
          <p:cNvSpPr>
            <a:spLocks noChangeArrowheads="1"/>
          </p:cNvSpPr>
          <p:nvPr/>
        </p:nvSpPr>
        <p:spPr bwMode="auto">
          <a:xfrm>
            <a:off x="642913" y="3545848"/>
            <a:ext cx="431800" cy="419751"/>
          </a:xfrm>
          <a:prstGeom prst="ellipse">
            <a:avLst/>
          </a:prstGeom>
          <a:solidFill>
            <a:srgbClr val="FFFF00"/>
          </a:solidFill>
          <a:ln w="28575">
            <a:solidFill>
              <a:srgbClr val="0000FF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r>
              <a:rPr lang="en-US" altLang="en-US" sz="2400" b="1" u="none">
                <a:solidFill>
                  <a:srgbClr val="FF0000"/>
                </a:solidFill>
                <a:latin typeface="Arial" panose="020B0604020202020204" pitchFamily="34" charset="0"/>
              </a:rPr>
              <a:t>3</a:t>
            </a:r>
          </a:p>
        </p:txBody>
      </p:sp>
      <p:sp>
        <p:nvSpPr>
          <p:cNvPr id="15" name="Oval 15"/>
          <p:cNvSpPr>
            <a:spLocks noChangeArrowheads="1"/>
          </p:cNvSpPr>
          <p:nvPr/>
        </p:nvSpPr>
        <p:spPr bwMode="auto">
          <a:xfrm>
            <a:off x="652778" y="4716332"/>
            <a:ext cx="431800" cy="431800"/>
          </a:xfrm>
          <a:prstGeom prst="ellipse">
            <a:avLst/>
          </a:prstGeom>
          <a:solidFill>
            <a:srgbClr val="FFFF00"/>
          </a:solidFill>
          <a:ln w="28575">
            <a:solidFill>
              <a:srgbClr val="0000FF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r>
              <a:rPr lang="en-US" altLang="en-US" sz="2400" b="1" u="none">
                <a:solidFill>
                  <a:srgbClr val="FF0000"/>
                </a:solidFill>
                <a:latin typeface="Arial" panose="020B0604020202020204" pitchFamily="34" charset="0"/>
              </a:rPr>
              <a:t>4</a:t>
            </a:r>
          </a:p>
        </p:txBody>
      </p:sp>
      <p:sp>
        <p:nvSpPr>
          <p:cNvPr id="16" name="Oval 16"/>
          <p:cNvSpPr>
            <a:spLocks noChangeArrowheads="1"/>
          </p:cNvSpPr>
          <p:nvPr/>
        </p:nvSpPr>
        <p:spPr bwMode="auto">
          <a:xfrm>
            <a:off x="616719" y="5682965"/>
            <a:ext cx="431800" cy="431800"/>
          </a:xfrm>
          <a:prstGeom prst="ellipse">
            <a:avLst/>
          </a:prstGeom>
          <a:solidFill>
            <a:srgbClr val="FFFF00"/>
          </a:solidFill>
          <a:ln w="28575">
            <a:solidFill>
              <a:srgbClr val="0000FF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r>
              <a:rPr lang="en-US" altLang="en-US" sz="2400" b="1" u="none">
                <a:solidFill>
                  <a:srgbClr val="FF0000"/>
                </a:solidFill>
                <a:latin typeface="Arial" panose="020B0604020202020204" pitchFamily="34" charset="0"/>
              </a:rPr>
              <a:t>5</a:t>
            </a:r>
          </a:p>
        </p:txBody>
      </p:sp>
      <p:sp>
        <p:nvSpPr>
          <p:cNvPr id="17" name="Text Box 39"/>
          <p:cNvSpPr txBox="1">
            <a:spLocks noChangeArrowheads="1"/>
          </p:cNvSpPr>
          <p:nvPr/>
        </p:nvSpPr>
        <p:spPr bwMode="auto">
          <a:xfrm>
            <a:off x="2986218" y="1127103"/>
            <a:ext cx="3597615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US" altLang="en-US" sz="3200" b="1" u="none">
                <a:solidFill>
                  <a:srgbClr val="002060"/>
                </a:solidFill>
                <a:latin typeface="UTM Aptima" panose="02040603050506020204" pitchFamily="18" charset="0"/>
                <a:cs typeface="Arial" panose="020B0604020202020204" pitchFamily="34" charset="0"/>
              </a:rPr>
              <a:t>Ánh sáng, nước, </a:t>
            </a:r>
          </a:p>
          <a:p>
            <a:pPr algn="ctr"/>
            <a:r>
              <a:rPr lang="en-US" altLang="en-US" sz="3200" b="1" u="none">
                <a:solidFill>
                  <a:srgbClr val="002060"/>
                </a:solidFill>
                <a:latin typeface="UTM Aptima" panose="02040603050506020204" pitchFamily="18" charset="0"/>
                <a:cs typeface="Arial" panose="020B0604020202020204" pitchFamily="34" charset="0"/>
              </a:rPr>
              <a:t>không khí</a:t>
            </a:r>
          </a:p>
        </p:txBody>
      </p:sp>
      <p:sp>
        <p:nvSpPr>
          <p:cNvPr id="18" name="Text Box 40"/>
          <p:cNvSpPr txBox="1">
            <a:spLocks noChangeArrowheads="1"/>
          </p:cNvSpPr>
          <p:nvPr/>
        </p:nvSpPr>
        <p:spPr bwMode="auto">
          <a:xfrm>
            <a:off x="7148222" y="1429333"/>
            <a:ext cx="1624163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 b="1" u="none">
                <a:solidFill>
                  <a:srgbClr val="002060"/>
                </a:solidFill>
                <a:latin typeface="UTM Aptima" panose="02040603050506020204" pitchFamily="18" charset="0"/>
                <a:cs typeface="Arial" panose="020B0604020202020204" pitchFamily="34" charset="0"/>
              </a:rPr>
              <a:t>Thức ăn</a:t>
            </a:r>
          </a:p>
        </p:txBody>
      </p:sp>
      <p:sp>
        <p:nvSpPr>
          <p:cNvPr id="19" name="Text Box 41"/>
          <p:cNvSpPr txBox="1">
            <a:spLocks noChangeArrowheads="1"/>
          </p:cNvSpPr>
          <p:nvPr/>
        </p:nvSpPr>
        <p:spPr bwMode="auto">
          <a:xfrm>
            <a:off x="2800348" y="2377875"/>
            <a:ext cx="3969356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US" altLang="en-US" sz="3200" b="1" u="none">
                <a:solidFill>
                  <a:srgbClr val="002060"/>
                </a:solidFill>
                <a:latin typeface="UTM Aptima" panose="02040603050506020204" pitchFamily="18" charset="0"/>
                <a:cs typeface="Arial" panose="020B0604020202020204" pitchFamily="34" charset="0"/>
              </a:rPr>
              <a:t>Ánh sáng, không khí,</a:t>
            </a:r>
          </a:p>
          <a:p>
            <a:pPr algn="ctr"/>
            <a:r>
              <a:rPr lang="en-US" altLang="en-US" sz="3200" b="1" u="none">
                <a:solidFill>
                  <a:srgbClr val="002060"/>
                </a:solidFill>
                <a:latin typeface="UTM Aptima" panose="02040603050506020204" pitchFamily="18" charset="0"/>
                <a:cs typeface="Arial" panose="020B0604020202020204" pitchFamily="34" charset="0"/>
              </a:rPr>
              <a:t> thức ăn</a:t>
            </a:r>
          </a:p>
        </p:txBody>
      </p:sp>
      <p:sp>
        <p:nvSpPr>
          <p:cNvPr id="20" name="Text Box 42"/>
          <p:cNvSpPr txBox="1">
            <a:spLocks noChangeArrowheads="1"/>
          </p:cNvSpPr>
          <p:nvPr/>
        </p:nvSpPr>
        <p:spPr bwMode="auto">
          <a:xfrm>
            <a:off x="7217086" y="2654751"/>
            <a:ext cx="1132041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 b="1" u="none">
                <a:solidFill>
                  <a:srgbClr val="002060"/>
                </a:solidFill>
                <a:latin typeface="UTM Aptima" panose="02040603050506020204" pitchFamily="18" charset="0"/>
                <a:cs typeface="Arial" panose="020B0604020202020204" pitchFamily="34" charset="0"/>
              </a:rPr>
              <a:t>Nước</a:t>
            </a:r>
          </a:p>
        </p:txBody>
      </p:sp>
      <p:sp>
        <p:nvSpPr>
          <p:cNvPr id="21" name="Text Box 43"/>
          <p:cNvSpPr txBox="1">
            <a:spLocks noChangeArrowheads="1"/>
          </p:cNvSpPr>
          <p:nvPr/>
        </p:nvSpPr>
        <p:spPr bwMode="auto">
          <a:xfrm>
            <a:off x="2902741" y="3465103"/>
            <a:ext cx="3531736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US" altLang="en-US" sz="3200" b="1" u="none">
                <a:solidFill>
                  <a:srgbClr val="002060"/>
                </a:solidFill>
                <a:latin typeface="UTM Aptima" panose="02040603050506020204" pitchFamily="18" charset="0"/>
                <a:cs typeface="Arial" panose="020B0604020202020204" pitchFamily="34" charset="0"/>
              </a:rPr>
              <a:t>Ánh sáng, nước,</a:t>
            </a:r>
          </a:p>
          <a:p>
            <a:pPr algn="ctr"/>
            <a:r>
              <a:rPr lang="en-US" altLang="en-US" sz="3200" b="1" u="none">
                <a:solidFill>
                  <a:srgbClr val="002060"/>
                </a:solidFill>
                <a:latin typeface="UTM Aptima" panose="02040603050506020204" pitchFamily="18" charset="0"/>
                <a:cs typeface="Arial" panose="020B0604020202020204" pitchFamily="34" charset="0"/>
              </a:rPr>
              <a:t>không khí, thức ăn</a:t>
            </a:r>
          </a:p>
        </p:txBody>
      </p:sp>
      <p:sp>
        <p:nvSpPr>
          <p:cNvPr id="22" name="Text Box 44"/>
          <p:cNvSpPr txBox="1">
            <a:spLocks noChangeArrowheads="1"/>
          </p:cNvSpPr>
          <p:nvPr/>
        </p:nvSpPr>
        <p:spPr bwMode="auto">
          <a:xfrm>
            <a:off x="3119204" y="4651784"/>
            <a:ext cx="3182281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US" altLang="en-US" sz="3200" b="1" u="none">
                <a:solidFill>
                  <a:srgbClr val="002060"/>
                </a:solidFill>
                <a:latin typeface="UTM Aptima" panose="02040603050506020204" pitchFamily="18" charset="0"/>
                <a:cs typeface="Arial" panose="020B0604020202020204" pitchFamily="34" charset="0"/>
              </a:rPr>
              <a:t>Ánh sáng, nước, </a:t>
            </a:r>
          </a:p>
          <a:p>
            <a:pPr algn="ctr"/>
            <a:r>
              <a:rPr lang="en-US" altLang="en-US" sz="3200" b="1" u="none">
                <a:solidFill>
                  <a:srgbClr val="002060"/>
                </a:solidFill>
                <a:latin typeface="UTM Aptima" panose="02040603050506020204" pitchFamily="18" charset="0"/>
                <a:cs typeface="Arial" panose="020B0604020202020204" pitchFamily="34" charset="0"/>
              </a:rPr>
              <a:t>thức ăn</a:t>
            </a:r>
          </a:p>
        </p:txBody>
      </p:sp>
      <p:sp>
        <p:nvSpPr>
          <p:cNvPr id="23" name="Text Box 45"/>
          <p:cNvSpPr txBox="1">
            <a:spLocks noChangeArrowheads="1"/>
          </p:cNvSpPr>
          <p:nvPr/>
        </p:nvSpPr>
        <p:spPr bwMode="auto">
          <a:xfrm>
            <a:off x="7026574" y="4956215"/>
            <a:ext cx="1994457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 b="1" u="none">
                <a:solidFill>
                  <a:srgbClr val="002060"/>
                </a:solidFill>
                <a:latin typeface="UTM Aptima" panose="02040603050506020204" pitchFamily="18" charset="0"/>
                <a:cs typeface="Arial" panose="020B0604020202020204" pitchFamily="34" charset="0"/>
              </a:rPr>
              <a:t>Không khí</a:t>
            </a:r>
          </a:p>
        </p:txBody>
      </p:sp>
      <p:sp>
        <p:nvSpPr>
          <p:cNvPr id="24" name="Text Box 55"/>
          <p:cNvSpPr txBox="1">
            <a:spLocks noChangeArrowheads="1"/>
          </p:cNvSpPr>
          <p:nvPr/>
        </p:nvSpPr>
        <p:spPr bwMode="auto">
          <a:xfrm>
            <a:off x="3064612" y="5726470"/>
            <a:ext cx="3249608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US" altLang="en-US" sz="3200" b="1" u="none">
                <a:solidFill>
                  <a:srgbClr val="002060"/>
                </a:solidFill>
                <a:latin typeface="UTM Aptima" panose="02040603050506020204" pitchFamily="18" charset="0"/>
                <a:cs typeface="Arial" panose="020B0604020202020204" pitchFamily="34" charset="0"/>
              </a:rPr>
              <a:t>Nước, không khí,</a:t>
            </a:r>
          </a:p>
          <a:p>
            <a:pPr algn="ctr"/>
            <a:r>
              <a:rPr lang="en-US" altLang="en-US" sz="3200" b="1" u="none">
                <a:solidFill>
                  <a:srgbClr val="002060"/>
                </a:solidFill>
                <a:latin typeface="UTM Aptima" panose="02040603050506020204" pitchFamily="18" charset="0"/>
                <a:cs typeface="Arial" panose="020B0604020202020204" pitchFamily="34" charset="0"/>
              </a:rPr>
              <a:t> thức ăn</a:t>
            </a:r>
          </a:p>
        </p:txBody>
      </p:sp>
      <p:sp>
        <p:nvSpPr>
          <p:cNvPr id="25" name="Text Box 56"/>
          <p:cNvSpPr txBox="1">
            <a:spLocks noChangeArrowheads="1"/>
          </p:cNvSpPr>
          <p:nvPr/>
        </p:nvSpPr>
        <p:spPr bwMode="auto">
          <a:xfrm>
            <a:off x="6963102" y="6088037"/>
            <a:ext cx="1851789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 b="1" u="none">
                <a:solidFill>
                  <a:srgbClr val="002060"/>
                </a:solidFill>
                <a:latin typeface="UTM Aptima" panose="02040603050506020204" pitchFamily="18" charset="0"/>
                <a:cs typeface="Arial" panose="020B0604020202020204" pitchFamily="34" charset="0"/>
              </a:rPr>
              <a:t>Ánh sáng</a:t>
            </a:r>
          </a:p>
        </p:txBody>
      </p:sp>
      <p:sp>
        <p:nvSpPr>
          <p:cNvPr id="26" name="Text Box 40"/>
          <p:cNvSpPr txBox="1">
            <a:spLocks noChangeArrowheads="1"/>
          </p:cNvSpPr>
          <p:nvPr/>
        </p:nvSpPr>
        <p:spPr bwMode="auto">
          <a:xfrm>
            <a:off x="9851570" y="1360641"/>
            <a:ext cx="151493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 b="1" u="none">
                <a:solidFill>
                  <a:srgbClr val="00B050"/>
                </a:solidFill>
                <a:latin typeface="UTM Aptima" panose="02040603050506020204" pitchFamily="18" charset="0"/>
                <a:cs typeface="Arial" panose="020B0604020202020204" pitchFamily="34" charset="0"/>
              </a:rPr>
              <a:t>Sẽ chết</a:t>
            </a:r>
          </a:p>
        </p:txBody>
      </p:sp>
      <p:sp>
        <p:nvSpPr>
          <p:cNvPr id="27" name="Text Box 40"/>
          <p:cNvSpPr txBox="1">
            <a:spLocks noChangeArrowheads="1"/>
          </p:cNvSpPr>
          <p:nvPr/>
        </p:nvSpPr>
        <p:spPr bwMode="auto">
          <a:xfrm>
            <a:off x="9851570" y="2573138"/>
            <a:ext cx="151493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 b="1" u="none">
                <a:solidFill>
                  <a:srgbClr val="00B050"/>
                </a:solidFill>
                <a:latin typeface="UTM Aptima" panose="02040603050506020204" pitchFamily="18" charset="0"/>
                <a:cs typeface="Arial" panose="020B0604020202020204" pitchFamily="34" charset="0"/>
              </a:rPr>
              <a:t>Sẽ chết</a:t>
            </a:r>
          </a:p>
        </p:txBody>
      </p:sp>
      <p:sp>
        <p:nvSpPr>
          <p:cNvPr id="28" name="Text Box 40"/>
          <p:cNvSpPr txBox="1">
            <a:spLocks noChangeArrowheads="1"/>
          </p:cNvSpPr>
          <p:nvPr/>
        </p:nvSpPr>
        <p:spPr bwMode="auto">
          <a:xfrm>
            <a:off x="9851570" y="4971231"/>
            <a:ext cx="151493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 b="1" u="none">
                <a:solidFill>
                  <a:srgbClr val="00B050"/>
                </a:solidFill>
                <a:latin typeface="UTM Aptima" panose="02040603050506020204" pitchFamily="18" charset="0"/>
                <a:cs typeface="Arial" panose="020B0604020202020204" pitchFamily="34" charset="0"/>
              </a:rPr>
              <a:t>Sẽ chết</a:t>
            </a:r>
          </a:p>
        </p:txBody>
      </p:sp>
      <p:sp>
        <p:nvSpPr>
          <p:cNvPr id="29" name="Text Box 40"/>
          <p:cNvSpPr txBox="1">
            <a:spLocks noChangeArrowheads="1"/>
          </p:cNvSpPr>
          <p:nvPr/>
        </p:nvSpPr>
        <p:spPr bwMode="auto">
          <a:xfrm>
            <a:off x="9851570" y="3785635"/>
            <a:ext cx="151493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 b="1" u="none">
                <a:solidFill>
                  <a:srgbClr val="FF0000"/>
                </a:solidFill>
                <a:latin typeface="UTM Aptima" panose="02040603050506020204" pitchFamily="18" charset="0"/>
                <a:cs typeface="Arial" panose="020B0604020202020204" pitchFamily="34" charset="0"/>
              </a:rPr>
              <a:t>Sống</a:t>
            </a:r>
          </a:p>
        </p:txBody>
      </p:sp>
      <p:sp>
        <p:nvSpPr>
          <p:cNvPr id="30" name="Text Box 40"/>
          <p:cNvSpPr txBox="1">
            <a:spLocks noChangeArrowheads="1"/>
          </p:cNvSpPr>
          <p:nvPr/>
        </p:nvSpPr>
        <p:spPr bwMode="auto">
          <a:xfrm>
            <a:off x="9851570" y="6088037"/>
            <a:ext cx="151493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 b="1" u="none">
                <a:solidFill>
                  <a:srgbClr val="FF0000"/>
                </a:solidFill>
                <a:latin typeface="UTM Aptima" panose="02040603050506020204" pitchFamily="18" charset="0"/>
                <a:cs typeface="Arial" panose="020B0604020202020204" pitchFamily="34" charset="0"/>
              </a:rPr>
              <a:t>Sống</a:t>
            </a:r>
          </a:p>
        </p:txBody>
      </p:sp>
      <p:sp>
        <p:nvSpPr>
          <p:cNvPr id="31" name="Rectangle 64"/>
          <p:cNvSpPr>
            <a:spLocks noChangeArrowheads="1"/>
          </p:cNvSpPr>
          <p:nvPr/>
        </p:nvSpPr>
        <p:spPr bwMode="auto">
          <a:xfrm>
            <a:off x="9746120" y="4702584"/>
            <a:ext cx="1922715" cy="1105064"/>
          </a:xfrm>
          <a:prstGeom prst="rect">
            <a:avLst/>
          </a:prstGeom>
          <a:solidFill>
            <a:srgbClr val="66FF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r>
              <a:rPr lang="en-US" altLang="en-US" sz="3200" b="1" u="none">
                <a:latin typeface="UTM Aptima" panose="02040603050506020204" pitchFamily="18" charset="0"/>
              </a:rPr>
              <a:t>Sẽ chết </a:t>
            </a:r>
          </a:p>
          <a:p>
            <a:pPr algn="ctr" eaLnBrk="1" hangingPunct="1"/>
            <a:r>
              <a:rPr lang="en-US" altLang="en-US" sz="3200" b="1" u="none">
                <a:latin typeface="UTM Aptima" panose="02040603050506020204" pitchFamily="18" charset="0"/>
              </a:rPr>
              <a:t>trước tiên</a:t>
            </a:r>
          </a:p>
        </p:txBody>
      </p:sp>
      <p:sp>
        <p:nvSpPr>
          <p:cNvPr id="32" name="Rectangle 62"/>
          <p:cNvSpPr>
            <a:spLocks noChangeArrowheads="1"/>
          </p:cNvSpPr>
          <p:nvPr/>
        </p:nvSpPr>
        <p:spPr bwMode="auto">
          <a:xfrm>
            <a:off x="9721745" y="2269598"/>
            <a:ext cx="1947089" cy="1159539"/>
          </a:xfrm>
          <a:prstGeom prst="rect">
            <a:avLst/>
          </a:prstGeom>
          <a:solidFill>
            <a:srgbClr val="66FF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r>
              <a:rPr lang="en-US" altLang="en-US" sz="2800" b="1" u="none">
                <a:latin typeface="UTM Aptima" panose="02040603050506020204" pitchFamily="18" charset="0"/>
              </a:rPr>
              <a:t>Chết sau </a:t>
            </a:r>
          </a:p>
          <a:p>
            <a:pPr algn="ctr" eaLnBrk="1" hangingPunct="1"/>
            <a:r>
              <a:rPr lang="en-US" altLang="en-US" sz="2800" b="1" u="none">
                <a:latin typeface="UTM Aptima" panose="02040603050506020204" pitchFamily="18" charset="0"/>
              </a:rPr>
              <a:t>con chuột</a:t>
            </a:r>
          </a:p>
          <a:p>
            <a:pPr algn="ctr" eaLnBrk="1" hangingPunct="1"/>
            <a:r>
              <a:rPr lang="en-US" altLang="en-US" sz="2800" b="1" u="none">
                <a:latin typeface="UTM Aptima" panose="02040603050506020204" pitchFamily="18" charset="0"/>
              </a:rPr>
              <a:t> số 4</a:t>
            </a:r>
          </a:p>
        </p:txBody>
      </p:sp>
      <p:sp>
        <p:nvSpPr>
          <p:cNvPr id="33" name="Rectangle 66"/>
          <p:cNvSpPr>
            <a:spLocks noChangeArrowheads="1"/>
          </p:cNvSpPr>
          <p:nvPr/>
        </p:nvSpPr>
        <p:spPr bwMode="auto">
          <a:xfrm>
            <a:off x="9721744" y="1127103"/>
            <a:ext cx="1947090" cy="1143000"/>
          </a:xfrm>
          <a:prstGeom prst="rect">
            <a:avLst/>
          </a:prstGeom>
          <a:solidFill>
            <a:srgbClr val="66FF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r>
              <a:rPr lang="en-US" altLang="en-US" sz="2800" b="1" u="none">
                <a:latin typeface="UTM Aptima" panose="02040603050506020204" pitchFamily="18" charset="0"/>
              </a:rPr>
              <a:t>Chết sau</a:t>
            </a:r>
          </a:p>
          <a:p>
            <a:pPr algn="ctr" eaLnBrk="1" hangingPunct="1"/>
            <a:r>
              <a:rPr lang="en-US" altLang="en-US" sz="2800" b="1" u="none">
                <a:latin typeface="UTM Aptima" panose="02040603050506020204" pitchFamily="18" charset="0"/>
              </a:rPr>
              <a:t> con chuột</a:t>
            </a:r>
          </a:p>
          <a:p>
            <a:pPr algn="ctr" eaLnBrk="1" hangingPunct="1"/>
            <a:r>
              <a:rPr lang="en-US" altLang="en-US" sz="2800" b="1" u="none">
                <a:latin typeface="UTM Aptima" panose="02040603050506020204" pitchFamily="18" charset="0"/>
              </a:rPr>
              <a:t> số 4 và 2</a:t>
            </a:r>
            <a:endParaRPr lang="en-US" altLang="en-US" sz="3600" b="1" u="none">
              <a:latin typeface="UTM Aptima" panose="02040603050506020204" pitchFamily="18" charset="0"/>
            </a:endParaRPr>
          </a:p>
        </p:txBody>
      </p:sp>
      <p:sp>
        <p:nvSpPr>
          <p:cNvPr id="34" name="Rectangle 63"/>
          <p:cNvSpPr>
            <a:spLocks noChangeArrowheads="1"/>
          </p:cNvSpPr>
          <p:nvPr/>
        </p:nvSpPr>
        <p:spPr bwMode="auto">
          <a:xfrm>
            <a:off x="9718578" y="3466597"/>
            <a:ext cx="1950256" cy="12192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r>
              <a:rPr lang="en-US" altLang="en-US" sz="2800" b="1" u="none">
                <a:solidFill>
                  <a:srgbClr val="FF3399"/>
                </a:solidFill>
                <a:latin typeface="UTM Aptima" panose="02040603050506020204" pitchFamily="18" charset="0"/>
              </a:rPr>
              <a:t>Sống bình</a:t>
            </a:r>
          </a:p>
          <a:p>
            <a:pPr algn="ctr" eaLnBrk="1" hangingPunct="1"/>
            <a:r>
              <a:rPr lang="en-US" altLang="en-US" sz="2800" b="1" u="none">
                <a:solidFill>
                  <a:srgbClr val="FF3399"/>
                </a:solidFill>
                <a:latin typeface="UTM Aptima" panose="02040603050506020204" pitchFamily="18" charset="0"/>
              </a:rPr>
              <a:t> thường</a:t>
            </a:r>
          </a:p>
        </p:txBody>
      </p:sp>
      <p:sp>
        <p:nvSpPr>
          <p:cNvPr id="35" name="Rectangle 65"/>
          <p:cNvSpPr>
            <a:spLocks noChangeArrowheads="1"/>
          </p:cNvSpPr>
          <p:nvPr/>
        </p:nvSpPr>
        <p:spPr bwMode="auto">
          <a:xfrm>
            <a:off x="9758854" y="5807647"/>
            <a:ext cx="1909979" cy="992917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000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r>
              <a:rPr lang="en-US" altLang="en-US" sz="2800" b="1" u="none">
                <a:solidFill>
                  <a:srgbClr val="FF3399"/>
                </a:solidFill>
                <a:latin typeface="UTM Aptima" panose="02040603050506020204" pitchFamily="18" charset="0"/>
              </a:rPr>
              <a:t>Sống không </a:t>
            </a:r>
          </a:p>
          <a:p>
            <a:pPr algn="ctr" eaLnBrk="1" hangingPunct="1"/>
            <a:r>
              <a:rPr lang="en-US" altLang="en-US" sz="2800" b="1" u="none">
                <a:solidFill>
                  <a:srgbClr val="FF3399"/>
                </a:solidFill>
                <a:latin typeface="UTM Aptima" panose="02040603050506020204" pitchFamily="18" charset="0"/>
              </a:rPr>
              <a:t>khỏe mạnh</a:t>
            </a:r>
          </a:p>
        </p:txBody>
      </p:sp>
    </p:spTree>
    <p:extLst>
      <p:ext uri="{BB962C8B-B14F-4D97-AF65-F5344CB8AC3E}">
        <p14:creationId xmlns:p14="http://schemas.microsoft.com/office/powerpoint/2010/main" val="2098866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9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1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32" grpId="0" animBg="1"/>
      <p:bldP spid="33" grpId="0" animBg="1"/>
      <p:bldP spid="34" grpId="0" animBg="1"/>
      <p:bldP spid="35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 10"/>
          <p:cNvGrpSpPr/>
          <p:nvPr/>
        </p:nvGrpSpPr>
        <p:grpSpPr>
          <a:xfrm>
            <a:off x="3590387" y="2213835"/>
            <a:ext cx="4309292" cy="1472792"/>
            <a:chOff x="676404" y="1039661"/>
            <a:chExt cx="7766137" cy="3244240"/>
          </a:xfrm>
          <a:solidFill>
            <a:schemeClr val="bg1"/>
          </a:solidFill>
        </p:grpSpPr>
        <p:sp>
          <p:nvSpPr>
            <p:cNvPr id="3" name="矩形: 圆角 11"/>
            <p:cNvSpPr/>
            <p:nvPr userDrawn="1"/>
          </p:nvSpPr>
          <p:spPr>
            <a:xfrm>
              <a:off x="676404" y="1039661"/>
              <a:ext cx="7766137" cy="3244240"/>
            </a:xfrm>
            <a:prstGeom prst="roundRect">
              <a:avLst/>
            </a:prstGeom>
            <a:grpFill/>
            <a:ln w="101600">
              <a:solidFill>
                <a:srgbClr val="92D4AF"/>
              </a:solidFill>
            </a:ln>
            <a:effectLst>
              <a:outerShdw blurRad="50800" dist="1397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" name="矩形: 圆角 12"/>
            <p:cNvSpPr/>
            <p:nvPr userDrawn="1"/>
          </p:nvSpPr>
          <p:spPr>
            <a:xfrm>
              <a:off x="807928" y="1151351"/>
              <a:ext cx="7503089" cy="3020860"/>
            </a:xfrm>
            <a:prstGeom prst="roundRect">
              <a:avLst/>
            </a:prstGeom>
            <a:grpFill/>
            <a:ln w="25400">
              <a:solidFill>
                <a:srgbClr val="92D4AF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E4B86D33-0E2C-4799-A9B4-3CFA82D34800}"/>
              </a:ext>
            </a:extLst>
          </p:cNvPr>
          <p:cNvGrpSpPr/>
          <p:nvPr/>
        </p:nvGrpSpPr>
        <p:grpSpPr>
          <a:xfrm>
            <a:off x="1708547" y="264420"/>
            <a:ext cx="9757739" cy="1648778"/>
            <a:chOff x="-180829" y="2659031"/>
            <a:chExt cx="2993004" cy="310246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C153C45A-B5D6-449D-95DE-B5F4E0CA7A2A}"/>
                </a:ext>
              </a:extLst>
            </p:cNvPr>
            <p:cNvSpPr txBox="1"/>
            <p:nvPr/>
          </p:nvSpPr>
          <p:spPr>
            <a:xfrm>
              <a:off x="-180829" y="2659031"/>
              <a:ext cx="2993004" cy="3102465"/>
            </a:xfrm>
            <a:prstGeom prst="roundRect">
              <a:avLst>
                <a:gd name="adj" fmla="val 17994"/>
              </a:avLst>
            </a:prstGeom>
            <a:solidFill>
              <a:schemeClr val="bg1"/>
            </a:solidFill>
            <a:ln w="38100">
              <a:solidFill>
                <a:srgbClr val="FFEF00"/>
              </a:solidFill>
              <a:prstDash val="lgDash"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500" b="1">
                  <a:solidFill>
                    <a:srgbClr val="C0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Động vật cần có những yếu tố nào thì mới tồn tại, hát triển bình thường?</a:t>
              </a:r>
              <a:endParaRPr lang="en-US" sz="45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grpSp>
          <p:nvGrpSpPr>
            <p:cNvPr id="7" name="组合 58">
              <a:extLst>
                <a:ext uri="{FF2B5EF4-FFF2-40B4-BE49-F238E27FC236}">
                  <a16:creationId xmlns:a16="http://schemas.microsoft.com/office/drawing/2014/main" id="{6B8AF614-31CA-45D8-A5B0-D933F55BDE14}"/>
                </a:ext>
              </a:extLst>
            </p:cNvPr>
            <p:cNvGrpSpPr/>
            <p:nvPr/>
          </p:nvGrpSpPr>
          <p:grpSpPr>
            <a:xfrm rot="2224307">
              <a:off x="1254960" y="3228995"/>
              <a:ext cx="502617" cy="284661"/>
              <a:chOff x="11046365" y="4655056"/>
              <a:chExt cx="679565" cy="384877"/>
            </a:xfrm>
          </p:grpSpPr>
          <p:sp>
            <p:nvSpPr>
              <p:cNvPr id="8" name="五角星 2">
                <a:extLst>
                  <a:ext uri="{FF2B5EF4-FFF2-40B4-BE49-F238E27FC236}">
                    <a16:creationId xmlns:a16="http://schemas.microsoft.com/office/drawing/2014/main" id="{38674AB7-00FB-4AA9-8678-8D3E14042175}"/>
                  </a:ext>
                </a:extLst>
              </p:cNvPr>
              <p:cNvSpPr/>
              <p:nvPr/>
            </p:nvSpPr>
            <p:spPr>
              <a:xfrm rot="20424262">
                <a:off x="11046365" y="4655056"/>
                <a:ext cx="290576" cy="221980"/>
              </a:xfrm>
              <a:custGeom>
                <a:avLst/>
                <a:gdLst>
                  <a:gd name="connsiteX0" fmla="*/ 1 w 914400"/>
                  <a:gd name="connsiteY0" fmla="*/ 349269 h 914400"/>
                  <a:gd name="connsiteX1" fmla="*/ 262140 w 914400"/>
                  <a:gd name="connsiteY1" fmla="*/ 223173 h 914400"/>
                  <a:gd name="connsiteX2" fmla="*/ 457200 w 914400"/>
                  <a:gd name="connsiteY2" fmla="*/ 0 h 914400"/>
                  <a:gd name="connsiteX3" fmla="*/ 652260 w 914400"/>
                  <a:gd name="connsiteY3" fmla="*/ 223173 h 914400"/>
                  <a:gd name="connsiteX4" fmla="*/ 914399 w 914400"/>
                  <a:gd name="connsiteY4" fmla="*/ 349269 h 914400"/>
                  <a:gd name="connsiteX5" fmla="*/ 772814 w 914400"/>
                  <a:gd name="connsiteY5" fmla="*/ 613293 h 914400"/>
                  <a:gd name="connsiteX6" fmla="*/ 739765 w 914400"/>
                  <a:gd name="connsiteY6" fmla="*/ 914398 h 914400"/>
                  <a:gd name="connsiteX7" fmla="*/ 457200 w 914400"/>
                  <a:gd name="connsiteY7" fmla="*/ 854400 h 914400"/>
                  <a:gd name="connsiteX8" fmla="*/ 174635 w 914400"/>
                  <a:gd name="connsiteY8" fmla="*/ 914398 h 914400"/>
                  <a:gd name="connsiteX9" fmla="*/ 141586 w 914400"/>
                  <a:gd name="connsiteY9" fmla="*/ 613293 h 914400"/>
                  <a:gd name="connsiteX10" fmla="*/ 1 w 914400"/>
                  <a:gd name="connsiteY10" fmla="*/ 349269 h 914400"/>
                  <a:gd name="connsiteX0" fmla="*/ 0 w 914398"/>
                  <a:gd name="connsiteY0" fmla="*/ 349269 h 923906"/>
                  <a:gd name="connsiteX1" fmla="*/ 262139 w 914398"/>
                  <a:gd name="connsiteY1" fmla="*/ 223173 h 923906"/>
                  <a:gd name="connsiteX2" fmla="*/ 457199 w 914398"/>
                  <a:gd name="connsiteY2" fmla="*/ 0 h 923906"/>
                  <a:gd name="connsiteX3" fmla="*/ 652259 w 914398"/>
                  <a:gd name="connsiteY3" fmla="*/ 223173 h 923906"/>
                  <a:gd name="connsiteX4" fmla="*/ 914398 w 914398"/>
                  <a:gd name="connsiteY4" fmla="*/ 349269 h 923906"/>
                  <a:gd name="connsiteX5" fmla="*/ 772813 w 914398"/>
                  <a:gd name="connsiteY5" fmla="*/ 613293 h 923906"/>
                  <a:gd name="connsiteX6" fmla="*/ 739764 w 914398"/>
                  <a:gd name="connsiteY6" fmla="*/ 914398 h 923906"/>
                  <a:gd name="connsiteX7" fmla="*/ 457199 w 914398"/>
                  <a:gd name="connsiteY7" fmla="*/ 854400 h 923906"/>
                  <a:gd name="connsiteX8" fmla="*/ 174634 w 914398"/>
                  <a:gd name="connsiteY8" fmla="*/ 914398 h 923906"/>
                  <a:gd name="connsiteX9" fmla="*/ 141585 w 914398"/>
                  <a:gd name="connsiteY9" fmla="*/ 613293 h 923906"/>
                  <a:gd name="connsiteX10" fmla="*/ 0 w 914398"/>
                  <a:gd name="connsiteY10" fmla="*/ 349269 h 923906"/>
                  <a:gd name="connsiteX0" fmla="*/ 0 w 916461"/>
                  <a:gd name="connsiteY0" fmla="*/ 349269 h 923906"/>
                  <a:gd name="connsiteX1" fmla="*/ 262139 w 916461"/>
                  <a:gd name="connsiteY1" fmla="*/ 223173 h 923906"/>
                  <a:gd name="connsiteX2" fmla="*/ 457199 w 916461"/>
                  <a:gd name="connsiteY2" fmla="*/ 0 h 923906"/>
                  <a:gd name="connsiteX3" fmla="*/ 652259 w 916461"/>
                  <a:gd name="connsiteY3" fmla="*/ 223173 h 923906"/>
                  <a:gd name="connsiteX4" fmla="*/ 914398 w 916461"/>
                  <a:gd name="connsiteY4" fmla="*/ 349269 h 923906"/>
                  <a:gd name="connsiteX5" fmla="*/ 772813 w 916461"/>
                  <a:gd name="connsiteY5" fmla="*/ 613293 h 923906"/>
                  <a:gd name="connsiteX6" fmla="*/ 739764 w 916461"/>
                  <a:gd name="connsiteY6" fmla="*/ 914398 h 923906"/>
                  <a:gd name="connsiteX7" fmla="*/ 457199 w 916461"/>
                  <a:gd name="connsiteY7" fmla="*/ 854400 h 923906"/>
                  <a:gd name="connsiteX8" fmla="*/ 174634 w 916461"/>
                  <a:gd name="connsiteY8" fmla="*/ 914398 h 923906"/>
                  <a:gd name="connsiteX9" fmla="*/ 141585 w 916461"/>
                  <a:gd name="connsiteY9" fmla="*/ 613293 h 923906"/>
                  <a:gd name="connsiteX10" fmla="*/ 0 w 916461"/>
                  <a:gd name="connsiteY10" fmla="*/ 349269 h 923906"/>
                  <a:gd name="connsiteX0" fmla="*/ 0 w 916461"/>
                  <a:gd name="connsiteY0" fmla="*/ 349269 h 923906"/>
                  <a:gd name="connsiteX1" fmla="*/ 262139 w 916461"/>
                  <a:gd name="connsiteY1" fmla="*/ 223173 h 923906"/>
                  <a:gd name="connsiteX2" fmla="*/ 457199 w 916461"/>
                  <a:gd name="connsiteY2" fmla="*/ 0 h 923906"/>
                  <a:gd name="connsiteX3" fmla="*/ 652259 w 916461"/>
                  <a:gd name="connsiteY3" fmla="*/ 223173 h 923906"/>
                  <a:gd name="connsiteX4" fmla="*/ 914398 w 916461"/>
                  <a:gd name="connsiteY4" fmla="*/ 349269 h 923906"/>
                  <a:gd name="connsiteX5" fmla="*/ 772813 w 916461"/>
                  <a:gd name="connsiteY5" fmla="*/ 613293 h 923906"/>
                  <a:gd name="connsiteX6" fmla="*/ 739764 w 916461"/>
                  <a:gd name="connsiteY6" fmla="*/ 914398 h 923906"/>
                  <a:gd name="connsiteX7" fmla="*/ 457199 w 916461"/>
                  <a:gd name="connsiteY7" fmla="*/ 854400 h 923906"/>
                  <a:gd name="connsiteX8" fmla="*/ 174634 w 916461"/>
                  <a:gd name="connsiteY8" fmla="*/ 914398 h 923906"/>
                  <a:gd name="connsiteX9" fmla="*/ 141585 w 916461"/>
                  <a:gd name="connsiteY9" fmla="*/ 613293 h 923906"/>
                  <a:gd name="connsiteX10" fmla="*/ 0 w 916461"/>
                  <a:gd name="connsiteY10" fmla="*/ 349269 h 923906"/>
                  <a:gd name="connsiteX0" fmla="*/ 2063 w 918524"/>
                  <a:gd name="connsiteY0" fmla="*/ 349269 h 923906"/>
                  <a:gd name="connsiteX1" fmla="*/ 264202 w 918524"/>
                  <a:gd name="connsiteY1" fmla="*/ 223173 h 923906"/>
                  <a:gd name="connsiteX2" fmla="*/ 459262 w 918524"/>
                  <a:gd name="connsiteY2" fmla="*/ 0 h 923906"/>
                  <a:gd name="connsiteX3" fmla="*/ 654322 w 918524"/>
                  <a:gd name="connsiteY3" fmla="*/ 223173 h 923906"/>
                  <a:gd name="connsiteX4" fmla="*/ 916461 w 918524"/>
                  <a:gd name="connsiteY4" fmla="*/ 349269 h 923906"/>
                  <a:gd name="connsiteX5" fmla="*/ 774876 w 918524"/>
                  <a:gd name="connsiteY5" fmla="*/ 613293 h 923906"/>
                  <a:gd name="connsiteX6" fmla="*/ 741827 w 918524"/>
                  <a:gd name="connsiteY6" fmla="*/ 914398 h 923906"/>
                  <a:gd name="connsiteX7" fmla="*/ 459262 w 918524"/>
                  <a:gd name="connsiteY7" fmla="*/ 854400 h 923906"/>
                  <a:gd name="connsiteX8" fmla="*/ 176697 w 918524"/>
                  <a:gd name="connsiteY8" fmla="*/ 914398 h 923906"/>
                  <a:gd name="connsiteX9" fmla="*/ 143648 w 918524"/>
                  <a:gd name="connsiteY9" fmla="*/ 613293 h 923906"/>
                  <a:gd name="connsiteX10" fmla="*/ 2063 w 918524"/>
                  <a:gd name="connsiteY10" fmla="*/ 349269 h 923906"/>
                  <a:gd name="connsiteX0" fmla="*/ 2063 w 918524"/>
                  <a:gd name="connsiteY0" fmla="*/ 349269 h 923906"/>
                  <a:gd name="connsiteX1" fmla="*/ 264202 w 918524"/>
                  <a:gd name="connsiteY1" fmla="*/ 223173 h 923906"/>
                  <a:gd name="connsiteX2" fmla="*/ 459262 w 918524"/>
                  <a:gd name="connsiteY2" fmla="*/ 0 h 923906"/>
                  <a:gd name="connsiteX3" fmla="*/ 654322 w 918524"/>
                  <a:gd name="connsiteY3" fmla="*/ 223173 h 923906"/>
                  <a:gd name="connsiteX4" fmla="*/ 916461 w 918524"/>
                  <a:gd name="connsiteY4" fmla="*/ 349269 h 923906"/>
                  <a:gd name="connsiteX5" fmla="*/ 774876 w 918524"/>
                  <a:gd name="connsiteY5" fmla="*/ 613293 h 923906"/>
                  <a:gd name="connsiteX6" fmla="*/ 741827 w 918524"/>
                  <a:gd name="connsiteY6" fmla="*/ 914398 h 923906"/>
                  <a:gd name="connsiteX7" fmla="*/ 459262 w 918524"/>
                  <a:gd name="connsiteY7" fmla="*/ 854400 h 923906"/>
                  <a:gd name="connsiteX8" fmla="*/ 176697 w 918524"/>
                  <a:gd name="connsiteY8" fmla="*/ 914398 h 923906"/>
                  <a:gd name="connsiteX9" fmla="*/ 143648 w 918524"/>
                  <a:gd name="connsiteY9" fmla="*/ 613293 h 923906"/>
                  <a:gd name="connsiteX10" fmla="*/ 2063 w 918524"/>
                  <a:gd name="connsiteY10" fmla="*/ 349269 h 923906"/>
                  <a:gd name="connsiteX0" fmla="*/ 2063 w 918524"/>
                  <a:gd name="connsiteY0" fmla="*/ 349269 h 923906"/>
                  <a:gd name="connsiteX1" fmla="*/ 264202 w 918524"/>
                  <a:gd name="connsiteY1" fmla="*/ 223173 h 923906"/>
                  <a:gd name="connsiteX2" fmla="*/ 459262 w 918524"/>
                  <a:gd name="connsiteY2" fmla="*/ 0 h 923906"/>
                  <a:gd name="connsiteX3" fmla="*/ 654322 w 918524"/>
                  <a:gd name="connsiteY3" fmla="*/ 223173 h 923906"/>
                  <a:gd name="connsiteX4" fmla="*/ 916461 w 918524"/>
                  <a:gd name="connsiteY4" fmla="*/ 349269 h 923906"/>
                  <a:gd name="connsiteX5" fmla="*/ 774876 w 918524"/>
                  <a:gd name="connsiteY5" fmla="*/ 613293 h 923906"/>
                  <a:gd name="connsiteX6" fmla="*/ 741827 w 918524"/>
                  <a:gd name="connsiteY6" fmla="*/ 914398 h 923906"/>
                  <a:gd name="connsiteX7" fmla="*/ 459262 w 918524"/>
                  <a:gd name="connsiteY7" fmla="*/ 854400 h 923906"/>
                  <a:gd name="connsiteX8" fmla="*/ 176697 w 918524"/>
                  <a:gd name="connsiteY8" fmla="*/ 914398 h 923906"/>
                  <a:gd name="connsiteX9" fmla="*/ 143648 w 918524"/>
                  <a:gd name="connsiteY9" fmla="*/ 613293 h 923906"/>
                  <a:gd name="connsiteX10" fmla="*/ 2063 w 918524"/>
                  <a:gd name="connsiteY10" fmla="*/ 349269 h 923906"/>
                  <a:gd name="connsiteX0" fmla="*/ 2063 w 918524"/>
                  <a:gd name="connsiteY0" fmla="*/ 349269 h 923906"/>
                  <a:gd name="connsiteX1" fmla="*/ 264202 w 918524"/>
                  <a:gd name="connsiteY1" fmla="*/ 223173 h 923906"/>
                  <a:gd name="connsiteX2" fmla="*/ 459262 w 918524"/>
                  <a:gd name="connsiteY2" fmla="*/ 0 h 923906"/>
                  <a:gd name="connsiteX3" fmla="*/ 654322 w 918524"/>
                  <a:gd name="connsiteY3" fmla="*/ 223173 h 923906"/>
                  <a:gd name="connsiteX4" fmla="*/ 916461 w 918524"/>
                  <a:gd name="connsiteY4" fmla="*/ 349269 h 923906"/>
                  <a:gd name="connsiteX5" fmla="*/ 774876 w 918524"/>
                  <a:gd name="connsiteY5" fmla="*/ 613293 h 923906"/>
                  <a:gd name="connsiteX6" fmla="*/ 741827 w 918524"/>
                  <a:gd name="connsiteY6" fmla="*/ 914398 h 923906"/>
                  <a:gd name="connsiteX7" fmla="*/ 459262 w 918524"/>
                  <a:gd name="connsiteY7" fmla="*/ 854400 h 923906"/>
                  <a:gd name="connsiteX8" fmla="*/ 176697 w 918524"/>
                  <a:gd name="connsiteY8" fmla="*/ 914398 h 923906"/>
                  <a:gd name="connsiteX9" fmla="*/ 143648 w 918524"/>
                  <a:gd name="connsiteY9" fmla="*/ 613293 h 923906"/>
                  <a:gd name="connsiteX10" fmla="*/ 2063 w 918524"/>
                  <a:gd name="connsiteY10" fmla="*/ 349269 h 923906"/>
                  <a:gd name="connsiteX0" fmla="*/ 654322 w 918524"/>
                  <a:gd name="connsiteY0" fmla="*/ 223173 h 923906"/>
                  <a:gd name="connsiteX1" fmla="*/ 916461 w 918524"/>
                  <a:gd name="connsiteY1" fmla="*/ 349269 h 923906"/>
                  <a:gd name="connsiteX2" fmla="*/ 774876 w 918524"/>
                  <a:gd name="connsiteY2" fmla="*/ 613293 h 923906"/>
                  <a:gd name="connsiteX3" fmla="*/ 741827 w 918524"/>
                  <a:gd name="connsiteY3" fmla="*/ 914398 h 923906"/>
                  <a:gd name="connsiteX4" fmla="*/ 459262 w 918524"/>
                  <a:gd name="connsiteY4" fmla="*/ 854400 h 923906"/>
                  <a:gd name="connsiteX5" fmla="*/ 176697 w 918524"/>
                  <a:gd name="connsiteY5" fmla="*/ 914398 h 923906"/>
                  <a:gd name="connsiteX6" fmla="*/ 143648 w 918524"/>
                  <a:gd name="connsiteY6" fmla="*/ 613293 h 923906"/>
                  <a:gd name="connsiteX7" fmla="*/ 2063 w 918524"/>
                  <a:gd name="connsiteY7" fmla="*/ 349269 h 923906"/>
                  <a:gd name="connsiteX8" fmla="*/ 264202 w 918524"/>
                  <a:gd name="connsiteY8" fmla="*/ 223173 h 923906"/>
                  <a:gd name="connsiteX9" fmla="*/ 459262 w 918524"/>
                  <a:gd name="connsiteY9" fmla="*/ 0 h 923906"/>
                  <a:gd name="connsiteX10" fmla="*/ 715845 w 918524"/>
                  <a:gd name="connsiteY10" fmla="*/ 284696 h 923906"/>
                  <a:gd name="connsiteX0" fmla="*/ 916461 w 918524"/>
                  <a:gd name="connsiteY0" fmla="*/ 349269 h 923906"/>
                  <a:gd name="connsiteX1" fmla="*/ 774876 w 918524"/>
                  <a:gd name="connsiteY1" fmla="*/ 613293 h 923906"/>
                  <a:gd name="connsiteX2" fmla="*/ 741827 w 918524"/>
                  <a:gd name="connsiteY2" fmla="*/ 914398 h 923906"/>
                  <a:gd name="connsiteX3" fmla="*/ 459262 w 918524"/>
                  <a:gd name="connsiteY3" fmla="*/ 854400 h 923906"/>
                  <a:gd name="connsiteX4" fmla="*/ 176697 w 918524"/>
                  <a:gd name="connsiteY4" fmla="*/ 914398 h 923906"/>
                  <a:gd name="connsiteX5" fmla="*/ 143648 w 918524"/>
                  <a:gd name="connsiteY5" fmla="*/ 613293 h 923906"/>
                  <a:gd name="connsiteX6" fmla="*/ 2063 w 918524"/>
                  <a:gd name="connsiteY6" fmla="*/ 349269 h 923906"/>
                  <a:gd name="connsiteX7" fmla="*/ 264202 w 918524"/>
                  <a:gd name="connsiteY7" fmla="*/ 223173 h 923906"/>
                  <a:gd name="connsiteX8" fmla="*/ 459262 w 918524"/>
                  <a:gd name="connsiteY8" fmla="*/ 0 h 923906"/>
                  <a:gd name="connsiteX9" fmla="*/ 715845 w 918524"/>
                  <a:gd name="connsiteY9" fmla="*/ 284696 h 923906"/>
                  <a:gd name="connsiteX0" fmla="*/ 774876 w 774876"/>
                  <a:gd name="connsiteY0" fmla="*/ 613293 h 923906"/>
                  <a:gd name="connsiteX1" fmla="*/ 741827 w 774876"/>
                  <a:gd name="connsiteY1" fmla="*/ 914398 h 923906"/>
                  <a:gd name="connsiteX2" fmla="*/ 459262 w 774876"/>
                  <a:gd name="connsiteY2" fmla="*/ 854400 h 923906"/>
                  <a:gd name="connsiteX3" fmla="*/ 176697 w 774876"/>
                  <a:gd name="connsiteY3" fmla="*/ 914398 h 923906"/>
                  <a:gd name="connsiteX4" fmla="*/ 143648 w 774876"/>
                  <a:gd name="connsiteY4" fmla="*/ 613293 h 923906"/>
                  <a:gd name="connsiteX5" fmla="*/ 2063 w 774876"/>
                  <a:gd name="connsiteY5" fmla="*/ 349269 h 923906"/>
                  <a:gd name="connsiteX6" fmla="*/ 264202 w 774876"/>
                  <a:gd name="connsiteY6" fmla="*/ 223173 h 923906"/>
                  <a:gd name="connsiteX7" fmla="*/ 459262 w 774876"/>
                  <a:gd name="connsiteY7" fmla="*/ 0 h 923906"/>
                  <a:gd name="connsiteX8" fmla="*/ 715845 w 774876"/>
                  <a:gd name="connsiteY8" fmla="*/ 284696 h 923906"/>
                  <a:gd name="connsiteX0" fmla="*/ 741827 w 741827"/>
                  <a:gd name="connsiteY0" fmla="*/ 914398 h 923906"/>
                  <a:gd name="connsiteX1" fmla="*/ 459262 w 741827"/>
                  <a:gd name="connsiteY1" fmla="*/ 854400 h 923906"/>
                  <a:gd name="connsiteX2" fmla="*/ 176697 w 741827"/>
                  <a:gd name="connsiteY2" fmla="*/ 914398 h 923906"/>
                  <a:gd name="connsiteX3" fmla="*/ 143648 w 741827"/>
                  <a:gd name="connsiteY3" fmla="*/ 613293 h 923906"/>
                  <a:gd name="connsiteX4" fmla="*/ 2063 w 741827"/>
                  <a:gd name="connsiteY4" fmla="*/ 349269 h 923906"/>
                  <a:gd name="connsiteX5" fmla="*/ 264202 w 741827"/>
                  <a:gd name="connsiteY5" fmla="*/ 223173 h 923906"/>
                  <a:gd name="connsiteX6" fmla="*/ 459262 w 741827"/>
                  <a:gd name="connsiteY6" fmla="*/ 0 h 923906"/>
                  <a:gd name="connsiteX7" fmla="*/ 715845 w 741827"/>
                  <a:gd name="connsiteY7" fmla="*/ 284696 h 923906"/>
                  <a:gd name="connsiteX0" fmla="*/ 459262 w 715845"/>
                  <a:gd name="connsiteY0" fmla="*/ 854400 h 916632"/>
                  <a:gd name="connsiteX1" fmla="*/ 176697 w 715845"/>
                  <a:gd name="connsiteY1" fmla="*/ 914398 h 916632"/>
                  <a:gd name="connsiteX2" fmla="*/ 143648 w 715845"/>
                  <a:gd name="connsiteY2" fmla="*/ 613293 h 916632"/>
                  <a:gd name="connsiteX3" fmla="*/ 2063 w 715845"/>
                  <a:gd name="connsiteY3" fmla="*/ 349269 h 916632"/>
                  <a:gd name="connsiteX4" fmla="*/ 264202 w 715845"/>
                  <a:gd name="connsiteY4" fmla="*/ 223173 h 916632"/>
                  <a:gd name="connsiteX5" fmla="*/ 459262 w 715845"/>
                  <a:gd name="connsiteY5" fmla="*/ 0 h 916632"/>
                  <a:gd name="connsiteX6" fmla="*/ 715845 w 715845"/>
                  <a:gd name="connsiteY6" fmla="*/ 284696 h 916632"/>
                  <a:gd name="connsiteX0" fmla="*/ 176697 w 715845"/>
                  <a:gd name="connsiteY0" fmla="*/ 914398 h 914398"/>
                  <a:gd name="connsiteX1" fmla="*/ 143648 w 715845"/>
                  <a:gd name="connsiteY1" fmla="*/ 613293 h 914398"/>
                  <a:gd name="connsiteX2" fmla="*/ 2063 w 715845"/>
                  <a:gd name="connsiteY2" fmla="*/ 349269 h 914398"/>
                  <a:gd name="connsiteX3" fmla="*/ 264202 w 715845"/>
                  <a:gd name="connsiteY3" fmla="*/ 223173 h 914398"/>
                  <a:gd name="connsiteX4" fmla="*/ 459262 w 715845"/>
                  <a:gd name="connsiteY4" fmla="*/ 0 h 914398"/>
                  <a:gd name="connsiteX5" fmla="*/ 715845 w 715845"/>
                  <a:gd name="connsiteY5" fmla="*/ 284696 h 914398"/>
                  <a:gd name="connsiteX0" fmla="*/ 143648 w 715845"/>
                  <a:gd name="connsiteY0" fmla="*/ 613293 h 613293"/>
                  <a:gd name="connsiteX1" fmla="*/ 2063 w 715845"/>
                  <a:gd name="connsiteY1" fmla="*/ 349269 h 613293"/>
                  <a:gd name="connsiteX2" fmla="*/ 264202 w 715845"/>
                  <a:gd name="connsiteY2" fmla="*/ 223173 h 613293"/>
                  <a:gd name="connsiteX3" fmla="*/ 459262 w 715845"/>
                  <a:gd name="connsiteY3" fmla="*/ 0 h 613293"/>
                  <a:gd name="connsiteX4" fmla="*/ 715845 w 715845"/>
                  <a:gd name="connsiteY4" fmla="*/ 284696 h 613293"/>
                  <a:gd name="connsiteX0" fmla="*/ 0 w 713782"/>
                  <a:gd name="connsiteY0" fmla="*/ 349269 h 349269"/>
                  <a:gd name="connsiteX1" fmla="*/ 262139 w 713782"/>
                  <a:gd name="connsiteY1" fmla="*/ 223173 h 349269"/>
                  <a:gd name="connsiteX2" fmla="*/ 457199 w 713782"/>
                  <a:gd name="connsiteY2" fmla="*/ 0 h 349269"/>
                  <a:gd name="connsiteX3" fmla="*/ 713782 w 713782"/>
                  <a:gd name="connsiteY3" fmla="*/ 284696 h 349269"/>
                  <a:gd name="connsiteX0" fmla="*/ 0 w 457199"/>
                  <a:gd name="connsiteY0" fmla="*/ 349269 h 349269"/>
                  <a:gd name="connsiteX1" fmla="*/ 262139 w 457199"/>
                  <a:gd name="connsiteY1" fmla="*/ 223173 h 349269"/>
                  <a:gd name="connsiteX2" fmla="*/ 457199 w 457199"/>
                  <a:gd name="connsiteY2" fmla="*/ 0 h 3492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457199" h="349269">
                    <a:moveTo>
                      <a:pt x="0" y="349269"/>
                    </a:moveTo>
                    <a:cubicBezTo>
                      <a:pt x="20092" y="284249"/>
                      <a:pt x="185939" y="281384"/>
                      <a:pt x="262139" y="223173"/>
                    </a:cubicBezTo>
                    <a:cubicBezTo>
                      <a:pt x="338339" y="164962"/>
                      <a:pt x="392179" y="0"/>
                      <a:pt x="457199" y="0"/>
                    </a:cubicBezTo>
                  </a:path>
                </a:pathLst>
              </a:custGeom>
              <a:noFill/>
              <a:ln w="28575" cap="rnd">
                <a:solidFill>
                  <a:schemeClr val="bg1">
                    <a:alpha val="89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>
                  <a:latin typeface="inpin heiti" panose="00000500000000000000" pitchFamily="2" charset="-122"/>
                  <a:ea typeface="inpin heiti" panose="00000500000000000000" pitchFamily="2" charset="-122"/>
                  <a:sym typeface="inpin heiti" panose="00000500000000000000" pitchFamily="2" charset="-122"/>
                </a:endParaRPr>
              </a:p>
            </p:txBody>
          </p:sp>
          <p:sp>
            <p:nvSpPr>
              <p:cNvPr id="9" name="五角星 2">
                <a:extLst>
                  <a:ext uri="{FF2B5EF4-FFF2-40B4-BE49-F238E27FC236}">
                    <a16:creationId xmlns:a16="http://schemas.microsoft.com/office/drawing/2014/main" id="{C2076813-290E-40AB-BFCD-34079681C42F}"/>
                  </a:ext>
                </a:extLst>
              </p:cNvPr>
              <p:cNvSpPr/>
              <p:nvPr/>
            </p:nvSpPr>
            <p:spPr>
              <a:xfrm rot="6997346">
                <a:off x="11587935" y="4901938"/>
                <a:ext cx="128719" cy="147271"/>
              </a:xfrm>
              <a:custGeom>
                <a:avLst/>
                <a:gdLst>
                  <a:gd name="connsiteX0" fmla="*/ 1 w 914400"/>
                  <a:gd name="connsiteY0" fmla="*/ 349269 h 914400"/>
                  <a:gd name="connsiteX1" fmla="*/ 262140 w 914400"/>
                  <a:gd name="connsiteY1" fmla="*/ 223173 h 914400"/>
                  <a:gd name="connsiteX2" fmla="*/ 457200 w 914400"/>
                  <a:gd name="connsiteY2" fmla="*/ 0 h 914400"/>
                  <a:gd name="connsiteX3" fmla="*/ 652260 w 914400"/>
                  <a:gd name="connsiteY3" fmla="*/ 223173 h 914400"/>
                  <a:gd name="connsiteX4" fmla="*/ 914399 w 914400"/>
                  <a:gd name="connsiteY4" fmla="*/ 349269 h 914400"/>
                  <a:gd name="connsiteX5" fmla="*/ 772814 w 914400"/>
                  <a:gd name="connsiteY5" fmla="*/ 613293 h 914400"/>
                  <a:gd name="connsiteX6" fmla="*/ 739765 w 914400"/>
                  <a:gd name="connsiteY6" fmla="*/ 914398 h 914400"/>
                  <a:gd name="connsiteX7" fmla="*/ 457200 w 914400"/>
                  <a:gd name="connsiteY7" fmla="*/ 854400 h 914400"/>
                  <a:gd name="connsiteX8" fmla="*/ 174635 w 914400"/>
                  <a:gd name="connsiteY8" fmla="*/ 914398 h 914400"/>
                  <a:gd name="connsiteX9" fmla="*/ 141586 w 914400"/>
                  <a:gd name="connsiteY9" fmla="*/ 613293 h 914400"/>
                  <a:gd name="connsiteX10" fmla="*/ 1 w 914400"/>
                  <a:gd name="connsiteY10" fmla="*/ 349269 h 914400"/>
                  <a:gd name="connsiteX0" fmla="*/ 0 w 914398"/>
                  <a:gd name="connsiteY0" fmla="*/ 349269 h 923906"/>
                  <a:gd name="connsiteX1" fmla="*/ 262139 w 914398"/>
                  <a:gd name="connsiteY1" fmla="*/ 223173 h 923906"/>
                  <a:gd name="connsiteX2" fmla="*/ 457199 w 914398"/>
                  <a:gd name="connsiteY2" fmla="*/ 0 h 923906"/>
                  <a:gd name="connsiteX3" fmla="*/ 652259 w 914398"/>
                  <a:gd name="connsiteY3" fmla="*/ 223173 h 923906"/>
                  <a:gd name="connsiteX4" fmla="*/ 914398 w 914398"/>
                  <a:gd name="connsiteY4" fmla="*/ 349269 h 923906"/>
                  <a:gd name="connsiteX5" fmla="*/ 772813 w 914398"/>
                  <a:gd name="connsiteY5" fmla="*/ 613293 h 923906"/>
                  <a:gd name="connsiteX6" fmla="*/ 739764 w 914398"/>
                  <a:gd name="connsiteY6" fmla="*/ 914398 h 923906"/>
                  <a:gd name="connsiteX7" fmla="*/ 457199 w 914398"/>
                  <a:gd name="connsiteY7" fmla="*/ 854400 h 923906"/>
                  <a:gd name="connsiteX8" fmla="*/ 174634 w 914398"/>
                  <a:gd name="connsiteY8" fmla="*/ 914398 h 923906"/>
                  <a:gd name="connsiteX9" fmla="*/ 141585 w 914398"/>
                  <a:gd name="connsiteY9" fmla="*/ 613293 h 923906"/>
                  <a:gd name="connsiteX10" fmla="*/ 0 w 914398"/>
                  <a:gd name="connsiteY10" fmla="*/ 349269 h 923906"/>
                  <a:gd name="connsiteX0" fmla="*/ 0 w 916461"/>
                  <a:gd name="connsiteY0" fmla="*/ 349269 h 923906"/>
                  <a:gd name="connsiteX1" fmla="*/ 262139 w 916461"/>
                  <a:gd name="connsiteY1" fmla="*/ 223173 h 923906"/>
                  <a:gd name="connsiteX2" fmla="*/ 457199 w 916461"/>
                  <a:gd name="connsiteY2" fmla="*/ 0 h 923906"/>
                  <a:gd name="connsiteX3" fmla="*/ 652259 w 916461"/>
                  <a:gd name="connsiteY3" fmla="*/ 223173 h 923906"/>
                  <a:gd name="connsiteX4" fmla="*/ 914398 w 916461"/>
                  <a:gd name="connsiteY4" fmla="*/ 349269 h 923906"/>
                  <a:gd name="connsiteX5" fmla="*/ 772813 w 916461"/>
                  <a:gd name="connsiteY5" fmla="*/ 613293 h 923906"/>
                  <a:gd name="connsiteX6" fmla="*/ 739764 w 916461"/>
                  <a:gd name="connsiteY6" fmla="*/ 914398 h 923906"/>
                  <a:gd name="connsiteX7" fmla="*/ 457199 w 916461"/>
                  <a:gd name="connsiteY7" fmla="*/ 854400 h 923906"/>
                  <a:gd name="connsiteX8" fmla="*/ 174634 w 916461"/>
                  <a:gd name="connsiteY8" fmla="*/ 914398 h 923906"/>
                  <a:gd name="connsiteX9" fmla="*/ 141585 w 916461"/>
                  <a:gd name="connsiteY9" fmla="*/ 613293 h 923906"/>
                  <a:gd name="connsiteX10" fmla="*/ 0 w 916461"/>
                  <a:gd name="connsiteY10" fmla="*/ 349269 h 923906"/>
                  <a:gd name="connsiteX0" fmla="*/ 0 w 916461"/>
                  <a:gd name="connsiteY0" fmla="*/ 349269 h 923906"/>
                  <a:gd name="connsiteX1" fmla="*/ 262139 w 916461"/>
                  <a:gd name="connsiteY1" fmla="*/ 223173 h 923906"/>
                  <a:gd name="connsiteX2" fmla="*/ 457199 w 916461"/>
                  <a:gd name="connsiteY2" fmla="*/ 0 h 923906"/>
                  <a:gd name="connsiteX3" fmla="*/ 652259 w 916461"/>
                  <a:gd name="connsiteY3" fmla="*/ 223173 h 923906"/>
                  <a:gd name="connsiteX4" fmla="*/ 914398 w 916461"/>
                  <a:gd name="connsiteY4" fmla="*/ 349269 h 923906"/>
                  <a:gd name="connsiteX5" fmla="*/ 772813 w 916461"/>
                  <a:gd name="connsiteY5" fmla="*/ 613293 h 923906"/>
                  <a:gd name="connsiteX6" fmla="*/ 739764 w 916461"/>
                  <a:gd name="connsiteY6" fmla="*/ 914398 h 923906"/>
                  <a:gd name="connsiteX7" fmla="*/ 457199 w 916461"/>
                  <a:gd name="connsiteY7" fmla="*/ 854400 h 923906"/>
                  <a:gd name="connsiteX8" fmla="*/ 174634 w 916461"/>
                  <a:gd name="connsiteY8" fmla="*/ 914398 h 923906"/>
                  <a:gd name="connsiteX9" fmla="*/ 141585 w 916461"/>
                  <a:gd name="connsiteY9" fmla="*/ 613293 h 923906"/>
                  <a:gd name="connsiteX10" fmla="*/ 0 w 916461"/>
                  <a:gd name="connsiteY10" fmla="*/ 349269 h 923906"/>
                  <a:gd name="connsiteX0" fmla="*/ 2063 w 918524"/>
                  <a:gd name="connsiteY0" fmla="*/ 349269 h 923906"/>
                  <a:gd name="connsiteX1" fmla="*/ 264202 w 918524"/>
                  <a:gd name="connsiteY1" fmla="*/ 223173 h 923906"/>
                  <a:gd name="connsiteX2" fmla="*/ 459262 w 918524"/>
                  <a:gd name="connsiteY2" fmla="*/ 0 h 923906"/>
                  <a:gd name="connsiteX3" fmla="*/ 654322 w 918524"/>
                  <a:gd name="connsiteY3" fmla="*/ 223173 h 923906"/>
                  <a:gd name="connsiteX4" fmla="*/ 916461 w 918524"/>
                  <a:gd name="connsiteY4" fmla="*/ 349269 h 923906"/>
                  <a:gd name="connsiteX5" fmla="*/ 774876 w 918524"/>
                  <a:gd name="connsiteY5" fmla="*/ 613293 h 923906"/>
                  <a:gd name="connsiteX6" fmla="*/ 741827 w 918524"/>
                  <a:gd name="connsiteY6" fmla="*/ 914398 h 923906"/>
                  <a:gd name="connsiteX7" fmla="*/ 459262 w 918524"/>
                  <a:gd name="connsiteY7" fmla="*/ 854400 h 923906"/>
                  <a:gd name="connsiteX8" fmla="*/ 176697 w 918524"/>
                  <a:gd name="connsiteY8" fmla="*/ 914398 h 923906"/>
                  <a:gd name="connsiteX9" fmla="*/ 143648 w 918524"/>
                  <a:gd name="connsiteY9" fmla="*/ 613293 h 923906"/>
                  <a:gd name="connsiteX10" fmla="*/ 2063 w 918524"/>
                  <a:gd name="connsiteY10" fmla="*/ 349269 h 923906"/>
                  <a:gd name="connsiteX0" fmla="*/ 2063 w 918524"/>
                  <a:gd name="connsiteY0" fmla="*/ 349269 h 923906"/>
                  <a:gd name="connsiteX1" fmla="*/ 264202 w 918524"/>
                  <a:gd name="connsiteY1" fmla="*/ 223173 h 923906"/>
                  <a:gd name="connsiteX2" fmla="*/ 459262 w 918524"/>
                  <a:gd name="connsiteY2" fmla="*/ 0 h 923906"/>
                  <a:gd name="connsiteX3" fmla="*/ 654322 w 918524"/>
                  <a:gd name="connsiteY3" fmla="*/ 223173 h 923906"/>
                  <a:gd name="connsiteX4" fmla="*/ 916461 w 918524"/>
                  <a:gd name="connsiteY4" fmla="*/ 349269 h 923906"/>
                  <a:gd name="connsiteX5" fmla="*/ 774876 w 918524"/>
                  <a:gd name="connsiteY5" fmla="*/ 613293 h 923906"/>
                  <a:gd name="connsiteX6" fmla="*/ 741827 w 918524"/>
                  <a:gd name="connsiteY6" fmla="*/ 914398 h 923906"/>
                  <a:gd name="connsiteX7" fmla="*/ 459262 w 918524"/>
                  <a:gd name="connsiteY7" fmla="*/ 854400 h 923906"/>
                  <a:gd name="connsiteX8" fmla="*/ 176697 w 918524"/>
                  <a:gd name="connsiteY8" fmla="*/ 914398 h 923906"/>
                  <a:gd name="connsiteX9" fmla="*/ 143648 w 918524"/>
                  <a:gd name="connsiteY9" fmla="*/ 613293 h 923906"/>
                  <a:gd name="connsiteX10" fmla="*/ 2063 w 918524"/>
                  <a:gd name="connsiteY10" fmla="*/ 349269 h 923906"/>
                  <a:gd name="connsiteX0" fmla="*/ 2063 w 918524"/>
                  <a:gd name="connsiteY0" fmla="*/ 349269 h 923906"/>
                  <a:gd name="connsiteX1" fmla="*/ 264202 w 918524"/>
                  <a:gd name="connsiteY1" fmla="*/ 223173 h 923906"/>
                  <a:gd name="connsiteX2" fmla="*/ 459262 w 918524"/>
                  <a:gd name="connsiteY2" fmla="*/ 0 h 923906"/>
                  <a:gd name="connsiteX3" fmla="*/ 654322 w 918524"/>
                  <a:gd name="connsiteY3" fmla="*/ 223173 h 923906"/>
                  <a:gd name="connsiteX4" fmla="*/ 916461 w 918524"/>
                  <a:gd name="connsiteY4" fmla="*/ 349269 h 923906"/>
                  <a:gd name="connsiteX5" fmla="*/ 774876 w 918524"/>
                  <a:gd name="connsiteY5" fmla="*/ 613293 h 923906"/>
                  <a:gd name="connsiteX6" fmla="*/ 741827 w 918524"/>
                  <a:gd name="connsiteY6" fmla="*/ 914398 h 923906"/>
                  <a:gd name="connsiteX7" fmla="*/ 459262 w 918524"/>
                  <a:gd name="connsiteY7" fmla="*/ 854400 h 923906"/>
                  <a:gd name="connsiteX8" fmla="*/ 176697 w 918524"/>
                  <a:gd name="connsiteY8" fmla="*/ 914398 h 923906"/>
                  <a:gd name="connsiteX9" fmla="*/ 143648 w 918524"/>
                  <a:gd name="connsiteY9" fmla="*/ 613293 h 923906"/>
                  <a:gd name="connsiteX10" fmla="*/ 2063 w 918524"/>
                  <a:gd name="connsiteY10" fmla="*/ 349269 h 923906"/>
                  <a:gd name="connsiteX0" fmla="*/ 2063 w 918524"/>
                  <a:gd name="connsiteY0" fmla="*/ 349269 h 923906"/>
                  <a:gd name="connsiteX1" fmla="*/ 264202 w 918524"/>
                  <a:gd name="connsiteY1" fmla="*/ 223173 h 923906"/>
                  <a:gd name="connsiteX2" fmla="*/ 459262 w 918524"/>
                  <a:gd name="connsiteY2" fmla="*/ 0 h 923906"/>
                  <a:gd name="connsiteX3" fmla="*/ 654322 w 918524"/>
                  <a:gd name="connsiteY3" fmla="*/ 223173 h 923906"/>
                  <a:gd name="connsiteX4" fmla="*/ 916461 w 918524"/>
                  <a:gd name="connsiteY4" fmla="*/ 349269 h 923906"/>
                  <a:gd name="connsiteX5" fmla="*/ 774876 w 918524"/>
                  <a:gd name="connsiteY5" fmla="*/ 613293 h 923906"/>
                  <a:gd name="connsiteX6" fmla="*/ 741827 w 918524"/>
                  <a:gd name="connsiteY6" fmla="*/ 914398 h 923906"/>
                  <a:gd name="connsiteX7" fmla="*/ 459262 w 918524"/>
                  <a:gd name="connsiteY7" fmla="*/ 854400 h 923906"/>
                  <a:gd name="connsiteX8" fmla="*/ 176697 w 918524"/>
                  <a:gd name="connsiteY8" fmla="*/ 914398 h 923906"/>
                  <a:gd name="connsiteX9" fmla="*/ 143648 w 918524"/>
                  <a:gd name="connsiteY9" fmla="*/ 613293 h 923906"/>
                  <a:gd name="connsiteX10" fmla="*/ 2063 w 918524"/>
                  <a:gd name="connsiteY10" fmla="*/ 349269 h 923906"/>
                  <a:gd name="connsiteX0" fmla="*/ 654322 w 918524"/>
                  <a:gd name="connsiteY0" fmla="*/ 223173 h 923906"/>
                  <a:gd name="connsiteX1" fmla="*/ 916461 w 918524"/>
                  <a:gd name="connsiteY1" fmla="*/ 349269 h 923906"/>
                  <a:gd name="connsiteX2" fmla="*/ 774876 w 918524"/>
                  <a:gd name="connsiteY2" fmla="*/ 613293 h 923906"/>
                  <a:gd name="connsiteX3" fmla="*/ 741827 w 918524"/>
                  <a:gd name="connsiteY3" fmla="*/ 914398 h 923906"/>
                  <a:gd name="connsiteX4" fmla="*/ 459262 w 918524"/>
                  <a:gd name="connsiteY4" fmla="*/ 854400 h 923906"/>
                  <a:gd name="connsiteX5" fmla="*/ 176697 w 918524"/>
                  <a:gd name="connsiteY5" fmla="*/ 914398 h 923906"/>
                  <a:gd name="connsiteX6" fmla="*/ 143648 w 918524"/>
                  <a:gd name="connsiteY6" fmla="*/ 613293 h 923906"/>
                  <a:gd name="connsiteX7" fmla="*/ 2063 w 918524"/>
                  <a:gd name="connsiteY7" fmla="*/ 349269 h 923906"/>
                  <a:gd name="connsiteX8" fmla="*/ 264202 w 918524"/>
                  <a:gd name="connsiteY8" fmla="*/ 223173 h 923906"/>
                  <a:gd name="connsiteX9" fmla="*/ 459262 w 918524"/>
                  <a:gd name="connsiteY9" fmla="*/ 0 h 923906"/>
                  <a:gd name="connsiteX10" fmla="*/ 715845 w 918524"/>
                  <a:gd name="connsiteY10" fmla="*/ 284696 h 923906"/>
                  <a:gd name="connsiteX0" fmla="*/ 916461 w 918524"/>
                  <a:gd name="connsiteY0" fmla="*/ 349269 h 923906"/>
                  <a:gd name="connsiteX1" fmla="*/ 774876 w 918524"/>
                  <a:gd name="connsiteY1" fmla="*/ 613293 h 923906"/>
                  <a:gd name="connsiteX2" fmla="*/ 741827 w 918524"/>
                  <a:gd name="connsiteY2" fmla="*/ 914398 h 923906"/>
                  <a:gd name="connsiteX3" fmla="*/ 459262 w 918524"/>
                  <a:gd name="connsiteY3" fmla="*/ 854400 h 923906"/>
                  <a:gd name="connsiteX4" fmla="*/ 176697 w 918524"/>
                  <a:gd name="connsiteY4" fmla="*/ 914398 h 923906"/>
                  <a:gd name="connsiteX5" fmla="*/ 143648 w 918524"/>
                  <a:gd name="connsiteY5" fmla="*/ 613293 h 923906"/>
                  <a:gd name="connsiteX6" fmla="*/ 2063 w 918524"/>
                  <a:gd name="connsiteY6" fmla="*/ 349269 h 923906"/>
                  <a:gd name="connsiteX7" fmla="*/ 264202 w 918524"/>
                  <a:gd name="connsiteY7" fmla="*/ 223173 h 923906"/>
                  <a:gd name="connsiteX8" fmla="*/ 459262 w 918524"/>
                  <a:gd name="connsiteY8" fmla="*/ 0 h 923906"/>
                  <a:gd name="connsiteX9" fmla="*/ 715845 w 918524"/>
                  <a:gd name="connsiteY9" fmla="*/ 284696 h 923906"/>
                  <a:gd name="connsiteX0" fmla="*/ 774876 w 774876"/>
                  <a:gd name="connsiteY0" fmla="*/ 613293 h 923906"/>
                  <a:gd name="connsiteX1" fmla="*/ 741827 w 774876"/>
                  <a:gd name="connsiteY1" fmla="*/ 914398 h 923906"/>
                  <a:gd name="connsiteX2" fmla="*/ 459262 w 774876"/>
                  <a:gd name="connsiteY2" fmla="*/ 854400 h 923906"/>
                  <a:gd name="connsiteX3" fmla="*/ 176697 w 774876"/>
                  <a:gd name="connsiteY3" fmla="*/ 914398 h 923906"/>
                  <a:gd name="connsiteX4" fmla="*/ 143648 w 774876"/>
                  <a:gd name="connsiteY4" fmla="*/ 613293 h 923906"/>
                  <a:gd name="connsiteX5" fmla="*/ 2063 w 774876"/>
                  <a:gd name="connsiteY5" fmla="*/ 349269 h 923906"/>
                  <a:gd name="connsiteX6" fmla="*/ 264202 w 774876"/>
                  <a:gd name="connsiteY6" fmla="*/ 223173 h 923906"/>
                  <a:gd name="connsiteX7" fmla="*/ 459262 w 774876"/>
                  <a:gd name="connsiteY7" fmla="*/ 0 h 923906"/>
                  <a:gd name="connsiteX8" fmla="*/ 715845 w 774876"/>
                  <a:gd name="connsiteY8" fmla="*/ 284696 h 923906"/>
                  <a:gd name="connsiteX0" fmla="*/ 741827 w 741827"/>
                  <a:gd name="connsiteY0" fmla="*/ 914398 h 923906"/>
                  <a:gd name="connsiteX1" fmla="*/ 459262 w 741827"/>
                  <a:gd name="connsiteY1" fmla="*/ 854400 h 923906"/>
                  <a:gd name="connsiteX2" fmla="*/ 176697 w 741827"/>
                  <a:gd name="connsiteY2" fmla="*/ 914398 h 923906"/>
                  <a:gd name="connsiteX3" fmla="*/ 143648 w 741827"/>
                  <a:gd name="connsiteY3" fmla="*/ 613293 h 923906"/>
                  <a:gd name="connsiteX4" fmla="*/ 2063 w 741827"/>
                  <a:gd name="connsiteY4" fmla="*/ 349269 h 923906"/>
                  <a:gd name="connsiteX5" fmla="*/ 264202 w 741827"/>
                  <a:gd name="connsiteY5" fmla="*/ 223173 h 923906"/>
                  <a:gd name="connsiteX6" fmla="*/ 459262 w 741827"/>
                  <a:gd name="connsiteY6" fmla="*/ 0 h 923906"/>
                  <a:gd name="connsiteX7" fmla="*/ 715845 w 741827"/>
                  <a:gd name="connsiteY7" fmla="*/ 284696 h 923906"/>
                  <a:gd name="connsiteX0" fmla="*/ 459262 w 715845"/>
                  <a:gd name="connsiteY0" fmla="*/ 854400 h 916632"/>
                  <a:gd name="connsiteX1" fmla="*/ 176697 w 715845"/>
                  <a:gd name="connsiteY1" fmla="*/ 914398 h 916632"/>
                  <a:gd name="connsiteX2" fmla="*/ 143648 w 715845"/>
                  <a:gd name="connsiteY2" fmla="*/ 613293 h 916632"/>
                  <a:gd name="connsiteX3" fmla="*/ 2063 w 715845"/>
                  <a:gd name="connsiteY3" fmla="*/ 349269 h 916632"/>
                  <a:gd name="connsiteX4" fmla="*/ 264202 w 715845"/>
                  <a:gd name="connsiteY4" fmla="*/ 223173 h 916632"/>
                  <a:gd name="connsiteX5" fmla="*/ 459262 w 715845"/>
                  <a:gd name="connsiteY5" fmla="*/ 0 h 916632"/>
                  <a:gd name="connsiteX6" fmla="*/ 715845 w 715845"/>
                  <a:gd name="connsiteY6" fmla="*/ 284696 h 916632"/>
                  <a:gd name="connsiteX0" fmla="*/ 176697 w 715845"/>
                  <a:gd name="connsiteY0" fmla="*/ 914398 h 914398"/>
                  <a:gd name="connsiteX1" fmla="*/ 143648 w 715845"/>
                  <a:gd name="connsiteY1" fmla="*/ 613293 h 914398"/>
                  <a:gd name="connsiteX2" fmla="*/ 2063 w 715845"/>
                  <a:gd name="connsiteY2" fmla="*/ 349269 h 914398"/>
                  <a:gd name="connsiteX3" fmla="*/ 264202 w 715845"/>
                  <a:gd name="connsiteY3" fmla="*/ 223173 h 914398"/>
                  <a:gd name="connsiteX4" fmla="*/ 459262 w 715845"/>
                  <a:gd name="connsiteY4" fmla="*/ 0 h 914398"/>
                  <a:gd name="connsiteX5" fmla="*/ 715845 w 715845"/>
                  <a:gd name="connsiteY5" fmla="*/ 284696 h 914398"/>
                  <a:gd name="connsiteX0" fmla="*/ 143648 w 715845"/>
                  <a:gd name="connsiteY0" fmla="*/ 613293 h 613293"/>
                  <a:gd name="connsiteX1" fmla="*/ 2063 w 715845"/>
                  <a:gd name="connsiteY1" fmla="*/ 349269 h 613293"/>
                  <a:gd name="connsiteX2" fmla="*/ 264202 w 715845"/>
                  <a:gd name="connsiteY2" fmla="*/ 223173 h 613293"/>
                  <a:gd name="connsiteX3" fmla="*/ 459262 w 715845"/>
                  <a:gd name="connsiteY3" fmla="*/ 0 h 613293"/>
                  <a:gd name="connsiteX4" fmla="*/ 715845 w 715845"/>
                  <a:gd name="connsiteY4" fmla="*/ 284696 h 613293"/>
                  <a:gd name="connsiteX0" fmla="*/ 0 w 713782"/>
                  <a:gd name="connsiteY0" fmla="*/ 349269 h 349269"/>
                  <a:gd name="connsiteX1" fmla="*/ 262139 w 713782"/>
                  <a:gd name="connsiteY1" fmla="*/ 223173 h 349269"/>
                  <a:gd name="connsiteX2" fmla="*/ 457199 w 713782"/>
                  <a:gd name="connsiteY2" fmla="*/ 0 h 349269"/>
                  <a:gd name="connsiteX3" fmla="*/ 713782 w 713782"/>
                  <a:gd name="connsiteY3" fmla="*/ 284696 h 349269"/>
                  <a:gd name="connsiteX0" fmla="*/ 0 w 457199"/>
                  <a:gd name="connsiteY0" fmla="*/ 349269 h 349269"/>
                  <a:gd name="connsiteX1" fmla="*/ 262139 w 457199"/>
                  <a:gd name="connsiteY1" fmla="*/ 223173 h 349269"/>
                  <a:gd name="connsiteX2" fmla="*/ 457199 w 457199"/>
                  <a:gd name="connsiteY2" fmla="*/ 0 h 349269"/>
                  <a:gd name="connsiteX0" fmla="*/ 0 w 195060"/>
                  <a:gd name="connsiteY0" fmla="*/ 223173 h 223173"/>
                  <a:gd name="connsiteX1" fmla="*/ 195060 w 195060"/>
                  <a:gd name="connsiteY1" fmla="*/ 0 h 2231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195060" h="223173">
                    <a:moveTo>
                      <a:pt x="0" y="223173"/>
                    </a:moveTo>
                    <a:cubicBezTo>
                      <a:pt x="76200" y="164962"/>
                      <a:pt x="130040" y="0"/>
                      <a:pt x="195060" y="0"/>
                    </a:cubicBezTo>
                  </a:path>
                </a:pathLst>
              </a:custGeom>
              <a:noFill/>
              <a:ln w="28575" cap="rnd">
                <a:solidFill>
                  <a:schemeClr val="bg1">
                    <a:alpha val="69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>
                  <a:latin typeface="inpin heiti" panose="00000500000000000000" pitchFamily="2" charset="-122"/>
                  <a:ea typeface="inpin heiti" panose="00000500000000000000" pitchFamily="2" charset="-122"/>
                  <a:sym typeface="inpin heiti" panose="00000500000000000000" pitchFamily="2" charset="-122"/>
                </a:endParaRPr>
              </a:p>
            </p:txBody>
          </p:sp>
        </p:grpSp>
      </p:grpSp>
      <p:pic>
        <p:nvPicPr>
          <p:cNvPr id="12" name="Picture 11">
            <a:extLst>
              <a:ext uri="{FF2B5EF4-FFF2-40B4-BE49-F238E27FC236}">
                <a16:creationId xmlns:a16="http://schemas.microsoft.com/office/drawing/2014/main" id="{82671D72-D365-43AF-B692-F51732DD6FF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650" b="37300" l="6500" r="649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34921" b="63274"/>
          <a:stretch/>
        </p:blipFill>
        <p:spPr>
          <a:xfrm>
            <a:off x="-632343" y="697241"/>
            <a:ext cx="3779460" cy="2132877"/>
          </a:xfrm>
          <a:prstGeom prst="rect">
            <a:avLst/>
          </a:prstGeom>
        </p:spPr>
      </p:pic>
      <p:pic>
        <p:nvPicPr>
          <p:cNvPr id="13" name="图片 2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867909">
            <a:off x="409317" y="311225"/>
            <a:ext cx="1775571" cy="1620092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3976913" y="2442400"/>
            <a:ext cx="460496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>
                <a:latin typeface="UTM Guanine" panose="02040603050506020204" pitchFamily="18" charset="0"/>
              </a:rPr>
              <a:t>Động vật</a:t>
            </a:r>
          </a:p>
        </p:txBody>
      </p:sp>
      <p:sp>
        <p:nvSpPr>
          <p:cNvPr id="17" name="Line 313"/>
          <p:cNvSpPr>
            <a:spLocks noChangeShapeType="1"/>
          </p:cNvSpPr>
          <p:nvPr/>
        </p:nvSpPr>
        <p:spPr bwMode="auto">
          <a:xfrm flipH="1">
            <a:off x="3137196" y="3810093"/>
            <a:ext cx="2532379" cy="721272"/>
          </a:xfrm>
          <a:prstGeom prst="line">
            <a:avLst/>
          </a:prstGeom>
          <a:noFill/>
          <a:ln w="76200">
            <a:solidFill>
              <a:srgbClr val="CC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8" name="圆角矩形 53"/>
          <p:cNvSpPr/>
          <p:nvPr/>
        </p:nvSpPr>
        <p:spPr>
          <a:xfrm>
            <a:off x="139507" y="4148978"/>
            <a:ext cx="2879029" cy="1238896"/>
          </a:xfrm>
          <a:prstGeom prst="roundRect">
            <a:avLst>
              <a:gd name="adj" fmla="val 10653"/>
            </a:avLst>
          </a:prstGeom>
          <a:solidFill>
            <a:schemeClr val="bg1"/>
          </a:solidFill>
          <a:ln w="38100">
            <a:solidFill>
              <a:srgbClr val="91F0FD"/>
            </a:solidFill>
          </a:ln>
          <a:effectLst>
            <a:outerShdw blurRad="165100" dist="635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solidFill>
                <a:sysClr val="windowText" lastClr="000000"/>
              </a:solidFill>
              <a:latin typeface="inpin heiti" panose="00000500000000000000" pitchFamily="2" charset="-122"/>
              <a:ea typeface="inpin heiti" panose="00000500000000000000" pitchFamily="2" charset="-122"/>
              <a:sym typeface="inpin heiti" panose="00000500000000000000" pitchFamily="2" charset="-122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258168" y="4383705"/>
            <a:ext cx="27603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>
                <a:latin typeface="UTM Alexander" panose="02040603050506020204" pitchFamily="18" charset="0"/>
              </a:rPr>
              <a:t>Không khí</a:t>
            </a:r>
          </a:p>
        </p:txBody>
      </p:sp>
      <p:sp>
        <p:nvSpPr>
          <p:cNvPr id="20" name="Line 313"/>
          <p:cNvSpPr>
            <a:spLocks noChangeShapeType="1"/>
          </p:cNvSpPr>
          <p:nvPr/>
        </p:nvSpPr>
        <p:spPr bwMode="auto">
          <a:xfrm flipH="1">
            <a:off x="4702628" y="3834956"/>
            <a:ext cx="966947" cy="1520002"/>
          </a:xfrm>
          <a:prstGeom prst="line">
            <a:avLst/>
          </a:prstGeom>
          <a:noFill/>
          <a:ln w="76200">
            <a:solidFill>
              <a:srgbClr val="CC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1" name="圆角矩形 53"/>
          <p:cNvSpPr/>
          <p:nvPr/>
        </p:nvSpPr>
        <p:spPr>
          <a:xfrm>
            <a:off x="2452481" y="5485855"/>
            <a:ext cx="3282704" cy="1238896"/>
          </a:xfrm>
          <a:prstGeom prst="roundRect">
            <a:avLst>
              <a:gd name="adj" fmla="val 10653"/>
            </a:avLst>
          </a:prstGeom>
          <a:solidFill>
            <a:schemeClr val="bg1"/>
          </a:solidFill>
          <a:ln w="38100">
            <a:solidFill>
              <a:srgbClr val="91F0FD"/>
            </a:solidFill>
          </a:ln>
          <a:effectLst>
            <a:outerShdw blurRad="165100" dist="635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solidFill>
                <a:sysClr val="windowText" lastClr="000000"/>
              </a:solidFill>
              <a:latin typeface="inpin heiti" panose="00000500000000000000" pitchFamily="2" charset="-122"/>
              <a:ea typeface="inpin heiti" panose="00000500000000000000" pitchFamily="2" charset="-122"/>
              <a:sym typeface="inpin heiti" panose="00000500000000000000" pitchFamily="2" charset="-122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2735603" y="5702564"/>
            <a:ext cx="299958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>
                <a:latin typeface="UTM Alexander" panose="02040603050506020204" pitchFamily="18" charset="0"/>
              </a:rPr>
              <a:t>Nước uống</a:t>
            </a:r>
          </a:p>
        </p:txBody>
      </p:sp>
      <p:sp>
        <p:nvSpPr>
          <p:cNvPr id="23" name="Line 313"/>
          <p:cNvSpPr>
            <a:spLocks noChangeShapeType="1"/>
          </p:cNvSpPr>
          <p:nvPr/>
        </p:nvSpPr>
        <p:spPr bwMode="auto">
          <a:xfrm>
            <a:off x="5745033" y="3823605"/>
            <a:ext cx="1844092" cy="1611546"/>
          </a:xfrm>
          <a:prstGeom prst="line">
            <a:avLst/>
          </a:prstGeom>
          <a:noFill/>
          <a:ln w="76200">
            <a:solidFill>
              <a:srgbClr val="CC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4" name="圆角矩形 53"/>
          <p:cNvSpPr/>
          <p:nvPr/>
        </p:nvSpPr>
        <p:spPr>
          <a:xfrm>
            <a:off x="6018307" y="5485855"/>
            <a:ext cx="3282704" cy="1238896"/>
          </a:xfrm>
          <a:prstGeom prst="roundRect">
            <a:avLst>
              <a:gd name="adj" fmla="val 10653"/>
            </a:avLst>
          </a:prstGeom>
          <a:solidFill>
            <a:schemeClr val="bg1"/>
          </a:solidFill>
          <a:ln w="38100">
            <a:solidFill>
              <a:srgbClr val="91F0FD"/>
            </a:solidFill>
          </a:ln>
          <a:effectLst>
            <a:outerShdw blurRad="165100" dist="635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solidFill>
                <a:sysClr val="windowText" lastClr="000000"/>
              </a:solidFill>
              <a:latin typeface="inpin heiti" panose="00000500000000000000" pitchFamily="2" charset="-122"/>
              <a:ea typeface="inpin heiti" panose="00000500000000000000" pitchFamily="2" charset="-122"/>
              <a:sym typeface="inpin heiti" panose="00000500000000000000" pitchFamily="2" charset="-122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6301429" y="5702564"/>
            <a:ext cx="299958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>
                <a:latin typeface="UTM Alexander" panose="02040603050506020204" pitchFamily="18" charset="0"/>
              </a:rPr>
              <a:t>Nước uống</a:t>
            </a:r>
          </a:p>
        </p:txBody>
      </p:sp>
      <p:sp>
        <p:nvSpPr>
          <p:cNvPr id="26" name="Line 313"/>
          <p:cNvSpPr>
            <a:spLocks noChangeShapeType="1"/>
          </p:cNvSpPr>
          <p:nvPr/>
        </p:nvSpPr>
        <p:spPr bwMode="auto">
          <a:xfrm>
            <a:off x="5745033" y="3784609"/>
            <a:ext cx="3094167" cy="805805"/>
          </a:xfrm>
          <a:prstGeom prst="line">
            <a:avLst/>
          </a:prstGeom>
          <a:noFill/>
          <a:ln w="76200">
            <a:solidFill>
              <a:srgbClr val="CC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7" name="圆角矩形 53"/>
          <p:cNvSpPr/>
          <p:nvPr/>
        </p:nvSpPr>
        <p:spPr>
          <a:xfrm>
            <a:off x="8909296" y="4166996"/>
            <a:ext cx="3006933" cy="1238896"/>
          </a:xfrm>
          <a:prstGeom prst="roundRect">
            <a:avLst>
              <a:gd name="adj" fmla="val 10653"/>
            </a:avLst>
          </a:prstGeom>
          <a:solidFill>
            <a:schemeClr val="bg1"/>
          </a:solidFill>
          <a:ln w="38100">
            <a:solidFill>
              <a:srgbClr val="91F0FD"/>
            </a:solidFill>
          </a:ln>
          <a:effectLst>
            <a:outerShdw blurRad="165100" dist="635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solidFill>
                <a:sysClr val="windowText" lastClr="000000"/>
              </a:solidFill>
              <a:latin typeface="inpin heiti" panose="00000500000000000000" pitchFamily="2" charset="-122"/>
              <a:ea typeface="inpin heiti" panose="00000500000000000000" pitchFamily="2" charset="-122"/>
              <a:sym typeface="inpin heiti" panose="00000500000000000000" pitchFamily="2" charset="-122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9192418" y="4383705"/>
            <a:ext cx="299958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>
                <a:latin typeface="UTM Alexander" panose="02040603050506020204" pitchFamily="18" charset="0"/>
              </a:rPr>
              <a:t>Ánh sáng</a:t>
            </a:r>
          </a:p>
        </p:txBody>
      </p:sp>
    </p:spTree>
    <p:extLst>
      <p:ext uri="{BB962C8B-B14F-4D97-AF65-F5344CB8AC3E}">
        <p14:creationId xmlns:p14="http://schemas.microsoft.com/office/powerpoint/2010/main" val="1752753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 animBg="1"/>
      <p:bldP spid="18" grpId="0" animBg="1"/>
      <p:bldP spid="19" grpId="0"/>
      <p:bldP spid="20" grpId="0" animBg="1"/>
      <p:bldP spid="21" grpId="0" animBg="1"/>
      <p:bldP spid="22" grpId="0"/>
      <p:bldP spid="23" grpId="0" animBg="1"/>
      <p:bldP spid="24" grpId="0" animBg="1"/>
      <p:bldP spid="25" grpId="0"/>
      <p:bldP spid="26" grpId="0" animBg="1"/>
      <p:bldP spid="27" grpId="0" animBg="1"/>
      <p:bldP spid="2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1016000" y="2946400"/>
            <a:ext cx="10145485" cy="354148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" name="组合 12">
            <a:extLst>
              <a:ext uri="{FF2B5EF4-FFF2-40B4-BE49-F238E27FC236}">
                <a16:creationId xmlns:a16="http://schemas.microsoft.com/office/drawing/2014/main" id="{BCD9CE15-ABA7-4F44-B122-3226A7B7687D}"/>
              </a:ext>
            </a:extLst>
          </p:cNvPr>
          <p:cNvGrpSpPr/>
          <p:nvPr/>
        </p:nvGrpSpPr>
        <p:grpSpPr>
          <a:xfrm>
            <a:off x="3535480" y="1583450"/>
            <a:ext cx="4270721" cy="1583261"/>
            <a:chOff x="2604152" y="873043"/>
            <a:chExt cx="4270721" cy="1583261"/>
          </a:xfrm>
        </p:grpSpPr>
        <p:grpSp>
          <p:nvGrpSpPr>
            <p:cNvPr id="6" name="组合 6">
              <a:extLst>
                <a:ext uri="{FF2B5EF4-FFF2-40B4-BE49-F238E27FC236}">
                  <a16:creationId xmlns:a16="http://schemas.microsoft.com/office/drawing/2014/main" id="{A723C374-0BDC-4580-B12A-82EDDA88802D}"/>
                </a:ext>
              </a:extLst>
            </p:cNvPr>
            <p:cNvGrpSpPr/>
            <p:nvPr/>
          </p:nvGrpSpPr>
          <p:grpSpPr>
            <a:xfrm>
              <a:off x="2604152" y="931698"/>
              <a:ext cx="4270721" cy="1114797"/>
              <a:chOff x="3771007" y="1083236"/>
              <a:chExt cx="4270721" cy="1114797"/>
            </a:xfrm>
          </p:grpSpPr>
          <p:sp>
            <p:nvSpPr>
              <p:cNvPr id="10" name="矩形 7">
                <a:extLst>
                  <a:ext uri="{FF2B5EF4-FFF2-40B4-BE49-F238E27FC236}">
                    <a16:creationId xmlns:a16="http://schemas.microsoft.com/office/drawing/2014/main" id="{19D864C1-3B30-4A69-9903-521CDB72BB7B}"/>
                  </a:ext>
                </a:extLst>
              </p:cNvPr>
              <p:cNvSpPr/>
              <p:nvPr/>
            </p:nvSpPr>
            <p:spPr>
              <a:xfrm>
                <a:off x="3771007" y="1083236"/>
                <a:ext cx="4270721" cy="110799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lvl="0"/>
                <a:r>
                  <a:rPr lang="en-US" altLang="zh-CN" sz="6600">
                    <a:ln w="152400">
                      <a:solidFill>
                        <a:schemeClr val="bg1"/>
                      </a:solidFill>
                    </a:ln>
                    <a:solidFill>
                      <a:schemeClr val="bg1"/>
                    </a:solidFill>
                    <a:effectLst>
                      <a:innerShdw blurRad="63500" dist="50800" dir="13500000">
                        <a:prstClr val="black">
                          <a:alpha val="50000"/>
                        </a:prstClr>
                      </a:innerShdw>
                    </a:effectLst>
                    <a:latin typeface="UTM Guanine" panose="02040603050506020204" pitchFamily="18" charset="0"/>
                    <a:ea typeface="字魂27号-布丁体" panose="00000505000000000000" pitchFamily="2" charset="-122"/>
                  </a:rPr>
                  <a:t>GHI NHỚ</a:t>
                </a:r>
                <a:endParaRPr lang="zh-CN" altLang="en-US" sz="6600" dirty="0">
                  <a:ln w="152400">
                    <a:solidFill>
                      <a:schemeClr val="bg1"/>
                    </a:solidFill>
                  </a:ln>
                  <a:solidFill>
                    <a:schemeClr val="bg1"/>
                  </a:solidFill>
                  <a:effectLst>
                    <a:innerShdw blurRad="63500" dist="50800" dir="13500000">
                      <a:prstClr val="black">
                        <a:alpha val="50000"/>
                      </a:prstClr>
                    </a:innerShdw>
                  </a:effectLst>
                  <a:latin typeface="UTM Guanine" panose="02040603050506020204" pitchFamily="18" charset="0"/>
                  <a:ea typeface="字魂27号-布丁体" panose="00000505000000000000" pitchFamily="2" charset="-122"/>
                </a:endParaRPr>
              </a:p>
            </p:txBody>
          </p:sp>
          <p:sp>
            <p:nvSpPr>
              <p:cNvPr id="11" name="矩形 8">
                <a:extLst>
                  <a:ext uri="{FF2B5EF4-FFF2-40B4-BE49-F238E27FC236}">
                    <a16:creationId xmlns:a16="http://schemas.microsoft.com/office/drawing/2014/main" id="{FAF2B6DB-79A7-4319-A5DB-5FE4E3BE28E0}"/>
                  </a:ext>
                </a:extLst>
              </p:cNvPr>
              <p:cNvSpPr/>
              <p:nvPr/>
            </p:nvSpPr>
            <p:spPr>
              <a:xfrm>
                <a:off x="3771007" y="1090037"/>
                <a:ext cx="4270721" cy="110799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lvl="0"/>
                <a:r>
                  <a:rPr lang="en-US" altLang="zh-CN" sz="6600">
                    <a:solidFill>
                      <a:srgbClr val="FF0066"/>
                    </a:solidFill>
                    <a:latin typeface="UTM Guanine" panose="02040603050506020204" pitchFamily="18" charset="0"/>
                    <a:ea typeface="字魂27号-布丁体" panose="00000505000000000000" pitchFamily="2" charset="-122"/>
                  </a:rPr>
                  <a:t>GHI NHỚ</a:t>
                </a:r>
                <a:endParaRPr lang="zh-CN" altLang="en-US" sz="6600" dirty="0">
                  <a:solidFill>
                    <a:srgbClr val="FF0066"/>
                  </a:solidFill>
                  <a:latin typeface="UTM Guanine" panose="02040603050506020204" pitchFamily="18" charset="0"/>
                  <a:ea typeface="字魂27号-布丁体" panose="00000505000000000000" pitchFamily="2" charset="-122"/>
                </a:endParaRPr>
              </a:p>
            </p:txBody>
          </p:sp>
        </p:grpSp>
        <p:grpSp>
          <p:nvGrpSpPr>
            <p:cNvPr id="7" name="组合 9">
              <a:extLst>
                <a:ext uri="{FF2B5EF4-FFF2-40B4-BE49-F238E27FC236}">
                  <a16:creationId xmlns:a16="http://schemas.microsoft.com/office/drawing/2014/main" id="{4105D389-E5E5-4877-8DCE-BE66A1659C10}"/>
                </a:ext>
              </a:extLst>
            </p:cNvPr>
            <p:cNvGrpSpPr/>
            <p:nvPr/>
          </p:nvGrpSpPr>
          <p:grpSpPr>
            <a:xfrm>
              <a:off x="3583560" y="873043"/>
              <a:ext cx="184731" cy="1583261"/>
              <a:chOff x="3771007" y="1083236"/>
              <a:chExt cx="184731" cy="1583261"/>
            </a:xfrm>
          </p:grpSpPr>
          <p:sp>
            <p:nvSpPr>
              <p:cNvPr id="8" name="矩形 10">
                <a:extLst>
                  <a:ext uri="{FF2B5EF4-FFF2-40B4-BE49-F238E27FC236}">
                    <a16:creationId xmlns:a16="http://schemas.microsoft.com/office/drawing/2014/main" id="{1857C8A1-AFA8-4E48-843E-AB1529A0BE18}"/>
                  </a:ext>
                </a:extLst>
              </p:cNvPr>
              <p:cNvSpPr/>
              <p:nvPr/>
            </p:nvSpPr>
            <p:spPr>
              <a:xfrm>
                <a:off x="3771007" y="1083236"/>
                <a:ext cx="184731" cy="156966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lvl="0"/>
                <a:endParaRPr lang="zh-CN" altLang="en-US" sz="9600" dirty="0">
                  <a:ln w="152400">
                    <a:solidFill>
                      <a:schemeClr val="bg1"/>
                    </a:solidFill>
                  </a:ln>
                  <a:solidFill>
                    <a:schemeClr val="bg1"/>
                  </a:solidFill>
                  <a:effectLst>
                    <a:innerShdw blurRad="63500" dist="50800" dir="13500000">
                      <a:prstClr val="black">
                        <a:alpha val="50000"/>
                      </a:prstClr>
                    </a:innerShdw>
                  </a:effectLst>
                  <a:latin typeface="UTM Showcard" panose="02040603050506020204" pitchFamily="18" charset="0"/>
                  <a:ea typeface="字魂27号-布丁体" panose="00000505000000000000" pitchFamily="2" charset="-122"/>
                </a:endParaRPr>
              </a:p>
            </p:txBody>
          </p:sp>
          <p:sp>
            <p:nvSpPr>
              <p:cNvPr id="9" name="矩形 11">
                <a:extLst>
                  <a:ext uri="{FF2B5EF4-FFF2-40B4-BE49-F238E27FC236}">
                    <a16:creationId xmlns:a16="http://schemas.microsoft.com/office/drawing/2014/main" id="{15ABD8C8-F5AC-46E9-911F-BB29ED868769}"/>
                  </a:ext>
                </a:extLst>
              </p:cNvPr>
              <p:cNvSpPr/>
              <p:nvPr/>
            </p:nvSpPr>
            <p:spPr>
              <a:xfrm>
                <a:off x="3771007" y="1096837"/>
                <a:ext cx="184731" cy="156966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lvl="0"/>
                <a:endParaRPr lang="zh-CN" altLang="en-US" sz="9600" dirty="0">
                  <a:gradFill flip="none" rotWithShape="1">
                    <a:gsLst>
                      <a:gs pos="67000">
                        <a:srgbClr val="5997D0"/>
                      </a:gs>
                      <a:gs pos="0">
                        <a:srgbClr val="FF99CC"/>
                      </a:gs>
                      <a:gs pos="100000">
                        <a:srgbClr val="8DC9ED"/>
                      </a:gs>
                    </a:gsLst>
                    <a:lin ang="5400000" scaled="1"/>
                    <a:tileRect/>
                  </a:gradFill>
                  <a:latin typeface="UTM Showcard" panose="02040603050506020204" pitchFamily="18" charset="0"/>
                  <a:ea typeface="字魂27号-布丁体" panose="00000505000000000000" pitchFamily="2" charset="-122"/>
                </a:endParaRPr>
              </a:p>
            </p:txBody>
          </p:sp>
        </p:grpSp>
      </p:grpSp>
      <p:sp>
        <p:nvSpPr>
          <p:cNvPr id="12" name="TextBox 11"/>
          <p:cNvSpPr txBox="1"/>
          <p:nvPr/>
        </p:nvSpPr>
        <p:spPr>
          <a:xfrm>
            <a:off x="1320800" y="3196338"/>
            <a:ext cx="9477829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altLang="en-US" sz="4800" b="1">
                <a:solidFill>
                  <a:srgbClr val="002060"/>
                </a:solidFill>
                <a:latin typeface="UTM Alexander" panose="02040603050506020204" pitchFamily="18" charset="0"/>
              </a:rPr>
              <a:t>    Động vật cần có đủ không khí, thức ăn, nước uống v</a:t>
            </a:r>
            <a:r>
              <a:rPr lang="en-US" altLang="en-US" sz="4800" b="1">
                <a:solidFill>
                  <a:srgbClr val="002060"/>
                </a:solidFill>
                <a:latin typeface="UTM Alexander" panose="02040603050506020204" pitchFamily="18" charset="0"/>
                <a:cs typeface="Times New Roman" panose="02020603050405020304" pitchFamily="18" charset="0"/>
              </a:rPr>
              <a:t>à</a:t>
            </a:r>
            <a:r>
              <a:rPr lang="en-US" altLang="en-US" sz="4800" b="1">
                <a:solidFill>
                  <a:srgbClr val="002060"/>
                </a:solidFill>
                <a:latin typeface="UTM Alexander" panose="02040603050506020204" pitchFamily="18" charset="0"/>
              </a:rPr>
              <a:t> ánh sáng thì mới tồn tại v</a:t>
            </a:r>
            <a:r>
              <a:rPr lang="en-US" altLang="en-US" sz="4800" b="1">
                <a:solidFill>
                  <a:srgbClr val="002060"/>
                </a:solidFill>
                <a:latin typeface="UTM Alexander" panose="02040603050506020204" pitchFamily="18" charset="0"/>
                <a:cs typeface="Times New Roman" panose="02020603050405020304" pitchFamily="18" charset="0"/>
              </a:rPr>
              <a:t>à</a:t>
            </a:r>
            <a:r>
              <a:rPr lang="en-US" altLang="en-US" sz="4800" b="1">
                <a:solidFill>
                  <a:srgbClr val="002060"/>
                </a:solidFill>
                <a:latin typeface="UTM Alexander" panose="02040603050506020204" pitchFamily="18" charset="0"/>
              </a:rPr>
              <a:t> phát triển bình thường.</a:t>
            </a:r>
            <a:endParaRPr lang="en-US" altLang="en-US" sz="4800" b="1">
              <a:solidFill>
                <a:srgbClr val="002060"/>
              </a:solidFill>
              <a:latin typeface="UTM Alexander" panose="020406030505060202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2133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80864" cy="6858594"/>
          </a:xfrm>
          <a:prstGeom prst="rect">
            <a:avLst/>
          </a:prstGeom>
        </p:spPr>
      </p:pic>
      <p:grpSp>
        <p:nvGrpSpPr>
          <p:cNvPr id="23" name="Group 22">
            <a:extLst>
              <a:ext uri="{FF2B5EF4-FFF2-40B4-BE49-F238E27FC236}">
                <a16:creationId xmlns:a16="http://schemas.microsoft.com/office/drawing/2014/main" id="{A1030767-7065-4315-B5DF-D55CE56BB35F}"/>
              </a:ext>
            </a:extLst>
          </p:cNvPr>
          <p:cNvGrpSpPr/>
          <p:nvPr/>
        </p:nvGrpSpPr>
        <p:grpSpPr>
          <a:xfrm>
            <a:off x="-190500" y="2350225"/>
            <a:ext cx="6280932" cy="4305300"/>
            <a:chOff x="1860056" y="218369"/>
            <a:chExt cx="8193455" cy="4844909"/>
          </a:xfrm>
        </p:grpSpPr>
        <p:pic>
          <p:nvPicPr>
            <p:cNvPr id="24" name="图片 96">
              <a:extLst>
                <a:ext uri="{FF2B5EF4-FFF2-40B4-BE49-F238E27FC236}">
                  <a16:creationId xmlns:a16="http://schemas.microsoft.com/office/drawing/2014/main" id="{5B2D5872-215A-4563-9798-7BF47326BDC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8309" r="63387" b="43217"/>
            <a:stretch>
              <a:fillRect/>
            </a:stretch>
          </p:blipFill>
          <p:spPr>
            <a:xfrm>
              <a:off x="1860056" y="218369"/>
              <a:ext cx="8193455" cy="4844909"/>
            </a:xfrm>
            <a:prstGeom prst="rect">
              <a:avLst/>
            </a:prstGeom>
          </p:spPr>
        </p:pic>
        <p:grpSp>
          <p:nvGrpSpPr>
            <p:cNvPr id="25" name="组合 67">
              <a:extLst>
                <a:ext uri="{FF2B5EF4-FFF2-40B4-BE49-F238E27FC236}">
                  <a16:creationId xmlns:a16="http://schemas.microsoft.com/office/drawing/2014/main" id="{1C8F6427-7F04-4792-BC1F-1E7F920CCEBA}"/>
                </a:ext>
              </a:extLst>
            </p:cNvPr>
            <p:cNvGrpSpPr/>
            <p:nvPr/>
          </p:nvGrpSpPr>
          <p:grpSpPr>
            <a:xfrm rot="2224307">
              <a:off x="6139339" y="955660"/>
              <a:ext cx="479816" cy="470993"/>
              <a:chOff x="10646778" y="4753862"/>
              <a:chExt cx="751521" cy="737702"/>
            </a:xfrm>
          </p:grpSpPr>
          <p:sp>
            <p:nvSpPr>
              <p:cNvPr id="32" name="五角星 2">
                <a:extLst>
                  <a:ext uri="{FF2B5EF4-FFF2-40B4-BE49-F238E27FC236}">
                    <a16:creationId xmlns:a16="http://schemas.microsoft.com/office/drawing/2014/main" id="{5DF0DA58-34A4-4152-9363-DFC06055D978}"/>
                  </a:ext>
                </a:extLst>
              </p:cNvPr>
              <p:cNvSpPr/>
              <p:nvPr/>
            </p:nvSpPr>
            <p:spPr>
              <a:xfrm rot="20227648" flipH="1">
                <a:off x="10648573" y="4753862"/>
                <a:ext cx="749726" cy="728735"/>
              </a:xfrm>
              <a:custGeom>
                <a:avLst/>
                <a:gdLst>
                  <a:gd name="connsiteX0" fmla="*/ 1 w 914400"/>
                  <a:gd name="connsiteY0" fmla="*/ 349269 h 914400"/>
                  <a:gd name="connsiteX1" fmla="*/ 262140 w 914400"/>
                  <a:gd name="connsiteY1" fmla="*/ 223173 h 914400"/>
                  <a:gd name="connsiteX2" fmla="*/ 457200 w 914400"/>
                  <a:gd name="connsiteY2" fmla="*/ 0 h 914400"/>
                  <a:gd name="connsiteX3" fmla="*/ 652260 w 914400"/>
                  <a:gd name="connsiteY3" fmla="*/ 223173 h 914400"/>
                  <a:gd name="connsiteX4" fmla="*/ 914399 w 914400"/>
                  <a:gd name="connsiteY4" fmla="*/ 349269 h 914400"/>
                  <a:gd name="connsiteX5" fmla="*/ 772814 w 914400"/>
                  <a:gd name="connsiteY5" fmla="*/ 613293 h 914400"/>
                  <a:gd name="connsiteX6" fmla="*/ 739765 w 914400"/>
                  <a:gd name="connsiteY6" fmla="*/ 914398 h 914400"/>
                  <a:gd name="connsiteX7" fmla="*/ 457200 w 914400"/>
                  <a:gd name="connsiteY7" fmla="*/ 854400 h 914400"/>
                  <a:gd name="connsiteX8" fmla="*/ 174635 w 914400"/>
                  <a:gd name="connsiteY8" fmla="*/ 914398 h 914400"/>
                  <a:gd name="connsiteX9" fmla="*/ 141586 w 914400"/>
                  <a:gd name="connsiteY9" fmla="*/ 613293 h 914400"/>
                  <a:gd name="connsiteX10" fmla="*/ 1 w 914400"/>
                  <a:gd name="connsiteY10" fmla="*/ 349269 h 914400"/>
                  <a:gd name="connsiteX0-1" fmla="*/ 0 w 914398"/>
                  <a:gd name="connsiteY0-2" fmla="*/ 349269 h 923906"/>
                  <a:gd name="connsiteX1-3" fmla="*/ 262139 w 914398"/>
                  <a:gd name="connsiteY1-4" fmla="*/ 223173 h 923906"/>
                  <a:gd name="connsiteX2-5" fmla="*/ 457199 w 914398"/>
                  <a:gd name="connsiteY2-6" fmla="*/ 0 h 923906"/>
                  <a:gd name="connsiteX3-7" fmla="*/ 652259 w 914398"/>
                  <a:gd name="connsiteY3-8" fmla="*/ 223173 h 923906"/>
                  <a:gd name="connsiteX4-9" fmla="*/ 914398 w 914398"/>
                  <a:gd name="connsiteY4-10" fmla="*/ 349269 h 923906"/>
                  <a:gd name="connsiteX5-11" fmla="*/ 772813 w 914398"/>
                  <a:gd name="connsiteY5-12" fmla="*/ 613293 h 923906"/>
                  <a:gd name="connsiteX6-13" fmla="*/ 739764 w 914398"/>
                  <a:gd name="connsiteY6-14" fmla="*/ 914398 h 923906"/>
                  <a:gd name="connsiteX7-15" fmla="*/ 457199 w 914398"/>
                  <a:gd name="connsiteY7-16" fmla="*/ 854400 h 923906"/>
                  <a:gd name="connsiteX8-17" fmla="*/ 174634 w 914398"/>
                  <a:gd name="connsiteY8-18" fmla="*/ 914398 h 923906"/>
                  <a:gd name="connsiteX9-19" fmla="*/ 141585 w 914398"/>
                  <a:gd name="connsiteY9-20" fmla="*/ 613293 h 923906"/>
                  <a:gd name="connsiteX10-21" fmla="*/ 0 w 914398"/>
                  <a:gd name="connsiteY10-22" fmla="*/ 349269 h 923906"/>
                  <a:gd name="connsiteX0-23" fmla="*/ 0 w 916461"/>
                  <a:gd name="connsiteY0-24" fmla="*/ 349269 h 923906"/>
                  <a:gd name="connsiteX1-25" fmla="*/ 262139 w 916461"/>
                  <a:gd name="connsiteY1-26" fmla="*/ 223173 h 923906"/>
                  <a:gd name="connsiteX2-27" fmla="*/ 457199 w 916461"/>
                  <a:gd name="connsiteY2-28" fmla="*/ 0 h 923906"/>
                  <a:gd name="connsiteX3-29" fmla="*/ 652259 w 916461"/>
                  <a:gd name="connsiteY3-30" fmla="*/ 223173 h 923906"/>
                  <a:gd name="connsiteX4-31" fmla="*/ 914398 w 916461"/>
                  <a:gd name="connsiteY4-32" fmla="*/ 349269 h 923906"/>
                  <a:gd name="connsiteX5-33" fmla="*/ 772813 w 916461"/>
                  <a:gd name="connsiteY5-34" fmla="*/ 613293 h 923906"/>
                  <a:gd name="connsiteX6-35" fmla="*/ 739764 w 916461"/>
                  <a:gd name="connsiteY6-36" fmla="*/ 914398 h 923906"/>
                  <a:gd name="connsiteX7-37" fmla="*/ 457199 w 916461"/>
                  <a:gd name="connsiteY7-38" fmla="*/ 854400 h 923906"/>
                  <a:gd name="connsiteX8-39" fmla="*/ 174634 w 916461"/>
                  <a:gd name="connsiteY8-40" fmla="*/ 914398 h 923906"/>
                  <a:gd name="connsiteX9-41" fmla="*/ 141585 w 916461"/>
                  <a:gd name="connsiteY9-42" fmla="*/ 613293 h 923906"/>
                  <a:gd name="connsiteX10-43" fmla="*/ 0 w 916461"/>
                  <a:gd name="connsiteY10-44" fmla="*/ 349269 h 923906"/>
                  <a:gd name="connsiteX0-45" fmla="*/ 0 w 916461"/>
                  <a:gd name="connsiteY0-46" fmla="*/ 349269 h 923906"/>
                  <a:gd name="connsiteX1-47" fmla="*/ 262139 w 916461"/>
                  <a:gd name="connsiteY1-48" fmla="*/ 223173 h 923906"/>
                  <a:gd name="connsiteX2-49" fmla="*/ 457199 w 916461"/>
                  <a:gd name="connsiteY2-50" fmla="*/ 0 h 923906"/>
                  <a:gd name="connsiteX3-51" fmla="*/ 652259 w 916461"/>
                  <a:gd name="connsiteY3-52" fmla="*/ 223173 h 923906"/>
                  <a:gd name="connsiteX4-53" fmla="*/ 914398 w 916461"/>
                  <a:gd name="connsiteY4-54" fmla="*/ 349269 h 923906"/>
                  <a:gd name="connsiteX5-55" fmla="*/ 772813 w 916461"/>
                  <a:gd name="connsiteY5-56" fmla="*/ 613293 h 923906"/>
                  <a:gd name="connsiteX6-57" fmla="*/ 739764 w 916461"/>
                  <a:gd name="connsiteY6-58" fmla="*/ 914398 h 923906"/>
                  <a:gd name="connsiteX7-59" fmla="*/ 457199 w 916461"/>
                  <a:gd name="connsiteY7-60" fmla="*/ 854400 h 923906"/>
                  <a:gd name="connsiteX8-61" fmla="*/ 174634 w 916461"/>
                  <a:gd name="connsiteY8-62" fmla="*/ 914398 h 923906"/>
                  <a:gd name="connsiteX9-63" fmla="*/ 141585 w 916461"/>
                  <a:gd name="connsiteY9-64" fmla="*/ 613293 h 923906"/>
                  <a:gd name="connsiteX10-65" fmla="*/ 0 w 916461"/>
                  <a:gd name="connsiteY10-66" fmla="*/ 349269 h 923906"/>
                  <a:gd name="connsiteX0-67" fmla="*/ 2063 w 918524"/>
                  <a:gd name="connsiteY0-68" fmla="*/ 349269 h 923906"/>
                  <a:gd name="connsiteX1-69" fmla="*/ 264202 w 918524"/>
                  <a:gd name="connsiteY1-70" fmla="*/ 223173 h 923906"/>
                  <a:gd name="connsiteX2-71" fmla="*/ 459262 w 918524"/>
                  <a:gd name="connsiteY2-72" fmla="*/ 0 h 923906"/>
                  <a:gd name="connsiteX3-73" fmla="*/ 654322 w 918524"/>
                  <a:gd name="connsiteY3-74" fmla="*/ 223173 h 923906"/>
                  <a:gd name="connsiteX4-75" fmla="*/ 916461 w 918524"/>
                  <a:gd name="connsiteY4-76" fmla="*/ 349269 h 923906"/>
                  <a:gd name="connsiteX5-77" fmla="*/ 774876 w 918524"/>
                  <a:gd name="connsiteY5-78" fmla="*/ 613293 h 923906"/>
                  <a:gd name="connsiteX6-79" fmla="*/ 741827 w 918524"/>
                  <a:gd name="connsiteY6-80" fmla="*/ 914398 h 923906"/>
                  <a:gd name="connsiteX7-81" fmla="*/ 459262 w 918524"/>
                  <a:gd name="connsiteY7-82" fmla="*/ 854400 h 923906"/>
                  <a:gd name="connsiteX8-83" fmla="*/ 176697 w 918524"/>
                  <a:gd name="connsiteY8-84" fmla="*/ 914398 h 923906"/>
                  <a:gd name="connsiteX9-85" fmla="*/ 143648 w 918524"/>
                  <a:gd name="connsiteY9-86" fmla="*/ 613293 h 923906"/>
                  <a:gd name="connsiteX10-87" fmla="*/ 2063 w 918524"/>
                  <a:gd name="connsiteY10-88" fmla="*/ 349269 h 923906"/>
                  <a:gd name="connsiteX0-89" fmla="*/ 2063 w 918524"/>
                  <a:gd name="connsiteY0-90" fmla="*/ 349269 h 923906"/>
                  <a:gd name="connsiteX1-91" fmla="*/ 264202 w 918524"/>
                  <a:gd name="connsiteY1-92" fmla="*/ 223173 h 923906"/>
                  <a:gd name="connsiteX2-93" fmla="*/ 459262 w 918524"/>
                  <a:gd name="connsiteY2-94" fmla="*/ 0 h 923906"/>
                  <a:gd name="connsiteX3-95" fmla="*/ 654322 w 918524"/>
                  <a:gd name="connsiteY3-96" fmla="*/ 223173 h 923906"/>
                  <a:gd name="connsiteX4-97" fmla="*/ 916461 w 918524"/>
                  <a:gd name="connsiteY4-98" fmla="*/ 349269 h 923906"/>
                  <a:gd name="connsiteX5-99" fmla="*/ 774876 w 918524"/>
                  <a:gd name="connsiteY5-100" fmla="*/ 613293 h 923906"/>
                  <a:gd name="connsiteX6-101" fmla="*/ 741827 w 918524"/>
                  <a:gd name="connsiteY6-102" fmla="*/ 914398 h 923906"/>
                  <a:gd name="connsiteX7-103" fmla="*/ 459262 w 918524"/>
                  <a:gd name="connsiteY7-104" fmla="*/ 854400 h 923906"/>
                  <a:gd name="connsiteX8-105" fmla="*/ 176697 w 918524"/>
                  <a:gd name="connsiteY8-106" fmla="*/ 914398 h 923906"/>
                  <a:gd name="connsiteX9-107" fmla="*/ 143648 w 918524"/>
                  <a:gd name="connsiteY9-108" fmla="*/ 613293 h 923906"/>
                  <a:gd name="connsiteX10-109" fmla="*/ 2063 w 918524"/>
                  <a:gd name="connsiteY10-110" fmla="*/ 349269 h 923906"/>
                  <a:gd name="connsiteX0-111" fmla="*/ 2063 w 918524"/>
                  <a:gd name="connsiteY0-112" fmla="*/ 349269 h 923906"/>
                  <a:gd name="connsiteX1-113" fmla="*/ 264202 w 918524"/>
                  <a:gd name="connsiteY1-114" fmla="*/ 223173 h 923906"/>
                  <a:gd name="connsiteX2-115" fmla="*/ 459262 w 918524"/>
                  <a:gd name="connsiteY2-116" fmla="*/ 0 h 923906"/>
                  <a:gd name="connsiteX3-117" fmla="*/ 654322 w 918524"/>
                  <a:gd name="connsiteY3-118" fmla="*/ 223173 h 923906"/>
                  <a:gd name="connsiteX4-119" fmla="*/ 916461 w 918524"/>
                  <a:gd name="connsiteY4-120" fmla="*/ 349269 h 923906"/>
                  <a:gd name="connsiteX5-121" fmla="*/ 774876 w 918524"/>
                  <a:gd name="connsiteY5-122" fmla="*/ 613293 h 923906"/>
                  <a:gd name="connsiteX6-123" fmla="*/ 741827 w 918524"/>
                  <a:gd name="connsiteY6-124" fmla="*/ 914398 h 923906"/>
                  <a:gd name="connsiteX7-125" fmla="*/ 459262 w 918524"/>
                  <a:gd name="connsiteY7-126" fmla="*/ 854400 h 923906"/>
                  <a:gd name="connsiteX8-127" fmla="*/ 176697 w 918524"/>
                  <a:gd name="connsiteY8-128" fmla="*/ 914398 h 923906"/>
                  <a:gd name="connsiteX9-129" fmla="*/ 143648 w 918524"/>
                  <a:gd name="connsiteY9-130" fmla="*/ 613293 h 923906"/>
                  <a:gd name="connsiteX10-131" fmla="*/ 2063 w 918524"/>
                  <a:gd name="connsiteY10-132" fmla="*/ 349269 h 923906"/>
                  <a:gd name="connsiteX0-133" fmla="*/ 2063 w 918524"/>
                  <a:gd name="connsiteY0-134" fmla="*/ 349269 h 923906"/>
                  <a:gd name="connsiteX1-135" fmla="*/ 264202 w 918524"/>
                  <a:gd name="connsiteY1-136" fmla="*/ 223173 h 923906"/>
                  <a:gd name="connsiteX2-137" fmla="*/ 459262 w 918524"/>
                  <a:gd name="connsiteY2-138" fmla="*/ 0 h 923906"/>
                  <a:gd name="connsiteX3-139" fmla="*/ 654322 w 918524"/>
                  <a:gd name="connsiteY3-140" fmla="*/ 223173 h 923906"/>
                  <a:gd name="connsiteX4-141" fmla="*/ 916461 w 918524"/>
                  <a:gd name="connsiteY4-142" fmla="*/ 349269 h 923906"/>
                  <a:gd name="connsiteX5-143" fmla="*/ 774876 w 918524"/>
                  <a:gd name="connsiteY5-144" fmla="*/ 613293 h 923906"/>
                  <a:gd name="connsiteX6-145" fmla="*/ 741827 w 918524"/>
                  <a:gd name="connsiteY6-146" fmla="*/ 914398 h 923906"/>
                  <a:gd name="connsiteX7-147" fmla="*/ 459262 w 918524"/>
                  <a:gd name="connsiteY7-148" fmla="*/ 854400 h 923906"/>
                  <a:gd name="connsiteX8-149" fmla="*/ 176697 w 918524"/>
                  <a:gd name="connsiteY8-150" fmla="*/ 914398 h 923906"/>
                  <a:gd name="connsiteX9-151" fmla="*/ 143648 w 918524"/>
                  <a:gd name="connsiteY9-152" fmla="*/ 613293 h 923906"/>
                  <a:gd name="connsiteX10-153" fmla="*/ 2063 w 918524"/>
                  <a:gd name="connsiteY10-154" fmla="*/ 349269 h 923906"/>
                </a:gdLst>
                <a:ahLst/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  <a:cxn ang="0">
                    <a:pos x="connsiteX4-9" y="connsiteY4-10"/>
                  </a:cxn>
                  <a:cxn ang="0">
                    <a:pos x="connsiteX5-11" y="connsiteY5-12"/>
                  </a:cxn>
                  <a:cxn ang="0">
                    <a:pos x="connsiteX6-13" y="connsiteY6-14"/>
                  </a:cxn>
                  <a:cxn ang="0">
                    <a:pos x="connsiteX7-15" y="connsiteY7-16"/>
                  </a:cxn>
                  <a:cxn ang="0">
                    <a:pos x="connsiteX8-17" y="connsiteY8-18"/>
                  </a:cxn>
                  <a:cxn ang="0">
                    <a:pos x="connsiteX9-19" y="connsiteY9-20"/>
                  </a:cxn>
                  <a:cxn ang="0">
                    <a:pos x="connsiteX10-21" y="connsiteY10-22"/>
                  </a:cxn>
                </a:cxnLst>
                <a:rect l="l" t="t" r="r" b="b"/>
                <a:pathLst>
                  <a:path w="918524" h="923906">
                    <a:moveTo>
                      <a:pt x="2063" y="349269"/>
                    </a:moveTo>
                    <a:cubicBezTo>
                      <a:pt x="22155" y="284249"/>
                      <a:pt x="188002" y="281384"/>
                      <a:pt x="264202" y="223173"/>
                    </a:cubicBezTo>
                    <a:cubicBezTo>
                      <a:pt x="340402" y="164962"/>
                      <a:pt x="394242" y="0"/>
                      <a:pt x="459262" y="0"/>
                    </a:cubicBezTo>
                    <a:cubicBezTo>
                      <a:pt x="524282" y="0"/>
                      <a:pt x="578122" y="164962"/>
                      <a:pt x="654322" y="223173"/>
                    </a:cubicBezTo>
                    <a:cubicBezTo>
                      <a:pt x="730522" y="281384"/>
                      <a:pt x="896369" y="284249"/>
                      <a:pt x="916461" y="349269"/>
                    </a:cubicBezTo>
                    <a:cubicBezTo>
                      <a:pt x="936553" y="414289"/>
                      <a:pt x="803982" y="519105"/>
                      <a:pt x="774876" y="613293"/>
                    </a:cubicBezTo>
                    <a:cubicBezTo>
                      <a:pt x="745770" y="707481"/>
                      <a:pt x="794429" y="874213"/>
                      <a:pt x="741827" y="914398"/>
                    </a:cubicBezTo>
                    <a:cubicBezTo>
                      <a:pt x="689225" y="954583"/>
                      <a:pt x="553450" y="854400"/>
                      <a:pt x="459262" y="854400"/>
                    </a:cubicBezTo>
                    <a:cubicBezTo>
                      <a:pt x="365074" y="874399"/>
                      <a:pt x="257367" y="928196"/>
                      <a:pt x="176697" y="914398"/>
                    </a:cubicBezTo>
                    <a:cubicBezTo>
                      <a:pt x="96027" y="900600"/>
                      <a:pt x="172754" y="707481"/>
                      <a:pt x="143648" y="613293"/>
                    </a:cubicBezTo>
                    <a:cubicBezTo>
                      <a:pt x="114542" y="519105"/>
                      <a:pt x="-18029" y="414289"/>
                      <a:pt x="2063" y="349269"/>
                    </a:cubicBezTo>
                    <a:close/>
                  </a:path>
                </a:pathLst>
              </a:custGeom>
              <a:solidFill>
                <a:schemeClr val="bg1"/>
              </a:solidFill>
              <a:ln w="15875">
                <a:noFill/>
              </a:ln>
              <a:effectLst>
                <a:outerShdw blurRad="76200" dist="50800" dir="5400000" algn="t" rotWithShape="0">
                  <a:prstClr val="black">
                    <a:alpha val="16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>
                    <a:solidFill>
                      <a:schemeClr val="lt1"/>
                    </a:solidFill>
                  </a:defRPr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>
                  <a:solidFill>
                    <a:schemeClr val="accent1"/>
                  </a:solidFill>
                  <a:latin typeface="zihun35hao-jindianyahei" panose="00000500000000000000" pitchFamily="2" charset="-122"/>
                  <a:ea typeface="zihun35hao-jindianyahei" panose="00000500000000000000" pitchFamily="2" charset="-122"/>
                  <a:sym typeface="zihun35hao-jindianyahei" panose="00000500000000000000" pitchFamily="2" charset="-122"/>
                </a:endParaRPr>
              </a:p>
            </p:txBody>
          </p:sp>
          <p:grpSp>
            <p:nvGrpSpPr>
              <p:cNvPr id="33" name="组合 69">
                <a:extLst>
                  <a:ext uri="{FF2B5EF4-FFF2-40B4-BE49-F238E27FC236}">
                    <a16:creationId xmlns:a16="http://schemas.microsoft.com/office/drawing/2014/main" id="{CE165EB7-646D-4B4A-A3FA-A718FE411B4D}"/>
                  </a:ext>
                </a:extLst>
              </p:cNvPr>
              <p:cNvGrpSpPr/>
              <p:nvPr/>
            </p:nvGrpSpPr>
            <p:grpSpPr>
              <a:xfrm>
                <a:off x="10646778" y="4762829"/>
                <a:ext cx="749726" cy="728735"/>
                <a:chOff x="11012539" y="4493889"/>
                <a:chExt cx="749726" cy="728735"/>
              </a:xfrm>
            </p:grpSpPr>
            <p:sp>
              <p:nvSpPr>
                <p:cNvPr id="34" name="五角星 2">
                  <a:extLst>
                    <a:ext uri="{FF2B5EF4-FFF2-40B4-BE49-F238E27FC236}">
                      <a16:creationId xmlns:a16="http://schemas.microsoft.com/office/drawing/2014/main" id="{EC18D5A6-3C02-4145-B620-4EB774E303A4}"/>
                    </a:ext>
                  </a:extLst>
                </p:cNvPr>
                <p:cNvSpPr/>
                <p:nvPr/>
              </p:nvSpPr>
              <p:spPr>
                <a:xfrm rot="20227648" flipH="1">
                  <a:off x="11012539" y="4493889"/>
                  <a:ext cx="749726" cy="728735"/>
                </a:xfrm>
                <a:custGeom>
                  <a:avLst/>
                  <a:gdLst>
                    <a:gd name="connsiteX0" fmla="*/ 1 w 914400"/>
                    <a:gd name="connsiteY0" fmla="*/ 349269 h 914400"/>
                    <a:gd name="connsiteX1" fmla="*/ 262140 w 914400"/>
                    <a:gd name="connsiteY1" fmla="*/ 223173 h 914400"/>
                    <a:gd name="connsiteX2" fmla="*/ 457200 w 914400"/>
                    <a:gd name="connsiteY2" fmla="*/ 0 h 914400"/>
                    <a:gd name="connsiteX3" fmla="*/ 652260 w 914400"/>
                    <a:gd name="connsiteY3" fmla="*/ 223173 h 914400"/>
                    <a:gd name="connsiteX4" fmla="*/ 914399 w 914400"/>
                    <a:gd name="connsiteY4" fmla="*/ 349269 h 914400"/>
                    <a:gd name="connsiteX5" fmla="*/ 772814 w 914400"/>
                    <a:gd name="connsiteY5" fmla="*/ 613293 h 914400"/>
                    <a:gd name="connsiteX6" fmla="*/ 739765 w 914400"/>
                    <a:gd name="connsiteY6" fmla="*/ 914398 h 914400"/>
                    <a:gd name="connsiteX7" fmla="*/ 457200 w 914400"/>
                    <a:gd name="connsiteY7" fmla="*/ 854400 h 914400"/>
                    <a:gd name="connsiteX8" fmla="*/ 174635 w 914400"/>
                    <a:gd name="connsiteY8" fmla="*/ 914398 h 914400"/>
                    <a:gd name="connsiteX9" fmla="*/ 141586 w 914400"/>
                    <a:gd name="connsiteY9" fmla="*/ 613293 h 914400"/>
                    <a:gd name="connsiteX10" fmla="*/ 1 w 914400"/>
                    <a:gd name="connsiteY10" fmla="*/ 349269 h 914400"/>
                    <a:gd name="connsiteX0-1" fmla="*/ 0 w 914398"/>
                    <a:gd name="connsiteY0-2" fmla="*/ 349269 h 923906"/>
                    <a:gd name="connsiteX1-3" fmla="*/ 262139 w 914398"/>
                    <a:gd name="connsiteY1-4" fmla="*/ 223173 h 923906"/>
                    <a:gd name="connsiteX2-5" fmla="*/ 457199 w 914398"/>
                    <a:gd name="connsiteY2-6" fmla="*/ 0 h 923906"/>
                    <a:gd name="connsiteX3-7" fmla="*/ 652259 w 914398"/>
                    <a:gd name="connsiteY3-8" fmla="*/ 223173 h 923906"/>
                    <a:gd name="connsiteX4-9" fmla="*/ 914398 w 914398"/>
                    <a:gd name="connsiteY4-10" fmla="*/ 349269 h 923906"/>
                    <a:gd name="connsiteX5-11" fmla="*/ 772813 w 914398"/>
                    <a:gd name="connsiteY5-12" fmla="*/ 613293 h 923906"/>
                    <a:gd name="connsiteX6-13" fmla="*/ 739764 w 914398"/>
                    <a:gd name="connsiteY6-14" fmla="*/ 914398 h 923906"/>
                    <a:gd name="connsiteX7-15" fmla="*/ 457199 w 914398"/>
                    <a:gd name="connsiteY7-16" fmla="*/ 854400 h 923906"/>
                    <a:gd name="connsiteX8-17" fmla="*/ 174634 w 914398"/>
                    <a:gd name="connsiteY8-18" fmla="*/ 914398 h 923906"/>
                    <a:gd name="connsiteX9-19" fmla="*/ 141585 w 914398"/>
                    <a:gd name="connsiteY9-20" fmla="*/ 613293 h 923906"/>
                    <a:gd name="connsiteX10-21" fmla="*/ 0 w 914398"/>
                    <a:gd name="connsiteY10-22" fmla="*/ 349269 h 923906"/>
                    <a:gd name="connsiteX0-23" fmla="*/ 0 w 916461"/>
                    <a:gd name="connsiteY0-24" fmla="*/ 349269 h 923906"/>
                    <a:gd name="connsiteX1-25" fmla="*/ 262139 w 916461"/>
                    <a:gd name="connsiteY1-26" fmla="*/ 223173 h 923906"/>
                    <a:gd name="connsiteX2-27" fmla="*/ 457199 w 916461"/>
                    <a:gd name="connsiteY2-28" fmla="*/ 0 h 923906"/>
                    <a:gd name="connsiteX3-29" fmla="*/ 652259 w 916461"/>
                    <a:gd name="connsiteY3-30" fmla="*/ 223173 h 923906"/>
                    <a:gd name="connsiteX4-31" fmla="*/ 914398 w 916461"/>
                    <a:gd name="connsiteY4-32" fmla="*/ 349269 h 923906"/>
                    <a:gd name="connsiteX5-33" fmla="*/ 772813 w 916461"/>
                    <a:gd name="connsiteY5-34" fmla="*/ 613293 h 923906"/>
                    <a:gd name="connsiteX6-35" fmla="*/ 739764 w 916461"/>
                    <a:gd name="connsiteY6-36" fmla="*/ 914398 h 923906"/>
                    <a:gd name="connsiteX7-37" fmla="*/ 457199 w 916461"/>
                    <a:gd name="connsiteY7-38" fmla="*/ 854400 h 923906"/>
                    <a:gd name="connsiteX8-39" fmla="*/ 174634 w 916461"/>
                    <a:gd name="connsiteY8-40" fmla="*/ 914398 h 923906"/>
                    <a:gd name="connsiteX9-41" fmla="*/ 141585 w 916461"/>
                    <a:gd name="connsiteY9-42" fmla="*/ 613293 h 923906"/>
                    <a:gd name="connsiteX10-43" fmla="*/ 0 w 916461"/>
                    <a:gd name="connsiteY10-44" fmla="*/ 349269 h 923906"/>
                    <a:gd name="connsiteX0-45" fmla="*/ 0 w 916461"/>
                    <a:gd name="connsiteY0-46" fmla="*/ 349269 h 923906"/>
                    <a:gd name="connsiteX1-47" fmla="*/ 262139 w 916461"/>
                    <a:gd name="connsiteY1-48" fmla="*/ 223173 h 923906"/>
                    <a:gd name="connsiteX2-49" fmla="*/ 457199 w 916461"/>
                    <a:gd name="connsiteY2-50" fmla="*/ 0 h 923906"/>
                    <a:gd name="connsiteX3-51" fmla="*/ 652259 w 916461"/>
                    <a:gd name="connsiteY3-52" fmla="*/ 223173 h 923906"/>
                    <a:gd name="connsiteX4-53" fmla="*/ 914398 w 916461"/>
                    <a:gd name="connsiteY4-54" fmla="*/ 349269 h 923906"/>
                    <a:gd name="connsiteX5-55" fmla="*/ 772813 w 916461"/>
                    <a:gd name="connsiteY5-56" fmla="*/ 613293 h 923906"/>
                    <a:gd name="connsiteX6-57" fmla="*/ 739764 w 916461"/>
                    <a:gd name="connsiteY6-58" fmla="*/ 914398 h 923906"/>
                    <a:gd name="connsiteX7-59" fmla="*/ 457199 w 916461"/>
                    <a:gd name="connsiteY7-60" fmla="*/ 854400 h 923906"/>
                    <a:gd name="connsiteX8-61" fmla="*/ 174634 w 916461"/>
                    <a:gd name="connsiteY8-62" fmla="*/ 914398 h 923906"/>
                    <a:gd name="connsiteX9-63" fmla="*/ 141585 w 916461"/>
                    <a:gd name="connsiteY9-64" fmla="*/ 613293 h 923906"/>
                    <a:gd name="connsiteX10-65" fmla="*/ 0 w 916461"/>
                    <a:gd name="connsiteY10-66" fmla="*/ 349269 h 923906"/>
                    <a:gd name="connsiteX0-67" fmla="*/ 2063 w 918524"/>
                    <a:gd name="connsiteY0-68" fmla="*/ 349269 h 923906"/>
                    <a:gd name="connsiteX1-69" fmla="*/ 264202 w 918524"/>
                    <a:gd name="connsiteY1-70" fmla="*/ 223173 h 923906"/>
                    <a:gd name="connsiteX2-71" fmla="*/ 459262 w 918524"/>
                    <a:gd name="connsiteY2-72" fmla="*/ 0 h 923906"/>
                    <a:gd name="connsiteX3-73" fmla="*/ 654322 w 918524"/>
                    <a:gd name="connsiteY3-74" fmla="*/ 223173 h 923906"/>
                    <a:gd name="connsiteX4-75" fmla="*/ 916461 w 918524"/>
                    <a:gd name="connsiteY4-76" fmla="*/ 349269 h 923906"/>
                    <a:gd name="connsiteX5-77" fmla="*/ 774876 w 918524"/>
                    <a:gd name="connsiteY5-78" fmla="*/ 613293 h 923906"/>
                    <a:gd name="connsiteX6-79" fmla="*/ 741827 w 918524"/>
                    <a:gd name="connsiteY6-80" fmla="*/ 914398 h 923906"/>
                    <a:gd name="connsiteX7-81" fmla="*/ 459262 w 918524"/>
                    <a:gd name="connsiteY7-82" fmla="*/ 854400 h 923906"/>
                    <a:gd name="connsiteX8-83" fmla="*/ 176697 w 918524"/>
                    <a:gd name="connsiteY8-84" fmla="*/ 914398 h 923906"/>
                    <a:gd name="connsiteX9-85" fmla="*/ 143648 w 918524"/>
                    <a:gd name="connsiteY9-86" fmla="*/ 613293 h 923906"/>
                    <a:gd name="connsiteX10-87" fmla="*/ 2063 w 918524"/>
                    <a:gd name="connsiteY10-88" fmla="*/ 349269 h 923906"/>
                    <a:gd name="connsiteX0-89" fmla="*/ 2063 w 918524"/>
                    <a:gd name="connsiteY0-90" fmla="*/ 349269 h 923906"/>
                    <a:gd name="connsiteX1-91" fmla="*/ 264202 w 918524"/>
                    <a:gd name="connsiteY1-92" fmla="*/ 223173 h 923906"/>
                    <a:gd name="connsiteX2-93" fmla="*/ 459262 w 918524"/>
                    <a:gd name="connsiteY2-94" fmla="*/ 0 h 923906"/>
                    <a:gd name="connsiteX3-95" fmla="*/ 654322 w 918524"/>
                    <a:gd name="connsiteY3-96" fmla="*/ 223173 h 923906"/>
                    <a:gd name="connsiteX4-97" fmla="*/ 916461 w 918524"/>
                    <a:gd name="connsiteY4-98" fmla="*/ 349269 h 923906"/>
                    <a:gd name="connsiteX5-99" fmla="*/ 774876 w 918524"/>
                    <a:gd name="connsiteY5-100" fmla="*/ 613293 h 923906"/>
                    <a:gd name="connsiteX6-101" fmla="*/ 741827 w 918524"/>
                    <a:gd name="connsiteY6-102" fmla="*/ 914398 h 923906"/>
                    <a:gd name="connsiteX7-103" fmla="*/ 459262 w 918524"/>
                    <a:gd name="connsiteY7-104" fmla="*/ 854400 h 923906"/>
                    <a:gd name="connsiteX8-105" fmla="*/ 176697 w 918524"/>
                    <a:gd name="connsiteY8-106" fmla="*/ 914398 h 923906"/>
                    <a:gd name="connsiteX9-107" fmla="*/ 143648 w 918524"/>
                    <a:gd name="connsiteY9-108" fmla="*/ 613293 h 923906"/>
                    <a:gd name="connsiteX10-109" fmla="*/ 2063 w 918524"/>
                    <a:gd name="connsiteY10-110" fmla="*/ 349269 h 923906"/>
                    <a:gd name="connsiteX0-111" fmla="*/ 2063 w 918524"/>
                    <a:gd name="connsiteY0-112" fmla="*/ 349269 h 923906"/>
                    <a:gd name="connsiteX1-113" fmla="*/ 264202 w 918524"/>
                    <a:gd name="connsiteY1-114" fmla="*/ 223173 h 923906"/>
                    <a:gd name="connsiteX2-115" fmla="*/ 459262 w 918524"/>
                    <a:gd name="connsiteY2-116" fmla="*/ 0 h 923906"/>
                    <a:gd name="connsiteX3-117" fmla="*/ 654322 w 918524"/>
                    <a:gd name="connsiteY3-118" fmla="*/ 223173 h 923906"/>
                    <a:gd name="connsiteX4-119" fmla="*/ 916461 w 918524"/>
                    <a:gd name="connsiteY4-120" fmla="*/ 349269 h 923906"/>
                    <a:gd name="connsiteX5-121" fmla="*/ 774876 w 918524"/>
                    <a:gd name="connsiteY5-122" fmla="*/ 613293 h 923906"/>
                    <a:gd name="connsiteX6-123" fmla="*/ 741827 w 918524"/>
                    <a:gd name="connsiteY6-124" fmla="*/ 914398 h 923906"/>
                    <a:gd name="connsiteX7-125" fmla="*/ 459262 w 918524"/>
                    <a:gd name="connsiteY7-126" fmla="*/ 854400 h 923906"/>
                    <a:gd name="connsiteX8-127" fmla="*/ 176697 w 918524"/>
                    <a:gd name="connsiteY8-128" fmla="*/ 914398 h 923906"/>
                    <a:gd name="connsiteX9-129" fmla="*/ 143648 w 918524"/>
                    <a:gd name="connsiteY9-130" fmla="*/ 613293 h 923906"/>
                    <a:gd name="connsiteX10-131" fmla="*/ 2063 w 918524"/>
                    <a:gd name="connsiteY10-132" fmla="*/ 349269 h 923906"/>
                    <a:gd name="connsiteX0-133" fmla="*/ 2063 w 918524"/>
                    <a:gd name="connsiteY0-134" fmla="*/ 349269 h 923906"/>
                    <a:gd name="connsiteX1-135" fmla="*/ 264202 w 918524"/>
                    <a:gd name="connsiteY1-136" fmla="*/ 223173 h 923906"/>
                    <a:gd name="connsiteX2-137" fmla="*/ 459262 w 918524"/>
                    <a:gd name="connsiteY2-138" fmla="*/ 0 h 923906"/>
                    <a:gd name="connsiteX3-139" fmla="*/ 654322 w 918524"/>
                    <a:gd name="connsiteY3-140" fmla="*/ 223173 h 923906"/>
                    <a:gd name="connsiteX4-141" fmla="*/ 916461 w 918524"/>
                    <a:gd name="connsiteY4-142" fmla="*/ 349269 h 923906"/>
                    <a:gd name="connsiteX5-143" fmla="*/ 774876 w 918524"/>
                    <a:gd name="connsiteY5-144" fmla="*/ 613293 h 923906"/>
                    <a:gd name="connsiteX6-145" fmla="*/ 741827 w 918524"/>
                    <a:gd name="connsiteY6-146" fmla="*/ 914398 h 923906"/>
                    <a:gd name="connsiteX7-147" fmla="*/ 459262 w 918524"/>
                    <a:gd name="connsiteY7-148" fmla="*/ 854400 h 923906"/>
                    <a:gd name="connsiteX8-149" fmla="*/ 176697 w 918524"/>
                    <a:gd name="connsiteY8-150" fmla="*/ 914398 h 923906"/>
                    <a:gd name="connsiteX9-151" fmla="*/ 143648 w 918524"/>
                    <a:gd name="connsiteY9-152" fmla="*/ 613293 h 923906"/>
                    <a:gd name="connsiteX10-153" fmla="*/ 2063 w 918524"/>
                    <a:gd name="connsiteY10-154" fmla="*/ 349269 h 923906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  <a:cxn ang="0">
                      <a:pos x="connsiteX4-9" y="connsiteY4-10"/>
                    </a:cxn>
                    <a:cxn ang="0">
                      <a:pos x="connsiteX5-11" y="connsiteY5-12"/>
                    </a:cxn>
                    <a:cxn ang="0">
                      <a:pos x="connsiteX6-13" y="connsiteY6-14"/>
                    </a:cxn>
                    <a:cxn ang="0">
                      <a:pos x="connsiteX7-15" y="connsiteY7-16"/>
                    </a:cxn>
                    <a:cxn ang="0">
                      <a:pos x="connsiteX8-17" y="connsiteY8-18"/>
                    </a:cxn>
                    <a:cxn ang="0">
                      <a:pos x="connsiteX9-19" y="connsiteY9-20"/>
                    </a:cxn>
                    <a:cxn ang="0">
                      <a:pos x="connsiteX10-21" y="connsiteY10-22"/>
                    </a:cxn>
                  </a:cxnLst>
                  <a:rect l="l" t="t" r="r" b="b"/>
                  <a:pathLst>
                    <a:path w="918524" h="923906">
                      <a:moveTo>
                        <a:pt x="2063" y="349269"/>
                      </a:moveTo>
                      <a:cubicBezTo>
                        <a:pt x="22155" y="284249"/>
                        <a:pt x="188002" y="281384"/>
                        <a:pt x="264202" y="223173"/>
                      </a:cubicBezTo>
                      <a:cubicBezTo>
                        <a:pt x="340402" y="164962"/>
                        <a:pt x="394242" y="0"/>
                        <a:pt x="459262" y="0"/>
                      </a:cubicBezTo>
                      <a:cubicBezTo>
                        <a:pt x="524282" y="0"/>
                        <a:pt x="578122" y="164962"/>
                        <a:pt x="654322" y="223173"/>
                      </a:cubicBezTo>
                      <a:cubicBezTo>
                        <a:pt x="730522" y="281384"/>
                        <a:pt x="896369" y="284249"/>
                        <a:pt x="916461" y="349269"/>
                      </a:cubicBezTo>
                      <a:cubicBezTo>
                        <a:pt x="936553" y="414289"/>
                        <a:pt x="803982" y="519105"/>
                        <a:pt x="774876" y="613293"/>
                      </a:cubicBezTo>
                      <a:cubicBezTo>
                        <a:pt x="745770" y="707481"/>
                        <a:pt x="794429" y="874213"/>
                        <a:pt x="741827" y="914398"/>
                      </a:cubicBezTo>
                      <a:cubicBezTo>
                        <a:pt x="689225" y="954583"/>
                        <a:pt x="553450" y="854400"/>
                        <a:pt x="459262" y="854400"/>
                      </a:cubicBezTo>
                      <a:cubicBezTo>
                        <a:pt x="365074" y="874399"/>
                        <a:pt x="257367" y="928196"/>
                        <a:pt x="176697" y="914398"/>
                      </a:cubicBezTo>
                      <a:cubicBezTo>
                        <a:pt x="96027" y="900600"/>
                        <a:pt x="172754" y="707481"/>
                        <a:pt x="143648" y="613293"/>
                      </a:cubicBezTo>
                      <a:cubicBezTo>
                        <a:pt x="114542" y="519105"/>
                        <a:pt x="-18029" y="414289"/>
                        <a:pt x="2063" y="349269"/>
                      </a:cubicBezTo>
                      <a:close/>
                    </a:path>
                  </a:pathLst>
                </a:custGeom>
                <a:solidFill>
                  <a:srgbClr val="FFFF00"/>
                </a:solidFill>
                <a:ln w="15875">
                  <a:solidFill>
                    <a:srgbClr val="FFFF00"/>
                  </a:solidFill>
                </a:ln>
                <a:effectLst>
                  <a:innerShdw blurRad="292100">
                    <a:srgbClr val="FFC000"/>
                  </a:inn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>
                      <a:solidFill>
                        <a:schemeClr val="lt1"/>
                      </a:solidFill>
                    </a:defRPr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350">
                    <a:solidFill>
                      <a:schemeClr val="accent1"/>
                    </a:solidFill>
                    <a:latin typeface="zihun35hao-jindianyahei" panose="00000500000000000000" pitchFamily="2" charset="-122"/>
                    <a:ea typeface="zihun35hao-jindianyahei" panose="00000500000000000000" pitchFamily="2" charset="-122"/>
                    <a:sym typeface="zihun35hao-jindianyahei" panose="00000500000000000000" pitchFamily="2" charset="-122"/>
                  </a:endParaRPr>
                </a:p>
              </p:txBody>
            </p:sp>
            <p:sp>
              <p:nvSpPr>
                <p:cNvPr id="35" name="五角星 2">
                  <a:extLst>
                    <a:ext uri="{FF2B5EF4-FFF2-40B4-BE49-F238E27FC236}">
                      <a16:creationId xmlns:a16="http://schemas.microsoft.com/office/drawing/2014/main" id="{B900EC14-D990-440C-AC9F-9946A140913F}"/>
                    </a:ext>
                  </a:extLst>
                </p:cNvPr>
                <p:cNvSpPr/>
                <p:nvPr/>
              </p:nvSpPr>
              <p:spPr>
                <a:xfrm rot="20424262">
                  <a:off x="11046365" y="4655056"/>
                  <a:ext cx="290576" cy="221980"/>
                </a:xfrm>
                <a:custGeom>
                  <a:avLst/>
                  <a:gdLst>
                    <a:gd name="connsiteX0" fmla="*/ 1 w 914400"/>
                    <a:gd name="connsiteY0" fmla="*/ 349269 h 914400"/>
                    <a:gd name="connsiteX1" fmla="*/ 262140 w 914400"/>
                    <a:gd name="connsiteY1" fmla="*/ 223173 h 914400"/>
                    <a:gd name="connsiteX2" fmla="*/ 457200 w 914400"/>
                    <a:gd name="connsiteY2" fmla="*/ 0 h 914400"/>
                    <a:gd name="connsiteX3" fmla="*/ 652260 w 914400"/>
                    <a:gd name="connsiteY3" fmla="*/ 223173 h 914400"/>
                    <a:gd name="connsiteX4" fmla="*/ 914399 w 914400"/>
                    <a:gd name="connsiteY4" fmla="*/ 349269 h 914400"/>
                    <a:gd name="connsiteX5" fmla="*/ 772814 w 914400"/>
                    <a:gd name="connsiteY5" fmla="*/ 613293 h 914400"/>
                    <a:gd name="connsiteX6" fmla="*/ 739765 w 914400"/>
                    <a:gd name="connsiteY6" fmla="*/ 914398 h 914400"/>
                    <a:gd name="connsiteX7" fmla="*/ 457200 w 914400"/>
                    <a:gd name="connsiteY7" fmla="*/ 854400 h 914400"/>
                    <a:gd name="connsiteX8" fmla="*/ 174635 w 914400"/>
                    <a:gd name="connsiteY8" fmla="*/ 914398 h 914400"/>
                    <a:gd name="connsiteX9" fmla="*/ 141586 w 914400"/>
                    <a:gd name="connsiteY9" fmla="*/ 613293 h 914400"/>
                    <a:gd name="connsiteX10" fmla="*/ 1 w 914400"/>
                    <a:gd name="connsiteY10" fmla="*/ 349269 h 914400"/>
                    <a:gd name="connsiteX0-1" fmla="*/ 0 w 914398"/>
                    <a:gd name="connsiteY0-2" fmla="*/ 349269 h 923906"/>
                    <a:gd name="connsiteX1-3" fmla="*/ 262139 w 914398"/>
                    <a:gd name="connsiteY1-4" fmla="*/ 223173 h 923906"/>
                    <a:gd name="connsiteX2-5" fmla="*/ 457199 w 914398"/>
                    <a:gd name="connsiteY2-6" fmla="*/ 0 h 923906"/>
                    <a:gd name="connsiteX3-7" fmla="*/ 652259 w 914398"/>
                    <a:gd name="connsiteY3-8" fmla="*/ 223173 h 923906"/>
                    <a:gd name="connsiteX4-9" fmla="*/ 914398 w 914398"/>
                    <a:gd name="connsiteY4-10" fmla="*/ 349269 h 923906"/>
                    <a:gd name="connsiteX5-11" fmla="*/ 772813 w 914398"/>
                    <a:gd name="connsiteY5-12" fmla="*/ 613293 h 923906"/>
                    <a:gd name="connsiteX6-13" fmla="*/ 739764 w 914398"/>
                    <a:gd name="connsiteY6-14" fmla="*/ 914398 h 923906"/>
                    <a:gd name="connsiteX7-15" fmla="*/ 457199 w 914398"/>
                    <a:gd name="connsiteY7-16" fmla="*/ 854400 h 923906"/>
                    <a:gd name="connsiteX8-17" fmla="*/ 174634 w 914398"/>
                    <a:gd name="connsiteY8-18" fmla="*/ 914398 h 923906"/>
                    <a:gd name="connsiteX9-19" fmla="*/ 141585 w 914398"/>
                    <a:gd name="connsiteY9-20" fmla="*/ 613293 h 923906"/>
                    <a:gd name="connsiteX10-21" fmla="*/ 0 w 914398"/>
                    <a:gd name="connsiteY10-22" fmla="*/ 349269 h 923906"/>
                    <a:gd name="connsiteX0-23" fmla="*/ 0 w 916461"/>
                    <a:gd name="connsiteY0-24" fmla="*/ 349269 h 923906"/>
                    <a:gd name="connsiteX1-25" fmla="*/ 262139 w 916461"/>
                    <a:gd name="connsiteY1-26" fmla="*/ 223173 h 923906"/>
                    <a:gd name="connsiteX2-27" fmla="*/ 457199 w 916461"/>
                    <a:gd name="connsiteY2-28" fmla="*/ 0 h 923906"/>
                    <a:gd name="connsiteX3-29" fmla="*/ 652259 w 916461"/>
                    <a:gd name="connsiteY3-30" fmla="*/ 223173 h 923906"/>
                    <a:gd name="connsiteX4-31" fmla="*/ 914398 w 916461"/>
                    <a:gd name="connsiteY4-32" fmla="*/ 349269 h 923906"/>
                    <a:gd name="connsiteX5-33" fmla="*/ 772813 w 916461"/>
                    <a:gd name="connsiteY5-34" fmla="*/ 613293 h 923906"/>
                    <a:gd name="connsiteX6-35" fmla="*/ 739764 w 916461"/>
                    <a:gd name="connsiteY6-36" fmla="*/ 914398 h 923906"/>
                    <a:gd name="connsiteX7-37" fmla="*/ 457199 w 916461"/>
                    <a:gd name="connsiteY7-38" fmla="*/ 854400 h 923906"/>
                    <a:gd name="connsiteX8-39" fmla="*/ 174634 w 916461"/>
                    <a:gd name="connsiteY8-40" fmla="*/ 914398 h 923906"/>
                    <a:gd name="connsiteX9-41" fmla="*/ 141585 w 916461"/>
                    <a:gd name="connsiteY9-42" fmla="*/ 613293 h 923906"/>
                    <a:gd name="connsiteX10-43" fmla="*/ 0 w 916461"/>
                    <a:gd name="connsiteY10-44" fmla="*/ 349269 h 923906"/>
                    <a:gd name="connsiteX0-45" fmla="*/ 0 w 916461"/>
                    <a:gd name="connsiteY0-46" fmla="*/ 349269 h 923906"/>
                    <a:gd name="connsiteX1-47" fmla="*/ 262139 w 916461"/>
                    <a:gd name="connsiteY1-48" fmla="*/ 223173 h 923906"/>
                    <a:gd name="connsiteX2-49" fmla="*/ 457199 w 916461"/>
                    <a:gd name="connsiteY2-50" fmla="*/ 0 h 923906"/>
                    <a:gd name="connsiteX3-51" fmla="*/ 652259 w 916461"/>
                    <a:gd name="connsiteY3-52" fmla="*/ 223173 h 923906"/>
                    <a:gd name="connsiteX4-53" fmla="*/ 914398 w 916461"/>
                    <a:gd name="connsiteY4-54" fmla="*/ 349269 h 923906"/>
                    <a:gd name="connsiteX5-55" fmla="*/ 772813 w 916461"/>
                    <a:gd name="connsiteY5-56" fmla="*/ 613293 h 923906"/>
                    <a:gd name="connsiteX6-57" fmla="*/ 739764 w 916461"/>
                    <a:gd name="connsiteY6-58" fmla="*/ 914398 h 923906"/>
                    <a:gd name="connsiteX7-59" fmla="*/ 457199 w 916461"/>
                    <a:gd name="connsiteY7-60" fmla="*/ 854400 h 923906"/>
                    <a:gd name="connsiteX8-61" fmla="*/ 174634 w 916461"/>
                    <a:gd name="connsiteY8-62" fmla="*/ 914398 h 923906"/>
                    <a:gd name="connsiteX9-63" fmla="*/ 141585 w 916461"/>
                    <a:gd name="connsiteY9-64" fmla="*/ 613293 h 923906"/>
                    <a:gd name="connsiteX10-65" fmla="*/ 0 w 916461"/>
                    <a:gd name="connsiteY10-66" fmla="*/ 349269 h 923906"/>
                    <a:gd name="connsiteX0-67" fmla="*/ 2063 w 918524"/>
                    <a:gd name="connsiteY0-68" fmla="*/ 349269 h 923906"/>
                    <a:gd name="connsiteX1-69" fmla="*/ 264202 w 918524"/>
                    <a:gd name="connsiteY1-70" fmla="*/ 223173 h 923906"/>
                    <a:gd name="connsiteX2-71" fmla="*/ 459262 w 918524"/>
                    <a:gd name="connsiteY2-72" fmla="*/ 0 h 923906"/>
                    <a:gd name="connsiteX3-73" fmla="*/ 654322 w 918524"/>
                    <a:gd name="connsiteY3-74" fmla="*/ 223173 h 923906"/>
                    <a:gd name="connsiteX4-75" fmla="*/ 916461 w 918524"/>
                    <a:gd name="connsiteY4-76" fmla="*/ 349269 h 923906"/>
                    <a:gd name="connsiteX5-77" fmla="*/ 774876 w 918524"/>
                    <a:gd name="connsiteY5-78" fmla="*/ 613293 h 923906"/>
                    <a:gd name="connsiteX6-79" fmla="*/ 741827 w 918524"/>
                    <a:gd name="connsiteY6-80" fmla="*/ 914398 h 923906"/>
                    <a:gd name="connsiteX7-81" fmla="*/ 459262 w 918524"/>
                    <a:gd name="connsiteY7-82" fmla="*/ 854400 h 923906"/>
                    <a:gd name="connsiteX8-83" fmla="*/ 176697 w 918524"/>
                    <a:gd name="connsiteY8-84" fmla="*/ 914398 h 923906"/>
                    <a:gd name="connsiteX9-85" fmla="*/ 143648 w 918524"/>
                    <a:gd name="connsiteY9-86" fmla="*/ 613293 h 923906"/>
                    <a:gd name="connsiteX10-87" fmla="*/ 2063 w 918524"/>
                    <a:gd name="connsiteY10-88" fmla="*/ 349269 h 923906"/>
                    <a:gd name="connsiteX0-89" fmla="*/ 2063 w 918524"/>
                    <a:gd name="connsiteY0-90" fmla="*/ 349269 h 923906"/>
                    <a:gd name="connsiteX1-91" fmla="*/ 264202 w 918524"/>
                    <a:gd name="connsiteY1-92" fmla="*/ 223173 h 923906"/>
                    <a:gd name="connsiteX2-93" fmla="*/ 459262 w 918524"/>
                    <a:gd name="connsiteY2-94" fmla="*/ 0 h 923906"/>
                    <a:gd name="connsiteX3-95" fmla="*/ 654322 w 918524"/>
                    <a:gd name="connsiteY3-96" fmla="*/ 223173 h 923906"/>
                    <a:gd name="connsiteX4-97" fmla="*/ 916461 w 918524"/>
                    <a:gd name="connsiteY4-98" fmla="*/ 349269 h 923906"/>
                    <a:gd name="connsiteX5-99" fmla="*/ 774876 w 918524"/>
                    <a:gd name="connsiteY5-100" fmla="*/ 613293 h 923906"/>
                    <a:gd name="connsiteX6-101" fmla="*/ 741827 w 918524"/>
                    <a:gd name="connsiteY6-102" fmla="*/ 914398 h 923906"/>
                    <a:gd name="connsiteX7-103" fmla="*/ 459262 w 918524"/>
                    <a:gd name="connsiteY7-104" fmla="*/ 854400 h 923906"/>
                    <a:gd name="connsiteX8-105" fmla="*/ 176697 w 918524"/>
                    <a:gd name="connsiteY8-106" fmla="*/ 914398 h 923906"/>
                    <a:gd name="connsiteX9-107" fmla="*/ 143648 w 918524"/>
                    <a:gd name="connsiteY9-108" fmla="*/ 613293 h 923906"/>
                    <a:gd name="connsiteX10-109" fmla="*/ 2063 w 918524"/>
                    <a:gd name="connsiteY10-110" fmla="*/ 349269 h 923906"/>
                    <a:gd name="connsiteX0-111" fmla="*/ 2063 w 918524"/>
                    <a:gd name="connsiteY0-112" fmla="*/ 349269 h 923906"/>
                    <a:gd name="connsiteX1-113" fmla="*/ 264202 w 918524"/>
                    <a:gd name="connsiteY1-114" fmla="*/ 223173 h 923906"/>
                    <a:gd name="connsiteX2-115" fmla="*/ 459262 w 918524"/>
                    <a:gd name="connsiteY2-116" fmla="*/ 0 h 923906"/>
                    <a:gd name="connsiteX3-117" fmla="*/ 654322 w 918524"/>
                    <a:gd name="connsiteY3-118" fmla="*/ 223173 h 923906"/>
                    <a:gd name="connsiteX4-119" fmla="*/ 916461 w 918524"/>
                    <a:gd name="connsiteY4-120" fmla="*/ 349269 h 923906"/>
                    <a:gd name="connsiteX5-121" fmla="*/ 774876 w 918524"/>
                    <a:gd name="connsiteY5-122" fmla="*/ 613293 h 923906"/>
                    <a:gd name="connsiteX6-123" fmla="*/ 741827 w 918524"/>
                    <a:gd name="connsiteY6-124" fmla="*/ 914398 h 923906"/>
                    <a:gd name="connsiteX7-125" fmla="*/ 459262 w 918524"/>
                    <a:gd name="connsiteY7-126" fmla="*/ 854400 h 923906"/>
                    <a:gd name="connsiteX8-127" fmla="*/ 176697 w 918524"/>
                    <a:gd name="connsiteY8-128" fmla="*/ 914398 h 923906"/>
                    <a:gd name="connsiteX9-129" fmla="*/ 143648 w 918524"/>
                    <a:gd name="connsiteY9-130" fmla="*/ 613293 h 923906"/>
                    <a:gd name="connsiteX10-131" fmla="*/ 2063 w 918524"/>
                    <a:gd name="connsiteY10-132" fmla="*/ 349269 h 923906"/>
                    <a:gd name="connsiteX0-133" fmla="*/ 2063 w 918524"/>
                    <a:gd name="connsiteY0-134" fmla="*/ 349269 h 923906"/>
                    <a:gd name="connsiteX1-135" fmla="*/ 264202 w 918524"/>
                    <a:gd name="connsiteY1-136" fmla="*/ 223173 h 923906"/>
                    <a:gd name="connsiteX2-137" fmla="*/ 459262 w 918524"/>
                    <a:gd name="connsiteY2-138" fmla="*/ 0 h 923906"/>
                    <a:gd name="connsiteX3-139" fmla="*/ 654322 w 918524"/>
                    <a:gd name="connsiteY3-140" fmla="*/ 223173 h 923906"/>
                    <a:gd name="connsiteX4-141" fmla="*/ 916461 w 918524"/>
                    <a:gd name="connsiteY4-142" fmla="*/ 349269 h 923906"/>
                    <a:gd name="connsiteX5-143" fmla="*/ 774876 w 918524"/>
                    <a:gd name="connsiteY5-144" fmla="*/ 613293 h 923906"/>
                    <a:gd name="connsiteX6-145" fmla="*/ 741827 w 918524"/>
                    <a:gd name="connsiteY6-146" fmla="*/ 914398 h 923906"/>
                    <a:gd name="connsiteX7-147" fmla="*/ 459262 w 918524"/>
                    <a:gd name="connsiteY7-148" fmla="*/ 854400 h 923906"/>
                    <a:gd name="connsiteX8-149" fmla="*/ 176697 w 918524"/>
                    <a:gd name="connsiteY8-150" fmla="*/ 914398 h 923906"/>
                    <a:gd name="connsiteX9-151" fmla="*/ 143648 w 918524"/>
                    <a:gd name="connsiteY9-152" fmla="*/ 613293 h 923906"/>
                    <a:gd name="connsiteX10-153" fmla="*/ 2063 w 918524"/>
                    <a:gd name="connsiteY10-154" fmla="*/ 349269 h 923906"/>
                    <a:gd name="connsiteX0-155" fmla="*/ 654322 w 918524"/>
                    <a:gd name="connsiteY0-156" fmla="*/ 223173 h 923906"/>
                    <a:gd name="connsiteX1-157" fmla="*/ 916461 w 918524"/>
                    <a:gd name="connsiteY1-158" fmla="*/ 349269 h 923906"/>
                    <a:gd name="connsiteX2-159" fmla="*/ 774876 w 918524"/>
                    <a:gd name="connsiteY2-160" fmla="*/ 613293 h 923906"/>
                    <a:gd name="connsiteX3-161" fmla="*/ 741827 w 918524"/>
                    <a:gd name="connsiteY3-162" fmla="*/ 914398 h 923906"/>
                    <a:gd name="connsiteX4-163" fmla="*/ 459262 w 918524"/>
                    <a:gd name="connsiteY4-164" fmla="*/ 854400 h 923906"/>
                    <a:gd name="connsiteX5-165" fmla="*/ 176697 w 918524"/>
                    <a:gd name="connsiteY5-166" fmla="*/ 914398 h 923906"/>
                    <a:gd name="connsiteX6-167" fmla="*/ 143648 w 918524"/>
                    <a:gd name="connsiteY6-168" fmla="*/ 613293 h 923906"/>
                    <a:gd name="connsiteX7-169" fmla="*/ 2063 w 918524"/>
                    <a:gd name="connsiteY7-170" fmla="*/ 349269 h 923906"/>
                    <a:gd name="connsiteX8-171" fmla="*/ 264202 w 918524"/>
                    <a:gd name="connsiteY8-172" fmla="*/ 223173 h 923906"/>
                    <a:gd name="connsiteX9-173" fmla="*/ 459262 w 918524"/>
                    <a:gd name="connsiteY9-174" fmla="*/ 0 h 923906"/>
                    <a:gd name="connsiteX10-175" fmla="*/ 715845 w 918524"/>
                    <a:gd name="connsiteY10-176" fmla="*/ 284696 h 923906"/>
                    <a:gd name="connsiteX0-177" fmla="*/ 916461 w 918524"/>
                    <a:gd name="connsiteY0-178" fmla="*/ 349269 h 923906"/>
                    <a:gd name="connsiteX1-179" fmla="*/ 774876 w 918524"/>
                    <a:gd name="connsiteY1-180" fmla="*/ 613293 h 923906"/>
                    <a:gd name="connsiteX2-181" fmla="*/ 741827 w 918524"/>
                    <a:gd name="connsiteY2-182" fmla="*/ 914398 h 923906"/>
                    <a:gd name="connsiteX3-183" fmla="*/ 459262 w 918524"/>
                    <a:gd name="connsiteY3-184" fmla="*/ 854400 h 923906"/>
                    <a:gd name="connsiteX4-185" fmla="*/ 176697 w 918524"/>
                    <a:gd name="connsiteY4-186" fmla="*/ 914398 h 923906"/>
                    <a:gd name="connsiteX5-187" fmla="*/ 143648 w 918524"/>
                    <a:gd name="connsiteY5-188" fmla="*/ 613293 h 923906"/>
                    <a:gd name="connsiteX6-189" fmla="*/ 2063 w 918524"/>
                    <a:gd name="connsiteY6-190" fmla="*/ 349269 h 923906"/>
                    <a:gd name="connsiteX7-191" fmla="*/ 264202 w 918524"/>
                    <a:gd name="connsiteY7-192" fmla="*/ 223173 h 923906"/>
                    <a:gd name="connsiteX8-193" fmla="*/ 459262 w 918524"/>
                    <a:gd name="connsiteY8-194" fmla="*/ 0 h 923906"/>
                    <a:gd name="connsiteX9-195" fmla="*/ 715845 w 918524"/>
                    <a:gd name="connsiteY9-196" fmla="*/ 284696 h 923906"/>
                    <a:gd name="connsiteX0-197" fmla="*/ 774876 w 774876"/>
                    <a:gd name="connsiteY0-198" fmla="*/ 613293 h 923906"/>
                    <a:gd name="connsiteX1-199" fmla="*/ 741827 w 774876"/>
                    <a:gd name="connsiteY1-200" fmla="*/ 914398 h 923906"/>
                    <a:gd name="connsiteX2-201" fmla="*/ 459262 w 774876"/>
                    <a:gd name="connsiteY2-202" fmla="*/ 854400 h 923906"/>
                    <a:gd name="connsiteX3-203" fmla="*/ 176697 w 774876"/>
                    <a:gd name="connsiteY3-204" fmla="*/ 914398 h 923906"/>
                    <a:gd name="connsiteX4-205" fmla="*/ 143648 w 774876"/>
                    <a:gd name="connsiteY4-206" fmla="*/ 613293 h 923906"/>
                    <a:gd name="connsiteX5-207" fmla="*/ 2063 w 774876"/>
                    <a:gd name="connsiteY5-208" fmla="*/ 349269 h 923906"/>
                    <a:gd name="connsiteX6-209" fmla="*/ 264202 w 774876"/>
                    <a:gd name="connsiteY6-210" fmla="*/ 223173 h 923906"/>
                    <a:gd name="connsiteX7-211" fmla="*/ 459262 w 774876"/>
                    <a:gd name="connsiteY7-212" fmla="*/ 0 h 923906"/>
                    <a:gd name="connsiteX8-213" fmla="*/ 715845 w 774876"/>
                    <a:gd name="connsiteY8-214" fmla="*/ 284696 h 923906"/>
                    <a:gd name="connsiteX0-215" fmla="*/ 741827 w 741827"/>
                    <a:gd name="connsiteY0-216" fmla="*/ 914398 h 923906"/>
                    <a:gd name="connsiteX1-217" fmla="*/ 459262 w 741827"/>
                    <a:gd name="connsiteY1-218" fmla="*/ 854400 h 923906"/>
                    <a:gd name="connsiteX2-219" fmla="*/ 176697 w 741827"/>
                    <a:gd name="connsiteY2-220" fmla="*/ 914398 h 923906"/>
                    <a:gd name="connsiteX3-221" fmla="*/ 143648 w 741827"/>
                    <a:gd name="connsiteY3-222" fmla="*/ 613293 h 923906"/>
                    <a:gd name="connsiteX4-223" fmla="*/ 2063 w 741827"/>
                    <a:gd name="connsiteY4-224" fmla="*/ 349269 h 923906"/>
                    <a:gd name="connsiteX5-225" fmla="*/ 264202 w 741827"/>
                    <a:gd name="connsiteY5-226" fmla="*/ 223173 h 923906"/>
                    <a:gd name="connsiteX6-227" fmla="*/ 459262 w 741827"/>
                    <a:gd name="connsiteY6-228" fmla="*/ 0 h 923906"/>
                    <a:gd name="connsiteX7-229" fmla="*/ 715845 w 741827"/>
                    <a:gd name="connsiteY7-230" fmla="*/ 284696 h 923906"/>
                    <a:gd name="connsiteX0-231" fmla="*/ 459262 w 715845"/>
                    <a:gd name="connsiteY0-232" fmla="*/ 854400 h 916632"/>
                    <a:gd name="connsiteX1-233" fmla="*/ 176697 w 715845"/>
                    <a:gd name="connsiteY1-234" fmla="*/ 914398 h 916632"/>
                    <a:gd name="connsiteX2-235" fmla="*/ 143648 w 715845"/>
                    <a:gd name="connsiteY2-236" fmla="*/ 613293 h 916632"/>
                    <a:gd name="connsiteX3-237" fmla="*/ 2063 w 715845"/>
                    <a:gd name="connsiteY3-238" fmla="*/ 349269 h 916632"/>
                    <a:gd name="connsiteX4-239" fmla="*/ 264202 w 715845"/>
                    <a:gd name="connsiteY4-240" fmla="*/ 223173 h 916632"/>
                    <a:gd name="connsiteX5-241" fmla="*/ 459262 w 715845"/>
                    <a:gd name="connsiteY5-242" fmla="*/ 0 h 916632"/>
                    <a:gd name="connsiteX6-243" fmla="*/ 715845 w 715845"/>
                    <a:gd name="connsiteY6-244" fmla="*/ 284696 h 916632"/>
                    <a:gd name="connsiteX0-245" fmla="*/ 176697 w 715845"/>
                    <a:gd name="connsiteY0-246" fmla="*/ 914398 h 914398"/>
                    <a:gd name="connsiteX1-247" fmla="*/ 143648 w 715845"/>
                    <a:gd name="connsiteY1-248" fmla="*/ 613293 h 914398"/>
                    <a:gd name="connsiteX2-249" fmla="*/ 2063 w 715845"/>
                    <a:gd name="connsiteY2-250" fmla="*/ 349269 h 914398"/>
                    <a:gd name="connsiteX3-251" fmla="*/ 264202 w 715845"/>
                    <a:gd name="connsiteY3-252" fmla="*/ 223173 h 914398"/>
                    <a:gd name="connsiteX4-253" fmla="*/ 459262 w 715845"/>
                    <a:gd name="connsiteY4-254" fmla="*/ 0 h 914398"/>
                    <a:gd name="connsiteX5-255" fmla="*/ 715845 w 715845"/>
                    <a:gd name="connsiteY5-256" fmla="*/ 284696 h 914398"/>
                    <a:gd name="connsiteX0-257" fmla="*/ 143648 w 715845"/>
                    <a:gd name="connsiteY0-258" fmla="*/ 613293 h 613293"/>
                    <a:gd name="connsiteX1-259" fmla="*/ 2063 w 715845"/>
                    <a:gd name="connsiteY1-260" fmla="*/ 349269 h 613293"/>
                    <a:gd name="connsiteX2-261" fmla="*/ 264202 w 715845"/>
                    <a:gd name="connsiteY2-262" fmla="*/ 223173 h 613293"/>
                    <a:gd name="connsiteX3-263" fmla="*/ 459262 w 715845"/>
                    <a:gd name="connsiteY3-264" fmla="*/ 0 h 613293"/>
                    <a:gd name="connsiteX4-265" fmla="*/ 715845 w 715845"/>
                    <a:gd name="connsiteY4-266" fmla="*/ 284696 h 613293"/>
                    <a:gd name="connsiteX0-267" fmla="*/ 0 w 713782"/>
                    <a:gd name="connsiteY0-268" fmla="*/ 349269 h 349269"/>
                    <a:gd name="connsiteX1-269" fmla="*/ 262139 w 713782"/>
                    <a:gd name="connsiteY1-270" fmla="*/ 223173 h 349269"/>
                    <a:gd name="connsiteX2-271" fmla="*/ 457199 w 713782"/>
                    <a:gd name="connsiteY2-272" fmla="*/ 0 h 349269"/>
                    <a:gd name="connsiteX3-273" fmla="*/ 713782 w 713782"/>
                    <a:gd name="connsiteY3-274" fmla="*/ 284696 h 349269"/>
                    <a:gd name="connsiteX0-275" fmla="*/ 0 w 457199"/>
                    <a:gd name="connsiteY0-276" fmla="*/ 349269 h 349269"/>
                    <a:gd name="connsiteX1-277" fmla="*/ 262139 w 457199"/>
                    <a:gd name="connsiteY1-278" fmla="*/ 223173 h 349269"/>
                    <a:gd name="connsiteX2-279" fmla="*/ 457199 w 457199"/>
                    <a:gd name="connsiteY2-280" fmla="*/ 0 h 349269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</a:cxnLst>
                  <a:rect l="l" t="t" r="r" b="b"/>
                  <a:pathLst>
                    <a:path w="457199" h="349269">
                      <a:moveTo>
                        <a:pt x="0" y="349269"/>
                      </a:moveTo>
                      <a:cubicBezTo>
                        <a:pt x="20092" y="284249"/>
                        <a:pt x="185939" y="281384"/>
                        <a:pt x="262139" y="223173"/>
                      </a:cubicBezTo>
                      <a:cubicBezTo>
                        <a:pt x="338339" y="164962"/>
                        <a:pt x="392179" y="0"/>
                        <a:pt x="457199" y="0"/>
                      </a:cubicBezTo>
                    </a:path>
                  </a:pathLst>
                </a:custGeom>
                <a:noFill/>
                <a:ln w="28575" cap="rnd">
                  <a:solidFill>
                    <a:schemeClr val="bg1">
                      <a:alpha val="89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>
                      <a:solidFill>
                        <a:schemeClr val="lt1"/>
                      </a:solidFill>
                    </a:defRPr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350">
                    <a:solidFill>
                      <a:schemeClr val="accent1"/>
                    </a:solidFill>
                    <a:latin typeface="zihun35hao-jindianyahei" panose="00000500000000000000" pitchFamily="2" charset="-122"/>
                    <a:ea typeface="zihun35hao-jindianyahei" panose="00000500000000000000" pitchFamily="2" charset="-122"/>
                    <a:sym typeface="zihun35hao-jindianyahei" panose="00000500000000000000" pitchFamily="2" charset="-122"/>
                  </a:endParaRPr>
                </a:p>
              </p:txBody>
            </p:sp>
            <p:sp>
              <p:nvSpPr>
                <p:cNvPr id="36" name="五角星 2">
                  <a:extLst>
                    <a:ext uri="{FF2B5EF4-FFF2-40B4-BE49-F238E27FC236}">
                      <a16:creationId xmlns:a16="http://schemas.microsoft.com/office/drawing/2014/main" id="{232B01A5-E026-4631-8F04-F16E7C0E6A59}"/>
                    </a:ext>
                  </a:extLst>
                </p:cNvPr>
                <p:cNvSpPr/>
                <p:nvPr/>
              </p:nvSpPr>
              <p:spPr>
                <a:xfrm rot="6997346">
                  <a:off x="11587935" y="4901938"/>
                  <a:ext cx="128719" cy="147271"/>
                </a:xfrm>
                <a:custGeom>
                  <a:avLst/>
                  <a:gdLst>
                    <a:gd name="connsiteX0" fmla="*/ 1 w 914400"/>
                    <a:gd name="connsiteY0" fmla="*/ 349269 h 914400"/>
                    <a:gd name="connsiteX1" fmla="*/ 262140 w 914400"/>
                    <a:gd name="connsiteY1" fmla="*/ 223173 h 914400"/>
                    <a:gd name="connsiteX2" fmla="*/ 457200 w 914400"/>
                    <a:gd name="connsiteY2" fmla="*/ 0 h 914400"/>
                    <a:gd name="connsiteX3" fmla="*/ 652260 w 914400"/>
                    <a:gd name="connsiteY3" fmla="*/ 223173 h 914400"/>
                    <a:gd name="connsiteX4" fmla="*/ 914399 w 914400"/>
                    <a:gd name="connsiteY4" fmla="*/ 349269 h 914400"/>
                    <a:gd name="connsiteX5" fmla="*/ 772814 w 914400"/>
                    <a:gd name="connsiteY5" fmla="*/ 613293 h 914400"/>
                    <a:gd name="connsiteX6" fmla="*/ 739765 w 914400"/>
                    <a:gd name="connsiteY6" fmla="*/ 914398 h 914400"/>
                    <a:gd name="connsiteX7" fmla="*/ 457200 w 914400"/>
                    <a:gd name="connsiteY7" fmla="*/ 854400 h 914400"/>
                    <a:gd name="connsiteX8" fmla="*/ 174635 w 914400"/>
                    <a:gd name="connsiteY8" fmla="*/ 914398 h 914400"/>
                    <a:gd name="connsiteX9" fmla="*/ 141586 w 914400"/>
                    <a:gd name="connsiteY9" fmla="*/ 613293 h 914400"/>
                    <a:gd name="connsiteX10" fmla="*/ 1 w 914400"/>
                    <a:gd name="connsiteY10" fmla="*/ 349269 h 914400"/>
                    <a:gd name="connsiteX0-1" fmla="*/ 0 w 914398"/>
                    <a:gd name="connsiteY0-2" fmla="*/ 349269 h 923906"/>
                    <a:gd name="connsiteX1-3" fmla="*/ 262139 w 914398"/>
                    <a:gd name="connsiteY1-4" fmla="*/ 223173 h 923906"/>
                    <a:gd name="connsiteX2-5" fmla="*/ 457199 w 914398"/>
                    <a:gd name="connsiteY2-6" fmla="*/ 0 h 923906"/>
                    <a:gd name="connsiteX3-7" fmla="*/ 652259 w 914398"/>
                    <a:gd name="connsiteY3-8" fmla="*/ 223173 h 923906"/>
                    <a:gd name="connsiteX4-9" fmla="*/ 914398 w 914398"/>
                    <a:gd name="connsiteY4-10" fmla="*/ 349269 h 923906"/>
                    <a:gd name="connsiteX5-11" fmla="*/ 772813 w 914398"/>
                    <a:gd name="connsiteY5-12" fmla="*/ 613293 h 923906"/>
                    <a:gd name="connsiteX6-13" fmla="*/ 739764 w 914398"/>
                    <a:gd name="connsiteY6-14" fmla="*/ 914398 h 923906"/>
                    <a:gd name="connsiteX7-15" fmla="*/ 457199 w 914398"/>
                    <a:gd name="connsiteY7-16" fmla="*/ 854400 h 923906"/>
                    <a:gd name="connsiteX8-17" fmla="*/ 174634 w 914398"/>
                    <a:gd name="connsiteY8-18" fmla="*/ 914398 h 923906"/>
                    <a:gd name="connsiteX9-19" fmla="*/ 141585 w 914398"/>
                    <a:gd name="connsiteY9-20" fmla="*/ 613293 h 923906"/>
                    <a:gd name="connsiteX10-21" fmla="*/ 0 w 914398"/>
                    <a:gd name="connsiteY10-22" fmla="*/ 349269 h 923906"/>
                    <a:gd name="connsiteX0-23" fmla="*/ 0 w 916461"/>
                    <a:gd name="connsiteY0-24" fmla="*/ 349269 h 923906"/>
                    <a:gd name="connsiteX1-25" fmla="*/ 262139 w 916461"/>
                    <a:gd name="connsiteY1-26" fmla="*/ 223173 h 923906"/>
                    <a:gd name="connsiteX2-27" fmla="*/ 457199 w 916461"/>
                    <a:gd name="connsiteY2-28" fmla="*/ 0 h 923906"/>
                    <a:gd name="connsiteX3-29" fmla="*/ 652259 w 916461"/>
                    <a:gd name="connsiteY3-30" fmla="*/ 223173 h 923906"/>
                    <a:gd name="connsiteX4-31" fmla="*/ 914398 w 916461"/>
                    <a:gd name="connsiteY4-32" fmla="*/ 349269 h 923906"/>
                    <a:gd name="connsiteX5-33" fmla="*/ 772813 w 916461"/>
                    <a:gd name="connsiteY5-34" fmla="*/ 613293 h 923906"/>
                    <a:gd name="connsiteX6-35" fmla="*/ 739764 w 916461"/>
                    <a:gd name="connsiteY6-36" fmla="*/ 914398 h 923906"/>
                    <a:gd name="connsiteX7-37" fmla="*/ 457199 w 916461"/>
                    <a:gd name="connsiteY7-38" fmla="*/ 854400 h 923906"/>
                    <a:gd name="connsiteX8-39" fmla="*/ 174634 w 916461"/>
                    <a:gd name="connsiteY8-40" fmla="*/ 914398 h 923906"/>
                    <a:gd name="connsiteX9-41" fmla="*/ 141585 w 916461"/>
                    <a:gd name="connsiteY9-42" fmla="*/ 613293 h 923906"/>
                    <a:gd name="connsiteX10-43" fmla="*/ 0 w 916461"/>
                    <a:gd name="connsiteY10-44" fmla="*/ 349269 h 923906"/>
                    <a:gd name="connsiteX0-45" fmla="*/ 0 w 916461"/>
                    <a:gd name="connsiteY0-46" fmla="*/ 349269 h 923906"/>
                    <a:gd name="connsiteX1-47" fmla="*/ 262139 w 916461"/>
                    <a:gd name="connsiteY1-48" fmla="*/ 223173 h 923906"/>
                    <a:gd name="connsiteX2-49" fmla="*/ 457199 w 916461"/>
                    <a:gd name="connsiteY2-50" fmla="*/ 0 h 923906"/>
                    <a:gd name="connsiteX3-51" fmla="*/ 652259 w 916461"/>
                    <a:gd name="connsiteY3-52" fmla="*/ 223173 h 923906"/>
                    <a:gd name="connsiteX4-53" fmla="*/ 914398 w 916461"/>
                    <a:gd name="connsiteY4-54" fmla="*/ 349269 h 923906"/>
                    <a:gd name="connsiteX5-55" fmla="*/ 772813 w 916461"/>
                    <a:gd name="connsiteY5-56" fmla="*/ 613293 h 923906"/>
                    <a:gd name="connsiteX6-57" fmla="*/ 739764 w 916461"/>
                    <a:gd name="connsiteY6-58" fmla="*/ 914398 h 923906"/>
                    <a:gd name="connsiteX7-59" fmla="*/ 457199 w 916461"/>
                    <a:gd name="connsiteY7-60" fmla="*/ 854400 h 923906"/>
                    <a:gd name="connsiteX8-61" fmla="*/ 174634 w 916461"/>
                    <a:gd name="connsiteY8-62" fmla="*/ 914398 h 923906"/>
                    <a:gd name="connsiteX9-63" fmla="*/ 141585 w 916461"/>
                    <a:gd name="connsiteY9-64" fmla="*/ 613293 h 923906"/>
                    <a:gd name="connsiteX10-65" fmla="*/ 0 w 916461"/>
                    <a:gd name="connsiteY10-66" fmla="*/ 349269 h 923906"/>
                    <a:gd name="connsiteX0-67" fmla="*/ 2063 w 918524"/>
                    <a:gd name="connsiteY0-68" fmla="*/ 349269 h 923906"/>
                    <a:gd name="connsiteX1-69" fmla="*/ 264202 w 918524"/>
                    <a:gd name="connsiteY1-70" fmla="*/ 223173 h 923906"/>
                    <a:gd name="connsiteX2-71" fmla="*/ 459262 w 918524"/>
                    <a:gd name="connsiteY2-72" fmla="*/ 0 h 923906"/>
                    <a:gd name="connsiteX3-73" fmla="*/ 654322 w 918524"/>
                    <a:gd name="connsiteY3-74" fmla="*/ 223173 h 923906"/>
                    <a:gd name="connsiteX4-75" fmla="*/ 916461 w 918524"/>
                    <a:gd name="connsiteY4-76" fmla="*/ 349269 h 923906"/>
                    <a:gd name="connsiteX5-77" fmla="*/ 774876 w 918524"/>
                    <a:gd name="connsiteY5-78" fmla="*/ 613293 h 923906"/>
                    <a:gd name="connsiteX6-79" fmla="*/ 741827 w 918524"/>
                    <a:gd name="connsiteY6-80" fmla="*/ 914398 h 923906"/>
                    <a:gd name="connsiteX7-81" fmla="*/ 459262 w 918524"/>
                    <a:gd name="connsiteY7-82" fmla="*/ 854400 h 923906"/>
                    <a:gd name="connsiteX8-83" fmla="*/ 176697 w 918524"/>
                    <a:gd name="connsiteY8-84" fmla="*/ 914398 h 923906"/>
                    <a:gd name="connsiteX9-85" fmla="*/ 143648 w 918524"/>
                    <a:gd name="connsiteY9-86" fmla="*/ 613293 h 923906"/>
                    <a:gd name="connsiteX10-87" fmla="*/ 2063 w 918524"/>
                    <a:gd name="connsiteY10-88" fmla="*/ 349269 h 923906"/>
                    <a:gd name="connsiteX0-89" fmla="*/ 2063 w 918524"/>
                    <a:gd name="connsiteY0-90" fmla="*/ 349269 h 923906"/>
                    <a:gd name="connsiteX1-91" fmla="*/ 264202 w 918524"/>
                    <a:gd name="connsiteY1-92" fmla="*/ 223173 h 923906"/>
                    <a:gd name="connsiteX2-93" fmla="*/ 459262 w 918524"/>
                    <a:gd name="connsiteY2-94" fmla="*/ 0 h 923906"/>
                    <a:gd name="connsiteX3-95" fmla="*/ 654322 w 918524"/>
                    <a:gd name="connsiteY3-96" fmla="*/ 223173 h 923906"/>
                    <a:gd name="connsiteX4-97" fmla="*/ 916461 w 918524"/>
                    <a:gd name="connsiteY4-98" fmla="*/ 349269 h 923906"/>
                    <a:gd name="connsiteX5-99" fmla="*/ 774876 w 918524"/>
                    <a:gd name="connsiteY5-100" fmla="*/ 613293 h 923906"/>
                    <a:gd name="connsiteX6-101" fmla="*/ 741827 w 918524"/>
                    <a:gd name="connsiteY6-102" fmla="*/ 914398 h 923906"/>
                    <a:gd name="connsiteX7-103" fmla="*/ 459262 w 918524"/>
                    <a:gd name="connsiteY7-104" fmla="*/ 854400 h 923906"/>
                    <a:gd name="connsiteX8-105" fmla="*/ 176697 w 918524"/>
                    <a:gd name="connsiteY8-106" fmla="*/ 914398 h 923906"/>
                    <a:gd name="connsiteX9-107" fmla="*/ 143648 w 918524"/>
                    <a:gd name="connsiteY9-108" fmla="*/ 613293 h 923906"/>
                    <a:gd name="connsiteX10-109" fmla="*/ 2063 w 918524"/>
                    <a:gd name="connsiteY10-110" fmla="*/ 349269 h 923906"/>
                    <a:gd name="connsiteX0-111" fmla="*/ 2063 w 918524"/>
                    <a:gd name="connsiteY0-112" fmla="*/ 349269 h 923906"/>
                    <a:gd name="connsiteX1-113" fmla="*/ 264202 w 918524"/>
                    <a:gd name="connsiteY1-114" fmla="*/ 223173 h 923906"/>
                    <a:gd name="connsiteX2-115" fmla="*/ 459262 w 918524"/>
                    <a:gd name="connsiteY2-116" fmla="*/ 0 h 923906"/>
                    <a:gd name="connsiteX3-117" fmla="*/ 654322 w 918524"/>
                    <a:gd name="connsiteY3-118" fmla="*/ 223173 h 923906"/>
                    <a:gd name="connsiteX4-119" fmla="*/ 916461 w 918524"/>
                    <a:gd name="connsiteY4-120" fmla="*/ 349269 h 923906"/>
                    <a:gd name="connsiteX5-121" fmla="*/ 774876 w 918524"/>
                    <a:gd name="connsiteY5-122" fmla="*/ 613293 h 923906"/>
                    <a:gd name="connsiteX6-123" fmla="*/ 741827 w 918524"/>
                    <a:gd name="connsiteY6-124" fmla="*/ 914398 h 923906"/>
                    <a:gd name="connsiteX7-125" fmla="*/ 459262 w 918524"/>
                    <a:gd name="connsiteY7-126" fmla="*/ 854400 h 923906"/>
                    <a:gd name="connsiteX8-127" fmla="*/ 176697 w 918524"/>
                    <a:gd name="connsiteY8-128" fmla="*/ 914398 h 923906"/>
                    <a:gd name="connsiteX9-129" fmla="*/ 143648 w 918524"/>
                    <a:gd name="connsiteY9-130" fmla="*/ 613293 h 923906"/>
                    <a:gd name="connsiteX10-131" fmla="*/ 2063 w 918524"/>
                    <a:gd name="connsiteY10-132" fmla="*/ 349269 h 923906"/>
                    <a:gd name="connsiteX0-133" fmla="*/ 2063 w 918524"/>
                    <a:gd name="connsiteY0-134" fmla="*/ 349269 h 923906"/>
                    <a:gd name="connsiteX1-135" fmla="*/ 264202 w 918524"/>
                    <a:gd name="connsiteY1-136" fmla="*/ 223173 h 923906"/>
                    <a:gd name="connsiteX2-137" fmla="*/ 459262 w 918524"/>
                    <a:gd name="connsiteY2-138" fmla="*/ 0 h 923906"/>
                    <a:gd name="connsiteX3-139" fmla="*/ 654322 w 918524"/>
                    <a:gd name="connsiteY3-140" fmla="*/ 223173 h 923906"/>
                    <a:gd name="connsiteX4-141" fmla="*/ 916461 w 918524"/>
                    <a:gd name="connsiteY4-142" fmla="*/ 349269 h 923906"/>
                    <a:gd name="connsiteX5-143" fmla="*/ 774876 w 918524"/>
                    <a:gd name="connsiteY5-144" fmla="*/ 613293 h 923906"/>
                    <a:gd name="connsiteX6-145" fmla="*/ 741827 w 918524"/>
                    <a:gd name="connsiteY6-146" fmla="*/ 914398 h 923906"/>
                    <a:gd name="connsiteX7-147" fmla="*/ 459262 w 918524"/>
                    <a:gd name="connsiteY7-148" fmla="*/ 854400 h 923906"/>
                    <a:gd name="connsiteX8-149" fmla="*/ 176697 w 918524"/>
                    <a:gd name="connsiteY8-150" fmla="*/ 914398 h 923906"/>
                    <a:gd name="connsiteX9-151" fmla="*/ 143648 w 918524"/>
                    <a:gd name="connsiteY9-152" fmla="*/ 613293 h 923906"/>
                    <a:gd name="connsiteX10-153" fmla="*/ 2063 w 918524"/>
                    <a:gd name="connsiteY10-154" fmla="*/ 349269 h 923906"/>
                    <a:gd name="connsiteX0-155" fmla="*/ 654322 w 918524"/>
                    <a:gd name="connsiteY0-156" fmla="*/ 223173 h 923906"/>
                    <a:gd name="connsiteX1-157" fmla="*/ 916461 w 918524"/>
                    <a:gd name="connsiteY1-158" fmla="*/ 349269 h 923906"/>
                    <a:gd name="connsiteX2-159" fmla="*/ 774876 w 918524"/>
                    <a:gd name="connsiteY2-160" fmla="*/ 613293 h 923906"/>
                    <a:gd name="connsiteX3-161" fmla="*/ 741827 w 918524"/>
                    <a:gd name="connsiteY3-162" fmla="*/ 914398 h 923906"/>
                    <a:gd name="connsiteX4-163" fmla="*/ 459262 w 918524"/>
                    <a:gd name="connsiteY4-164" fmla="*/ 854400 h 923906"/>
                    <a:gd name="connsiteX5-165" fmla="*/ 176697 w 918524"/>
                    <a:gd name="connsiteY5-166" fmla="*/ 914398 h 923906"/>
                    <a:gd name="connsiteX6-167" fmla="*/ 143648 w 918524"/>
                    <a:gd name="connsiteY6-168" fmla="*/ 613293 h 923906"/>
                    <a:gd name="connsiteX7-169" fmla="*/ 2063 w 918524"/>
                    <a:gd name="connsiteY7-170" fmla="*/ 349269 h 923906"/>
                    <a:gd name="connsiteX8-171" fmla="*/ 264202 w 918524"/>
                    <a:gd name="connsiteY8-172" fmla="*/ 223173 h 923906"/>
                    <a:gd name="connsiteX9-173" fmla="*/ 459262 w 918524"/>
                    <a:gd name="connsiteY9-174" fmla="*/ 0 h 923906"/>
                    <a:gd name="connsiteX10-175" fmla="*/ 715845 w 918524"/>
                    <a:gd name="connsiteY10-176" fmla="*/ 284696 h 923906"/>
                    <a:gd name="connsiteX0-177" fmla="*/ 916461 w 918524"/>
                    <a:gd name="connsiteY0-178" fmla="*/ 349269 h 923906"/>
                    <a:gd name="connsiteX1-179" fmla="*/ 774876 w 918524"/>
                    <a:gd name="connsiteY1-180" fmla="*/ 613293 h 923906"/>
                    <a:gd name="connsiteX2-181" fmla="*/ 741827 w 918524"/>
                    <a:gd name="connsiteY2-182" fmla="*/ 914398 h 923906"/>
                    <a:gd name="connsiteX3-183" fmla="*/ 459262 w 918524"/>
                    <a:gd name="connsiteY3-184" fmla="*/ 854400 h 923906"/>
                    <a:gd name="connsiteX4-185" fmla="*/ 176697 w 918524"/>
                    <a:gd name="connsiteY4-186" fmla="*/ 914398 h 923906"/>
                    <a:gd name="connsiteX5-187" fmla="*/ 143648 w 918524"/>
                    <a:gd name="connsiteY5-188" fmla="*/ 613293 h 923906"/>
                    <a:gd name="connsiteX6-189" fmla="*/ 2063 w 918524"/>
                    <a:gd name="connsiteY6-190" fmla="*/ 349269 h 923906"/>
                    <a:gd name="connsiteX7-191" fmla="*/ 264202 w 918524"/>
                    <a:gd name="connsiteY7-192" fmla="*/ 223173 h 923906"/>
                    <a:gd name="connsiteX8-193" fmla="*/ 459262 w 918524"/>
                    <a:gd name="connsiteY8-194" fmla="*/ 0 h 923906"/>
                    <a:gd name="connsiteX9-195" fmla="*/ 715845 w 918524"/>
                    <a:gd name="connsiteY9-196" fmla="*/ 284696 h 923906"/>
                    <a:gd name="connsiteX0-197" fmla="*/ 774876 w 774876"/>
                    <a:gd name="connsiteY0-198" fmla="*/ 613293 h 923906"/>
                    <a:gd name="connsiteX1-199" fmla="*/ 741827 w 774876"/>
                    <a:gd name="connsiteY1-200" fmla="*/ 914398 h 923906"/>
                    <a:gd name="connsiteX2-201" fmla="*/ 459262 w 774876"/>
                    <a:gd name="connsiteY2-202" fmla="*/ 854400 h 923906"/>
                    <a:gd name="connsiteX3-203" fmla="*/ 176697 w 774876"/>
                    <a:gd name="connsiteY3-204" fmla="*/ 914398 h 923906"/>
                    <a:gd name="connsiteX4-205" fmla="*/ 143648 w 774876"/>
                    <a:gd name="connsiteY4-206" fmla="*/ 613293 h 923906"/>
                    <a:gd name="connsiteX5-207" fmla="*/ 2063 w 774876"/>
                    <a:gd name="connsiteY5-208" fmla="*/ 349269 h 923906"/>
                    <a:gd name="connsiteX6-209" fmla="*/ 264202 w 774876"/>
                    <a:gd name="connsiteY6-210" fmla="*/ 223173 h 923906"/>
                    <a:gd name="connsiteX7-211" fmla="*/ 459262 w 774876"/>
                    <a:gd name="connsiteY7-212" fmla="*/ 0 h 923906"/>
                    <a:gd name="connsiteX8-213" fmla="*/ 715845 w 774876"/>
                    <a:gd name="connsiteY8-214" fmla="*/ 284696 h 923906"/>
                    <a:gd name="connsiteX0-215" fmla="*/ 741827 w 741827"/>
                    <a:gd name="connsiteY0-216" fmla="*/ 914398 h 923906"/>
                    <a:gd name="connsiteX1-217" fmla="*/ 459262 w 741827"/>
                    <a:gd name="connsiteY1-218" fmla="*/ 854400 h 923906"/>
                    <a:gd name="connsiteX2-219" fmla="*/ 176697 w 741827"/>
                    <a:gd name="connsiteY2-220" fmla="*/ 914398 h 923906"/>
                    <a:gd name="connsiteX3-221" fmla="*/ 143648 w 741827"/>
                    <a:gd name="connsiteY3-222" fmla="*/ 613293 h 923906"/>
                    <a:gd name="connsiteX4-223" fmla="*/ 2063 w 741827"/>
                    <a:gd name="connsiteY4-224" fmla="*/ 349269 h 923906"/>
                    <a:gd name="connsiteX5-225" fmla="*/ 264202 w 741827"/>
                    <a:gd name="connsiteY5-226" fmla="*/ 223173 h 923906"/>
                    <a:gd name="connsiteX6-227" fmla="*/ 459262 w 741827"/>
                    <a:gd name="connsiteY6-228" fmla="*/ 0 h 923906"/>
                    <a:gd name="connsiteX7-229" fmla="*/ 715845 w 741827"/>
                    <a:gd name="connsiteY7-230" fmla="*/ 284696 h 923906"/>
                    <a:gd name="connsiteX0-231" fmla="*/ 459262 w 715845"/>
                    <a:gd name="connsiteY0-232" fmla="*/ 854400 h 916632"/>
                    <a:gd name="connsiteX1-233" fmla="*/ 176697 w 715845"/>
                    <a:gd name="connsiteY1-234" fmla="*/ 914398 h 916632"/>
                    <a:gd name="connsiteX2-235" fmla="*/ 143648 w 715845"/>
                    <a:gd name="connsiteY2-236" fmla="*/ 613293 h 916632"/>
                    <a:gd name="connsiteX3-237" fmla="*/ 2063 w 715845"/>
                    <a:gd name="connsiteY3-238" fmla="*/ 349269 h 916632"/>
                    <a:gd name="connsiteX4-239" fmla="*/ 264202 w 715845"/>
                    <a:gd name="connsiteY4-240" fmla="*/ 223173 h 916632"/>
                    <a:gd name="connsiteX5-241" fmla="*/ 459262 w 715845"/>
                    <a:gd name="connsiteY5-242" fmla="*/ 0 h 916632"/>
                    <a:gd name="connsiteX6-243" fmla="*/ 715845 w 715845"/>
                    <a:gd name="connsiteY6-244" fmla="*/ 284696 h 916632"/>
                    <a:gd name="connsiteX0-245" fmla="*/ 176697 w 715845"/>
                    <a:gd name="connsiteY0-246" fmla="*/ 914398 h 914398"/>
                    <a:gd name="connsiteX1-247" fmla="*/ 143648 w 715845"/>
                    <a:gd name="connsiteY1-248" fmla="*/ 613293 h 914398"/>
                    <a:gd name="connsiteX2-249" fmla="*/ 2063 w 715845"/>
                    <a:gd name="connsiteY2-250" fmla="*/ 349269 h 914398"/>
                    <a:gd name="connsiteX3-251" fmla="*/ 264202 w 715845"/>
                    <a:gd name="connsiteY3-252" fmla="*/ 223173 h 914398"/>
                    <a:gd name="connsiteX4-253" fmla="*/ 459262 w 715845"/>
                    <a:gd name="connsiteY4-254" fmla="*/ 0 h 914398"/>
                    <a:gd name="connsiteX5-255" fmla="*/ 715845 w 715845"/>
                    <a:gd name="connsiteY5-256" fmla="*/ 284696 h 914398"/>
                    <a:gd name="connsiteX0-257" fmla="*/ 143648 w 715845"/>
                    <a:gd name="connsiteY0-258" fmla="*/ 613293 h 613293"/>
                    <a:gd name="connsiteX1-259" fmla="*/ 2063 w 715845"/>
                    <a:gd name="connsiteY1-260" fmla="*/ 349269 h 613293"/>
                    <a:gd name="connsiteX2-261" fmla="*/ 264202 w 715845"/>
                    <a:gd name="connsiteY2-262" fmla="*/ 223173 h 613293"/>
                    <a:gd name="connsiteX3-263" fmla="*/ 459262 w 715845"/>
                    <a:gd name="connsiteY3-264" fmla="*/ 0 h 613293"/>
                    <a:gd name="connsiteX4-265" fmla="*/ 715845 w 715845"/>
                    <a:gd name="connsiteY4-266" fmla="*/ 284696 h 613293"/>
                    <a:gd name="connsiteX0-267" fmla="*/ 0 w 713782"/>
                    <a:gd name="connsiteY0-268" fmla="*/ 349269 h 349269"/>
                    <a:gd name="connsiteX1-269" fmla="*/ 262139 w 713782"/>
                    <a:gd name="connsiteY1-270" fmla="*/ 223173 h 349269"/>
                    <a:gd name="connsiteX2-271" fmla="*/ 457199 w 713782"/>
                    <a:gd name="connsiteY2-272" fmla="*/ 0 h 349269"/>
                    <a:gd name="connsiteX3-273" fmla="*/ 713782 w 713782"/>
                    <a:gd name="connsiteY3-274" fmla="*/ 284696 h 349269"/>
                    <a:gd name="connsiteX0-275" fmla="*/ 0 w 457199"/>
                    <a:gd name="connsiteY0-276" fmla="*/ 349269 h 349269"/>
                    <a:gd name="connsiteX1-277" fmla="*/ 262139 w 457199"/>
                    <a:gd name="connsiteY1-278" fmla="*/ 223173 h 349269"/>
                    <a:gd name="connsiteX2-279" fmla="*/ 457199 w 457199"/>
                    <a:gd name="connsiteY2-280" fmla="*/ 0 h 349269"/>
                    <a:gd name="connsiteX0-281" fmla="*/ 0 w 195060"/>
                    <a:gd name="connsiteY0-282" fmla="*/ 223173 h 223173"/>
                    <a:gd name="connsiteX1-283" fmla="*/ 195060 w 195060"/>
                    <a:gd name="connsiteY1-284" fmla="*/ 0 h 223173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</a:cxnLst>
                  <a:rect l="l" t="t" r="r" b="b"/>
                  <a:pathLst>
                    <a:path w="195060" h="223173">
                      <a:moveTo>
                        <a:pt x="0" y="223173"/>
                      </a:moveTo>
                      <a:cubicBezTo>
                        <a:pt x="76200" y="164962"/>
                        <a:pt x="130040" y="0"/>
                        <a:pt x="195060" y="0"/>
                      </a:cubicBezTo>
                    </a:path>
                  </a:pathLst>
                </a:custGeom>
                <a:noFill/>
                <a:ln w="28575" cap="rnd">
                  <a:solidFill>
                    <a:schemeClr val="bg1">
                      <a:alpha val="69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>
                      <a:solidFill>
                        <a:schemeClr val="lt1"/>
                      </a:solidFill>
                    </a:defRPr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350">
                    <a:solidFill>
                      <a:schemeClr val="accent1"/>
                    </a:solidFill>
                    <a:latin typeface="zihun35hao-jindianyahei" panose="00000500000000000000" pitchFamily="2" charset="-122"/>
                    <a:ea typeface="zihun35hao-jindianyahei" panose="00000500000000000000" pitchFamily="2" charset="-122"/>
                    <a:sym typeface="zihun35hao-jindianyahei" panose="00000500000000000000" pitchFamily="2" charset="-122"/>
                  </a:endParaRPr>
                </a:p>
              </p:txBody>
            </p:sp>
          </p:grpSp>
        </p:grpSp>
        <p:grpSp>
          <p:nvGrpSpPr>
            <p:cNvPr id="26" name="组合 73">
              <a:extLst>
                <a:ext uri="{FF2B5EF4-FFF2-40B4-BE49-F238E27FC236}">
                  <a16:creationId xmlns:a16="http://schemas.microsoft.com/office/drawing/2014/main" id="{4D86DB2B-79E7-4B4D-904D-BC6F520C2B18}"/>
                </a:ext>
              </a:extLst>
            </p:cNvPr>
            <p:cNvGrpSpPr/>
            <p:nvPr/>
          </p:nvGrpSpPr>
          <p:grpSpPr>
            <a:xfrm rot="2427509">
              <a:off x="3967980" y="667420"/>
              <a:ext cx="495774" cy="486658"/>
              <a:chOff x="10646778" y="4753862"/>
              <a:chExt cx="751521" cy="737702"/>
            </a:xfrm>
          </p:grpSpPr>
          <p:sp>
            <p:nvSpPr>
              <p:cNvPr id="27" name="五角星 2">
                <a:extLst>
                  <a:ext uri="{FF2B5EF4-FFF2-40B4-BE49-F238E27FC236}">
                    <a16:creationId xmlns:a16="http://schemas.microsoft.com/office/drawing/2014/main" id="{0E0F4BDF-790F-4A47-AE45-6EEBBB8489B1}"/>
                  </a:ext>
                </a:extLst>
              </p:cNvPr>
              <p:cNvSpPr/>
              <p:nvPr/>
            </p:nvSpPr>
            <p:spPr>
              <a:xfrm rot="20227648" flipH="1">
                <a:off x="10648573" y="4753862"/>
                <a:ext cx="749726" cy="728735"/>
              </a:xfrm>
              <a:custGeom>
                <a:avLst/>
                <a:gdLst>
                  <a:gd name="connsiteX0" fmla="*/ 1 w 914400"/>
                  <a:gd name="connsiteY0" fmla="*/ 349269 h 914400"/>
                  <a:gd name="connsiteX1" fmla="*/ 262140 w 914400"/>
                  <a:gd name="connsiteY1" fmla="*/ 223173 h 914400"/>
                  <a:gd name="connsiteX2" fmla="*/ 457200 w 914400"/>
                  <a:gd name="connsiteY2" fmla="*/ 0 h 914400"/>
                  <a:gd name="connsiteX3" fmla="*/ 652260 w 914400"/>
                  <a:gd name="connsiteY3" fmla="*/ 223173 h 914400"/>
                  <a:gd name="connsiteX4" fmla="*/ 914399 w 914400"/>
                  <a:gd name="connsiteY4" fmla="*/ 349269 h 914400"/>
                  <a:gd name="connsiteX5" fmla="*/ 772814 w 914400"/>
                  <a:gd name="connsiteY5" fmla="*/ 613293 h 914400"/>
                  <a:gd name="connsiteX6" fmla="*/ 739765 w 914400"/>
                  <a:gd name="connsiteY6" fmla="*/ 914398 h 914400"/>
                  <a:gd name="connsiteX7" fmla="*/ 457200 w 914400"/>
                  <a:gd name="connsiteY7" fmla="*/ 854400 h 914400"/>
                  <a:gd name="connsiteX8" fmla="*/ 174635 w 914400"/>
                  <a:gd name="connsiteY8" fmla="*/ 914398 h 914400"/>
                  <a:gd name="connsiteX9" fmla="*/ 141586 w 914400"/>
                  <a:gd name="connsiteY9" fmla="*/ 613293 h 914400"/>
                  <a:gd name="connsiteX10" fmla="*/ 1 w 914400"/>
                  <a:gd name="connsiteY10" fmla="*/ 349269 h 914400"/>
                  <a:gd name="connsiteX0-1" fmla="*/ 0 w 914398"/>
                  <a:gd name="connsiteY0-2" fmla="*/ 349269 h 923906"/>
                  <a:gd name="connsiteX1-3" fmla="*/ 262139 w 914398"/>
                  <a:gd name="connsiteY1-4" fmla="*/ 223173 h 923906"/>
                  <a:gd name="connsiteX2-5" fmla="*/ 457199 w 914398"/>
                  <a:gd name="connsiteY2-6" fmla="*/ 0 h 923906"/>
                  <a:gd name="connsiteX3-7" fmla="*/ 652259 w 914398"/>
                  <a:gd name="connsiteY3-8" fmla="*/ 223173 h 923906"/>
                  <a:gd name="connsiteX4-9" fmla="*/ 914398 w 914398"/>
                  <a:gd name="connsiteY4-10" fmla="*/ 349269 h 923906"/>
                  <a:gd name="connsiteX5-11" fmla="*/ 772813 w 914398"/>
                  <a:gd name="connsiteY5-12" fmla="*/ 613293 h 923906"/>
                  <a:gd name="connsiteX6-13" fmla="*/ 739764 w 914398"/>
                  <a:gd name="connsiteY6-14" fmla="*/ 914398 h 923906"/>
                  <a:gd name="connsiteX7-15" fmla="*/ 457199 w 914398"/>
                  <a:gd name="connsiteY7-16" fmla="*/ 854400 h 923906"/>
                  <a:gd name="connsiteX8-17" fmla="*/ 174634 w 914398"/>
                  <a:gd name="connsiteY8-18" fmla="*/ 914398 h 923906"/>
                  <a:gd name="connsiteX9-19" fmla="*/ 141585 w 914398"/>
                  <a:gd name="connsiteY9-20" fmla="*/ 613293 h 923906"/>
                  <a:gd name="connsiteX10-21" fmla="*/ 0 w 914398"/>
                  <a:gd name="connsiteY10-22" fmla="*/ 349269 h 923906"/>
                  <a:gd name="connsiteX0-23" fmla="*/ 0 w 916461"/>
                  <a:gd name="connsiteY0-24" fmla="*/ 349269 h 923906"/>
                  <a:gd name="connsiteX1-25" fmla="*/ 262139 w 916461"/>
                  <a:gd name="connsiteY1-26" fmla="*/ 223173 h 923906"/>
                  <a:gd name="connsiteX2-27" fmla="*/ 457199 w 916461"/>
                  <a:gd name="connsiteY2-28" fmla="*/ 0 h 923906"/>
                  <a:gd name="connsiteX3-29" fmla="*/ 652259 w 916461"/>
                  <a:gd name="connsiteY3-30" fmla="*/ 223173 h 923906"/>
                  <a:gd name="connsiteX4-31" fmla="*/ 914398 w 916461"/>
                  <a:gd name="connsiteY4-32" fmla="*/ 349269 h 923906"/>
                  <a:gd name="connsiteX5-33" fmla="*/ 772813 w 916461"/>
                  <a:gd name="connsiteY5-34" fmla="*/ 613293 h 923906"/>
                  <a:gd name="connsiteX6-35" fmla="*/ 739764 w 916461"/>
                  <a:gd name="connsiteY6-36" fmla="*/ 914398 h 923906"/>
                  <a:gd name="connsiteX7-37" fmla="*/ 457199 w 916461"/>
                  <a:gd name="connsiteY7-38" fmla="*/ 854400 h 923906"/>
                  <a:gd name="connsiteX8-39" fmla="*/ 174634 w 916461"/>
                  <a:gd name="connsiteY8-40" fmla="*/ 914398 h 923906"/>
                  <a:gd name="connsiteX9-41" fmla="*/ 141585 w 916461"/>
                  <a:gd name="connsiteY9-42" fmla="*/ 613293 h 923906"/>
                  <a:gd name="connsiteX10-43" fmla="*/ 0 w 916461"/>
                  <a:gd name="connsiteY10-44" fmla="*/ 349269 h 923906"/>
                  <a:gd name="connsiteX0-45" fmla="*/ 0 w 916461"/>
                  <a:gd name="connsiteY0-46" fmla="*/ 349269 h 923906"/>
                  <a:gd name="connsiteX1-47" fmla="*/ 262139 w 916461"/>
                  <a:gd name="connsiteY1-48" fmla="*/ 223173 h 923906"/>
                  <a:gd name="connsiteX2-49" fmla="*/ 457199 w 916461"/>
                  <a:gd name="connsiteY2-50" fmla="*/ 0 h 923906"/>
                  <a:gd name="connsiteX3-51" fmla="*/ 652259 w 916461"/>
                  <a:gd name="connsiteY3-52" fmla="*/ 223173 h 923906"/>
                  <a:gd name="connsiteX4-53" fmla="*/ 914398 w 916461"/>
                  <a:gd name="connsiteY4-54" fmla="*/ 349269 h 923906"/>
                  <a:gd name="connsiteX5-55" fmla="*/ 772813 w 916461"/>
                  <a:gd name="connsiteY5-56" fmla="*/ 613293 h 923906"/>
                  <a:gd name="connsiteX6-57" fmla="*/ 739764 w 916461"/>
                  <a:gd name="connsiteY6-58" fmla="*/ 914398 h 923906"/>
                  <a:gd name="connsiteX7-59" fmla="*/ 457199 w 916461"/>
                  <a:gd name="connsiteY7-60" fmla="*/ 854400 h 923906"/>
                  <a:gd name="connsiteX8-61" fmla="*/ 174634 w 916461"/>
                  <a:gd name="connsiteY8-62" fmla="*/ 914398 h 923906"/>
                  <a:gd name="connsiteX9-63" fmla="*/ 141585 w 916461"/>
                  <a:gd name="connsiteY9-64" fmla="*/ 613293 h 923906"/>
                  <a:gd name="connsiteX10-65" fmla="*/ 0 w 916461"/>
                  <a:gd name="connsiteY10-66" fmla="*/ 349269 h 923906"/>
                  <a:gd name="connsiteX0-67" fmla="*/ 2063 w 918524"/>
                  <a:gd name="connsiteY0-68" fmla="*/ 349269 h 923906"/>
                  <a:gd name="connsiteX1-69" fmla="*/ 264202 w 918524"/>
                  <a:gd name="connsiteY1-70" fmla="*/ 223173 h 923906"/>
                  <a:gd name="connsiteX2-71" fmla="*/ 459262 w 918524"/>
                  <a:gd name="connsiteY2-72" fmla="*/ 0 h 923906"/>
                  <a:gd name="connsiteX3-73" fmla="*/ 654322 w 918524"/>
                  <a:gd name="connsiteY3-74" fmla="*/ 223173 h 923906"/>
                  <a:gd name="connsiteX4-75" fmla="*/ 916461 w 918524"/>
                  <a:gd name="connsiteY4-76" fmla="*/ 349269 h 923906"/>
                  <a:gd name="connsiteX5-77" fmla="*/ 774876 w 918524"/>
                  <a:gd name="connsiteY5-78" fmla="*/ 613293 h 923906"/>
                  <a:gd name="connsiteX6-79" fmla="*/ 741827 w 918524"/>
                  <a:gd name="connsiteY6-80" fmla="*/ 914398 h 923906"/>
                  <a:gd name="connsiteX7-81" fmla="*/ 459262 w 918524"/>
                  <a:gd name="connsiteY7-82" fmla="*/ 854400 h 923906"/>
                  <a:gd name="connsiteX8-83" fmla="*/ 176697 w 918524"/>
                  <a:gd name="connsiteY8-84" fmla="*/ 914398 h 923906"/>
                  <a:gd name="connsiteX9-85" fmla="*/ 143648 w 918524"/>
                  <a:gd name="connsiteY9-86" fmla="*/ 613293 h 923906"/>
                  <a:gd name="connsiteX10-87" fmla="*/ 2063 w 918524"/>
                  <a:gd name="connsiteY10-88" fmla="*/ 349269 h 923906"/>
                  <a:gd name="connsiteX0-89" fmla="*/ 2063 w 918524"/>
                  <a:gd name="connsiteY0-90" fmla="*/ 349269 h 923906"/>
                  <a:gd name="connsiteX1-91" fmla="*/ 264202 w 918524"/>
                  <a:gd name="connsiteY1-92" fmla="*/ 223173 h 923906"/>
                  <a:gd name="connsiteX2-93" fmla="*/ 459262 w 918524"/>
                  <a:gd name="connsiteY2-94" fmla="*/ 0 h 923906"/>
                  <a:gd name="connsiteX3-95" fmla="*/ 654322 w 918524"/>
                  <a:gd name="connsiteY3-96" fmla="*/ 223173 h 923906"/>
                  <a:gd name="connsiteX4-97" fmla="*/ 916461 w 918524"/>
                  <a:gd name="connsiteY4-98" fmla="*/ 349269 h 923906"/>
                  <a:gd name="connsiteX5-99" fmla="*/ 774876 w 918524"/>
                  <a:gd name="connsiteY5-100" fmla="*/ 613293 h 923906"/>
                  <a:gd name="connsiteX6-101" fmla="*/ 741827 w 918524"/>
                  <a:gd name="connsiteY6-102" fmla="*/ 914398 h 923906"/>
                  <a:gd name="connsiteX7-103" fmla="*/ 459262 w 918524"/>
                  <a:gd name="connsiteY7-104" fmla="*/ 854400 h 923906"/>
                  <a:gd name="connsiteX8-105" fmla="*/ 176697 w 918524"/>
                  <a:gd name="connsiteY8-106" fmla="*/ 914398 h 923906"/>
                  <a:gd name="connsiteX9-107" fmla="*/ 143648 w 918524"/>
                  <a:gd name="connsiteY9-108" fmla="*/ 613293 h 923906"/>
                  <a:gd name="connsiteX10-109" fmla="*/ 2063 w 918524"/>
                  <a:gd name="connsiteY10-110" fmla="*/ 349269 h 923906"/>
                  <a:gd name="connsiteX0-111" fmla="*/ 2063 w 918524"/>
                  <a:gd name="connsiteY0-112" fmla="*/ 349269 h 923906"/>
                  <a:gd name="connsiteX1-113" fmla="*/ 264202 w 918524"/>
                  <a:gd name="connsiteY1-114" fmla="*/ 223173 h 923906"/>
                  <a:gd name="connsiteX2-115" fmla="*/ 459262 w 918524"/>
                  <a:gd name="connsiteY2-116" fmla="*/ 0 h 923906"/>
                  <a:gd name="connsiteX3-117" fmla="*/ 654322 w 918524"/>
                  <a:gd name="connsiteY3-118" fmla="*/ 223173 h 923906"/>
                  <a:gd name="connsiteX4-119" fmla="*/ 916461 w 918524"/>
                  <a:gd name="connsiteY4-120" fmla="*/ 349269 h 923906"/>
                  <a:gd name="connsiteX5-121" fmla="*/ 774876 w 918524"/>
                  <a:gd name="connsiteY5-122" fmla="*/ 613293 h 923906"/>
                  <a:gd name="connsiteX6-123" fmla="*/ 741827 w 918524"/>
                  <a:gd name="connsiteY6-124" fmla="*/ 914398 h 923906"/>
                  <a:gd name="connsiteX7-125" fmla="*/ 459262 w 918524"/>
                  <a:gd name="connsiteY7-126" fmla="*/ 854400 h 923906"/>
                  <a:gd name="connsiteX8-127" fmla="*/ 176697 w 918524"/>
                  <a:gd name="connsiteY8-128" fmla="*/ 914398 h 923906"/>
                  <a:gd name="connsiteX9-129" fmla="*/ 143648 w 918524"/>
                  <a:gd name="connsiteY9-130" fmla="*/ 613293 h 923906"/>
                  <a:gd name="connsiteX10-131" fmla="*/ 2063 w 918524"/>
                  <a:gd name="connsiteY10-132" fmla="*/ 349269 h 923906"/>
                  <a:gd name="connsiteX0-133" fmla="*/ 2063 w 918524"/>
                  <a:gd name="connsiteY0-134" fmla="*/ 349269 h 923906"/>
                  <a:gd name="connsiteX1-135" fmla="*/ 264202 w 918524"/>
                  <a:gd name="connsiteY1-136" fmla="*/ 223173 h 923906"/>
                  <a:gd name="connsiteX2-137" fmla="*/ 459262 w 918524"/>
                  <a:gd name="connsiteY2-138" fmla="*/ 0 h 923906"/>
                  <a:gd name="connsiteX3-139" fmla="*/ 654322 w 918524"/>
                  <a:gd name="connsiteY3-140" fmla="*/ 223173 h 923906"/>
                  <a:gd name="connsiteX4-141" fmla="*/ 916461 w 918524"/>
                  <a:gd name="connsiteY4-142" fmla="*/ 349269 h 923906"/>
                  <a:gd name="connsiteX5-143" fmla="*/ 774876 w 918524"/>
                  <a:gd name="connsiteY5-144" fmla="*/ 613293 h 923906"/>
                  <a:gd name="connsiteX6-145" fmla="*/ 741827 w 918524"/>
                  <a:gd name="connsiteY6-146" fmla="*/ 914398 h 923906"/>
                  <a:gd name="connsiteX7-147" fmla="*/ 459262 w 918524"/>
                  <a:gd name="connsiteY7-148" fmla="*/ 854400 h 923906"/>
                  <a:gd name="connsiteX8-149" fmla="*/ 176697 w 918524"/>
                  <a:gd name="connsiteY8-150" fmla="*/ 914398 h 923906"/>
                  <a:gd name="connsiteX9-151" fmla="*/ 143648 w 918524"/>
                  <a:gd name="connsiteY9-152" fmla="*/ 613293 h 923906"/>
                  <a:gd name="connsiteX10-153" fmla="*/ 2063 w 918524"/>
                  <a:gd name="connsiteY10-154" fmla="*/ 349269 h 923906"/>
                </a:gdLst>
                <a:ahLst/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  <a:cxn ang="0">
                    <a:pos x="connsiteX4-9" y="connsiteY4-10"/>
                  </a:cxn>
                  <a:cxn ang="0">
                    <a:pos x="connsiteX5-11" y="connsiteY5-12"/>
                  </a:cxn>
                  <a:cxn ang="0">
                    <a:pos x="connsiteX6-13" y="connsiteY6-14"/>
                  </a:cxn>
                  <a:cxn ang="0">
                    <a:pos x="connsiteX7-15" y="connsiteY7-16"/>
                  </a:cxn>
                  <a:cxn ang="0">
                    <a:pos x="connsiteX8-17" y="connsiteY8-18"/>
                  </a:cxn>
                  <a:cxn ang="0">
                    <a:pos x="connsiteX9-19" y="connsiteY9-20"/>
                  </a:cxn>
                  <a:cxn ang="0">
                    <a:pos x="connsiteX10-21" y="connsiteY10-22"/>
                  </a:cxn>
                </a:cxnLst>
                <a:rect l="l" t="t" r="r" b="b"/>
                <a:pathLst>
                  <a:path w="918524" h="923906">
                    <a:moveTo>
                      <a:pt x="2063" y="349269"/>
                    </a:moveTo>
                    <a:cubicBezTo>
                      <a:pt x="22155" y="284249"/>
                      <a:pt x="188002" y="281384"/>
                      <a:pt x="264202" y="223173"/>
                    </a:cubicBezTo>
                    <a:cubicBezTo>
                      <a:pt x="340402" y="164962"/>
                      <a:pt x="394242" y="0"/>
                      <a:pt x="459262" y="0"/>
                    </a:cubicBezTo>
                    <a:cubicBezTo>
                      <a:pt x="524282" y="0"/>
                      <a:pt x="578122" y="164962"/>
                      <a:pt x="654322" y="223173"/>
                    </a:cubicBezTo>
                    <a:cubicBezTo>
                      <a:pt x="730522" y="281384"/>
                      <a:pt x="896369" y="284249"/>
                      <a:pt x="916461" y="349269"/>
                    </a:cubicBezTo>
                    <a:cubicBezTo>
                      <a:pt x="936553" y="414289"/>
                      <a:pt x="803982" y="519105"/>
                      <a:pt x="774876" y="613293"/>
                    </a:cubicBezTo>
                    <a:cubicBezTo>
                      <a:pt x="745770" y="707481"/>
                      <a:pt x="794429" y="874213"/>
                      <a:pt x="741827" y="914398"/>
                    </a:cubicBezTo>
                    <a:cubicBezTo>
                      <a:pt x="689225" y="954583"/>
                      <a:pt x="553450" y="854400"/>
                      <a:pt x="459262" y="854400"/>
                    </a:cubicBezTo>
                    <a:cubicBezTo>
                      <a:pt x="365074" y="874399"/>
                      <a:pt x="257367" y="928196"/>
                      <a:pt x="176697" y="914398"/>
                    </a:cubicBezTo>
                    <a:cubicBezTo>
                      <a:pt x="96027" y="900600"/>
                      <a:pt x="172754" y="707481"/>
                      <a:pt x="143648" y="613293"/>
                    </a:cubicBezTo>
                    <a:cubicBezTo>
                      <a:pt x="114542" y="519105"/>
                      <a:pt x="-18029" y="414289"/>
                      <a:pt x="2063" y="349269"/>
                    </a:cubicBezTo>
                    <a:close/>
                  </a:path>
                </a:pathLst>
              </a:custGeom>
              <a:solidFill>
                <a:schemeClr val="bg1"/>
              </a:solidFill>
              <a:ln w="15875">
                <a:noFill/>
              </a:ln>
              <a:effectLst>
                <a:outerShdw blurRad="76200" dist="50800" dir="5400000" algn="t" rotWithShape="0">
                  <a:prstClr val="black">
                    <a:alpha val="16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>
                    <a:solidFill>
                      <a:schemeClr val="lt1"/>
                    </a:solidFill>
                  </a:defRPr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>
                  <a:solidFill>
                    <a:schemeClr val="accent1"/>
                  </a:solidFill>
                  <a:latin typeface="zihun35hao-jindianyahei" panose="00000500000000000000" pitchFamily="2" charset="-122"/>
                  <a:ea typeface="zihun35hao-jindianyahei" panose="00000500000000000000" pitchFamily="2" charset="-122"/>
                  <a:sym typeface="zihun35hao-jindianyahei" panose="00000500000000000000" pitchFamily="2" charset="-122"/>
                </a:endParaRPr>
              </a:p>
            </p:txBody>
          </p:sp>
          <p:grpSp>
            <p:nvGrpSpPr>
              <p:cNvPr id="28" name="组合 75">
                <a:extLst>
                  <a:ext uri="{FF2B5EF4-FFF2-40B4-BE49-F238E27FC236}">
                    <a16:creationId xmlns:a16="http://schemas.microsoft.com/office/drawing/2014/main" id="{81221ABE-2F90-44BC-B0C5-F7F40BB1981C}"/>
                  </a:ext>
                </a:extLst>
              </p:cNvPr>
              <p:cNvGrpSpPr/>
              <p:nvPr/>
            </p:nvGrpSpPr>
            <p:grpSpPr>
              <a:xfrm>
                <a:off x="10646778" y="4762829"/>
                <a:ext cx="749726" cy="728735"/>
                <a:chOff x="11012539" y="4493889"/>
                <a:chExt cx="749726" cy="728735"/>
              </a:xfrm>
            </p:grpSpPr>
            <p:sp>
              <p:nvSpPr>
                <p:cNvPr id="29" name="五角星 2">
                  <a:extLst>
                    <a:ext uri="{FF2B5EF4-FFF2-40B4-BE49-F238E27FC236}">
                      <a16:creationId xmlns:a16="http://schemas.microsoft.com/office/drawing/2014/main" id="{9CB9D3EE-75EC-4831-ADFB-DE8AA6FEB09A}"/>
                    </a:ext>
                  </a:extLst>
                </p:cNvPr>
                <p:cNvSpPr/>
                <p:nvPr/>
              </p:nvSpPr>
              <p:spPr>
                <a:xfrm rot="20227648" flipH="1">
                  <a:off x="11012539" y="4493889"/>
                  <a:ext cx="749726" cy="728735"/>
                </a:xfrm>
                <a:custGeom>
                  <a:avLst/>
                  <a:gdLst>
                    <a:gd name="connsiteX0" fmla="*/ 1 w 914400"/>
                    <a:gd name="connsiteY0" fmla="*/ 349269 h 914400"/>
                    <a:gd name="connsiteX1" fmla="*/ 262140 w 914400"/>
                    <a:gd name="connsiteY1" fmla="*/ 223173 h 914400"/>
                    <a:gd name="connsiteX2" fmla="*/ 457200 w 914400"/>
                    <a:gd name="connsiteY2" fmla="*/ 0 h 914400"/>
                    <a:gd name="connsiteX3" fmla="*/ 652260 w 914400"/>
                    <a:gd name="connsiteY3" fmla="*/ 223173 h 914400"/>
                    <a:gd name="connsiteX4" fmla="*/ 914399 w 914400"/>
                    <a:gd name="connsiteY4" fmla="*/ 349269 h 914400"/>
                    <a:gd name="connsiteX5" fmla="*/ 772814 w 914400"/>
                    <a:gd name="connsiteY5" fmla="*/ 613293 h 914400"/>
                    <a:gd name="connsiteX6" fmla="*/ 739765 w 914400"/>
                    <a:gd name="connsiteY6" fmla="*/ 914398 h 914400"/>
                    <a:gd name="connsiteX7" fmla="*/ 457200 w 914400"/>
                    <a:gd name="connsiteY7" fmla="*/ 854400 h 914400"/>
                    <a:gd name="connsiteX8" fmla="*/ 174635 w 914400"/>
                    <a:gd name="connsiteY8" fmla="*/ 914398 h 914400"/>
                    <a:gd name="connsiteX9" fmla="*/ 141586 w 914400"/>
                    <a:gd name="connsiteY9" fmla="*/ 613293 h 914400"/>
                    <a:gd name="connsiteX10" fmla="*/ 1 w 914400"/>
                    <a:gd name="connsiteY10" fmla="*/ 349269 h 914400"/>
                    <a:gd name="connsiteX0-1" fmla="*/ 0 w 914398"/>
                    <a:gd name="connsiteY0-2" fmla="*/ 349269 h 923906"/>
                    <a:gd name="connsiteX1-3" fmla="*/ 262139 w 914398"/>
                    <a:gd name="connsiteY1-4" fmla="*/ 223173 h 923906"/>
                    <a:gd name="connsiteX2-5" fmla="*/ 457199 w 914398"/>
                    <a:gd name="connsiteY2-6" fmla="*/ 0 h 923906"/>
                    <a:gd name="connsiteX3-7" fmla="*/ 652259 w 914398"/>
                    <a:gd name="connsiteY3-8" fmla="*/ 223173 h 923906"/>
                    <a:gd name="connsiteX4-9" fmla="*/ 914398 w 914398"/>
                    <a:gd name="connsiteY4-10" fmla="*/ 349269 h 923906"/>
                    <a:gd name="connsiteX5-11" fmla="*/ 772813 w 914398"/>
                    <a:gd name="connsiteY5-12" fmla="*/ 613293 h 923906"/>
                    <a:gd name="connsiteX6-13" fmla="*/ 739764 w 914398"/>
                    <a:gd name="connsiteY6-14" fmla="*/ 914398 h 923906"/>
                    <a:gd name="connsiteX7-15" fmla="*/ 457199 w 914398"/>
                    <a:gd name="connsiteY7-16" fmla="*/ 854400 h 923906"/>
                    <a:gd name="connsiteX8-17" fmla="*/ 174634 w 914398"/>
                    <a:gd name="connsiteY8-18" fmla="*/ 914398 h 923906"/>
                    <a:gd name="connsiteX9-19" fmla="*/ 141585 w 914398"/>
                    <a:gd name="connsiteY9-20" fmla="*/ 613293 h 923906"/>
                    <a:gd name="connsiteX10-21" fmla="*/ 0 w 914398"/>
                    <a:gd name="connsiteY10-22" fmla="*/ 349269 h 923906"/>
                    <a:gd name="connsiteX0-23" fmla="*/ 0 w 916461"/>
                    <a:gd name="connsiteY0-24" fmla="*/ 349269 h 923906"/>
                    <a:gd name="connsiteX1-25" fmla="*/ 262139 w 916461"/>
                    <a:gd name="connsiteY1-26" fmla="*/ 223173 h 923906"/>
                    <a:gd name="connsiteX2-27" fmla="*/ 457199 w 916461"/>
                    <a:gd name="connsiteY2-28" fmla="*/ 0 h 923906"/>
                    <a:gd name="connsiteX3-29" fmla="*/ 652259 w 916461"/>
                    <a:gd name="connsiteY3-30" fmla="*/ 223173 h 923906"/>
                    <a:gd name="connsiteX4-31" fmla="*/ 914398 w 916461"/>
                    <a:gd name="connsiteY4-32" fmla="*/ 349269 h 923906"/>
                    <a:gd name="connsiteX5-33" fmla="*/ 772813 w 916461"/>
                    <a:gd name="connsiteY5-34" fmla="*/ 613293 h 923906"/>
                    <a:gd name="connsiteX6-35" fmla="*/ 739764 w 916461"/>
                    <a:gd name="connsiteY6-36" fmla="*/ 914398 h 923906"/>
                    <a:gd name="connsiteX7-37" fmla="*/ 457199 w 916461"/>
                    <a:gd name="connsiteY7-38" fmla="*/ 854400 h 923906"/>
                    <a:gd name="connsiteX8-39" fmla="*/ 174634 w 916461"/>
                    <a:gd name="connsiteY8-40" fmla="*/ 914398 h 923906"/>
                    <a:gd name="connsiteX9-41" fmla="*/ 141585 w 916461"/>
                    <a:gd name="connsiteY9-42" fmla="*/ 613293 h 923906"/>
                    <a:gd name="connsiteX10-43" fmla="*/ 0 w 916461"/>
                    <a:gd name="connsiteY10-44" fmla="*/ 349269 h 923906"/>
                    <a:gd name="connsiteX0-45" fmla="*/ 0 w 916461"/>
                    <a:gd name="connsiteY0-46" fmla="*/ 349269 h 923906"/>
                    <a:gd name="connsiteX1-47" fmla="*/ 262139 w 916461"/>
                    <a:gd name="connsiteY1-48" fmla="*/ 223173 h 923906"/>
                    <a:gd name="connsiteX2-49" fmla="*/ 457199 w 916461"/>
                    <a:gd name="connsiteY2-50" fmla="*/ 0 h 923906"/>
                    <a:gd name="connsiteX3-51" fmla="*/ 652259 w 916461"/>
                    <a:gd name="connsiteY3-52" fmla="*/ 223173 h 923906"/>
                    <a:gd name="connsiteX4-53" fmla="*/ 914398 w 916461"/>
                    <a:gd name="connsiteY4-54" fmla="*/ 349269 h 923906"/>
                    <a:gd name="connsiteX5-55" fmla="*/ 772813 w 916461"/>
                    <a:gd name="connsiteY5-56" fmla="*/ 613293 h 923906"/>
                    <a:gd name="connsiteX6-57" fmla="*/ 739764 w 916461"/>
                    <a:gd name="connsiteY6-58" fmla="*/ 914398 h 923906"/>
                    <a:gd name="connsiteX7-59" fmla="*/ 457199 w 916461"/>
                    <a:gd name="connsiteY7-60" fmla="*/ 854400 h 923906"/>
                    <a:gd name="connsiteX8-61" fmla="*/ 174634 w 916461"/>
                    <a:gd name="connsiteY8-62" fmla="*/ 914398 h 923906"/>
                    <a:gd name="connsiteX9-63" fmla="*/ 141585 w 916461"/>
                    <a:gd name="connsiteY9-64" fmla="*/ 613293 h 923906"/>
                    <a:gd name="connsiteX10-65" fmla="*/ 0 w 916461"/>
                    <a:gd name="connsiteY10-66" fmla="*/ 349269 h 923906"/>
                    <a:gd name="connsiteX0-67" fmla="*/ 2063 w 918524"/>
                    <a:gd name="connsiteY0-68" fmla="*/ 349269 h 923906"/>
                    <a:gd name="connsiteX1-69" fmla="*/ 264202 w 918524"/>
                    <a:gd name="connsiteY1-70" fmla="*/ 223173 h 923906"/>
                    <a:gd name="connsiteX2-71" fmla="*/ 459262 w 918524"/>
                    <a:gd name="connsiteY2-72" fmla="*/ 0 h 923906"/>
                    <a:gd name="connsiteX3-73" fmla="*/ 654322 w 918524"/>
                    <a:gd name="connsiteY3-74" fmla="*/ 223173 h 923906"/>
                    <a:gd name="connsiteX4-75" fmla="*/ 916461 w 918524"/>
                    <a:gd name="connsiteY4-76" fmla="*/ 349269 h 923906"/>
                    <a:gd name="connsiteX5-77" fmla="*/ 774876 w 918524"/>
                    <a:gd name="connsiteY5-78" fmla="*/ 613293 h 923906"/>
                    <a:gd name="connsiteX6-79" fmla="*/ 741827 w 918524"/>
                    <a:gd name="connsiteY6-80" fmla="*/ 914398 h 923906"/>
                    <a:gd name="connsiteX7-81" fmla="*/ 459262 w 918524"/>
                    <a:gd name="connsiteY7-82" fmla="*/ 854400 h 923906"/>
                    <a:gd name="connsiteX8-83" fmla="*/ 176697 w 918524"/>
                    <a:gd name="connsiteY8-84" fmla="*/ 914398 h 923906"/>
                    <a:gd name="connsiteX9-85" fmla="*/ 143648 w 918524"/>
                    <a:gd name="connsiteY9-86" fmla="*/ 613293 h 923906"/>
                    <a:gd name="connsiteX10-87" fmla="*/ 2063 w 918524"/>
                    <a:gd name="connsiteY10-88" fmla="*/ 349269 h 923906"/>
                    <a:gd name="connsiteX0-89" fmla="*/ 2063 w 918524"/>
                    <a:gd name="connsiteY0-90" fmla="*/ 349269 h 923906"/>
                    <a:gd name="connsiteX1-91" fmla="*/ 264202 w 918524"/>
                    <a:gd name="connsiteY1-92" fmla="*/ 223173 h 923906"/>
                    <a:gd name="connsiteX2-93" fmla="*/ 459262 w 918524"/>
                    <a:gd name="connsiteY2-94" fmla="*/ 0 h 923906"/>
                    <a:gd name="connsiteX3-95" fmla="*/ 654322 w 918524"/>
                    <a:gd name="connsiteY3-96" fmla="*/ 223173 h 923906"/>
                    <a:gd name="connsiteX4-97" fmla="*/ 916461 w 918524"/>
                    <a:gd name="connsiteY4-98" fmla="*/ 349269 h 923906"/>
                    <a:gd name="connsiteX5-99" fmla="*/ 774876 w 918524"/>
                    <a:gd name="connsiteY5-100" fmla="*/ 613293 h 923906"/>
                    <a:gd name="connsiteX6-101" fmla="*/ 741827 w 918524"/>
                    <a:gd name="connsiteY6-102" fmla="*/ 914398 h 923906"/>
                    <a:gd name="connsiteX7-103" fmla="*/ 459262 w 918524"/>
                    <a:gd name="connsiteY7-104" fmla="*/ 854400 h 923906"/>
                    <a:gd name="connsiteX8-105" fmla="*/ 176697 w 918524"/>
                    <a:gd name="connsiteY8-106" fmla="*/ 914398 h 923906"/>
                    <a:gd name="connsiteX9-107" fmla="*/ 143648 w 918524"/>
                    <a:gd name="connsiteY9-108" fmla="*/ 613293 h 923906"/>
                    <a:gd name="connsiteX10-109" fmla="*/ 2063 w 918524"/>
                    <a:gd name="connsiteY10-110" fmla="*/ 349269 h 923906"/>
                    <a:gd name="connsiteX0-111" fmla="*/ 2063 w 918524"/>
                    <a:gd name="connsiteY0-112" fmla="*/ 349269 h 923906"/>
                    <a:gd name="connsiteX1-113" fmla="*/ 264202 w 918524"/>
                    <a:gd name="connsiteY1-114" fmla="*/ 223173 h 923906"/>
                    <a:gd name="connsiteX2-115" fmla="*/ 459262 w 918524"/>
                    <a:gd name="connsiteY2-116" fmla="*/ 0 h 923906"/>
                    <a:gd name="connsiteX3-117" fmla="*/ 654322 w 918524"/>
                    <a:gd name="connsiteY3-118" fmla="*/ 223173 h 923906"/>
                    <a:gd name="connsiteX4-119" fmla="*/ 916461 w 918524"/>
                    <a:gd name="connsiteY4-120" fmla="*/ 349269 h 923906"/>
                    <a:gd name="connsiteX5-121" fmla="*/ 774876 w 918524"/>
                    <a:gd name="connsiteY5-122" fmla="*/ 613293 h 923906"/>
                    <a:gd name="connsiteX6-123" fmla="*/ 741827 w 918524"/>
                    <a:gd name="connsiteY6-124" fmla="*/ 914398 h 923906"/>
                    <a:gd name="connsiteX7-125" fmla="*/ 459262 w 918524"/>
                    <a:gd name="connsiteY7-126" fmla="*/ 854400 h 923906"/>
                    <a:gd name="connsiteX8-127" fmla="*/ 176697 w 918524"/>
                    <a:gd name="connsiteY8-128" fmla="*/ 914398 h 923906"/>
                    <a:gd name="connsiteX9-129" fmla="*/ 143648 w 918524"/>
                    <a:gd name="connsiteY9-130" fmla="*/ 613293 h 923906"/>
                    <a:gd name="connsiteX10-131" fmla="*/ 2063 w 918524"/>
                    <a:gd name="connsiteY10-132" fmla="*/ 349269 h 923906"/>
                    <a:gd name="connsiteX0-133" fmla="*/ 2063 w 918524"/>
                    <a:gd name="connsiteY0-134" fmla="*/ 349269 h 923906"/>
                    <a:gd name="connsiteX1-135" fmla="*/ 264202 w 918524"/>
                    <a:gd name="connsiteY1-136" fmla="*/ 223173 h 923906"/>
                    <a:gd name="connsiteX2-137" fmla="*/ 459262 w 918524"/>
                    <a:gd name="connsiteY2-138" fmla="*/ 0 h 923906"/>
                    <a:gd name="connsiteX3-139" fmla="*/ 654322 w 918524"/>
                    <a:gd name="connsiteY3-140" fmla="*/ 223173 h 923906"/>
                    <a:gd name="connsiteX4-141" fmla="*/ 916461 w 918524"/>
                    <a:gd name="connsiteY4-142" fmla="*/ 349269 h 923906"/>
                    <a:gd name="connsiteX5-143" fmla="*/ 774876 w 918524"/>
                    <a:gd name="connsiteY5-144" fmla="*/ 613293 h 923906"/>
                    <a:gd name="connsiteX6-145" fmla="*/ 741827 w 918524"/>
                    <a:gd name="connsiteY6-146" fmla="*/ 914398 h 923906"/>
                    <a:gd name="connsiteX7-147" fmla="*/ 459262 w 918524"/>
                    <a:gd name="connsiteY7-148" fmla="*/ 854400 h 923906"/>
                    <a:gd name="connsiteX8-149" fmla="*/ 176697 w 918524"/>
                    <a:gd name="connsiteY8-150" fmla="*/ 914398 h 923906"/>
                    <a:gd name="connsiteX9-151" fmla="*/ 143648 w 918524"/>
                    <a:gd name="connsiteY9-152" fmla="*/ 613293 h 923906"/>
                    <a:gd name="connsiteX10-153" fmla="*/ 2063 w 918524"/>
                    <a:gd name="connsiteY10-154" fmla="*/ 349269 h 923906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  <a:cxn ang="0">
                      <a:pos x="connsiteX4-9" y="connsiteY4-10"/>
                    </a:cxn>
                    <a:cxn ang="0">
                      <a:pos x="connsiteX5-11" y="connsiteY5-12"/>
                    </a:cxn>
                    <a:cxn ang="0">
                      <a:pos x="connsiteX6-13" y="connsiteY6-14"/>
                    </a:cxn>
                    <a:cxn ang="0">
                      <a:pos x="connsiteX7-15" y="connsiteY7-16"/>
                    </a:cxn>
                    <a:cxn ang="0">
                      <a:pos x="connsiteX8-17" y="connsiteY8-18"/>
                    </a:cxn>
                    <a:cxn ang="0">
                      <a:pos x="connsiteX9-19" y="connsiteY9-20"/>
                    </a:cxn>
                    <a:cxn ang="0">
                      <a:pos x="connsiteX10-21" y="connsiteY10-22"/>
                    </a:cxn>
                  </a:cxnLst>
                  <a:rect l="l" t="t" r="r" b="b"/>
                  <a:pathLst>
                    <a:path w="918524" h="923906">
                      <a:moveTo>
                        <a:pt x="2063" y="349269"/>
                      </a:moveTo>
                      <a:cubicBezTo>
                        <a:pt x="22155" y="284249"/>
                        <a:pt x="188002" y="281384"/>
                        <a:pt x="264202" y="223173"/>
                      </a:cubicBezTo>
                      <a:cubicBezTo>
                        <a:pt x="340402" y="164962"/>
                        <a:pt x="394242" y="0"/>
                        <a:pt x="459262" y="0"/>
                      </a:cubicBezTo>
                      <a:cubicBezTo>
                        <a:pt x="524282" y="0"/>
                        <a:pt x="578122" y="164962"/>
                        <a:pt x="654322" y="223173"/>
                      </a:cubicBezTo>
                      <a:cubicBezTo>
                        <a:pt x="730522" y="281384"/>
                        <a:pt x="896369" y="284249"/>
                        <a:pt x="916461" y="349269"/>
                      </a:cubicBezTo>
                      <a:cubicBezTo>
                        <a:pt x="936553" y="414289"/>
                        <a:pt x="803982" y="519105"/>
                        <a:pt x="774876" y="613293"/>
                      </a:cubicBezTo>
                      <a:cubicBezTo>
                        <a:pt x="745770" y="707481"/>
                        <a:pt x="794429" y="874213"/>
                        <a:pt x="741827" y="914398"/>
                      </a:cubicBezTo>
                      <a:cubicBezTo>
                        <a:pt x="689225" y="954583"/>
                        <a:pt x="553450" y="854400"/>
                        <a:pt x="459262" y="854400"/>
                      </a:cubicBezTo>
                      <a:cubicBezTo>
                        <a:pt x="365074" y="874399"/>
                        <a:pt x="257367" y="928196"/>
                        <a:pt x="176697" y="914398"/>
                      </a:cubicBezTo>
                      <a:cubicBezTo>
                        <a:pt x="96027" y="900600"/>
                        <a:pt x="172754" y="707481"/>
                        <a:pt x="143648" y="613293"/>
                      </a:cubicBezTo>
                      <a:cubicBezTo>
                        <a:pt x="114542" y="519105"/>
                        <a:pt x="-18029" y="414289"/>
                        <a:pt x="2063" y="349269"/>
                      </a:cubicBezTo>
                      <a:close/>
                    </a:path>
                  </a:pathLst>
                </a:custGeom>
                <a:solidFill>
                  <a:srgbClr val="8AFA4C"/>
                </a:solidFill>
                <a:ln w="15875">
                  <a:solidFill>
                    <a:schemeClr val="bg1"/>
                  </a:solidFill>
                </a:ln>
                <a:effectLst>
                  <a:innerShdw blurRad="292100">
                    <a:srgbClr val="76CE0C"/>
                  </a:inn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>
                      <a:solidFill>
                        <a:schemeClr val="lt1"/>
                      </a:solidFill>
                    </a:defRPr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350">
                    <a:solidFill>
                      <a:schemeClr val="accent1"/>
                    </a:solidFill>
                    <a:latin typeface="zihun35hao-jindianyahei" panose="00000500000000000000" pitchFamily="2" charset="-122"/>
                    <a:ea typeface="zihun35hao-jindianyahei" panose="00000500000000000000" pitchFamily="2" charset="-122"/>
                    <a:sym typeface="zihun35hao-jindianyahei" panose="00000500000000000000" pitchFamily="2" charset="-122"/>
                  </a:endParaRPr>
                </a:p>
              </p:txBody>
            </p:sp>
            <p:sp>
              <p:nvSpPr>
                <p:cNvPr id="30" name="五角星 2">
                  <a:extLst>
                    <a:ext uri="{FF2B5EF4-FFF2-40B4-BE49-F238E27FC236}">
                      <a16:creationId xmlns:a16="http://schemas.microsoft.com/office/drawing/2014/main" id="{1FBC2129-A203-471A-96C3-52ED3E6091EB}"/>
                    </a:ext>
                  </a:extLst>
                </p:cNvPr>
                <p:cNvSpPr/>
                <p:nvPr/>
              </p:nvSpPr>
              <p:spPr>
                <a:xfrm rot="20424262">
                  <a:off x="11046365" y="4655056"/>
                  <a:ext cx="290576" cy="221980"/>
                </a:xfrm>
                <a:custGeom>
                  <a:avLst/>
                  <a:gdLst>
                    <a:gd name="connsiteX0" fmla="*/ 1 w 914400"/>
                    <a:gd name="connsiteY0" fmla="*/ 349269 h 914400"/>
                    <a:gd name="connsiteX1" fmla="*/ 262140 w 914400"/>
                    <a:gd name="connsiteY1" fmla="*/ 223173 h 914400"/>
                    <a:gd name="connsiteX2" fmla="*/ 457200 w 914400"/>
                    <a:gd name="connsiteY2" fmla="*/ 0 h 914400"/>
                    <a:gd name="connsiteX3" fmla="*/ 652260 w 914400"/>
                    <a:gd name="connsiteY3" fmla="*/ 223173 h 914400"/>
                    <a:gd name="connsiteX4" fmla="*/ 914399 w 914400"/>
                    <a:gd name="connsiteY4" fmla="*/ 349269 h 914400"/>
                    <a:gd name="connsiteX5" fmla="*/ 772814 w 914400"/>
                    <a:gd name="connsiteY5" fmla="*/ 613293 h 914400"/>
                    <a:gd name="connsiteX6" fmla="*/ 739765 w 914400"/>
                    <a:gd name="connsiteY6" fmla="*/ 914398 h 914400"/>
                    <a:gd name="connsiteX7" fmla="*/ 457200 w 914400"/>
                    <a:gd name="connsiteY7" fmla="*/ 854400 h 914400"/>
                    <a:gd name="connsiteX8" fmla="*/ 174635 w 914400"/>
                    <a:gd name="connsiteY8" fmla="*/ 914398 h 914400"/>
                    <a:gd name="connsiteX9" fmla="*/ 141586 w 914400"/>
                    <a:gd name="connsiteY9" fmla="*/ 613293 h 914400"/>
                    <a:gd name="connsiteX10" fmla="*/ 1 w 914400"/>
                    <a:gd name="connsiteY10" fmla="*/ 349269 h 914400"/>
                    <a:gd name="connsiteX0-1" fmla="*/ 0 w 914398"/>
                    <a:gd name="connsiteY0-2" fmla="*/ 349269 h 923906"/>
                    <a:gd name="connsiteX1-3" fmla="*/ 262139 w 914398"/>
                    <a:gd name="connsiteY1-4" fmla="*/ 223173 h 923906"/>
                    <a:gd name="connsiteX2-5" fmla="*/ 457199 w 914398"/>
                    <a:gd name="connsiteY2-6" fmla="*/ 0 h 923906"/>
                    <a:gd name="connsiteX3-7" fmla="*/ 652259 w 914398"/>
                    <a:gd name="connsiteY3-8" fmla="*/ 223173 h 923906"/>
                    <a:gd name="connsiteX4-9" fmla="*/ 914398 w 914398"/>
                    <a:gd name="connsiteY4-10" fmla="*/ 349269 h 923906"/>
                    <a:gd name="connsiteX5-11" fmla="*/ 772813 w 914398"/>
                    <a:gd name="connsiteY5-12" fmla="*/ 613293 h 923906"/>
                    <a:gd name="connsiteX6-13" fmla="*/ 739764 w 914398"/>
                    <a:gd name="connsiteY6-14" fmla="*/ 914398 h 923906"/>
                    <a:gd name="connsiteX7-15" fmla="*/ 457199 w 914398"/>
                    <a:gd name="connsiteY7-16" fmla="*/ 854400 h 923906"/>
                    <a:gd name="connsiteX8-17" fmla="*/ 174634 w 914398"/>
                    <a:gd name="connsiteY8-18" fmla="*/ 914398 h 923906"/>
                    <a:gd name="connsiteX9-19" fmla="*/ 141585 w 914398"/>
                    <a:gd name="connsiteY9-20" fmla="*/ 613293 h 923906"/>
                    <a:gd name="connsiteX10-21" fmla="*/ 0 w 914398"/>
                    <a:gd name="connsiteY10-22" fmla="*/ 349269 h 923906"/>
                    <a:gd name="connsiteX0-23" fmla="*/ 0 w 916461"/>
                    <a:gd name="connsiteY0-24" fmla="*/ 349269 h 923906"/>
                    <a:gd name="connsiteX1-25" fmla="*/ 262139 w 916461"/>
                    <a:gd name="connsiteY1-26" fmla="*/ 223173 h 923906"/>
                    <a:gd name="connsiteX2-27" fmla="*/ 457199 w 916461"/>
                    <a:gd name="connsiteY2-28" fmla="*/ 0 h 923906"/>
                    <a:gd name="connsiteX3-29" fmla="*/ 652259 w 916461"/>
                    <a:gd name="connsiteY3-30" fmla="*/ 223173 h 923906"/>
                    <a:gd name="connsiteX4-31" fmla="*/ 914398 w 916461"/>
                    <a:gd name="connsiteY4-32" fmla="*/ 349269 h 923906"/>
                    <a:gd name="connsiteX5-33" fmla="*/ 772813 w 916461"/>
                    <a:gd name="connsiteY5-34" fmla="*/ 613293 h 923906"/>
                    <a:gd name="connsiteX6-35" fmla="*/ 739764 w 916461"/>
                    <a:gd name="connsiteY6-36" fmla="*/ 914398 h 923906"/>
                    <a:gd name="connsiteX7-37" fmla="*/ 457199 w 916461"/>
                    <a:gd name="connsiteY7-38" fmla="*/ 854400 h 923906"/>
                    <a:gd name="connsiteX8-39" fmla="*/ 174634 w 916461"/>
                    <a:gd name="connsiteY8-40" fmla="*/ 914398 h 923906"/>
                    <a:gd name="connsiteX9-41" fmla="*/ 141585 w 916461"/>
                    <a:gd name="connsiteY9-42" fmla="*/ 613293 h 923906"/>
                    <a:gd name="connsiteX10-43" fmla="*/ 0 w 916461"/>
                    <a:gd name="connsiteY10-44" fmla="*/ 349269 h 923906"/>
                    <a:gd name="connsiteX0-45" fmla="*/ 0 w 916461"/>
                    <a:gd name="connsiteY0-46" fmla="*/ 349269 h 923906"/>
                    <a:gd name="connsiteX1-47" fmla="*/ 262139 w 916461"/>
                    <a:gd name="connsiteY1-48" fmla="*/ 223173 h 923906"/>
                    <a:gd name="connsiteX2-49" fmla="*/ 457199 w 916461"/>
                    <a:gd name="connsiteY2-50" fmla="*/ 0 h 923906"/>
                    <a:gd name="connsiteX3-51" fmla="*/ 652259 w 916461"/>
                    <a:gd name="connsiteY3-52" fmla="*/ 223173 h 923906"/>
                    <a:gd name="connsiteX4-53" fmla="*/ 914398 w 916461"/>
                    <a:gd name="connsiteY4-54" fmla="*/ 349269 h 923906"/>
                    <a:gd name="connsiteX5-55" fmla="*/ 772813 w 916461"/>
                    <a:gd name="connsiteY5-56" fmla="*/ 613293 h 923906"/>
                    <a:gd name="connsiteX6-57" fmla="*/ 739764 w 916461"/>
                    <a:gd name="connsiteY6-58" fmla="*/ 914398 h 923906"/>
                    <a:gd name="connsiteX7-59" fmla="*/ 457199 w 916461"/>
                    <a:gd name="connsiteY7-60" fmla="*/ 854400 h 923906"/>
                    <a:gd name="connsiteX8-61" fmla="*/ 174634 w 916461"/>
                    <a:gd name="connsiteY8-62" fmla="*/ 914398 h 923906"/>
                    <a:gd name="connsiteX9-63" fmla="*/ 141585 w 916461"/>
                    <a:gd name="connsiteY9-64" fmla="*/ 613293 h 923906"/>
                    <a:gd name="connsiteX10-65" fmla="*/ 0 w 916461"/>
                    <a:gd name="connsiteY10-66" fmla="*/ 349269 h 923906"/>
                    <a:gd name="connsiteX0-67" fmla="*/ 2063 w 918524"/>
                    <a:gd name="connsiteY0-68" fmla="*/ 349269 h 923906"/>
                    <a:gd name="connsiteX1-69" fmla="*/ 264202 w 918524"/>
                    <a:gd name="connsiteY1-70" fmla="*/ 223173 h 923906"/>
                    <a:gd name="connsiteX2-71" fmla="*/ 459262 w 918524"/>
                    <a:gd name="connsiteY2-72" fmla="*/ 0 h 923906"/>
                    <a:gd name="connsiteX3-73" fmla="*/ 654322 w 918524"/>
                    <a:gd name="connsiteY3-74" fmla="*/ 223173 h 923906"/>
                    <a:gd name="connsiteX4-75" fmla="*/ 916461 w 918524"/>
                    <a:gd name="connsiteY4-76" fmla="*/ 349269 h 923906"/>
                    <a:gd name="connsiteX5-77" fmla="*/ 774876 w 918524"/>
                    <a:gd name="connsiteY5-78" fmla="*/ 613293 h 923906"/>
                    <a:gd name="connsiteX6-79" fmla="*/ 741827 w 918524"/>
                    <a:gd name="connsiteY6-80" fmla="*/ 914398 h 923906"/>
                    <a:gd name="connsiteX7-81" fmla="*/ 459262 w 918524"/>
                    <a:gd name="connsiteY7-82" fmla="*/ 854400 h 923906"/>
                    <a:gd name="connsiteX8-83" fmla="*/ 176697 w 918524"/>
                    <a:gd name="connsiteY8-84" fmla="*/ 914398 h 923906"/>
                    <a:gd name="connsiteX9-85" fmla="*/ 143648 w 918524"/>
                    <a:gd name="connsiteY9-86" fmla="*/ 613293 h 923906"/>
                    <a:gd name="connsiteX10-87" fmla="*/ 2063 w 918524"/>
                    <a:gd name="connsiteY10-88" fmla="*/ 349269 h 923906"/>
                    <a:gd name="connsiteX0-89" fmla="*/ 2063 w 918524"/>
                    <a:gd name="connsiteY0-90" fmla="*/ 349269 h 923906"/>
                    <a:gd name="connsiteX1-91" fmla="*/ 264202 w 918524"/>
                    <a:gd name="connsiteY1-92" fmla="*/ 223173 h 923906"/>
                    <a:gd name="connsiteX2-93" fmla="*/ 459262 w 918524"/>
                    <a:gd name="connsiteY2-94" fmla="*/ 0 h 923906"/>
                    <a:gd name="connsiteX3-95" fmla="*/ 654322 w 918524"/>
                    <a:gd name="connsiteY3-96" fmla="*/ 223173 h 923906"/>
                    <a:gd name="connsiteX4-97" fmla="*/ 916461 w 918524"/>
                    <a:gd name="connsiteY4-98" fmla="*/ 349269 h 923906"/>
                    <a:gd name="connsiteX5-99" fmla="*/ 774876 w 918524"/>
                    <a:gd name="connsiteY5-100" fmla="*/ 613293 h 923906"/>
                    <a:gd name="connsiteX6-101" fmla="*/ 741827 w 918524"/>
                    <a:gd name="connsiteY6-102" fmla="*/ 914398 h 923906"/>
                    <a:gd name="connsiteX7-103" fmla="*/ 459262 w 918524"/>
                    <a:gd name="connsiteY7-104" fmla="*/ 854400 h 923906"/>
                    <a:gd name="connsiteX8-105" fmla="*/ 176697 w 918524"/>
                    <a:gd name="connsiteY8-106" fmla="*/ 914398 h 923906"/>
                    <a:gd name="connsiteX9-107" fmla="*/ 143648 w 918524"/>
                    <a:gd name="connsiteY9-108" fmla="*/ 613293 h 923906"/>
                    <a:gd name="connsiteX10-109" fmla="*/ 2063 w 918524"/>
                    <a:gd name="connsiteY10-110" fmla="*/ 349269 h 923906"/>
                    <a:gd name="connsiteX0-111" fmla="*/ 2063 w 918524"/>
                    <a:gd name="connsiteY0-112" fmla="*/ 349269 h 923906"/>
                    <a:gd name="connsiteX1-113" fmla="*/ 264202 w 918524"/>
                    <a:gd name="connsiteY1-114" fmla="*/ 223173 h 923906"/>
                    <a:gd name="connsiteX2-115" fmla="*/ 459262 w 918524"/>
                    <a:gd name="connsiteY2-116" fmla="*/ 0 h 923906"/>
                    <a:gd name="connsiteX3-117" fmla="*/ 654322 w 918524"/>
                    <a:gd name="connsiteY3-118" fmla="*/ 223173 h 923906"/>
                    <a:gd name="connsiteX4-119" fmla="*/ 916461 w 918524"/>
                    <a:gd name="connsiteY4-120" fmla="*/ 349269 h 923906"/>
                    <a:gd name="connsiteX5-121" fmla="*/ 774876 w 918524"/>
                    <a:gd name="connsiteY5-122" fmla="*/ 613293 h 923906"/>
                    <a:gd name="connsiteX6-123" fmla="*/ 741827 w 918524"/>
                    <a:gd name="connsiteY6-124" fmla="*/ 914398 h 923906"/>
                    <a:gd name="connsiteX7-125" fmla="*/ 459262 w 918524"/>
                    <a:gd name="connsiteY7-126" fmla="*/ 854400 h 923906"/>
                    <a:gd name="connsiteX8-127" fmla="*/ 176697 w 918524"/>
                    <a:gd name="connsiteY8-128" fmla="*/ 914398 h 923906"/>
                    <a:gd name="connsiteX9-129" fmla="*/ 143648 w 918524"/>
                    <a:gd name="connsiteY9-130" fmla="*/ 613293 h 923906"/>
                    <a:gd name="connsiteX10-131" fmla="*/ 2063 w 918524"/>
                    <a:gd name="connsiteY10-132" fmla="*/ 349269 h 923906"/>
                    <a:gd name="connsiteX0-133" fmla="*/ 2063 w 918524"/>
                    <a:gd name="connsiteY0-134" fmla="*/ 349269 h 923906"/>
                    <a:gd name="connsiteX1-135" fmla="*/ 264202 w 918524"/>
                    <a:gd name="connsiteY1-136" fmla="*/ 223173 h 923906"/>
                    <a:gd name="connsiteX2-137" fmla="*/ 459262 w 918524"/>
                    <a:gd name="connsiteY2-138" fmla="*/ 0 h 923906"/>
                    <a:gd name="connsiteX3-139" fmla="*/ 654322 w 918524"/>
                    <a:gd name="connsiteY3-140" fmla="*/ 223173 h 923906"/>
                    <a:gd name="connsiteX4-141" fmla="*/ 916461 w 918524"/>
                    <a:gd name="connsiteY4-142" fmla="*/ 349269 h 923906"/>
                    <a:gd name="connsiteX5-143" fmla="*/ 774876 w 918524"/>
                    <a:gd name="connsiteY5-144" fmla="*/ 613293 h 923906"/>
                    <a:gd name="connsiteX6-145" fmla="*/ 741827 w 918524"/>
                    <a:gd name="connsiteY6-146" fmla="*/ 914398 h 923906"/>
                    <a:gd name="connsiteX7-147" fmla="*/ 459262 w 918524"/>
                    <a:gd name="connsiteY7-148" fmla="*/ 854400 h 923906"/>
                    <a:gd name="connsiteX8-149" fmla="*/ 176697 w 918524"/>
                    <a:gd name="connsiteY8-150" fmla="*/ 914398 h 923906"/>
                    <a:gd name="connsiteX9-151" fmla="*/ 143648 w 918524"/>
                    <a:gd name="connsiteY9-152" fmla="*/ 613293 h 923906"/>
                    <a:gd name="connsiteX10-153" fmla="*/ 2063 w 918524"/>
                    <a:gd name="connsiteY10-154" fmla="*/ 349269 h 923906"/>
                    <a:gd name="connsiteX0-155" fmla="*/ 654322 w 918524"/>
                    <a:gd name="connsiteY0-156" fmla="*/ 223173 h 923906"/>
                    <a:gd name="connsiteX1-157" fmla="*/ 916461 w 918524"/>
                    <a:gd name="connsiteY1-158" fmla="*/ 349269 h 923906"/>
                    <a:gd name="connsiteX2-159" fmla="*/ 774876 w 918524"/>
                    <a:gd name="connsiteY2-160" fmla="*/ 613293 h 923906"/>
                    <a:gd name="connsiteX3-161" fmla="*/ 741827 w 918524"/>
                    <a:gd name="connsiteY3-162" fmla="*/ 914398 h 923906"/>
                    <a:gd name="connsiteX4-163" fmla="*/ 459262 w 918524"/>
                    <a:gd name="connsiteY4-164" fmla="*/ 854400 h 923906"/>
                    <a:gd name="connsiteX5-165" fmla="*/ 176697 w 918524"/>
                    <a:gd name="connsiteY5-166" fmla="*/ 914398 h 923906"/>
                    <a:gd name="connsiteX6-167" fmla="*/ 143648 w 918524"/>
                    <a:gd name="connsiteY6-168" fmla="*/ 613293 h 923906"/>
                    <a:gd name="connsiteX7-169" fmla="*/ 2063 w 918524"/>
                    <a:gd name="connsiteY7-170" fmla="*/ 349269 h 923906"/>
                    <a:gd name="connsiteX8-171" fmla="*/ 264202 w 918524"/>
                    <a:gd name="connsiteY8-172" fmla="*/ 223173 h 923906"/>
                    <a:gd name="connsiteX9-173" fmla="*/ 459262 w 918524"/>
                    <a:gd name="connsiteY9-174" fmla="*/ 0 h 923906"/>
                    <a:gd name="connsiteX10-175" fmla="*/ 715845 w 918524"/>
                    <a:gd name="connsiteY10-176" fmla="*/ 284696 h 923906"/>
                    <a:gd name="connsiteX0-177" fmla="*/ 916461 w 918524"/>
                    <a:gd name="connsiteY0-178" fmla="*/ 349269 h 923906"/>
                    <a:gd name="connsiteX1-179" fmla="*/ 774876 w 918524"/>
                    <a:gd name="connsiteY1-180" fmla="*/ 613293 h 923906"/>
                    <a:gd name="connsiteX2-181" fmla="*/ 741827 w 918524"/>
                    <a:gd name="connsiteY2-182" fmla="*/ 914398 h 923906"/>
                    <a:gd name="connsiteX3-183" fmla="*/ 459262 w 918524"/>
                    <a:gd name="connsiteY3-184" fmla="*/ 854400 h 923906"/>
                    <a:gd name="connsiteX4-185" fmla="*/ 176697 w 918524"/>
                    <a:gd name="connsiteY4-186" fmla="*/ 914398 h 923906"/>
                    <a:gd name="connsiteX5-187" fmla="*/ 143648 w 918524"/>
                    <a:gd name="connsiteY5-188" fmla="*/ 613293 h 923906"/>
                    <a:gd name="connsiteX6-189" fmla="*/ 2063 w 918524"/>
                    <a:gd name="connsiteY6-190" fmla="*/ 349269 h 923906"/>
                    <a:gd name="connsiteX7-191" fmla="*/ 264202 w 918524"/>
                    <a:gd name="connsiteY7-192" fmla="*/ 223173 h 923906"/>
                    <a:gd name="connsiteX8-193" fmla="*/ 459262 w 918524"/>
                    <a:gd name="connsiteY8-194" fmla="*/ 0 h 923906"/>
                    <a:gd name="connsiteX9-195" fmla="*/ 715845 w 918524"/>
                    <a:gd name="connsiteY9-196" fmla="*/ 284696 h 923906"/>
                    <a:gd name="connsiteX0-197" fmla="*/ 774876 w 774876"/>
                    <a:gd name="connsiteY0-198" fmla="*/ 613293 h 923906"/>
                    <a:gd name="connsiteX1-199" fmla="*/ 741827 w 774876"/>
                    <a:gd name="connsiteY1-200" fmla="*/ 914398 h 923906"/>
                    <a:gd name="connsiteX2-201" fmla="*/ 459262 w 774876"/>
                    <a:gd name="connsiteY2-202" fmla="*/ 854400 h 923906"/>
                    <a:gd name="connsiteX3-203" fmla="*/ 176697 w 774876"/>
                    <a:gd name="connsiteY3-204" fmla="*/ 914398 h 923906"/>
                    <a:gd name="connsiteX4-205" fmla="*/ 143648 w 774876"/>
                    <a:gd name="connsiteY4-206" fmla="*/ 613293 h 923906"/>
                    <a:gd name="connsiteX5-207" fmla="*/ 2063 w 774876"/>
                    <a:gd name="connsiteY5-208" fmla="*/ 349269 h 923906"/>
                    <a:gd name="connsiteX6-209" fmla="*/ 264202 w 774876"/>
                    <a:gd name="connsiteY6-210" fmla="*/ 223173 h 923906"/>
                    <a:gd name="connsiteX7-211" fmla="*/ 459262 w 774876"/>
                    <a:gd name="connsiteY7-212" fmla="*/ 0 h 923906"/>
                    <a:gd name="connsiteX8-213" fmla="*/ 715845 w 774876"/>
                    <a:gd name="connsiteY8-214" fmla="*/ 284696 h 923906"/>
                    <a:gd name="connsiteX0-215" fmla="*/ 741827 w 741827"/>
                    <a:gd name="connsiteY0-216" fmla="*/ 914398 h 923906"/>
                    <a:gd name="connsiteX1-217" fmla="*/ 459262 w 741827"/>
                    <a:gd name="connsiteY1-218" fmla="*/ 854400 h 923906"/>
                    <a:gd name="connsiteX2-219" fmla="*/ 176697 w 741827"/>
                    <a:gd name="connsiteY2-220" fmla="*/ 914398 h 923906"/>
                    <a:gd name="connsiteX3-221" fmla="*/ 143648 w 741827"/>
                    <a:gd name="connsiteY3-222" fmla="*/ 613293 h 923906"/>
                    <a:gd name="connsiteX4-223" fmla="*/ 2063 w 741827"/>
                    <a:gd name="connsiteY4-224" fmla="*/ 349269 h 923906"/>
                    <a:gd name="connsiteX5-225" fmla="*/ 264202 w 741827"/>
                    <a:gd name="connsiteY5-226" fmla="*/ 223173 h 923906"/>
                    <a:gd name="connsiteX6-227" fmla="*/ 459262 w 741827"/>
                    <a:gd name="connsiteY6-228" fmla="*/ 0 h 923906"/>
                    <a:gd name="connsiteX7-229" fmla="*/ 715845 w 741827"/>
                    <a:gd name="connsiteY7-230" fmla="*/ 284696 h 923906"/>
                    <a:gd name="connsiteX0-231" fmla="*/ 459262 w 715845"/>
                    <a:gd name="connsiteY0-232" fmla="*/ 854400 h 916632"/>
                    <a:gd name="connsiteX1-233" fmla="*/ 176697 w 715845"/>
                    <a:gd name="connsiteY1-234" fmla="*/ 914398 h 916632"/>
                    <a:gd name="connsiteX2-235" fmla="*/ 143648 w 715845"/>
                    <a:gd name="connsiteY2-236" fmla="*/ 613293 h 916632"/>
                    <a:gd name="connsiteX3-237" fmla="*/ 2063 w 715845"/>
                    <a:gd name="connsiteY3-238" fmla="*/ 349269 h 916632"/>
                    <a:gd name="connsiteX4-239" fmla="*/ 264202 w 715845"/>
                    <a:gd name="connsiteY4-240" fmla="*/ 223173 h 916632"/>
                    <a:gd name="connsiteX5-241" fmla="*/ 459262 w 715845"/>
                    <a:gd name="connsiteY5-242" fmla="*/ 0 h 916632"/>
                    <a:gd name="connsiteX6-243" fmla="*/ 715845 w 715845"/>
                    <a:gd name="connsiteY6-244" fmla="*/ 284696 h 916632"/>
                    <a:gd name="connsiteX0-245" fmla="*/ 176697 w 715845"/>
                    <a:gd name="connsiteY0-246" fmla="*/ 914398 h 914398"/>
                    <a:gd name="connsiteX1-247" fmla="*/ 143648 w 715845"/>
                    <a:gd name="connsiteY1-248" fmla="*/ 613293 h 914398"/>
                    <a:gd name="connsiteX2-249" fmla="*/ 2063 w 715845"/>
                    <a:gd name="connsiteY2-250" fmla="*/ 349269 h 914398"/>
                    <a:gd name="connsiteX3-251" fmla="*/ 264202 w 715845"/>
                    <a:gd name="connsiteY3-252" fmla="*/ 223173 h 914398"/>
                    <a:gd name="connsiteX4-253" fmla="*/ 459262 w 715845"/>
                    <a:gd name="connsiteY4-254" fmla="*/ 0 h 914398"/>
                    <a:gd name="connsiteX5-255" fmla="*/ 715845 w 715845"/>
                    <a:gd name="connsiteY5-256" fmla="*/ 284696 h 914398"/>
                    <a:gd name="connsiteX0-257" fmla="*/ 143648 w 715845"/>
                    <a:gd name="connsiteY0-258" fmla="*/ 613293 h 613293"/>
                    <a:gd name="connsiteX1-259" fmla="*/ 2063 w 715845"/>
                    <a:gd name="connsiteY1-260" fmla="*/ 349269 h 613293"/>
                    <a:gd name="connsiteX2-261" fmla="*/ 264202 w 715845"/>
                    <a:gd name="connsiteY2-262" fmla="*/ 223173 h 613293"/>
                    <a:gd name="connsiteX3-263" fmla="*/ 459262 w 715845"/>
                    <a:gd name="connsiteY3-264" fmla="*/ 0 h 613293"/>
                    <a:gd name="connsiteX4-265" fmla="*/ 715845 w 715845"/>
                    <a:gd name="connsiteY4-266" fmla="*/ 284696 h 613293"/>
                    <a:gd name="connsiteX0-267" fmla="*/ 0 w 713782"/>
                    <a:gd name="connsiteY0-268" fmla="*/ 349269 h 349269"/>
                    <a:gd name="connsiteX1-269" fmla="*/ 262139 w 713782"/>
                    <a:gd name="connsiteY1-270" fmla="*/ 223173 h 349269"/>
                    <a:gd name="connsiteX2-271" fmla="*/ 457199 w 713782"/>
                    <a:gd name="connsiteY2-272" fmla="*/ 0 h 349269"/>
                    <a:gd name="connsiteX3-273" fmla="*/ 713782 w 713782"/>
                    <a:gd name="connsiteY3-274" fmla="*/ 284696 h 349269"/>
                    <a:gd name="connsiteX0-275" fmla="*/ 0 w 457199"/>
                    <a:gd name="connsiteY0-276" fmla="*/ 349269 h 349269"/>
                    <a:gd name="connsiteX1-277" fmla="*/ 262139 w 457199"/>
                    <a:gd name="connsiteY1-278" fmla="*/ 223173 h 349269"/>
                    <a:gd name="connsiteX2-279" fmla="*/ 457199 w 457199"/>
                    <a:gd name="connsiteY2-280" fmla="*/ 0 h 349269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</a:cxnLst>
                  <a:rect l="l" t="t" r="r" b="b"/>
                  <a:pathLst>
                    <a:path w="457199" h="349269">
                      <a:moveTo>
                        <a:pt x="0" y="349269"/>
                      </a:moveTo>
                      <a:cubicBezTo>
                        <a:pt x="20092" y="284249"/>
                        <a:pt x="185939" y="281384"/>
                        <a:pt x="262139" y="223173"/>
                      </a:cubicBezTo>
                      <a:cubicBezTo>
                        <a:pt x="338339" y="164962"/>
                        <a:pt x="392179" y="0"/>
                        <a:pt x="457199" y="0"/>
                      </a:cubicBezTo>
                    </a:path>
                  </a:pathLst>
                </a:custGeom>
                <a:noFill/>
                <a:ln w="28575" cap="rnd">
                  <a:solidFill>
                    <a:schemeClr val="bg1">
                      <a:alpha val="89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>
                      <a:solidFill>
                        <a:schemeClr val="lt1"/>
                      </a:solidFill>
                    </a:defRPr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350">
                    <a:solidFill>
                      <a:schemeClr val="accent1"/>
                    </a:solidFill>
                    <a:latin typeface="zihun35hao-jindianyahei" panose="00000500000000000000" pitchFamily="2" charset="-122"/>
                    <a:ea typeface="zihun35hao-jindianyahei" panose="00000500000000000000" pitchFamily="2" charset="-122"/>
                    <a:sym typeface="zihun35hao-jindianyahei" panose="00000500000000000000" pitchFamily="2" charset="-122"/>
                  </a:endParaRPr>
                </a:p>
              </p:txBody>
            </p:sp>
            <p:sp>
              <p:nvSpPr>
                <p:cNvPr id="31" name="五角星 2">
                  <a:extLst>
                    <a:ext uri="{FF2B5EF4-FFF2-40B4-BE49-F238E27FC236}">
                      <a16:creationId xmlns:a16="http://schemas.microsoft.com/office/drawing/2014/main" id="{86C0AB23-C38B-4CAC-8231-D03C22D3A4E2}"/>
                    </a:ext>
                  </a:extLst>
                </p:cNvPr>
                <p:cNvSpPr/>
                <p:nvPr/>
              </p:nvSpPr>
              <p:spPr>
                <a:xfrm rot="6997346">
                  <a:off x="11587935" y="4901938"/>
                  <a:ext cx="128719" cy="147271"/>
                </a:xfrm>
                <a:custGeom>
                  <a:avLst/>
                  <a:gdLst>
                    <a:gd name="connsiteX0" fmla="*/ 1 w 914400"/>
                    <a:gd name="connsiteY0" fmla="*/ 349269 h 914400"/>
                    <a:gd name="connsiteX1" fmla="*/ 262140 w 914400"/>
                    <a:gd name="connsiteY1" fmla="*/ 223173 h 914400"/>
                    <a:gd name="connsiteX2" fmla="*/ 457200 w 914400"/>
                    <a:gd name="connsiteY2" fmla="*/ 0 h 914400"/>
                    <a:gd name="connsiteX3" fmla="*/ 652260 w 914400"/>
                    <a:gd name="connsiteY3" fmla="*/ 223173 h 914400"/>
                    <a:gd name="connsiteX4" fmla="*/ 914399 w 914400"/>
                    <a:gd name="connsiteY4" fmla="*/ 349269 h 914400"/>
                    <a:gd name="connsiteX5" fmla="*/ 772814 w 914400"/>
                    <a:gd name="connsiteY5" fmla="*/ 613293 h 914400"/>
                    <a:gd name="connsiteX6" fmla="*/ 739765 w 914400"/>
                    <a:gd name="connsiteY6" fmla="*/ 914398 h 914400"/>
                    <a:gd name="connsiteX7" fmla="*/ 457200 w 914400"/>
                    <a:gd name="connsiteY7" fmla="*/ 854400 h 914400"/>
                    <a:gd name="connsiteX8" fmla="*/ 174635 w 914400"/>
                    <a:gd name="connsiteY8" fmla="*/ 914398 h 914400"/>
                    <a:gd name="connsiteX9" fmla="*/ 141586 w 914400"/>
                    <a:gd name="connsiteY9" fmla="*/ 613293 h 914400"/>
                    <a:gd name="connsiteX10" fmla="*/ 1 w 914400"/>
                    <a:gd name="connsiteY10" fmla="*/ 349269 h 914400"/>
                    <a:gd name="connsiteX0-1" fmla="*/ 0 w 914398"/>
                    <a:gd name="connsiteY0-2" fmla="*/ 349269 h 923906"/>
                    <a:gd name="connsiteX1-3" fmla="*/ 262139 w 914398"/>
                    <a:gd name="connsiteY1-4" fmla="*/ 223173 h 923906"/>
                    <a:gd name="connsiteX2-5" fmla="*/ 457199 w 914398"/>
                    <a:gd name="connsiteY2-6" fmla="*/ 0 h 923906"/>
                    <a:gd name="connsiteX3-7" fmla="*/ 652259 w 914398"/>
                    <a:gd name="connsiteY3-8" fmla="*/ 223173 h 923906"/>
                    <a:gd name="connsiteX4-9" fmla="*/ 914398 w 914398"/>
                    <a:gd name="connsiteY4-10" fmla="*/ 349269 h 923906"/>
                    <a:gd name="connsiteX5-11" fmla="*/ 772813 w 914398"/>
                    <a:gd name="connsiteY5-12" fmla="*/ 613293 h 923906"/>
                    <a:gd name="connsiteX6-13" fmla="*/ 739764 w 914398"/>
                    <a:gd name="connsiteY6-14" fmla="*/ 914398 h 923906"/>
                    <a:gd name="connsiteX7-15" fmla="*/ 457199 w 914398"/>
                    <a:gd name="connsiteY7-16" fmla="*/ 854400 h 923906"/>
                    <a:gd name="connsiteX8-17" fmla="*/ 174634 w 914398"/>
                    <a:gd name="connsiteY8-18" fmla="*/ 914398 h 923906"/>
                    <a:gd name="connsiteX9-19" fmla="*/ 141585 w 914398"/>
                    <a:gd name="connsiteY9-20" fmla="*/ 613293 h 923906"/>
                    <a:gd name="connsiteX10-21" fmla="*/ 0 w 914398"/>
                    <a:gd name="connsiteY10-22" fmla="*/ 349269 h 923906"/>
                    <a:gd name="connsiteX0-23" fmla="*/ 0 w 916461"/>
                    <a:gd name="connsiteY0-24" fmla="*/ 349269 h 923906"/>
                    <a:gd name="connsiteX1-25" fmla="*/ 262139 w 916461"/>
                    <a:gd name="connsiteY1-26" fmla="*/ 223173 h 923906"/>
                    <a:gd name="connsiteX2-27" fmla="*/ 457199 w 916461"/>
                    <a:gd name="connsiteY2-28" fmla="*/ 0 h 923906"/>
                    <a:gd name="connsiteX3-29" fmla="*/ 652259 w 916461"/>
                    <a:gd name="connsiteY3-30" fmla="*/ 223173 h 923906"/>
                    <a:gd name="connsiteX4-31" fmla="*/ 914398 w 916461"/>
                    <a:gd name="connsiteY4-32" fmla="*/ 349269 h 923906"/>
                    <a:gd name="connsiteX5-33" fmla="*/ 772813 w 916461"/>
                    <a:gd name="connsiteY5-34" fmla="*/ 613293 h 923906"/>
                    <a:gd name="connsiteX6-35" fmla="*/ 739764 w 916461"/>
                    <a:gd name="connsiteY6-36" fmla="*/ 914398 h 923906"/>
                    <a:gd name="connsiteX7-37" fmla="*/ 457199 w 916461"/>
                    <a:gd name="connsiteY7-38" fmla="*/ 854400 h 923906"/>
                    <a:gd name="connsiteX8-39" fmla="*/ 174634 w 916461"/>
                    <a:gd name="connsiteY8-40" fmla="*/ 914398 h 923906"/>
                    <a:gd name="connsiteX9-41" fmla="*/ 141585 w 916461"/>
                    <a:gd name="connsiteY9-42" fmla="*/ 613293 h 923906"/>
                    <a:gd name="connsiteX10-43" fmla="*/ 0 w 916461"/>
                    <a:gd name="connsiteY10-44" fmla="*/ 349269 h 923906"/>
                    <a:gd name="connsiteX0-45" fmla="*/ 0 w 916461"/>
                    <a:gd name="connsiteY0-46" fmla="*/ 349269 h 923906"/>
                    <a:gd name="connsiteX1-47" fmla="*/ 262139 w 916461"/>
                    <a:gd name="connsiteY1-48" fmla="*/ 223173 h 923906"/>
                    <a:gd name="connsiteX2-49" fmla="*/ 457199 w 916461"/>
                    <a:gd name="connsiteY2-50" fmla="*/ 0 h 923906"/>
                    <a:gd name="connsiteX3-51" fmla="*/ 652259 w 916461"/>
                    <a:gd name="connsiteY3-52" fmla="*/ 223173 h 923906"/>
                    <a:gd name="connsiteX4-53" fmla="*/ 914398 w 916461"/>
                    <a:gd name="connsiteY4-54" fmla="*/ 349269 h 923906"/>
                    <a:gd name="connsiteX5-55" fmla="*/ 772813 w 916461"/>
                    <a:gd name="connsiteY5-56" fmla="*/ 613293 h 923906"/>
                    <a:gd name="connsiteX6-57" fmla="*/ 739764 w 916461"/>
                    <a:gd name="connsiteY6-58" fmla="*/ 914398 h 923906"/>
                    <a:gd name="connsiteX7-59" fmla="*/ 457199 w 916461"/>
                    <a:gd name="connsiteY7-60" fmla="*/ 854400 h 923906"/>
                    <a:gd name="connsiteX8-61" fmla="*/ 174634 w 916461"/>
                    <a:gd name="connsiteY8-62" fmla="*/ 914398 h 923906"/>
                    <a:gd name="connsiteX9-63" fmla="*/ 141585 w 916461"/>
                    <a:gd name="connsiteY9-64" fmla="*/ 613293 h 923906"/>
                    <a:gd name="connsiteX10-65" fmla="*/ 0 w 916461"/>
                    <a:gd name="connsiteY10-66" fmla="*/ 349269 h 923906"/>
                    <a:gd name="connsiteX0-67" fmla="*/ 2063 w 918524"/>
                    <a:gd name="connsiteY0-68" fmla="*/ 349269 h 923906"/>
                    <a:gd name="connsiteX1-69" fmla="*/ 264202 w 918524"/>
                    <a:gd name="connsiteY1-70" fmla="*/ 223173 h 923906"/>
                    <a:gd name="connsiteX2-71" fmla="*/ 459262 w 918524"/>
                    <a:gd name="connsiteY2-72" fmla="*/ 0 h 923906"/>
                    <a:gd name="connsiteX3-73" fmla="*/ 654322 w 918524"/>
                    <a:gd name="connsiteY3-74" fmla="*/ 223173 h 923906"/>
                    <a:gd name="connsiteX4-75" fmla="*/ 916461 w 918524"/>
                    <a:gd name="connsiteY4-76" fmla="*/ 349269 h 923906"/>
                    <a:gd name="connsiteX5-77" fmla="*/ 774876 w 918524"/>
                    <a:gd name="connsiteY5-78" fmla="*/ 613293 h 923906"/>
                    <a:gd name="connsiteX6-79" fmla="*/ 741827 w 918524"/>
                    <a:gd name="connsiteY6-80" fmla="*/ 914398 h 923906"/>
                    <a:gd name="connsiteX7-81" fmla="*/ 459262 w 918524"/>
                    <a:gd name="connsiteY7-82" fmla="*/ 854400 h 923906"/>
                    <a:gd name="connsiteX8-83" fmla="*/ 176697 w 918524"/>
                    <a:gd name="connsiteY8-84" fmla="*/ 914398 h 923906"/>
                    <a:gd name="connsiteX9-85" fmla="*/ 143648 w 918524"/>
                    <a:gd name="connsiteY9-86" fmla="*/ 613293 h 923906"/>
                    <a:gd name="connsiteX10-87" fmla="*/ 2063 w 918524"/>
                    <a:gd name="connsiteY10-88" fmla="*/ 349269 h 923906"/>
                    <a:gd name="connsiteX0-89" fmla="*/ 2063 w 918524"/>
                    <a:gd name="connsiteY0-90" fmla="*/ 349269 h 923906"/>
                    <a:gd name="connsiteX1-91" fmla="*/ 264202 w 918524"/>
                    <a:gd name="connsiteY1-92" fmla="*/ 223173 h 923906"/>
                    <a:gd name="connsiteX2-93" fmla="*/ 459262 w 918524"/>
                    <a:gd name="connsiteY2-94" fmla="*/ 0 h 923906"/>
                    <a:gd name="connsiteX3-95" fmla="*/ 654322 w 918524"/>
                    <a:gd name="connsiteY3-96" fmla="*/ 223173 h 923906"/>
                    <a:gd name="connsiteX4-97" fmla="*/ 916461 w 918524"/>
                    <a:gd name="connsiteY4-98" fmla="*/ 349269 h 923906"/>
                    <a:gd name="connsiteX5-99" fmla="*/ 774876 w 918524"/>
                    <a:gd name="connsiteY5-100" fmla="*/ 613293 h 923906"/>
                    <a:gd name="connsiteX6-101" fmla="*/ 741827 w 918524"/>
                    <a:gd name="connsiteY6-102" fmla="*/ 914398 h 923906"/>
                    <a:gd name="connsiteX7-103" fmla="*/ 459262 w 918524"/>
                    <a:gd name="connsiteY7-104" fmla="*/ 854400 h 923906"/>
                    <a:gd name="connsiteX8-105" fmla="*/ 176697 w 918524"/>
                    <a:gd name="connsiteY8-106" fmla="*/ 914398 h 923906"/>
                    <a:gd name="connsiteX9-107" fmla="*/ 143648 w 918524"/>
                    <a:gd name="connsiteY9-108" fmla="*/ 613293 h 923906"/>
                    <a:gd name="connsiteX10-109" fmla="*/ 2063 w 918524"/>
                    <a:gd name="connsiteY10-110" fmla="*/ 349269 h 923906"/>
                    <a:gd name="connsiteX0-111" fmla="*/ 2063 w 918524"/>
                    <a:gd name="connsiteY0-112" fmla="*/ 349269 h 923906"/>
                    <a:gd name="connsiteX1-113" fmla="*/ 264202 w 918524"/>
                    <a:gd name="connsiteY1-114" fmla="*/ 223173 h 923906"/>
                    <a:gd name="connsiteX2-115" fmla="*/ 459262 w 918524"/>
                    <a:gd name="connsiteY2-116" fmla="*/ 0 h 923906"/>
                    <a:gd name="connsiteX3-117" fmla="*/ 654322 w 918524"/>
                    <a:gd name="connsiteY3-118" fmla="*/ 223173 h 923906"/>
                    <a:gd name="connsiteX4-119" fmla="*/ 916461 w 918524"/>
                    <a:gd name="connsiteY4-120" fmla="*/ 349269 h 923906"/>
                    <a:gd name="connsiteX5-121" fmla="*/ 774876 w 918524"/>
                    <a:gd name="connsiteY5-122" fmla="*/ 613293 h 923906"/>
                    <a:gd name="connsiteX6-123" fmla="*/ 741827 w 918524"/>
                    <a:gd name="connsiteY6-124" fmla="*/ 914398 h 923906"/>
                    <a:gd name="connsiteX7-125" fmla="*/ 459262 w 918524"/>
                    <a:gd name="connsiteY7-126" fmla="*/ 854400 h 923906"/>
                    <a:gd name="connsiteX8-127" fmla="*/ 176697 w 918524"/>
                    <a:gd name="connsiteY8-128" fmla="*/ 914398 h 923906"/>
                    <a:gd name="connsiteX9-129" fmla="*/ 143648 w 918524"/>
                    <a:gd name="connsiteY9-130" fmla="*/ 613293 h 923906"/>
                    <a:gd name="connsiteX10-131" fmla="*/ 2063 w 918524"/>
                    <a:gd name="connsiteY10-132" fmla="*/ 349269 h 923906"/>
                    <a:gd name="connsiteX0-133" fmla="*/ 2063 w 918524"/>
                    <a:gd name="connsiteY0-134" fmla="*/ 349269 h 923906"/>
                    <a:gd name="connsiteX1-135" fmla="*/ 264202 w 918524"/>
                    <a:gd name="connsiteY1-136" fmla="*/ 223173 h 923906"/>
                    <a:gd name="connsiteX2-137" fmla="*/ 459262 w 918524"/>
                    <a:gd name="connsiteY2-138" fmla="*/ 0 h 923906"/>
                    <a:gd name="connsiteX3-139" fmla="*/ 654322 w 918524"/>
                    <a:gd name="connsiteY3-140" fmla="*/ 223173 h 923906"/>
                    <a:gd name="connsiteX4-141" fmla="*/ 916461 w 918524"/>
                    <a:gd name="connsiteY4-142" fmla="*/ 349269 h 923906"/>
                    <a:gd name="connsiteX5-143" fmla="*/ 774876 w 918524"/>
                    <a:gd name="connsiteY5-144" fmla="*/ 613293 h 923906"/>
                    <a:gd name="connsiteX6-145" fmla="*/ 741827 w 918524"/>
                    <a:gd name="connsiteY6-146" fmla="*/ 914398 h 923906"/>
                    <a:gd name="connsiteX7-147" fmla="*/ 459262 w 918524"/>
                    <a:gd name="connsiteY7-148" fmla="*/ 854400 h 923906"/>
                    <a:gd name="connsiteX8-149" fmla="*/ 176697 w 918524"/>
                    <a:gd name="connsiteY8-150" fmla="*/ 914398 h 923906"/>
                    <a:gd name="connsiteX9-151" fmla="*/ 143648 w 918524"/>
                    <a:gd name="connsiteY9-152" fmla="*/ 613293 h 923906"/>
                    <a:gd name="connsiteX10-153" fmla="*/ 2063 w 918524"/>
                    <a:gd name="connsiteY10-154" fmla="*/ 349269 h 923906"/>
                    <a:gd name="connsiteX0-155" fmla="*/ 654322 w 918524"/>
                    <a:gd name="connsiteY0-156" fmla="*/ 223173 h 923906"/>
                    <a:gd name="connsiteX1-157" fmla="*/ 916461 w 918524"/>
                    <a:gd name="connsiteY1-158" fmla="*/ 349269 h 923906"/>
                    <a:gd name="connsiteX2-159" fmla="*/ 774876 w 918524"/>
                    <a:gd name="connsiteY2-160" fmla="*/ 613293 h 923906"/>
                    <a:gd name="connsiteX3-161" fmla="*/ 741827 w 918524"/>
                    <a:gd name="connsiteY3-162" fmla="*/ 914398 h 923906"/>
                    <a:gd name="connsiteX4-163" fmla="*/ 459262 w 918524"/>
                    <a:gd name="connsiteY4-164" fmla="*/ 854400 h 923906"/>
                    <a:gd name="connsiteX5-165" fmla="*/ 176697 w 918524"/>
                    <a:gd name="connsiteY5-166" fmla="*/ 914398 h 923906"/>
                    <a:gd name="connsiteX6-167" fmla="*/ 143648 w 918524"/>
                    <a:gd name="connsiteY6-168" fmla="*/ 613293 h 923906"/>
                    <a:gd name="connsiteX7-169" fmla="*/ 2063 w 918524"/>
                    <a:gd name="connsiteY7-170" fmla="*/ 349269 h 923906"/>
                    <a:gd name="connsiteX8-171" fmla="*/ 264202 w 918524"/>
                    <a:gd name="connsiteY8-172" fmla="*/ 223173 h 923906"/>
                    <a:gd name="connsiteX9-173" fmla="*/ 459262 w 918524"/>
                    <a:gd name="connsiteY9-174" fmla="*/ 0 h 923906"/>
                    <a:gd name="connsiteX10-175" fmla="*/ 715845 w 918524"/>
                    <a:gd name="connsiteY10-176" fmla="*/ 284696 h 923906"/>
                    <a:gd name="connsiteX0-177" fmla="*/ 916461 w 918524"/>
                    <a:gd name="connsiteY0-178" fmla="*/ 349269 h 923906"/>
                    <a:gd name="connsiteX1-179" fmla="*/ 774876 w 918524"/>
                    <a:gd name="connsiteY1-180" fmla="*/ 613293 h 923906"/>
                    <a:gd name="connsiteX2-181" fmla="*/ 741827 w 918524"/>
                    <a:gd name="connsiteY2-182" fmla="*/ 914398 h 923906"/>
                    <a:gd name="connsiteX3-183" fmla="*/ 459262 w 918524"/>
                    <a:gd name="connsiteY3-184" fmla="*/ 854400 h 923906"/>
                    <a:gd name="connsiteX4-185" fmla="*/ 176697 w 918524"/>
                    <a:gd name="connsiteY4-186" fmla="*/ 914398 h 923906"/>
                    <a:gd name="connsiteX5-187" fmla="*/ 143648 w 918524"/>
                    <a:gd name="connsiteY5-188" fmla="*/ 613293 h 923906"/>
                    <a:gd name="connsiteX6-189" fmla="*/ 2063 w 918524"/>
                    <a:gd name="connsiteY6-190" fmla="*/ 349269 h 923906"/>
                    <a:gd name="connsiteX7-191" fmla="*/ 264202 w 918524"/>
                    <a:gd name="connsiteY7-192" fmla="*/ 223173 h 923906"/>
                    <a:gd name="connsiteX8-193" fmla="*/ 459262 w 918524"/>
                    <a:gd name="connsiteY8-194" fmla="*/ 0 h 923906"/>
                    <a:gd name="connsiteX9-195" fmla="*/ 715845 w 918524"/>
                    <a:gd name="connsiteY9-196" fmla="*/ 284696 h 923906"/>
                    <a:gd name="connsiteX0-197" fmla="*/ 774876 w 774876"/>
                    <a:gd name="connsiteY0-198" fmla="*/ 613293 h 923906"/>
                    <a:gd name="connsiteX1-199" fmla="*/ 741827 w 774876"/>
                    <a:gd name="connsiteY1-200" fmla="*/ 914398 h 923906"/>
                    <a:gd name="connsiteX2-201" fmla="*/ 459262 w 774876"/>
                    <a:gd name="connsiteY2-202" fmla="*/ 854400 h 923906"/>
                    <a:gd name="connsiteX3-203" fmla="*/ 176697 w 774876"/>
                    <a:gd name="connsiteY3-204" fmla="*/ 914398 h 923906"/>
                    <a:gd name="connsiteX4-205" fmla="*/ 143648 w 774876"/>
                    <a:gd name="connsiteY4-206" fmla="*/ 613293 h 923906"/>
                    <a:gd name="connsiteX5-207" fmla="*/ 2063 w 774876"/>
                    <a:gd name="connsiteY5-208" fmla="*/ 349269 h 923906"/>
                    <a:gd name="connsiteX6-209" fmla="*/ 264202 w 774876"/>
                    <a:gd name="connsiteY6-210" fmla="*/ 223173 h 923906"/>
                    <a:gd name="connsiteX7-211" fmla="*/ 459262 w 774876"/>
                    <a:gd name="connsiteY7-212" fmla="*/ 0 h 923906"/>
                    <a:gd name="connsiteX8-213" fmla="*/ 715845 w 774876"/>
                    <a:gd name="connsiteY8-214" fmla="*/ 284696 h 923906"/>
                    <a:gd name="connsiteX0-215" fmla="*/ 741827 w 741827"/>
                    <a:gd name="connsiteY0-216" fmla="*/ 914398 h 923906"/>
                    <a:gd name="connsiteX1-217" fmla="*/ 459262 w 741827"/>
                    <a:gd name="connsiteY1-218" fmla="*/ 854400 h 923906"/>
                    <a:gd name="connsiteX2-219" fmla="*/ 176697 w 741827"/>
                    <a:gd name="connsiteY2-220" fmla="*/ 914398 h 923906"/>
                    <a:gd name="connsiteX3-221" fmla="*/ 143648 w 741827"/>
                    <a:gd name="connsiteY3-222" fmla="*/ 613293 h 923906"/>
                    <a:gd name="connsiteX4-223" fmla="*/ 2063 w 741827"/>
                    <a:gd name="connsiteY4-224" fmla="*/ 349269 h 923906"/>
                    <a:gd name="connsiteX5-225" fmla="*/ 264202 w 741827"/>
                    <a:gd name="connsiteY5-226" fmla="*/ 223173 h 923906"/>
                    <a:gd name="connsiteX6-227" fmla="*/ 459262 w 741827"/>
                    <a:gd name="connsiteY6-228" fmla="*/ 0 h 923906"/>
                    <a:gd name="connsiteX7-229" fmla="*/ 715845 w 741827"/>
                    <a:gd name="connsiteY7-230" fmla="*/ 284696 h 923906"/>
                    <a:gd name="connsiteX0-231" fmla="*/ 459262 w 715845"/>
                    <a:gd name="connsiteY0-232" fmla="*/ 854400 h 916632"/>
                    <a:gd name="connsiteX1-233" fmla="*/ 176697 w 715845"/>
                    <a:gd name="connsiteY1-234" fmla="*/ 914398 h 916632"/>
                    <a:gd name="connsiteX2-235" fmla="*/ 143648 w 715845"/>
                    <a:gd name="connsiteY2-236" fmla="*/ 613293 h 916632"/>
                    <a:gd name="connsiteX3-237" fmla="*/ 2063 w 715845"/>
                    <a:gd name="connsiteY3-238" fmla="*/ 349269 h 916632"/>
                    <a:gd name="connsiteX4-239" fmla="*/ 264202 w 715845"/>
                    <a:gd name="connsiteY4-240" fmla="*/ 223173 h 916632"/>
                    <a:gd name="connsiteX5-241" fmla="*/ 459262 w 715845"/>
                    <a:gd name="connsiteY5-242" fmla="*/ 0 h 916632"/>
                    <a:gd name="connsiteX6-243" fmla="*/ 715845 w 715845"/>
                    <a:gd name="connsiteY6-244" fmla="*/ 284696 h 916632"/>
                    <a:gd name="connsiteX0-245" fmla="*/ 176697 w 715845"/>
                    <a:gd name="connsiteY0-246" fmla="*/ 914398 h 914398"/>
                    <a:gd name="connsiteX1-247" fmla="*/ 143648 w 715845"/>
                    <a:gd name="connsiteY1-248" fmla="*/ 613293 h 914398"/>
                    <a:gd name="connsiteX2-249" fmla="*/ 2063 w 715845"/>
                    <a:gd name="connsiteY2-250" fmla="*/ 349269 h 914398"/>
                    <a:gd name="connsiteX3-251" fmla="*/ 264202 w 715845"/>
                    <a:gd name="connsiteY3-252" fmla="*/ 223173 h 914398"/>
                    <a:gd name="connsiteX4-253" fmla="*/ 459262 w 715845"/>
                    <a:gd name="connsiteY4-254" fmla="*/ 0 h 914398"/>
                    <a:gd name="connsiteX5-255" fmla="*/ 715845 w 715845"/>
                    <a:gd name="connsiteY5-256" fmla="*/ 284696 h 914398"/>
                    <a:gd name="connsiteX0-257" fmla="*/ 143648 w 715845"/>
                    <a:gd name="connsiteY0-258" fmla="*/ 613293 h 613293"/>
                    <a:gd name="connsiteX1-259" fmla="*/ 2063 w 715845"/>
                    <a:gd name="connsiteY1-260" fmla="*/ 349269 h 613293"/>
                    <a:gd name="connsiteX2-261" fmla="*/ 264202 w 715845"/>
                    <a:gd name="connsiteY2-262" fmla="*/ 223173 h 613293"/>
                    <a:gd name="connsiteX3-263" fmla="*/ 459262 w 715845"/>
                    <a:gd name="connsiteY3-264" fmla="*/ 0 h 613293"/>
                    <a:gd name="connsiteX4-265" fmla="*/ 715845 w 715845"/>
                    <a:gd name="connsiteY4-266" fmla="*/ 284696 h 613293"/>
                    <a:gd name="connsiteX0-267" fmla="*/ 0 w 713782"/>
                    <a:gd name="connsiteY0-268" fmla="*/ 349269 h 349269"/>
                    <a:gd name="connsiteX1-269" fmla="*/ 262139 w 713782"/>
                    <a:gd name="connsiteY1-270" fmla="*/ 223173 h 349269"/>
                    <a:gd name="connsiteX2-271" fmla="*/ 457199 w 713782"/>
                    <a:gd name="connsiteY2-272" fmla="*/ 0 h 349269"/>
                    <a:gd name="connsiteX3-273" fmla="*/ 713782 w 713782"/>
                    <a:gd name="connsiteY3-274" fmla="*/ 284696 h 349269"/>
                    <a:gd name="connsiteX0-275" fmla="*/ 0 w 457199"/>
                    <a:gd name="connsiteY0-276" fmla="*/ 349269 h 349269"/>
                    <a:gd name="connsiteX1-277" fmla="*/ 262139 w 457199"/>
                    <a:gd name="connsiteY1-278" fmla="*/ 223173 h 349269"/>
                    <a:gd name="connsiteX2-279" fmla="*/ 457199 w 457199"/>
                    <a:gd name="connsiteY2-280" fmla="*/ 0 h 349269"/>
                    <a:gd name="connsiteX0-281" fmla="*/ 0 w 195060"/>
                    <a:gd name="connsiteY0-282" fmla="*/ 223173 h 223173"/>
                    <a:gd name="connsiteX1-283" fmla="*/ 195060 w 195060"/>
                    <a:gd name="connsiteY1-284" fmla="*/ 0 h 223173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</a:cxnLst>
                  <a:rect l="l" t="t" r="r" b="b"/>
                  <a:pathLst>
                    <a:path w="195060" h="223173">
                      <a:moveTo>
                        <a:pt x="0" y="223173"/>
                      </a:moveTo>
                      <a:cubicBezTo>
                        <a:pt x="76200" y="164962"/>
                        <a:pt x="130040" y="0"/>
                        <a:pt x="195060" y="0"/>
                      </a:cubicBezTo>
                    </a:path>
                  </a:pathLst>
                </a:custGeom>
                <a:noFill/>
                <a:ln w="28575" cap="rnd">
                  <a:solidFill>
                    <a:schemeClr val="bg1">
                      <a:alpha val="69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>
                      <a:solidFill>
                        <a:schemeClr val="lt1"/>
                      </a:solidFill>
                    </a:defRPr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350">
                    <a:solidFill>
                      <a:schemeClr val="accent1"/>
                    </a:solidFill>
                    <a:latin typeface="zihun35hao-jindianyahei" panose="00000500000000000000" pitchFamily="2" charset="-122"/>
                    <a:ea typeface="zihun35hao-jindianyahei" panose="00000500000000000000" pitchFamily="2" charset="-122"/>
                    <a:sym typeface="zihun35hao-jindianyahei" panose="00000500000000000000" pitchFamily="2" charset="-122"/>
                  </a:endParaRPr>
                </a:p>
              </p:txBody>
            </p:sp>
          </p:grpSp>
        </p:grpSp>
      </p:grpSp>
      <p:sp>
        <p:nvSpPr>
          <p:cNvPr id="19" name="TextBox 18"/>
          <p:cNvSpPr txBox="1"/>
          <p:nvPr/>
        </p:nvSpPr>
        <p:spPr>
          <a:xfrm>
            <a:off x="354167" y="325302"/>
            <a:ext cx="5644261" cy="2123658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extrusionH="57150">
              <a:bevelT h="25400" prst="softRound"/>
            </a:sp3d>
          </a:bodyPr>
          <a:lstStyle/>
          <a:p>
            <a:pPr algn="ctr"/>
            <a:r>
              <a:rPr lang="en-US" sz="6600" b="1">
                <a:solidFill>
                  <a:schemeClr val="accent1">
                    <a:lumMod val="50000"/>
                  </a:schemeClr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  <a:latin typeface="UTM Colossalis" panose="02040603050506020204" pitchFamily="18" charset="0"/>
              </a:rPr>
              <a:t>Điều bạn </a:t>
            </a:r>
          </a:p>
          <a:p>
            <a:pPr algn="ctr"/>
            <a:r>
              <a:rPr lang="en-US" sz="6600" b="1">
                <a:solidFill>
                  <a:schemeClr val="accent1">
                    <a:lumMod val="50000"/>
                  </a:schemeClr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  <a:latin typeface="UTM Colossalis" panose="02040603050506020204" pitchFamily="18" charset="0"/>
              </a:rPr>
              <a:t>chưa biết ?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1151436" y="3487497"/>
            <a:ext cx="404972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>
                <a:solidFill>
                  <a:srgbClr val="C00000"/>
                </a:solidFill>
                <a:latin typeface="UTM Alexander" panose="02040603050506020204" pitchFamily="18" charset="0"/>
              </a:rPr>
              <a:t>Động vật có </a:t>
            </a:r>
          </a:p>
          <a:p>
            <a:pPr algn="ctr"/>
            <a:r>
              <a:rPr lang="en-US" sz="4800">
                <a:solidFill>
                  <a:srgbClr val="C00000"/>
                </a:solidFill>
                <a:latin typeface="UTM Alexander" panose="02040603050506020204" pitchFamily="18" charset="0"/>
              </a:rPr>
              <a:t>thể nhịn ăn bao lâu?</a:t>
            </a:r>
          </a:p>
        </p:txBody>
      </p:sp>
      <p:pic>
        <p:nvPicPr>
          <p:cNvPr id="20" name="Picture 2" descr="Cartoon happy school boy waving hand Premium Vector">
            <a:extLst>
              <a:ext uri="{FF2B5EF4-FFF2-40B4-BE49-F238E27FC236}">
                <a16:creationId xmlns:a16="http://schemas.microsoft.com/office/drawing/2014/main" id="{51548C84-7917-4C44-B61B-B5617437C5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>
                        <a14:foregroundMark x1="51702" y1="31789" x2="57234" y2="38658"/>
                        <a14:foregroundMark x1="51064" y1="85304" x2="51064" y2="85304"/>
                        <a14:foregroundMark x1="37660" y1="88179" x2="37660" y2="8817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2296" y="1425389"/>
            <a:ext cx="5115470" cy="585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7369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37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80864" cy="6858594"/>
          </a:xfrm>
          <a:prstGeom prst="rect">
            <a:avLst/>
          </a:prstGeom>
        </p:spPr>
      </p:pic>
      <p:pic>
        <p:nvPicPr>
          <p:cNvPr id="2" name="y2meta.com-Các Loài Động Vật Có Thể Sống Thiếu Thức Ăn Trong Bao Lâu-(1080p60) (online-video-cutter.com)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08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23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80864" cy="6858594"/>
          </a:xfrm>
          <a:prstGeom prst="rect">
            <a:avLst/>
          </a:prstGeom>
        </p:spPr>
      </p:pic>
      <p:grpSp>
        <p:nvGrpSpPr>
          <p:cNvPr id="23" name="Group 22">
            <a:extLst>
              <a:ext uri="{FF2B5EF4-FFF2-40B4-BE49-F238E27FC236}">
                <a16:creationId xmlns:a16="http://schemas.microsoft.com/office/drawing/2014/main" id="{A1030767-7065-4315-B5DF-D55CE56BB35F}"/>
              </a:ext>
            </a:extLst>
          </p:cNvPr>
          <p:cNvGrpSpPr/>
          <p:nvPr/>
        </p:nvGrpSpPr>
        <p:grpSpPr>
          <a:xfrm>
            <a:off x="-190500" y="2482759"/>
            <a:ext cx="6280932" cy="4305300"/>
            <a:chOff x="1860056" y="218369"/>
            <a:chExt cx="8193455" cy="4844909"/>
          </a:xfrm>
        </p:grpSpPr>
        <p:pic>
          <p:nvPicPr>
            <p:cNvPr id="24" name="图片 96">
              <a:extLst>
                <a:ext uri="{FF2B5EF4-FFF2-40B4-BE49-F238E27FC236}">
                  <a16:creationId xmlns:a16="http://schemas.microsoft.com/office/drawing/2014/main" id="{5B2D5872-215A-4563-9798-7BF47326BDC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8309" r="63387" b="43217"/>
            <a:stretch>
              <a:fillRect/>
            </a:stretch>
          </p:blipFill>
          <p:spPr>
            <a:xfrm>
              <a:off x="1860056" y="218369"/>
              <a:ext cx="8193455" cy="4844909"/>
            </a:xfrm>
            <a:prstGeom prst="rect">
              <a:avLst/>
            </a:prstGeom>
          </p:spPr>
        </p:pic>
        <p:grpSp>
          <p:nvGrpSpPr>
            <p:cNvPr id="25" name="组合 67">
              <a:extLst>
                <a:ext uri="{FF2B5EF4-FFF2-40B4-BE49-F238E27FC236}">
                  <a16:creationId xmlns:a16="http://schemas.microsoft.com/office/drawing/2014/main" id="{1C8F6427-7F04-4792-BC1F-1E7F920CCEBA}"/>
                </a:ext>
              </a:extLst>
            </p:cNvPr>
            <p:cNvGrpSpPr/>
            <p:nvPr/>
          </p:nvGrpSpPr>
          <p:grpSpPr>
            <a:xfrm rot="2224307">
              <a:off x="6139339" y="955660"/>
              <a:ext cx="479816" cy="470993"/>
              <a:chOff x="10646778" y="4753862"/>
              <a:chExt cx="751521" cy="737702"/>
            </a:xfrm>
          </p:grpSpPr>
          <p:sp>
            <p:nvSpPr>
              <p:cNvPr id="32" name="五角星 2">
                <a:extLst>
                  <a:ext uri="{FF2B5EF4-FFF2-40B4-BE49-F238E27FC236}">
                    <a16:creationId xmlns:a16="http://schemas.microsoft.com/office/drawing/2014/main" id="{5DF0DA58-34A4-4152-9363-DFC06055D978}"/>
                  </a:ext>
                </a:extLst>
              </p:cNvPr>
              <p:cNvSpPr/>
              <p:nvPr/>
            </p:nvSpPr>
            <p:spPr>
              <a:xfrm rot="20227648" flipH="1">
                <a:off x="10648573" y="4753862"/>
                <a:ext cx="749726" cy="728735"/>
              </a:xfrm>
              <a:custGeom>
                <a:avLst/>
                <a:gdLst>
                  <a:gd name="connsiteX0" fmla="*/ 1 w 914400"/>
                  <a:gd name="connsiteY0" fmla="*/ 349269 h 914400"/>
                  <a:gd name="connsiteX1" fmla="*/ 262140 w 914400"/>
                  <a:gd name="connsiteY1" fmla="*/ 223173 h 914400"/>
                  <a:gd name="connsiteX2" fmla="*/ 457200 w 914400"/>
                  <a:gd name="connsiteY2" fmla="*/ 0 h 914400"/>
                  <a:gd name="connsiteX3" fmla="*/ 652260 w 914400"/>
                  <a:gd name="connsiteY3" fmla="*/ 223173 h 914400"/>
                  <a:gd name="connsiteX4" fmla="*/ 914399 w 914400"/>
                  <a:gd name="connsiteY4" fmla="*/ 349269 h 914400"/>
                  <a:gd name="connsiteX5" fmla="*/ 772814 w 914400"/>
                  <a:gd name="connsiteY5" fmla="*/ 613293 h 914400"/>
                  <a:gd name="connsiteX6" fmla="*/ 739765 w 914400"/>
                  <a:gd name="connsiteY6" fmla="*/ 914398 h 914400"/>
                  <a:gd name="connsiteX7" fmla="*/ 457200 w 914400"/>
                  <a:gd name="connsiteY7" fmla="*/ 854400 h 914400"/>
                  <a:gd name="connsiteX8" fmla="*/ 174635 w 914400"/>
                  <a:gd name="connsiteY8" fmla="*/ 914398 h 914400"/>
                  <a:gd name="connsiteX9" fmla="*/ 141586 w 914400"/>
                  <a:gd name="connsiteY9" fmla="*/ 613293 h 914400"/>
                  <a:gd name="connsiteX10" fmla="*/ 1 w 914400"/>
                  <a:gd name="connsiteY10" fmla="*/ 349269 h 914400"/>
                  <a:gd name="connsiteX0-1" fmla="*/ 0 w 914398"/>
                  <a:gd name="connsiteY0-2" fmla="*/ 349269 h 923906"/>
                  <a:gd name="connsiteX1-3" fmla="*/ 262139 w 914398"/>
                  <a:gd name="connsiteY1-4" fmla="*/ 223173 h 923906"/>
                  <a:gd name="connsiteX2-5" fmla="*/ 457199 w 914398"/>
                  <a:gd name="connsiteY2-6" fmla="*/ 0 h 923906"/>
                  <a:gd name="connsiteX3-7" fmla="*/ 652259 w 914398"/>
                  <a:gd name="connsiteY3-8" fmla="*/ 223173 h 923906"/>
                  <a:gd name="connsiteX4-9" fmla="*/ 914398 w 914398"/>
                  <a:gd name="connsiteY4-10" fmla="*/ 349269 h 923906"/>
                  <a:gd name="connsiteX5-11" fmla="*/ 772813 w 914398"/>
                  <a:gd name="connsiteY5-12" fmla="*/ 613293 h 923906"/>
                  <a:gd name="connsiteX6-13" fmla="*/ 739764 w 914398"/>
                  <a:gd name="connsiteY6-14" fmla="*/ 914398 h 923906"/>
                  <a:gd name="connsiteX7-15" fmla="*/ 457199 w 914398"/>
                  <a:gd name="connsiteY7-16" fmla="*/ 854400 h 923906"/>
                  <a:gd name="connsiteX8-17" fmla="*/ 174634 w 914398"/>
                  <a:gd name="connsiteY8-18" fmla="*/ 914398 h 923906"/>
                  <a:gd name="connsiteX9-19" fmla="*/ 141585 w 914398"/>
                  <a:gd name="connsiteY9-20" fmla="*/ 613293 h 923906"/>
                  <a:gd name="connsiteX10-21" fmla="*/ 0 w 914398"/>
                  <a:gd name="connsiteY10-22" fmla="*/ 349269 h 923906"/>
                  <a:gd name="connsiteX0-23" fmla="*/ 0 w 916461"/>
                  <a:gd name="connsiteY0-24" fmla="*/ 349269 h 923906"/>
                  <a:gd name="connsiteX1-25" fmla="*/ 262139 w 916461"/>
                  <a:gd name="connsiteY1-26" fmla="*/ 223173 h 923906"/>
                  <a:gd name="connsiteX2-27" fmla="*/ 457199 w 916461"/>
                  <a:gd name="connsiteY2-28" fmla="*/ 0 h 923906"/>
                  <a:gd name="connsiteX3-29" fmla="*/ 652259 w 916461"/>
                  <a:gd name="connsiteY3-30" fmla="*/ 223173 h 923906"/>
                  <a:gd name="connsiteX4-31" fmla="*/ 914398 w 916461"/>
                  <a:gd name="connsiteY4-32" fmla="*/ 349269 h 923906"/>
                  <a:gd name="connsiteX5-33" fmla="*/ 772813 w 916461"/>
                  <a:gd name="connsiteY5-34" fmla="*/ 613293 h 923906"/>
                  <a:gd name="connsiteX6-35" fmla="*/ 739764 w 916461"/>
                  <a:gd name="connsiteY6-36" fmla="*/ 914398 h 923906"/>
                  <a:gd name="connsiteX7-37" fmla="*/ 457199 w 916461"/>
                  <a:gd name="connsiteY7-38" fmla="*/ 854400 h 923906"/>
                  <a:gd name="connsiteX8-39" fmla="*/ 174634 w 916461"/>
                  <a:gd name="connsiteY8-40" fmla="*/ 914398 h 923906"/>
                  <a:gd name="connsiteX9-41" fmla="*/ 141585 w 916461"/>
                  <a:gd name="connsiteY9-42" fmla="*/ 613293 h 923906"/>
                  <a:gd name="connsiteX10-43" fmla="*/ 0 w 916461"/>
                  <a:gd name="connsiteY10-44" fmla="*/ 349269 h 923906"/>
                  <a:gd name="connsiteX0-45" fmla="*/ 0 w 916461"/>
                  <a:gd name="connsiteY0-46" fmla="*/ 349269 h 923906"/>
                  <a:gd name="connsiteX1-47" fmla="*/ 262139 w 916461"/>
                  <a:gd name="connsiteY1-48" fmla="*/ 223173 h 923906"/>
                  <a:gd name="connsiteX2-49" fmla="*/ 457199 w 916461"/>
                  <a:gd name="connsiteY2-50" fmla="*/ 0 h 923906"/>
                  <a:gd name="connsiteX3-51" fmla="*/ 652259 w 916461"/>
                  <a:gd name="connsiteY3-52" fmla="*/ 223173 h 923906"/>
                  <a:gd name="connsiteX4-53" fmla="*/ 914398 w 916461"/>
                  <a:gd name="connsiteY4-54" fmla="*/ 349269 h 923906"/>
                  <a:gd name="connsiteX5-55" fmla="*/ 772813 w 916461"/>
                  <a:gd name="connsiteY5-56" fmla="*/ 613293 h 923906"/>
                  <a:gd name="connsiteX6-57" fmla="*/ 739764 w 916461"/>
                  <a:gd name="connsiteY6-58" fmla="*/ 914398 h 923906"/>
                  <a:gd name="connsiteX7-59" fmla="*/ 457199 w 916461"/>
                  <a:gd name="connsiteY7-60" fmla="*/ 854400 h 923906"/>
                  <a:gd name="connsiteX8-61" fmla="*/ 174634 w 916461"/>
                  <a:gd name="connsiteY8-62" fmla="*/ 914398 h 923906"/>
                  <a:gd name="connsiteX9-63" fmla="*/ 141585 w 916461"/>
                  <a:gd name="connsiteY9-64" fmla="*/ 613293 h 923906"/>
                  <a:gd name="connsiteX10-65" fmla="*/ 0 w 916461"/>
                  <a:gd name="connsiteY10-66" fmla="*/ 349269 h 923906"/>
                  <a:gd name="connsiteX0-67" fmla="*/ 2063 w 918524"/>
                  <a:gd name="connsiteY0-68" fmla="*/ 349269 h 923906"/>
                  <a:gd name="connsiteX1-69" fmla="*/ 264202 w 918524"/>
                  <a:gd name="connsiteY1-70" fmla="*/ 223173 h 923906"/>
                  <a:gd name="connsiteX2-71" fmla="*/ 459262 w 918524"/>
                  <a:gd name="connsiteY2-72" fmla="*/ 0 h 923906"/>
                  <a:gd name="connsiteX3-73" fmla="*/ 654322 w 918524"/>
                  <a:gd name="connsiteY3-74" fmla="*/ 223173 h 923906"/>
                  <a:gd name="connsiteX4-75" fmla="*/ 916461 w 918524"/>
                  <a:gd name="connsiteY4-76" fmla="*/ 349269 h 923906"/>
                  <a:gd name="connsiteX5-77" fmla="*/ 774876 w 918524"/>
                  <a:gd name="connsiteY5-78" fmla="*/ 613293 h 923906"/>
                  <a:gd name="connsiteX6-79" fmla="*/ 741827 w 918524"/>
                  <a:gd name="connsiteY6-80" fmla="*/ 914398 h 923906"/>
                  <a:gd name="connsiteX7-81" fmla="*/ 459262 w 918524"/>
                  <a:gd name="connsiteY7-82" fmla="*/ 854400 h 923906"/>
                  <a:gd name="connsiteX8-83" fmla="*/ 176697 w 918524"/>
                  <a:gd name="connsiteY8-84" fmla="*/ 914398 h 923906"/>
                  <a:gd name="connsiteX9-85" fmla="*/ 143648 w 918524"/>
                  <a:gd name="connsiteY9-86" fmla="*/ 613293 h 923906"/>
                  <a:gd name="connsiteX10-87" fmla="*/ 2063 w 918524"/>
                  <a:gd name="connsiteY10-88" fmla="*/ 349269 h 923906"/>
                  <a:gd name="connsiteX0-89" fmla="*/ 2063 w 918524"/>
                  <a:gd name="connsiteY0-90" fmla="*/ 349269 h 923906"/>
                  <a:gd name="connsiteX1-91" fmla="*/ 264202 w 918524"/>
                  <a:gd name="connsiteY1-92" fmla="*/ 223173 h 923906"/>
                  <a:gd name="connsiteX2-93" fmla="*/ 459262 w 918524"/>
                  <a:gd name="connsiteY2-94" fmla="*/ 0 h 923906"/>
                  <a:gd name="connsiteX3-95" fmla="*/ 654322 w 918524"/>
                  <a:gd name="connsiteY3-96" fmla="*/ 223173 h 923906"/>
                  <a:gd name="connsiteX4-97" fmla="*/ 916461 w 918524"/>
                  <a:gd name="connsiteY4-98" fmla="*/ 349269 h 923906"/>
                  <a:gd name="connsiteX5-99" fmla="*/ 774876 w 918524"/>
                  <a:gd name="connsiteY5-100" fmla="*/ 613293 h 923906"/>
                  <a:gd name="connsiteX6-101" fmla="*/ 741827 w 918524"/>
                  <a:gd name="connsiteY6-102" fmla="*/ 914398 h 923906"/>
                  <a:gd name="connsiteX7-103" fmla="*/ 459262 w 918524"/>
                  <a:gd name="connsiteY7-104" fmla="*/ 854400 h 923906"/>
                  <a:gd name="connsiteX8-105" fmla="*/ 176697 w 918524"/>
                  <a:gd name="connsiteY8-106" fmla="*/ 914398 h 923906"/>
                  <a:gd name="connsiteX9-107" fmla="*/ 143648 w 918524"/>
                  <a:gd name="connsiteY9-108" fmla="*/ 613293 h 923906"/>
                  <a:gd name="connsiteX10-109" fmla="*/ 2063 w 918524"/>
                  <a:gd name="connsiteY10-110" fmla="*/ 349269 h 923906"/>
                  <a:gd name="connsiteX0-111" fmla="*/ 2063 w 918524"/>
                  <a:gd name="connsiteY0-112" fmla="*/ 349269 h 923906"/>
                  <a:gd name="connsiteX1-113" fmla="*/ 264202 w 918524"/>
                  <a:gd name="connsiteY1-114" fmla="*/ 223173 h 923906"/>
                  <a:gd name="connsiteX2-115" fmla="*/ 459262 w 918524"/>
                  <a:gd name="connsiteY2-116" fmla="*/ 0 h 923906"/>
                  <a:gd name="connsiteX3-117" fmla="*/ 654322 w 918524"/>
                  <a:gd name="connsiteY3-118" fmla="*/ 223173 h 923906"/>
                  <a:gd name="connsiteX4-119" fmla="*/ 916461 w 918524"/>
                  <a:gd name="connsiteY4-120" fmla="*/ 349269 h 923906"/>
                  <a:gd name="connsiteX5-121" fmla="*/ 774876 w 918524"/>
                  <a:gd name="connsiteY5-122" fmla="*/ 613293 h 923906"/>
                  <a:gd name="connsiteX6-123" fmla="*/ 741827 w 918524"/>
                  <a:gd name="connsiteY6-124" fmla="*/ 914398 h 923906"/>
                  <a:gd name="connsiteX7-125" fmla="*/ 459262 w 918524"/>
                  <a:gd name="connsiteY7-126" fmla="*/ 854400 h 923906"/>
                  <a:gd name="connsiteX8-127" fmla="*/ 176697 w 918524"/>
                  <a:gd name="connsiteY8-128" fmla="*/ 914398 h 923906"/>
                  <a:gd name="connsiteX9-129" fmla="*/ 143648 w 918524"/>
                  <a:gd name="connsiteY9-130" fmla="*/ 613293 h 923906"/>
                  <a:gd name="connsiteX10-131" fmla="*/ 2063 w 918524"/>
                  <a:gd name="connsiteY10-132" fmla="*/ 349269 h 923906"/>
                  <a:gd name="connsiteX0-133" fmla="*/ 2063 w 918524"/>
                  <a:gd name="connsiteY0-134" fmla="*/ 349269 h 923906"/>
                  <a:gd name="connsiteX1-135" fmla="*/ 264202 w 918524"/>
                  <a:gd name="connsiteY1-136" fmla="*/ 223173 h 923906"/>
                  <a:gd name="connsiteX2-137" fmla="*/ 459262 w 918524"/>
                  <a:gd name="connsiteY2-138" fmla="*/ 0 h 923906"/>
                  <a:gd name="connsiteX3-139" fmla="*/ 654322 w 918524"/>
                  <a:gd name="connsiteY3-140" fmla="*/ 223173 h 923906"/>
                  <a:gd name="connsiteX4-141" fmla="*/ 916461 w 918524"/>
                  <a:gd name="connsiteY4-142" fmla="*/ 349269 h 923906"/>
                  <a:gd name="connsiteX5-143" fmla="*/ 774876 w 918524"/>
                  <a:gd name="connsiteY5-144" fmla="*/ 613293 h 923906"/>
                  <a:gd name="connsiteX6-145" fmla="*/ 741827 w 918524"/>
                  <a:gd name="connsiteY6-146" fmla="*/ 914398 h 923906"/>
                  <a:gd name="connsiteX7-147" fmla="*/ 459262 w 918524"/>
                  <a:gd name="connsiteY7-148" fmla="*/ 854400 h 923906"/>
                  <a:gd name="connsiteX8-149" fmla="*/ 176697 w 918524"/>
                  <a:gd name="connsiteY8-150" fmla="*/ 914398 h 923906"/>
                  <a:gd name="connsiteX9-151" fmla="*/ 143648 w 918524"/>
                  <a:gd name="connsiteY9-152" fmla="*/ 613293 h 923906"/>
                  <a:gd name="connsiteX10-153" fmla="*/ 2063 w 918524"/>
                  <a:gd name="connsiteY10-154" fmla="*/ 349269 h 923906"/>
                </a:gdLst>
                <a:ahLst/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  <a:cxn ang="0">
                    <a:pos x="connsiteX4-9" y="connsiteY4-10"/>
                  </a:cxn>
                  <a:cxn ang="0">
                    <a:pos x="connsiteX5-11" y="connsiteY5-12"/>
                  </a:cxn>
                  <a:cxn ang="0">
                    <a:pos x="connsiteX6-13" y="connsiteY6-14"/>
                  </a:cxn>
                  <a:cxn ang="0">
                    <a:pos x="connsiteX7-15" y="connsiteY7-16"/>
                  </a:cxn>
                  <a:cxn ang="0">
                    <a:pos x="connsiteX8-17" y="connsiteY8-18"/>
                  </a:cxn>
                  <a:cxn ang="0">
                    <a:pos x="connsiteX9-19" y="connsiteY9-20"/>
                  </a:cxn>
                  <a:cxn ang="0">
                    <a:pos x="connsiteX10-21" y="connsiteY10-22"/>
                  </a:cxn>
                </a:cxnLst>
                <a:rect l="l" t="t" r="r" b="b"/>
                <a:pathLst>
                  <a:path w="918524" h="923906">
                    <a:moveTo>
                      <a:pt x="2063" y="349269"/>
                    </a:moveTo>
                    <a:cubicBezTo>
                      <a:pt x="22155" y="284249"/>
                      <a:pt x="188002" y="281384"/>
                      <a:pt x="264202" y="223173"/>
                    </a:cubicBezTo>
                    <a:cubicBezTo>
                      <a:pt x="340402" y="164962"/>
                      <a:pt x="394242" y="0"/>
                      <a:pt x="459262" y="0"/>
                    </a:cubicBezTo>
                    <a:cubicBezTo>
                      <a:pt x="524282" y="0"/>
                      <a:pt x="578122" y="164962"/>
                      <a:pt x="654322" y="223173"/>
                    </a:cubicBezTo>
                    <a:cubicBezTo>
                      <a:pt x="730522" y="281384"/>
                      <a:pt x="896369" y="284249"/>
                      <a:pt x="916461" y="349269"/>
                    </a:cubicBezTo>
                    <a:cubicBezTo>
                      <a:pt x="936553" y="414289"/>
                      <a:pt x="803982" y="519105"/>
                      <a:pt x="774876" y="613293"/>
                    </a:cubicBezTo>
                    <a:cubicBezTo>
                      <a:pt x="745770" y="707481"/>
                      <a:pt x="794429" y="874213"/>
                      <a:pt x="741827" y="914398"/>
                    </a:cubicBezTo>
                    <a:cubicBezTo>
                      <a:pt x="689225" y="954583"/>
                      <a:pt x="553450" y="854400"/>
                      <a:pt x="459262" y="854400"/>
                    </a:cubicBezTo>
                    <a:cubicBezTo>
                      <a:pt x="365074" y="874399"/>
                      <a:pt x="257367" y="928196"/>
                      <a:pt x="176697" y="914398"/>
                    </a:cubicBezTo>
                    <a:cubicBezTo>
                      <a:pt x="96027" y="900600"/>
                      <a:pt x="172754" y="707481"/>
                      <a:pt x="143648" y="613293"/>
                    </a:cubicBezTo>
                    <a:cubicBezTo>
                      <a:pt x="114542" y="519105"/>
                      <a:pt x="-18029" y="414289"/>
                      <a:pt x="2063" y="349269"/>
                    </a:cubicBezTo>
                    <a:close/>
                  </a:path>
                </a:pathLst>
              </a:custGeom>
              <a:solidFill>
                <a:schemeClr val="bg1"/>
              </a:solidFill>
              <a:ln w="15875">
                <a:noFill/>
              </a:ln>
              <a:effectLst>
                <a:outerShdw blurRad="76200" dist="50800" dir="5400000" algn="t" rotWithShape="0">
                  <a:prstClr val="black">
                    <a:alpha val="16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>
                    <a:solidFill>
                      <a:schemeClr val="lt1"/>
                    </a:solidFill>
                  </a:defRPr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>
                  <a:solidFill>
                    <a:schemeClr val="accent1"/>
                  </a:solidFill>
                  <a:latin typeface="zihun35hao-jindianyahei" panose="00000500000000000000" pitchFamily="2" charset="-122"/>
                  <a:ea typeface="zihun35hao-jindianyahei" panose="00000500000000000000" pitchFamily="2" charset="-122"/>
                  <a:sym typeface="zihun35hao-jindianyahei" panose="00000500000000000000" pitchFamily="2" charset="-122"/>
                </a:endParaRPr>
              </a:p>
            </p:txBody>
          </p:sp>
          <p:grpSp>
            <p:nvGrpSpPr>
              <p:cNvPr id="33" name="组合 69">
                <a:extLst>
                  <a:ext uri="{FF2B5EF4-FFF2-40B4-BE49-F238E27FC236}">
                    <a16:creationId xmlns:a16="http://schemas.microsoft.com/office/drawing/2014/main" id="{CE165EB7-646D-4B4A-A3FA-A718FE411B4D}"/>
                  </a:ext>
                </a:extLst>
              </p:cNvPr>
              <p:cNvGrpSpPr/>
              <p:nvPr/>
            </p:nvGrpSpPr>
            <p:grpSpPr>
              <a:xfrm>
                <a:off x="10646778" y="4762829"/>
                <a:ext cx="749726" cy="728735"/>
                <a:chOff x="11012539" y="4493889"/>
                <a:chExt cx="749726" cy="728735"/>
              </a:xfrm>
            </p:grpSpPr>
            <p:sp>
              <p:nvSpPr>
                <p:cNvPr id="34" name="五角星 2">
                  <a:extLst>
                    <a:ext uri="{FF2B5EF4-FFF2-40B4-BE49-F238E27FC236}">
                      <a16:creationId xmlns:a16="http://schemas.microsoft.com/office/drawing/2014/main" id="{EC18D5A6-3C02-4145-B620-4EB774E303A4}"/>
                    </a:ext>
                  </a:extLst>
                </p:cNvPr>
                <p:cNvSpPr/>
                <p:nvPr/>
              </p:nvSpPr>
              <p:spPr>
                <a:xfrm rot="20227648" flipH="1">
                  <a:off x="11012539" y="4493889"/>
                  <a:ext cx="749726" cy="728735"/>
                </a:xfrm>
                <a:custGeom>
                  <a:avLst/>
                  <a:gdLst>
                    <a:gd name="connsiteX0" fmla="*/ 1 w 914400"/>
                    <a:gd name="connsiteY0" fmla="*/ 349269 h 914400"/>
                    <a:gd name="connsiteX1" fmla="*/ 262140 w 914400"/>
                    <a:gd name="connsiteY1" fmla="*/ 223173 h 914400"/>
                    <a:gd name="connsiteX2" fmla="*/ 457200 w 914400"/>
                    <a:gd name="connsiteY2" fmla="*/ 0 h 914400"/>
                    <a:gd name="connsiteX3" fmla="*/ 652260 w 914400"/>
                    <a:gd name="connsiteY3" fmla="*/ 223173 h 914400"/>
                    <a:gd name="connsiteX4" fmla="*/ 914399 w 914400"/>
                    <a:gd name="connsiteY4" fmla="*/ 349269 h 914400"/>
                    <a:gd name="connsiteX5" fmla="*/ 772814 w 914400"/>
                    <a:gd name="connsiteY5" fmla="*/ 613293 h 914400"/>
                    <a:gd name="connsiteX6" fmla="*/ 739765 w 914400"/>
                    <a:gd name="connsiteY6" fmla="*/ 914398 h 914400"/>
                    <a:gd name="connsiteX7" fmla="*/ 457200 w 914400"/>
                    <a:gd name="connsiteY7" fmla="*/ 854400 h 914400"/>
                    <a:gd name="connsiteX8" fmla="*/ 174635 w 914400"/>
                    <a:gd name="connsiteY8" fmla="*/ 914398 h 914400"/>
                    <a:gd name="connsiteX9" fmla="*/ 141586 w 914400"/>
                    <a:gd name="connsiteY9" fmla="*/ 613293 h 914400"/>
                    <a:gd name="connsiteX10" fmla="*/ 1 w 914400"/>
                    <a:gd name="connsiteY10" fmla="*/ 349269 h 914400"/>
                    <a:gd name="connsiteX0-1" fmla="*/ 0 w 914398"/>
                    <a:gd name="connsiteY0-2" fmla="*/ 349269 h 923906"/>
                    <a:gd name="connsiteX1-3" fmla="*/ 262139 w 914398"/>
                    <a:gd name="connsiteY1-4" fmla="*/ 223173 h 923906"/>
                    <a:gd name="connsiteX2-5" fmla="*/ 457199 w 914398"/>
                    <a:gd name="connsiteY2-6" fmla="*/ 0 h 923906"/>
                    <a:gd name="connsiteX3-7" fmla="*/ 652259 w 914398"/>
                    <a:gd name="connsiteY3-8" fmla="*/ 223173 h 923906"/>
                    <a:gd name="connsiteX4-9" fmla="*/ 914398 w 914398"/>
                    <a:gd name="connsiteY4-10" fmla="*/ 349269 h 923906"/>
                    <a:gd name="connsiteX5-11" fmla="*/ 772813 w 914398"/>
                    <a:gd name="connsiteY5-12" fmla="*/ 613293 h 923906"/>
                    <a:gd name="connsiteX6-13" fmla="*/ 739764 w 914398"/>
                    <a:gd name="connsiteY6-14" fmla="*/ 914398 h 923906"/>
                    <a:gd name="connsiteX7-15" fmla="*/ 457199 w 914398"/>
                    <a:gd name="connsiteY7-16" fmla="*/ 854400 h 923906"/>
                    <a:gd name="connsiteX8-17" fmla="*/ 174634 w 914398"/>
                    <a:gd name="connsiteY8-18" fmla="*/ 914398 h 923906"/>
                    <a:gd name="connsiteX9-19" fmla="*/ 141585 w 914398"/>
                    <a:gd name="connsiteY9-20" fmla="*/ 613293 h 923906"/>
                    <a:gd name="connsiteX10-21" fmla="*/ 0 w 914398"/>
                    <a:gd name="connsiteY10-22" fmla="*/ 349269 h 923906"/>
                    <a:gd name="connsiteX0-23" fmla="*/ 0 w 916461"/>
                    <a:gd name="connsiteY0-24" fmla="*/ 349269 h 923906"/>
                    <a:gd name="connsiteX1-25" fmla="*/ 262139 w 916461"/>
                    <a:gd name="connsiteY1-26" fmla="*/ 223173 h 923906"/>
                    <a:gd name="connsiteX2-27" fmla="*/ 457199 w 916461"/>
                    <a:gd name="connsiteY2-28" fmla="*/ 0 h 923906"/>
                    <a:gd name="connsiteX3-29" fmla="*/ 652259 w 916461"/>
                    <a:gd name="connsiteY3-30" fmla="*/ 223173 h 923906"/>
                    <a:gd name="connsiteX4-31" fmla="*/ 914398 w 916461"/>
                    <a:gd name="connsiteY4-32" fmla="*/ 349269 h 923906"/>
                    <a:gd name="connsiteX5-33" fmla="*/ 772813 w 916461"/>
                    <a:gd name="connsiteY5-34" fmla="*/ 613293 h 923906"/>
                    <a:gd name="connsiteX6-35" fmla="*/ 739764 w 916461"/>
                    <a:gd name="connsiteY6-36" fmla="*/ 914398 h 923906"/>
                    <a:gd name="connsiteX7-37" fmla="*/ 457199 w 916461"/>
                    <a:gd name="connsiteY7-38" fmla="*/ 854400 h 923906"/>
                    <a:gd name="connsiteX8-39" fmla="*/ 174634 w 916461"/>
                    <a:gd name="connsiteY8-40" fmla="*/ 914398 h 923906"/>
                    <a:gd name="connsiteX9-41" fmla="*/ 141585 w 916461"/>
                    <a:gd name="connsiteY9-42" fmla="*/ 613293 h 923906"/>
                    <a:gd name="connsiteX10-43" fmla="*/ 0 w 916461"/>
                    <a:gd name="connsiteY10-44" fmla="*/ 349269 h 923906"/>
                    <a:gd name="connsiteX0-45" fmla="*/ 0 w 916461"/>
                    <a:gd name="connsiteY0-46" fmla="*/ 349269 h 923906"/>
                    <a:gd name="connsiteX1-47" fmla="*/ 262139 w 916461"/>
                    <a:gd name="connsiteY1-48" fmla="*/ 223173 h 923906"/>
                    <a:gd name="connsiteX2-49" fmla="*/ 457199 w 916461"/>
                    <a:gd name="connsiteY2-50" fmla="*/ 0 h 923906"/>
                    <a:gd name="connsiteX3-51" fmla="*/ 652259 w 916461"/>
                    <a:gd name="connsiteY3-52" fmla="*/ 223173 h 923906"/>
                    <a:gd name="connsiteX4-53" fmla="*/ 914398 w 916461"/>
                    <a:gd name="connsiteY4-54" fmla="*/ 349269 h 923906"/>
                    <a:gd name="connsiteX5-55" fmla="*/ 772813 w 916461"/>
                    <a:gd name="connsiteY5-56" fmla="*/ 613293 h 923906"/>
                    <a:gd name="connsiteX6-57" fmla="*/ 739764 w 916461"/>
                    <a:gd name="connsiteY6-58" fmla="*/ 914398 h 923906"/>
                    <a:gd name="connsiteX7-59" fmla="*/ 457199 w 916461"/>
                    <a:gd name="connsiteY7-60" fmla="*/ 854400 h 923906"/>
                    <a:gd name="connsiteX8-61" fmla="*/ 174634 w 916461"/>
                    <a:gd name="connsiteY8-62" fmla="*/ 914398 h 923906"/>
                    <a:gd name="connsiteX9-63" fmla="*/ 141585 w 916461"/>
                    <a:gd name="connsiteY9-64" fmla="*/ 613293 h 923906"/>
                    <a:gd name="connsiteX10-65" fmla="*/ 0 w 916461"/>
                    <a:gd name="connsiteY10-66" fmla="*/ 349269 h 923906"/>
                    <a:gd name="connsiteX0-67" fmla="*/ 2063 w 918524"/>
                    <a:gd name="connsiteY0-68" fmla="*/ 349269 h 923906"/>
                    <a:gd name="connsiteX1-69" fmla="*/ 264202 w 918524"/>
                    <a:gd name="connsiteY1-70" fmla="*/ 223173 h 923906"/>
                    <a:gd name="connsiteX2-71" fmla="*/ 459262 w 918524"/>
                    <a:gd name="connsiteY2-72" fmla="*/ 0 h 923906"/>
                    <a:gd name="connsiteX3-73" fmla="*/ 654322 w 918524"/>
                    <a:gd name="connsiteY3-74" fmla="*/ 223173 h 923906"/>
                    <a:gd name="connsiteX4-75" fmla="*/ 916461 w 918524"/>
                    <a:gd name="connsiteY4-76" fmla="*/ 349269 h 923906"/>
                    <a:gd name="connsiteX5-77" fmla="*/ 774876 w 918524"/>
                    <a:gd name="connsiteY5-78" fmla="*/ 613293 h 923906"/>
                    <a:gd name="connsiteX6-79" fmla="*/ 741827 w 918524"/>
                    <a:gd name="connsiteY6-80" fmla="*/ 914398 h 923906"/>
                    <a:gd name="connsiteX7-81" fmla="*/ 459262 w 918524"/>
                    <a:gd name="connsiteY7-82" fmla="*/ 854400 h 923906"/>
                    <a:gd name="connsiteX8-83" fmla="*/ 176697 w 918524"/>
                    <a:gd name="connsiteY8-84" fmla="*/ 914398 h 923906"/>
                    <a:gd name="connsiteX9-85" fmla="*/ 143648 w 918524"/>
                    <a:gd name="connsiteY9-86" fmla="*/ 613293 h 923906"/>
                    <a:gd name="connsiteX10-87" fmla="*/ 2063 w 918524"/>
                    <a:gd name="connsiteY10-88" fmla="*/ 349269 h 923906"/>
                    <a:gd name="connsiteX0-89" fmla="*/ 2063 w 918524"/>
                    <a:gd name="connsiteY0-90" fmla="*/ 349269 h 923906"/>
                    <a:gd name="connsiteX1-91" fmla="*/ 264202 w 918524"/>
                    <a:gd name="connsiteY1-92" fmla="*/ 223173 h 923906"/>
                    <a:gd name="connsiteX2-93" fmla="*/ 459262 w 918524"/>
                    <a:gd name="connsiteY2-94" fmla="*/ 0 h 923906"/>
                    <a:gd name="connsiteX3-95" fmla="*/ 654322 w 918524"/>
                    <a:gd name="connsiteY3-96" fmla="*/ 223173 h 923906"/>
                    <a:gd name="connsiteX4-97" fmla="*/ 916461 w 918524"/>
                    <a:gd name="connsiteY4-98" fmla="*/ 349269 h 923906"/>
                    <a:gd name="connsiteX5-99" fmla="*/ 774876 w 918524"/>
                    <a:gd name="connsiteY5-100" fmla="*/ 613293 h 923906"/>
                    <a:gd name="connsiteX6-101" fmla="*/ 741827 w 918524"/>
                    <a:gd name="connsiteY6-102" fmla="*/ 914398 h 923906"/>
                    <a:gd name="connsiteX7-103" fmla="*/ 459262 w 918524"/>
                    <a:gd name="connsiteY7-104" fmla="*/ 854400 h 923906"/>
                    <a:gd name="connsiteX8-105" fmla="*/ 176697 w 918524"/>
                    <a:gd name="connsiteY8-106" fmla="*/ 914398 h 923906"/>
                    <a:gd name="connsiteX9-107" fmla="*/ 143648 w 918524"/>
                    <a:gd name="connsiteY9-108" fmla="*/ 613293 h 923906"/>
                    <a:gd name="connsiteX10-109" fmla="*/ 2063 w 918524"/>
                    <a:gd name="connsiteY10-110" fmla="*/ 349269 h 923906"/>
                    <a:gd name="connsiteX0-111" fmla="*/ 2063 w 918524"/>
                    <a:gd name="connsiteY0-112" fmla="*/ 349269 h 923906"/>
                    <a:gd name="connsiteX1-113" fmla="*/ 264202 w 918524"/>
                    <a:gd name="connsiteY1-114" fmla="*/ 223173 h 923906"/>
                    <a:gd name="connsiteX2-115" fmla="*/ 459262 w 918524"/>
                    <a:gd name="connsiteY2-116" fmla="*/ 0 h 923906"/>
                    <a:gd name="connsiteX3-117" fmla="*/ 654322 w 918524"/>
                    <a:gd name="connsiteY3-118" fmla="*/ 223173 h 923906"/>
                    <a:gd name="connsiteX4-119" fmla="*/ 916461 w 918524"/>
                    <a:gd name="connsiteY4-120" fmla="*/ 349269 h 923906"/>
                    <a:gd name="connsiteX5-121" fmla="*/ 774876 w 918524"/>
                    <a:gd name="connsiteY5-122" fmla="*/ 613293 h 923906"/>
                    <a:gd name="connsiteX6-123" fmla="*/ 741827 w 918524"/>
                    <a:gd name="connsiteY6-124" fmla="*/ 914398 h 923906"/>
                    <a:gd name="connsiteX7-125" fmla="*/ 459262 w 918524"/>
                    <a:gd name="connsiteY7-126" fmla="*/ 854400 h 923906"/>
                    <a:gd name="connsiteX8-127" fmla="*/ 176697 w 918524"/>
                    <a:gd name="connsiteY8-128" fmla="*/ 914398 h 923906"/>
                    <a:gd name="connsiteX9-129" fmla="*/ 143648 w 918524"/>
                    <a:gd name="connsiteY9-130" fmla="*/ 613293 h 923906"/>
                    <a:gd name="connsiteX10-131" fmla="*/ 2063 w 918524"/>
                    <a:gd name="connsiteY10-132" fmla="*/ 349269 h 923906"/>
                    <a:gd name="connsiteX0-133" fmla="*/ 2063 w 918524"/>
                    <a:gd name="connsiteY0-134" fmla="*/ 349269 h 923906"/>
                    <a:gd name="connsiteX1-135" fmla="*/ 264202 w 918524"/>
                    <a:gd name="connsiteY1-136" fmla="*/ 223173 h 923906"/>
                    <a:gd name="connsiteX2-137" fmla="*/ 459262 w 918524"/>
                    <a:gd name="connsiteY2-138" fmla="*/ 0 h 923906"/>
                    <a:gd name="connsiteX3-139" fmla="*/ 654322 w 918524"/>
                    <a:gd name="connsiteY3-140" fmla="*/ 223173 h 923906"/>
                    <a:gd name="connsiteX4-141" fmla="*/ 916461 w 918524"/>
                    <a:gd name="connsiteY4-142" fmla="*/ 349269 h 923906"/>
                    <a:gd name="connsiteX5-143" fmla="*/ 774876 w 918524"/>
                    <a:gd name="connsiteY5-144" fmla="*/ 613293 h 923906"/>
                    <a:gd name="connsiteX6-145" fmla="*/ 741827 w 918524"/>
                    <a:gd name="connsiteY6-146" fmla="*/ 914398 h 923906"/>
                    <a:gd name="connsiteX7-147" fmla="*/ 459262 w 918524"/>
                    <a:gd name="connsiteY7-148" fmla="*/ 854400 h 923906"/>
                    <a:gd name="connsiteX8-149" fmla="*/ 176697 w 918524"/>
                    <a:gd name="connsiteY8-150" fmla="*/ 914398 h 923906"/>
                    <a:gd name="connsiteX9-151" fmla="*/ 143648 w 918524"/>
                    <a:gd name="connsiteY9-152" fmla="*/ 613293 h 923906"/>
                    <a:gd name="connsiteX10-153" fmla="*/ 2063 w 918524"/>
                    <a:gd name="connsiteY10-154" fmla="*/ 349269 h 923906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  <a:cxn ang="0">
                      <a:pos x="connsiteX4-9" y="connsiteY4-10"/>
                    </a:cxn>
                    <a:cxn ang="0">
                      <a:pos x="connsiteX5-11" y="connsiteY5-12"/>
                    </a:cxn>
                    <a:cxn ang="0">
                      <a:pos x="connsiteX6-13" y="connsiteY6-14"/>
                    </a:cxn>
                    <a:cxn ang="0">
                      <a:pos x="connsiteX7-15" y="connsiteY7-16"/>
                    </a:cxn>
                    <a:cxn ang="0">
                      <a:pos x="connsiteX8-17" y="connsiteY8-18"/>
                    </a:cxn>
                    <a:cxn ang="0">
                      <a:pos x="connsiteX9-19" y="connsiteY9-20"/>
                    </a:cxn>
                    <a:cxn ang="0">
                      <a:pos x="connsiteX10-21" y="connsiteY10-22"/>
                    </a:cxn>
                  </a:cxnLst>
                  <a:rect l="l" t="t" r="r" b="b"/>
                  <a:pathLst>
                    <a:path w="918524" h="923906">
                      <a:moveTo>
                        <a:pt x="2063" y="349269"/>
                      </a:moveTo>
                      <a:cubicBezTo>
                        <a:pt x="22155" y="284249"/>
                        <a:pt x="188002" y="281384"/>
                        <a:pt x="264202" y="223173"/>
                      </a:cubicBezTo>
                      <a:cubicBezTo>
                        <a:pt x="340402" y="164962"/>
                        <a:pt x="394242" y="0"/>
                        <a:pt x="459262" y="0"/>
                      </a:cubicBezTo>
                      <a:cubicBezTo>
                        <a:pt x="524282" y="0"/>
                        <a:pt x="578122" y="164962"/>
                        <a:pt x="654322" y="223173"/>
                      </a:cubicBezTo>
                      <a:cubicBezTo>
                        <a:pt x="730522" y="281384"/>
                        <a:pt x="896369" y="284249"/>
                        <a:pt x="916461" y="349269"/>
                      </a:cubicBezTo>
                      <a:cubicBezTo>
                        <a:pt x="936553" y="414289"/>
                        <a:pt x="803982" y="519105"/>
                        <a:pt x="774876" y="613293"/>
                      </a:cubicBezTo>
                      <a:cubicBezTo>
                        <a:pt x="745770" y="707481"/>
                        <a:pt x="794429" y="874213"/>
                        <a:pt x="741827" y="914398"/>
                      </a:cubicBezTo>
                      <a:cubicBezTo>
                        <a:pt x="689225" y="954583"/>
                        <a:pt x="553450" y="854400"/>
                        <a:pt x="459262" y="854400"/>
                      </a:cubicBezTo>
                      <a:cubicBezTo>
                        <a:pt x="365074" y="874399"/>
                        <a:pt x="257367" y="928196"/>
                        <a:pt x="176697" y="914398"/>
                      </a:cubicBezTo>
                      <a:cubicBezTo>
                        <a:pt x="96027" y="900600"/>
                        <a:pt x="172754" y="707481"/>
                        <a:pt x="143648" y="613293"/>
                      </a:cubicBezTo>
                      <a:cubicBezTo>
                        <a:pt x="114542" y="519105"/>
                        <a:pt x="-18029" y="414289"/>
                        <a:pt x="2063" y="349269"/>
                      </a:cubicBezTo>
                      <a:close/>
                    </a:path>
                  </a:pathLst>
                </a:custGeom>
                <a:solidFill>
                  <a:srgbClr val="FFFF00"/>
                </a:solidFill>
                <a:ln w="15875">
                  <a:solidFill>
                    <a:srgbClr val="FFFF00"/>
                  </a:solidFill>
                </a:ln>
                <a:effectLst>
                  <a:innerShdw blurRad="292100">
                    <a:srgbClr val="FFC000"/>
                  </a:inn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>
                      <a:solidFill>
                        <a:schemeClr val="lt1"/>
                      </a:solidFill>
                    </a:defRPr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350">
                    <a:solidFill>
                      <a:schemeClr val="accent1"/>
                    </a:solidFill>
                    <a:latin typeface="zihun35hao-jindianyahei" panose="00000500000000000000" pitchFamily="2" charset="-122"/>
                    <a:ea typeface="zihun35hao-jindianyahei" panose="00000500000000000000" pitchFamily="2" charset="-122"/>
                    <a:sym typeface="zihun35hao-jindianyahei" panose="00000500000000000000" pitchFamily="2" charset="-122"/>
                  </a:endParaRPr>
                </a:p>
              </p:txBody>
            </p:sp>
            <p:sp>
              <p:nvSpPr>
                <p:cNvPr id="35" name="五角星 2">
                  <a:extLst>
                    <a:ext uri="{FF2B5EF4-FFF2-40B4-BE49-F238E27FC236}">
                      <a16:creationId xmlns:a16="http://schemas.microsoft.com/office/drawing/2014/main" id="{B900EC14-D990-440C-AC9F-9946A140913F}"/>
                    </a:ext>
                  </a:extLst>
                </p:cNvPr>
                <p:cNvSpPr/>
                <p:nvPr/>
              </p:nvSpPr>
              <p:spPr>
                <a:xfrm rot="20424262">
                  <a:off x="11046365" y="4655056"/>
                  <a:ext cx="290576" cy="221980"/>
                </a:xfrm>
                <a:custGeom>
                  <a:avLst/>
                  <a:gdLst>
                    <a:gd name="connsiteX0" fmla="*/ 1 w 914400"/>
                    <a:gd name="connsiteY0" fmla="*/ 349269 h 914400"/>
                    <a:gd name="connsiteX1" fmla="*/ 262140 w 914400"/>
                    <a:gd name="connsiteY1" fmla="*/ 223173 h 914400"/>
                    <a:gd name="connsiteX2" fmla="*/ 457200 w 914400"/>
                    <a:gd name="connsiteY2" fmla="*/ 0 h 914400"/>
                    <a:gd name="connsiteX3" fmla="*/ 652260 w 914400"/>
                    <a:gd name="connsiteY3" fmla="*/ 223173 h 914400"/>
                    <a:gd name="connsiteX4" fmla="*/ 914399 w 914400"/>
                    <a:gd name="connsiteY4" fmla="*/ 349269 h 914400"/>
                    <a:gd name="connsiteX5" fmla="*/ 772814 w 914400"/>
                    <a:gd name="connsiteY5" fmla="*/ 613293 h 914400"/>
                    <a:gd name="connsiteX6" fmla="*/ 739765 w 914400"/>
                    <a:gd name="connsiteY6" fmla="*/ 914398 h 914400"/>
                    <a:gd name="connsiteX7" fmla="*/ 457200 w 914400"/>
                    <a:gd name="connsiteY7" fmla="*/ 854400 h 914400"/>
                    <a:gd name="connsiteX8" fmla="*/ 174635 w 914400"/>
                    <a:gd name="connsiteY8" fmla="*/ 914398 h 914400"/>
                    <a:gd name="connsiteX9" fmla="*/ 141586 w 914400"/>
                    <a:gd name="connsiteY9" fmla="*/ 613293 h 914400"/>
                    <a:gd name="connsiteX10" fmla="*/ 1 w 914400"/>
                    <a:gd name="connsiteY10" fmla="*/ 349269 h 914400"/>
                    <a:gd name="connsiteX0-1" fmla="*/ 0 w 914398"/>
                    <a:gd name="connsiteY0-2" fmla="*/ 349269 h 923906"/>
                    <a:gd name="connsiteX1-3" fmla="*/ 262139 w 914398"/>
                    <a:gd name="connsiteY1-4" fmla="*/ 223173 h 923906"/>
                    <a:gd name="connsiteX2-5" fmla="*/ 457199 w 914398"/>
                    <a:gd name="connsiteY2-6" fmla="*/ 0 h 923906"/>
                    <a:gd name="connsiteX3-7" fmla="*/ 652259 w 914398"/>
                    <a:gd name="connsiteY3-8" fmla="*/ 223173 h 923906"/>
                    <a:gd name="connsiteX4-9" fmla="*/ 914398 w 914398"/>
                    <a:gd name="connsiteY4-10" fmla="*/ 349269 h 923906"/>
                    <a:gd name="connsiteX5-11" fmla="*/ 772813 w 914398"/>
                    <a:gd name="connsiteY5-12" fmla="*/ 613293 h 923906"/>
                    <a:gd name="connsiteX6-13" fmla="*/ 739764 w 914398"/>
                    <a:gd name="connsiteY6-14" fmla="*/ 914398 h 923906"/>
                    <a:gd name="connsiteX7-15" fmla="*/ 457199 w 914398"/>
                    <a:gd name="connsiteY7-16" fmla="*/ 854400 h 923906"/>
                    <a:gd name="connsiteX8-17" fmla="*/ 174634 w 914398"/>
                    <a:gd name="connsiteY8-18" fmla="*/ 914398 h 923906"/>
                    <a:gd name="connsiteX9-19" fmla="*/ 141585 w 914398"/>
                    <a:gd name="connsiteY9-20" fmla="*/ 613293 h 923906"/>
                    <a:gd name="connsiteX10-21" fmla="*/ 0 w 914398"/>
                    <a:gd name="connsiteY10-22" fmla="*/ 349269 h 923906"/>
                    <a:gd name="connsiteX0-23" fmla="*/ 0 w 916461"/>
                    <a:gd name="connsiteY0-24" fmla="*/ 349269 h 923906"/>
                    <a:gd name="connsiteX1-25" fmla="*/ 262139 w 916461"/>
                    <a:gd name="connsiteY1-26" fmla="*/ 223173 h 923906"/>
                    <a:gd name="connsiteX2-27" fmla="*/ 457199 w 916461"/>
                    <a:gd name="connsiteY2-28" fmla="*/ 0 h 923906"/>
                    <a:gd name="connsiteX3-29" fmla="*/ 652259 w 916461"/>
                    <a:gd name="connsiteY3-30" fmla="*/ 223173 h 923906"/>
                    <a:gd name="connsiteX4-31" fmla="*/ 914398 w 916461"/>
                    <a:gd name="connsiteY4-32" fmla="*/ 349269 h 923906"/>
                    <a:gd name="connsiteX5-33" fmla="*/ 772813 w 916461"/>
                    <a:gd name="connsiteY5-34" fmla="*/ 613293 h 923906"/>
                    <a:gd name="connsiteX6-35" fmla="*/ 739764 w 916461"/>
                    <a:gd name="connsiteY6-36" fmla="*/ 914398 h 923906"/>
                    <a:gd name="connsiteX7-37" fmla="*/ 457199 w 916461"/>
                    <a:gd name="connsiteY7-38" fmla="*/ 854400 h 923906"/>
                    <a:gd name="connsiteX8-39" fmla="*/ 174634 w 916461"/>
                    <a:gd name="connsiteY8-40" fmla="*/ 914398 h 923906"/>
                    <a:gd name="connsiteX9-41" fmla="*/ 141585 w 916461"/>
                    <a:gd name="connsiteY9-42" fmla="*/ 613293 h 923906"/>
                    <a:gd name="connsiteX10-43" fmla="*/ 0 w 916461"/>
                    <a:gd name="connsiteY10-44" fmla="*/ 349269 h 923906"/>
                    <a:gd name="connsiteX0-45" fmla="*/ 0 w 916461"/>
                    <a:gd name="connsiteY0-46" fmla="*/ 349269 h 923906"/>
                    <a:gd name="connsiteX1-47" fmla="*/ 262139 w 916461"/>
                    <a:gd name="connsiteY1-48" fmla="*/ 223173 h 923906"/>
                    <a:gd name="connsiteX2-49" fmla="*/ 457199 w 916461"/>
                    <a:gd name="connsiteY2-50" fmla="*/ 0 h 923906"/>
                    <a:gd name="connsiteX3-51" fmla="*/ 652259 w 916461"/>
                    <a:gd name="connsiteY3-52" fmla="*/ 223173 h 923906"/>
                    <a:gd name="connsiteX4-53" fmla="*/ 914398 w 916461"/>
                    <a:gd name="connsiteY4-54" fmla="*/ 349269 h 923906"/>
                    <a:gd name="connsiteX5-55" fmla="*/ 772813 w 916461"/>
                    <a:gd name="connsiteY5-56" fmla="*/ 613293 h 923906"/>
                    <a:gd name="connsiteX6-57" fmla="*/ 739764 w 916461"/>
                    <a:gd name="connsiteY6-58" fmla="*/ 914398 h 923906"/>
                    <a:gd name="connsiteX7-59" fmla="*/ 457199 w 916461"/>
                    <a:gd name="connsiteY7-60" fmla="*/ 854400 h 923906"/>
                    <a:gd name="connsiteX8-61" fmla="*/ 174634 w 916461"/>
                    <a:gd name="connsiteY8-62" fmla="*/ 914398 h 923906"/>
                    <a:gd name="connsiteX9-63" fmla="*/ 141585 w 916461"/>
                    <a:gd name="connsiteY9-64" fmla="*/ 613293 h 923906"/>
                    <a:gd name="connsiteX10-65" fmla="*/ 0 w 916461"/>
                    <a:gd name="connsiteY10-66" fmla="*/ 349269 h 923906"/>
                    <a:gd name="connsiteX0-67" fmla="*/ 2063 w 918524"/>
                    <a:gd name="connsiteY0-68" fmla="*/ 349269 h 923906"/>
                    <a:gd name="connsiteX1-69" fmla="*/ 264202 w 918524"/>
                    <a:gd name="connsiteY1-70" fmla="*/ 223173 h 923906"/>
                    <a:gd name="connsiteX2-71" fmla="*/ 459262 w 918524"/>
                    <a:gd name="connsiteY2-72" fmla="*/ 0 h 923906"/>
                    <a:gd name="connsiteX3-73" fmla="*/ 654322 w 918524"/>
                    <a:gd name="connsiteY3-74" fmla="*/ 223173 h 923906"/>
                    <a:gd name="connsiteX4-75" fmla="*/ 916461 w 918524"/>
                    <a:gd name="connsiteY4-76" fmla="*/ 349269 h 923906"/>
                    <a:gd name="connsiteX5-77" fmla="*/ 774876 w 918524"/>
                    <a:gd name="connsiteY5-78" fmla="*/ 613293 h 923906"/>
                    <a:gd name="connsiteX6-79" fmla="*/ 741827 w 918524"/>
                    <a:gd name="connsiteY6-80" fmla="*/ 914398 h 923906"/>
                    <a:gd name="connsiteX7-81" fmla="*/ 459262 w 918524"/>
                    <a:gd name="connsiteY7-82" fmla="*/ 854400 h 923906"/>
                    <a:gd name="connsiteX8-83" fmla="*/ 176697 w 918524"/>
                    <a:gd name="connsiteY8-84" fmla="*/ 914398 h 923906"/>
                    <a:gd name="connsiteX9-85" fmla="*/ 143648 w 918524"/>
                    <a:gd name="connsiteY9-86" fmla="*/ 613293 h 923906"/>
                    <a:gd name="connsiteX10-87" fmla="*/ 2063 w 918524"/>
                    <a:gd name="connsiteY10-88" fmla="*/ 349269 h 923906"/>
                    <a:gd name="connsiteX0-89" fmla="*/ 2063 w 918524"/>
                    <a:gd name="connsiteY0-90" fmla="*/ 349269 h 923906"/>
                    <a:gd name="connsiteX1-91" fmla="*/ 264202 w 918524"/>
                    <a:gd name="connsiteY1-92" fmla="*/ 223173 h 923906"/>
                    <a:gd name="connsiteX2-93" fmla="*/ 459262 w 918524"/>
                    <a:gd name="connsiteY2-94" fmla="*/ 0 h 923906"/>
                    <a:gd name="connsiteX3-95" fmla="*/ 654322 w 918524"/>
                    <a:gd name="connsiteY3-96" fmla="*/ 223173 h 923906"/>
                    <a:gd name="connsiteX4-97" fmla="*/ 916461 w 918524"/>
                    <a:gd name="connsiteY4-98" fmla="*/ 349269 h 923906"/>
                    <a:gd name="connsiteX5-99" fmla="*/ 774876 w 918524"/>
                    <a:gd name="connsiteY5-100" fmla="*/ 613293 h 923906"/>
                    <a:gd name="connsiteX6-101" fmla="*/ 741827 w 918524"/>
                    <a:gd name="connsiteY6-102" fmla="*/ 914398 h 923906"/>
                    <a:gd name="connsiteX7-103" fmla="*/ 459262 w 918524"/>
                    <a:gd name="connsiteY7-104" fmla="*/ 854400 h 923906"/>
                    <a:gd name="connsiteX8-105" fmla="*/ 176697 w 918524"/>
                    <a:gd name="connsiteY8-106" fmla="*/ 914398 h 923906"/>
                    <a:gd name="connsiteX9-107" fmla="*/ 143648 w 918524"/>
                    <a:gd name="connsiteY9-108" fmla="*/ 613293 h 923906"/>
                    <a:gd name="connsiteX10-109" fmla="*/ 2063 w 918524"/>
                    <a:gd name="connsiteY10-110" fmla="*/ 349269 h 923906"/>
                    <a:gd name="connsiteX0-111" fmla="*/ 2063 w 918524"/>
                    <a:gd name="connsiteY0-112" fmla="*/ 349269 h 923906"/>
                    <a:gd name="connsiteX1-113" fmla="*/ 264202 w 918524"/>
                    <a:gd name="connsiteY1-114" fmla="*/ 223173 h 923906"/>
                    <a:gd name="connsiteX2-115" fmla="*/ 459262 w 918524"/>
                    <a:gd name="connsiteY2-116" fmla="*/ 0 h 923906"/>
                    <a:gd name="connsiteX3-117" fmla="*/ 654322 w 918524"/>
                    <a:gd name="connsiteY3-118" fmla="*/ 223173 h 923906"/>
                    <a:gd name="connsiteX4-119" fmla="*/ 916461 w 918524"/>
                    <a:gd name="connsiteY4-120" fmla="*/ 349269 h 923906"/>
                    <a:gd name="connsiteX5-121" fmla="*/ 774876 w 918524"/>
                    <a:gd name="connsiteY5-122" fmla="*/ 613293 h 923906"/>
                    <a:gd name="connsiteX6-123" fmla="*/ 741827 w 918524"/>
                    <a:gd name="connsiteY6-124" fmla="*/ 914398 h 923906"/>
                    <a:gd name="connsiteX7-125" fmla="*/ 459262 w 918524"/>
                    <a:gd name="connsiteY7-126" fmla="*/ 854400 h 923906"/>
                    <a:gd name="connsiteX8-127" fmla="*/ 176697 w 918524"/>
                    <a:gd name="connsiteY8-128" fmla="*/ 914398 h 923906"/>
                    <a:gd name="connsiteX9-129" fmla="*/ 143648 w 918524"/>
                    <a:gd name="connsiteY9-130" fmla="*/ 613293 h 923906"/>
                    <a:gd name="connsiteX10-131" fmla="*/ 2063 w 918524"/>
                    <a:gd name="connsiteY10-132" fmla="*/ 349269 h 923906"/>
                    <a:gd name="connsiteX0-133" fmla="*/ 2063 w 918524"/>
                    <a:gd name="connsiteY0-134" fmla="*/ 349269 h 923906"/>
                    <a:gd name="connsiteX1-135" fmla="*/ 264202 w 918524"/>
                    <a:gd name="connsiteY1-136" fmla="*/ 223173 h 923906"/>
                    <a:gd name="connsiteX2-137" fmla="*/ 459262 w 918524"/>
                    <a:gd name="connsiteY2-138" fmla="*/ 0 h 923906"/>
                    <a:gd name="connsiteX3-139" fmla="*/ 654322 w 918524"/>
                    <a:gd name="connsiteY3-140" fmla="*/ 223173 h 923906"/>
                    <a:gd name="connsiteX4-141" fmla="*/ 916461 w 918524"/>
                    <a:gd name="connsiteY4-142" fmla="*/ 349269 h 923906"/>
                    <a:gd name="connsiteX5-143" fmla="*/ 774876 w 918524"/>
                    <a:gd name="connsiteY5-144" fmla="*/ 613293 h 923906"/>
                    <a:gd name="connsiteX6-145" fmla="*/ 741827 w 918524"/>
                    <a:gd name="connsiteY6-146" fmla="*/ 914398 h 923906"/>
                    <a:gd name="connsiteX7-147" fmla="*/ 459262 w 918524"/>
                    <a:gd name="connsiteY7-148" fmla="*/ 854400 h 923906"/>
                    <a:gd name="connsiteX8-149" fmla="*/ 176697 w 918524"/>
                    <a:gd name="connsiteY8-150" fmla="*/ 914398 h 923906"/>
                    <a:gd name="connsiteX9-151" fmla="*/ 143648 w 918524"/>
                    <a:gd name="connsiteY9-152" fmla="*/ 613293 h 923906"/>
                    <a:gd name="connsiteX10-153" fmla="*/ 2063 w 918524"/>
                    <a:gd name="connsiteY10-154" fmla="*/ 349269 h 923906"/>
                    <a:gd name="connsiteX0-155" fmla="*/ 654322 w 918524"/>
                    <a:gd name="connsiteY0-156" fmla="*/ 223173 h 923906"/>
                    <a:gd name="connsiteX1-157" fmla="*/ 916461 w 918524"/>
                    <a:gd name="connsiteY1-158" fmla="*/ 349269 h 923906"/>
                    <a:gd name="connsiteX2-159" fmla="*/ 774876 w 918524"/>
                    <a:gd name="connsiteY2-160" fmla="*/ 613293 h 923906"/>
                    <a:gd name="connsiteX3-161" fmla="*/ 741827 w 918524"/>
                    <a:gd name="connsiteY3-162" fmla="*/ 914398 h 923906"/>
                    <a:gd name="connsiteX4-163" fmla="*/ 459262 w 918524"/>
                    <a:gd name="connsiteY4-164" fmla="*/ 854400 h 923906"/>
                    <a:gd name="connsiteX5-165" fmla="*/ 176697 w 918524"/>
                    <a:gd name="connsiteY5-166" fmla="*/ 914398 h 923906"/>
                    <a:gd name="connsiteX6-167" fmla="*/ 143648 w 918524"/>
                    <a:gd name="connsiteY6-168" fmla="*/ 613293 h 923906"/>
                    <a:gd name="connsiteX7-169" fmla="*/ 2063 w 918524"/>
                    <a:gd name="connsiteY7-170" fmla="*/ 349269 h 923906"/>
                    <a:gd name="connsiteX8-171" fmla="*/ 264202 w 918524"/>
                    <a:gd name="connsiteY8-172" fmla="*/ 223173 h 923906"/>
                    <a:gd name="connsiteX9-173" fmla="*/ 459262 w 918524"/>
                    <a:gd name="connsiteY9-174" fmla="*/ 0 h 923906"/>
                    <a:gd name="connsiteX10-175" fmla="*/ 715845 w 918524"/>
                    <a:gd name="connsiteY10-176" fmla="*/ 284696 h 923906"/>
                    <a:gd name="connsiteX0-177" fmla="*/ 916461 w 918524"/>
                    <a:gd name="connsiteY0-178" fmla="*/ 349269 h 923906"/>
                    <a:gd name="connsiteX1-179" fmla="*/ 774876 w 918524"/>
                    <a:gd name="connsiteY1-180" fmla="*/ 613293 h 923906"/>
                    <a:gd name="connsiteX2-181" fmla="*/ 741827 w 918524"/>
                    <a:gd name="connsiteY2-182" fmla="*/ 914398 h 923906"/>
                    <a:gd name="connsiteX3-183" fmla="*/ 459262 w 918524"/>
                    <a:gd name="connsiteY3-184" fmla="*/ 854400 h 923906"/>
                    <a:gd name="connsiteX4-185" fmla="*/ 176697 w 918524"/>
                    <a:gd name="connsiteY4-186" fmla="*/ 914398 h 923906"/>
                    <a:gd name="connsiteX5-187" fmla="*/ 143648 w 918524"/>
                    <a:gd name="connsiteY5-188" fmla="*/ 613293 h 923906"/>
                    <a:gd name="connsiteX6-189" fmla="*/ 2063 w 918524"/>
                    <a:gd name="connsiteY6-190" fmla="*/ 349269 h 923906"/>
                    <a:gd name="connsiteX7-191" fmla="*/ 264202 w 918524"/>
                    <a:gd name="connsiteY7-192" fmla="*/ 223173 h 923906"/>
                    <a:gd name="connsiteX8-193" fmla="*/ 459262 w 918524"/>
                    <a:gd name="connsiteY8-194" fmla="*/ 0 h 923906"/>
                    <a:gd name="connsiteX9-195" fmla="*/ 715845 w 918524"/>
                    <a:gd name="connsiteY9-196" fmla="*/ 284696 h 923906"/>
                    <a:gd name="connsiteX0-197" fmla="*/ 774876 w 774876"/>
                    <a:gd name="connsiteY0-198" fmla="*/ 613293 h 923906"/>
                    <a:gd name="connsiteX1-199" fmla="*/ 741827 w 774876"/>
                    <a:gd name="connsiteY1-200" fmla="*/ 914398 h 923906"/>
                    <a:gd name="connsiteX2-201" fmla="*/ 459262 w 774876"/>
                    <a:gd name="connsiteY2-202" fmla="*/ 854400 h 923906"/>
                    <a:gd name="connsiteX3-203" fmla="*/ 176697 w 774876"/>
                    <a:gd name="connsiteY3-204" fmla="*/ 914398 h 923906"/>
                    <a:gd name="connsiteX4-205" fmla="*/ 143648 w 774876"/>
                    <a:gd name="connsiteY4-206" fmla="*/ 613293 h 923906"/>
                    <a:gd name="connsiteX5-207" fmla="*/ 2063 w 774876"/>
                    <a:gd name="connsiteY5-208" fmla="*/ 349269 h 923906"/>
                    <a:gd name="connsiteX6-209" fmla="*/ 264202 w 774876"/>
                    <a:gd name="connsiteY6-210" fmla="*/ 223173 h 923906"/>
                    <a:gd name="connsiteX7-211" fmla="*/ 459262 w 774876"/>
                    <a:gd name="connsiteY7-212" fmla="*/ 0 h 923906"/>
                    <a:gd name="connsiteX8-213" fmla="*/ 715845 w 774876"/>
                    <a:gd name="connsiteY8-214" fmla="*/ 284696 h 923906"/>
                    <a:gd name="connsiteX0-215" fmla="*/ 741827 w 741827"/>
                    <a:gd name="connsiteY0-216" fmla="*/ 914398 h 923906"/>
                    <a:gd name="connsiteX1-217" fmla="*/ 459262 w 741827"/>
                    <a:gd name="connsiteY1-218" fmla="*/ 854400 h 923906"/>
                    <a:gd name="connsiteX2-219" fmla="*/ 176697 w 741827"/>
                    <a:gd name="connsiteY2-220" fmla="*/ 914398 h 923906"/>
                    <a:gd name="connsiteX3-221" fmla="*/ 143648 w 741827"/>
                    <a:gd name="connsiteY3-222" fmla="*/ 613293 h 923906"/>
                    <a:gd name="connsiteX4-223" fmla="*/ 2063 w 741827"/>
                    <a:gd name="connsiteY4-224" fmla="*/ 349269 h 923906"/>
                    <a:gd name="connsiteX5-225" fmla="*/ 264202 w 741827"/>
                    <a:gd name="connsiteY5-226" fmla="*/ 223173 h 923906"/>
                    <a:gd name="connsiteX6-227" fmla="*/ 459262 w 741827"/>
                    <a:gd name="connsiteY6-228" fmla="*/ 0 h 923906"/>
                    <a:gd name="connsiteX7-229" fmla="*/ 715845 w 741827"/>
                    <a:gd name="connsiteY7-230" fmla="*/ 284696 h 923906"/>
                    <a:gd name="connsiteX0-231" fmla="*/ 459262 w 715845"/>
                    <a:gd name="connsiteY0-232" fmla="*/ 854400 h 916632"/>
                    <a:gd name="connsiteX1-233" fmla="*/ 176697 w 715845"/>
                    <a:gd name="connsiteY1-234" fmla="*/ 914398 h 916632"/>
                    <a:gd name="connsiteX2-235" fmla="*/ 143648 w 715845"/>
                    <a:gd name="connsiteY2-236" fmla="*/ 613293 h 916632"/>
                    <a:gd name="connsiteX3-237" fmla="*/ 2063 w 715845"/>
                    <a:gd name="connsiteY3-238" fmla="*/ 349269 h 916632"/>
                    <a:gd name="connsiteX4-239" fmla="*/ 264202 w 715845"/>
                    <a:gd name="connsiteY4-240" fmla="*/ 223173 h 916632"/>
                    <a:gd name="connsiteX5-241" fmla="*/ 459262 w 715845"/>
                    <a:gd name="connsiteY5-242" fmla="*/ 0 h 916632"/>
                    <a:gd name="connsiteX6-243" fmla="*/ 715845 w 715845"/>
                    <a:gd name="connsiteY6-244" fmla="*/ 284696 h 916632"/>
                    <a:gd name="connsiteX0-245" fmla="*/ 176697 w 715845"/>
                    <a:gd name="connsiteY0-246" fmla="*/ 914398 h 914398"/>
                    <a:gd name="connsiteX1-247" fmla="*/ 143648 w 715845"/>
                    <a:gd name="connsiteY1-248" fmla="*/ 613293 h 914398"/>
                    <a:gd name="connsiteX2-249" fmla="*/ 2063 w 715845"/>
                    <a:gd name="connsiteY2-250" fmla="*/ 349269 h 914398"/>
                    <a:gd name="connsiteX3-251" fmla="*/ 264202 w 715845"/>
                    <a:gd name="connsiteY3-252" fmla="*/ 223173 h 914398"/>
                    <a:gd name="connsiteX4-253" fmla="*/ 459262 w 715845"/>
                    <a:gd name="connsiteY4-254" fmla="*/ 0 h 914398"/>
                    <a:gd name="connsiteX5-255" fmla="*/ 715845 w 715845"/>
                    <a:gd name="connsiteY5-256" fmla="*/ 284696 h 914398"/>
                    <a:gd name="connsiteX0-257" fmla="*/ 143648 w 715845"/>
                    <a:gd name="connsiteY0-258" fmla="*/ 613293 h 613293"/>
                    <a:gd name="connsiteX1-259" fmla="*/ 2063 w 715845"/>
                    <a:gd name="connsiteY1-260" fmla="*/ 349269 h 613293"/>
                    <a:gd name="connsiteX2-261" fmla="*/ 264202 w 715845"/>
                    <a:gd name="connsiteY2-262" fmla="*/ 223173 h 613293"/>
                    <a:gd name="connsiteX3-263" fmla="*/ 459262 w 715845"/>
                    <a:gd name="connsiteY3-264" fmla="*/ 0 h 613293"/>
                    <a:gd name="connsiteX4-265" fmla="*/ 715845 w 715845"/>
                    <a:gd name="connsiteY4-266" fmla="*/ 284696 h 613293"/>
                    <a:gd name="connsiteX0-267" fmla="*/ 0 w 713782"/>
                    <a:gd name="connsiteY0-268" fmla="*/ 349269 h 349269"/>
                    <a:gd name="connsiteX1-269" fmla="*/ 262139 w 713782"/>
                    <a:gd name="connsiteY1-270" fmla="*/ 223173 h 349269"/>
                    <a:gd name="connsiteX2-271" fmla="*/ 457199 w 713782"/>
                    <a:gd name="connsiteY2-272" fmla="*/ 0 h 349269"/>
                    <a:gd name="connsiteX3-273" fmla="*/ 713782 w 713782"/>
                    <a:gd name="connsiteY3-274" fmla="*/ 284696 h 349269"/>
                    <a:gd name="connsiteX0-275" fmla="*/ 0 w 457199"/>
                    <a:gd name="connsiteY0-276" fmla="*/ 349269 h 349269"/>
                    <a:gd name="connsiteX1-277" fmla="*/ 262139 w 457199"/>
                    <a:gd name="connsiteY1-278" fmla="*/ 223173 h 349269"/>
                    <a:gd name="connsiteX2-279" fmla="*/ 457199 w 457199"/>
                    <a:gd name="connsiteY2-280" fmla="*/ 0 h 349269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</a:cxnLst>
                  <a:rect l="l" t="t" r="r" b="b"/>
                  <a:pathLst>
                    <a:path w="457199" h="349269">
                      <a:moveTo>
                        <a:pt x="0" y="349269"/>
                      </a:moveTo>
                      <a:cubicBezTo>
                        <a:pt x="20092" y="284249"/>
                        <a:pt x="185939" y="281384"/>
                        <a:pt x="262139" y="223173"/>
                      </a:cubicBezTo>
                      <a:cubicBezTo>
                        <a:pt x="338339" y="164962"/>
                        <a:pt x="392179" y="0"/>
                        <a:pt x="457199" y="0"/>
                      </a:cubicBezTo>
                    </a:path>
                  </a:pathLst>
                </a:custGeom>
                <a:noFill/>
                <a:ln w="28575" cap="rnd">
                  <a:solidFill>
                    <a:schemeClr val="bg1">
                      <a:alpha val="89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>
                      <a:solidFill>
                        <a:schemeClr val="lt1"/>
                      </a:solidFill>
                    </a:defRPr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350">
                    <a:solidFill>
                      <a:schemeClr val="accent1"/>
                    </a:solidFill>
                    <a:latin typeface="zihun35hao-jindianyahei" panose="00000500000000000000" pitchFamily="2" charset="-122"/>
                    <a:ea typeface="zihun35hao-jindianyahei" panose="00000500000000000000" pitchFamily="2" charset="-122"/>
                    <a:sym typeface="zihun35hao-jindianyahei" panose="00000500000000000000" pitchFamily="2" charset="-122"/>
                  </a:endParaRPr>
                </a:p>
              </p:txBody>
            </p:sp>
            <p:sp>
              <p:nvSpPr>
                <p:cNvPr id="36" name="五角星 2">
                  <a:extLst>
                    <a:ext uri="{FF2B5EF4-FFF2-40B4-BE49-F238E27FC236}">
                      <a16:creationId xmlns:a16="http://schemas.microsoft.com/office/drawing/2014/main" id="{232B01A5-E026-4631-8F04-F16E7C0E6A59}"/>
                    </a:ext>
                  </a:extLst>
                </p:cNvPr>
                <p:cNvSpPr/>
                <p:nvPr/>
              </p:nvSpPr>
              <p:spPr>
                <a:xfrm rot="6997346">
                  <a:off x="11587935" y="4901938"/>
                  <a:ext cx="128719" cy="147271"/>
                </a:xfrm>
                <a:custGeom>
                  <a:avLst/>
                  <a:gdLst>
                    <a:gd name="connsiteX0" fmla="*/ 1 w 914400"/>
                    <a:gd name="connsiteY0" fmla="*/ 349269 h 914400"/>
                    <a:gd name="connsiteX1" fmla="*/ 262140 w 914400"/>
                    <a:gd name="connsiteY1" fmla="*/ 223173 h 914400"/>
                    <a:gd name="connsiteX2" fmla="*/ 457200 w 914400"/>
                    <a:gd name="connsiteY2" fmla="*/ 0 h 914400"/>
                    <a:gd name="connsiteX3" fmla="*/ 652260 w 914400"/>
                    <a:gd name="connsiteY3" fmla="*/ 223173 h 914400"/>
                    <a:gd name="connsiteX4" fmla="*/ 914399 w 914400"/>
                    <a:gd name="connsiteY4" fmla="*/ 349269 h 914400"/>
                    <a:gd name="connsiteX5" fmla="*/ 772814 w 914400"/>
                    <a:gd name="connsiteY5" fmla="*/ 613293 h 914400"/>
                    <a:gd name="connsiteX6" fmla="*/ 739765 w 914400"/>
                    <a:gd name="connsiteY6" fmla="*/ 914398 h 914400"/>
                    <a:gd name="connsiteX7" fmla="*/ 457200 w 914400"/>
                    <a:gd name="connsiteY7" fmla="*/ 854400 h 914400"/>
                    <a:gd name="connsiteX8" fmla="*/ 174635 w 914400"/>
                    <a:gd name="connsiteY8" fmla="*/ 914398 h 914400"/>
                    <a:gd name="connsiteX9" fmla="*/ 141586 w 914400"/>
                    <a:gd name="connsiteY9" fmla="*/ 613293 h 914400"/>
                    <a:gd name="connsiteX10" fmla="*/ 1 w 914400"/>
                    <a:gd name="connsiteY10" fmla="*/ 349269 h 914400"/>
                    <a:gd name="connsiteX0-1" fmla="*/ 0 w 914398"/>
                    <a:gd name="connsiteY0-2" fmla="*/ 349269 h 923906"/>
                    <a:gd name="connsiteX1-3" fmla="*/ 262139 w 914398"/>
                    <a:gd name="connsiteY1-4" fmla="*/ 223173 h 923906"/>
                    <a:gd name="connsiteX2-5" fmla="*/ 457199 w 914398"/>
                    <a:gd name="connsiteY2-6" fmla="*/ 0 h 923906"/>
                    <a:gd name="connsiteX3-7" fmla="*/ 652259 w 914398"/>
                    <a:gd name="connsiteY3-8" fmla="*/ 223173 h 923906"/>
                    <a:gd name="connsiteX4-9" fmla="*/ 914398 w 914398"/>
                    <a:gd name="connsiteY4-10" fmla="*/ 349269 h 923906"/>
                    <a:gd name="connsiteX5-11" fmla="*/ 772813 w 914398"/>
                    <a:gd name="connsiteY5-12" fmla="*/ 613293 h 923906"/>
                    <a:gd name="connsiteX6-13" fmla="*/ 739764 w 914398"/>
                    <a:gd name="connsiteY6-14" fmla="*/ 914398 h 923906"/>
                    <a:gd name="connsiteX7-15" fmla="*/ 457199 w 914398"/>
                    <a:gd name="connsiteY7-16" fmla="*/ 854400 h 923906"/>
                    <a:gd name="connsiteX8-17" fmla="*/ 174634 w 914398"/>
                    <a:gd name="connsiteY8-18" fmla="*/ 914398 h 923906"/>
                    <a:gd name="connsiteX9-19" fmla="*/ 141585 w 914398"/>
                    <a:gd name="connsiteY9-20" fmla="*/ 613293 h 923906"/>
                    <a:gd name="connsiteX10-21" fmla="*/ 0 w 914398"/>
                    <a:gd name="connsiteY10-22" fmla="*/ 349269 h 923906"/>
                    <a:gd name="connsiteX0-23" fmla="*/ 0 w 916461"/>
                    <a:gd name="connsiteY0-24" fmla="*/ 349269 h 923906"/>
                    <a:gd name="connsiteX1-25" fmla="*/ 262139 w 916461"/>
                    <a:gd name="connsiteY1-26" fmla="*/ 223173 h 923906"/>
                    <a:gd name="connsiteX2-27" fmla="*/ 457199 w 916461"/>
                    <a:gd name="connsiteY2-28" fmla="*/ 0 h 923906"/>
                    <a:gd name="connsiteX3-29" fmla="*/ 652259 w 916461"/>
                    <a:gd name="connsiteY3-30" fmla="*/ 223173 h 923906"/>
                    <a:gd name="connsiteX4-31" fmla="*/ 914398 w 916461"/>
                    <a:gd name="connsiteY4-32" fmla="*/ 349269 h 923906"/>
                    <a:gd name="connsiteX5-33" fmla="*/ 772813 w 916461"/>
                    <a:gd name="connsiteY5-34" fmla="*/ 613293 h 923906"/>
                    <a:gd name="connsiteX6-35" fmla="*/ 739764 w 916461"/>
                    <a:gd name="connsiteY6-36" fmla="*/ 914398 h 923906"/>
                    <a:gd name="connsiteX7-37" fmla="*/ 457199 w 916461"/>
                    <a:gd name="connsiteY7-38" fmla="*/ 854400 h 923906"/>
                    <a:gd name="connsiteX8-39" fmla="*/ 174634 w 916461"/>
                    <a:gd name="connsiteY8-40" fmla="*/ 914398 h 923906"/>
                    <a:gd name="connsiteX9-41" fmla="*/ 141585 w 916461"/>
                    <a:gd name="connsiteY9-42" fmla="*/ 613293 h 923906"/>
                    <a:gd name="connsiteX10-43" fmla="*/ 0 w 916461"/>
                    <a:gd name="connsiteY10-44" fmla="*/ 349269 h 923906"/>
                    <a:gd name="connsiteX0-45" fmla="*/ 0 w 916461"/>
                    <a:gd name="connsiteY0-46" fmla="*/ 349269 h 923906"/>
                    <a:gd name="connsiteX1-47" fmla="*/ 262139 w 916461"/>
                    <a:gd name="connsiteY1-48" fmla="*/ 223173 h 923906"/>
                    <a:gd name="connsiteX2-49" fmla="*/ 457199 w 916461"/>
                    <a:gd name="connsiteY2-50" fmla="*/ 0 h 923906"/>
                    <a:gd name="connsiteX3-51" fmla="*/ 652259 w 916461"/>
                    <a:gd name="connsiteY3-52" fmla="*/ 223173 h 923906"/>
                    <a:gd name="connsiteX4-53" fmla="*/ 914398 w 916461"/>
                    <a:gd name="connsiteY4-54" fmla="*/ 349269 h 923906"/>
                    <a:gd name="connsiteX5-55" fmla="*/ 772813 w 916461"/>
                    <a:gd name="connsiteY5-56" fmla="*/ 613293 h 923906"/>
                    <a:gd name="connsiteX6-57" fmla="*/ 739764 w 916461"/>
                    <a:gd name="connsiteY6-58" fmla="*/ 914398 h 923906"/>
                    <a:gd name="connsiteX7-59" fmla="*/ 457199 w 916461"/>
                    <a:gd name="connsiteY7-60" fmla="*/ 854400 h 923906"/>
                    <a:gd name="connsiteX8-61" fmla="*/ 174634 w 916461"/>
                    <a:gd name="connsiteY8-62" fmla="*/ 914398 h 923906"/>
                    <a:gd name="connsiteX9-63" fmla="*/ 141585 w 916461"/>
                    <a:gd name="connsiteY9-64" fmla="*/ 613293 h 923906"/>
                    <a:gd name="connsiteX10-65" fmla="*/ 0 w 916461"/>
                    <a:gd name="connsiteY10-66" fmla="*/ 349269 h 923906"/>
                    <a:gd name="connsiteX0-67" fmla="*/ 2063 w 918524"/>
                    <a:gd name="connsiteY0-68" fmla="*/ 349269 h 923906"/>
                    <a:gd name="connsiteX1-69" fmla="*/ 264202 w 918524"/>
                    <a:gd name="connsiteY1-70" fmla="*/ 223173 h 923906"/>
                    <a:gd name="connsiteX2-71" fmla="*/ 459262 w 918524"/>
                    <a:gd name="connsiteY2-72" fmla="*/ 0 h 923906"/>
                    <a:gd name="connsiteX3-73" fmla="*/ 654322 w 918524"/>
                    <a:gd name="connsiteY3-74" fmla="*/ 223173 h 923906"/>
                    <a:gd name="connsiteX4-75" fmla="*/ 916461 w 918524"/>
                    <a:gd name="connsiteY4-76" fmla="*/ 349269 h 923906"/>
                    <a:gd name="connsiteX5-77" fmla="*/ 774876 w 918524"/>
                    <a:gd name="connsiteY5-78" fmla="*/ 613293 h 923906"/>
                    <a:gd name="connsiteX6-79" fmla="*/ 741827 w 918524"/>
                    <a:gd name="connsiteY6-80" fmla="*/ 914398 h 923906"/>
                    <a:gd name="connsiteX7-81" fmla="*/ 459262 w 918524"/>
                    <a:gd name="connsiteY7-82" fmla="*/ 854400 h 923906"/>
                    <a:gd name="connsiteX8-83" fmla="*/ 176697 w 918524"/>
                    <a:gd name="connsiteY8-84" fmla="*/ 914398 h 923906"/>
                    <a:gd name="connsiteX9-85" fmla="*/ 143648 w 918524"/>
                    <a:gd name="connsiteY9-86" fmla="*/ 613293 h 923906"/>
                    <a:gd name="connsiteX10-87" fmla="*/ 2063 w 918524"/>
                    <a:gd name="connsiteY10-88" fmla="*/ 349269 h 923906"/>
                    <a:gd name="connsiteX0-89" fmla="*/ 2063 w 918524"/>
                    <a:gd name="connsiteY0-90" fmla="*/ 349269 h 923906"/>
                    <a:gd name="connsiteX1-91" fmla="*/ 264202 w 918524"/>
                    <a:gd name="connsiteY1-92" fmla="*/ 223173 h 923906"/>
                    <a:gd name="connsiteX2-93" fmla="*/ 459262 w 918524"/>
                    <a:gd name="connsiteY2-94" fmla="*/ 0 h 923906"/>
                    <a:gd name="connsiteX3-95" fmla="*/ 654322 w 918524"/>
                    <a:gd name="connsiteY3-96" fmla="*/ 223173 h 923906"/>
                    <a:gd name="connsiteX4-97" fmla="*/ 916461 w 918524"/>
                    <a:gd name="connsiteY4-98" fmla="*/ 349269 h 923906"/>
                    <a:gd name="connsiteX5-99" fmla="*/ 774876 w 918524"/>
                    <a:gd name="connsiteY5-100" fmla="*/ 613293 h 923906"/>
                    <a:gd name="connsiteX6-101" fmla="*/ 741827 w 918524"/>
                    <a:gd name="connsiteY6-102" fmla="*/ 914398 h 923906"/>
                    <a:gd name="connsiteX7-103" fmla="*/ 459262 w 918524"/>
                    <a:gd name="connsiteY7-104" fmla="*/ 854400 h 923906"/>
                    <a:gd name="connsiteX8-105" fmla="*/ 176697 w 918524"/>
                    <a:gd name="connsiteY8-106" fmla="*/ 914398 h 923906"/>
                    <a:gd name="connsiteX9-107" fmla="*/ 143648 w 918524"/>
                    <a:gd name="connsiteY9-108" fmla="*/ 613293 h 923906"/>
                    <a:gd name="connsiteX10-109" fmla="*/ 2063 w 918524"/>
                    <a:gd name="connsiteY10-110" fmla="*/ 349269 h 923906"/>
                    <a:gd name="connsiteX0-111" fmla="*/ 2063 w 918524"/>
                    <a:gd name="connsiteY0-112" fmla="*/ 349269 h 923906"/>
                    <a:gd name="connsiteX1-113" fmla="*/ 264202 w 918524"/>
                    <a:gd name="connsiteY1-114" fmla="*/ 223173 h 923906"/>
                    <a:gd name="connsiteX2-115" fmla="*/ 459262 w 918524"/>
                    <a:gd name="connsiteY2-116" fmla="*/ 0 h 923906"/>
                    <a:gd name="connsiteX3-117" fmla="*/ 654322 w 918524"/>
                    <a:gd name="connsiteY3-118" fmla="*/ 223173 h 923906"/>
                    <a:gd name="connsiteX4-119" fmla="*/ 916461 w 918524"/>
                    <a:gd name="connsiteY4-120" fmla="*/ 349269 h 923906"/>
                    <a:gd name="connsiteX5-121" fmla="*/ 774876 w 918524"/>
                    <a:gd name="connsiteY5-122" fmla="*/ 613293 h 923906"/>
                    <a:gd name="connsiteX6-123" fmla="*/ 741827 w 918524"/>
                    <a:gd name="connsiteY6-124" fmla="*/ 914398 h 923906"/>
                    <a:gd name="connsiteX7-125" fmla="*/ 459262 w 918524"/>
                    <a:gd name="connsiteY7-126" fmla="*/ 854400 h 923906"/>
                    <a:gd name="connsiteX8-127" fmla="*/ 176697 w 918524"/>
                    <a:gd name="connsiteY8-128" fmla="*/ 914398 h 923906"/>
                    <a:gd name="connsiteX9-129" fmla="*/ 143648 w 918524"/>
                    <a:gd name="connsiteY9-130" fmla="*/ 613293 h 923906"/>
                    <a:gd name="connsiteX10-131" fmla="*/ 2063 w 918524"/>
                    <a:gd name="connsiteY10-132" fmla="*/ 349269 h 923906"/>
                    <a:gd name="connsiteX0-133" fmla="*/ 2063 w 918524"/>
                    <a:gd name="connsiteY0-134" fmla="*/ 349269 h 923906"/>
                    <a:gd name="connsiteX1-135" fmla="*/ 264202 w 918524"/>
                    <a:gd name="connsiteY1-136" fmla="*/ 223173 h 923906"/>
                    <a:gd name="connsiteX2-137" fmla="*/ 459262 w 918524"/>
                    <a:gd name="connsiteY2-138" fmla="*/ 0 h 923906"/>
                    <a:gd name="connsiteX3-139" fmla="*/ 654322 w 918524"/>
                    <a:gd name="connsiteY3-140" fmla="*/ 223173 h 923906"/>
                    <a:gd name="connsiteX4-141" fmla="*/ 916461 w 918524"/>
                    <a:gd name="connsiteY4-142" fmla="*/ 349269 h 923906"/>
                    <a:gd name="connsiteX5-143" fmla="*/ 774876 w 918524"/>
                    <a:gd name="connsiteY5-144" fmla="*/ 613293 h 923906"/>
                    <a:gd name="connsiteX6-145" fmla="*/ 741827 w 918524"/>
                    <a:gd name="connsiteY6-146" fmla="*/ 914398 h 923906"/>
                    <a:gd name="connsiteX7-147" fmla="*/ 459262 w 918524"/>
                    <a:gd name="connsiteY7-148" fmla="*/ 854400 h 923906"/>
                    <a:gd name="connsiteX8-149" fmla="*/ 176697 w 918524"/>
                    <a:gd name="connsiteY8-150" fmla="*/ 914398 h 923906"/>
                    <a:gd name="connsiteX9-151" fmla="*/ 143648 w 918524"/>
                    <a:gd name="connsiteY9-152" fmla="*/ 613293 h 923906"/>
                    <a:gd name="connsiteX10-153" fmla="*/ 2063 w 918524"/>
                    <a:gd name="connsiteY10-154" fmla="*/ 349269 h 923906"/>
                    <a:gd name="connsiteX0-155" fmla="*/ 654322 w 918524"/>
                    <a:gd name="connsiteY0-156" fmla="*/ 223173 h 923906"/>
                    <a:gd name="connsiteX1-157" fmla="*/ 916461 w 918524"/>
                    <a:gd name="connsiteY1-158" fmla="*/ 349269 h 923906"/>
                    <a:gd name="connsiteX2-159" fmla="*/ 774876 w 918524"/>
                    <a:gd name="connsiteY2-160" fmla="*/ 613293 h 923906"/>
                    <a:gd name="connsiteX3-161" fmla="*/ 741827 w 918524"/>
                    <a:gd name="connsiteY3-162" fmla="*/ 914398 h 923906"/>
                    <a:gd name="connsiteX4-163" fmla="*/ 459262 w 918524"/>
                    <a:gd name="connsiteY4-164" fmla="*/ 854400 h 923906"/>
                    <a:gd name="connsiteX5-165" fmla="*/ 176697 w 918524"/>
                    <a:gd name="connsiteY5-166" fmla="*/ 914398 h 923906"/>
                    <a:gd name="connsiteX6-167" fmla="*/ 143648 w 918524"/>
                    <a:gd name="connsiteY6-168" fmla="*/ 613293 h 923906"/>
                    <a:gd name="connsiteX7-169" fmla="*/ 2063 w 918524"/>
                    <a:gd name="connsiteY7-170" fmla="*/ 349269 h 923906"/>
                    <a:gd name="connsiteX8-171" fmla="*/ 264202 w 918524"/>
                    <a:gd name="connsiteY8-172" fmla="*/ 223173 h 923906"/>
                    <a:gd name="connsiteX9-173" fmla="*/ 459262 w 918524"/>
                    <a:gd name="connsiteY9-174" fmla="*/ 0 h 923906"/>
                    <a:gd name="connsiteX10-175" fmla="*/ 715845 w 918524"/>
                    <a:gd name="connsiteY10-176" fmla="*/ 284696 h 923906"/>
                    <a:gd name="connsiteX0-177" fmla="*/ 916461 w 918524"/>
                    <a:gd name="connsiteY0-178" fmla="*/ 349269 h 923906"/>
                    <a:gd name="connsiteX1-179" fmla="*/ 774876 w 918524"/>
                    <a:gd name="connsiteY1-180" fmla="*/ 613293 h 923906"/>
                    <a:gd name="connsiteX2-181" fmla="*/ 741827 w 918524"/>
                    <a:gd name="connsiteY2-182" fmla="*/ 914398 h 923906"/>
                    <a:gd name="connsiteX3-183" fmla="*/ 459262 w 918524"/>
                    <a:gd name="connsiteY3-184" fmla="*/ 854400 h 923906"/>
                    <a:gd name="connsiteX4-185" fmla="*/ 176697 w 918524"/>
                    <a:gd name="connsiteY4-186" fmla="*/ 914398 h 923906"/>
                    <a:gd name="connsiteX5-187" fmla="*/ 143648 w 918524"/>
                    <a:gd name="connsiteY5-188" fmla="*/ 613293 h 923906"/>
                    <a:gd name="connsiteX6-189" fmla="*/ 2063 w 918524"/>
                    <a:gd name="connsiteY6-190" fmla="*/ 349269 h 923906"/>
                    <a:gd name="connsiteX7-191" fmla="*/ 264202 w 918524"/>
                    <a:gd name="connsiteY7-192" fmla="*/ 223173 h 923906"/>
                    <a:gd name="connsiteX8-193" fmla="*/ 459262 w 918524"/>
                    <a:gd name="connsiteY8-194" fmla="*/ 0 h 923906"/>
                    <a:gd name="connsiteX9-195" fmla="*/ 715845 w 918524"/>
                    <a:gd name="connsiteY9-196" fmla="*/ 284696 h 923906"/>
                    <a:gd name="connsiteX0-197" fmla="*/ 774876 w 774876"/>
                    <a:gd name="connsiteY0-198" fmla="*/ 613293 h 923906"/>
                    <a:gd name="connsiteX1-199" fmla="*/ 741827 w 774876"/>
                    <a:gd name="connsiteY1-200" fmla="*/ 914398 h 923906"/>
                    <a:gd name="connsiteX2-201" fmla="*/ 459262 w 774876"/>
                    <a:gd name="connsiteY2-202" fmla="*/ 854400 h 923906"/>
                    <a:gd name="connsiteX3-203" fmla="*/ 176697 w 774876"/>
                    <a:gd name="connsiteY3-204" fmla="*/ 914398 h 923906"/>
                    <a:gd name="connsiteX4-205" fmla="*/ 143648 w 774876"/>
                    <a:gd name="connsiteY4-206" fmla="*/ 613293 h 923906"/>
                    <a:gd name="connsiteX5-207" fmla="*/ 2063 w 774876"/>
                    <a:gd name="connsiteY5-208" fmla="*/ 349269 h 923906"/>
                    <a:gd name="connsiteX6-209" fmla="*/ 264202 w 774876"/>
                    <a:gd name="connsiteY6-210" fmla="*/ 223173 h 923906"/>
                    <a:gd name="connsiteX7-211" fmla="*/ 459262 w 774876"/>
                    <a:gd name="connsiteY7-212" fmla="*/ 0 h 923906"/>
                    <a:gd name="connsiteX8-213" fmla="*/ 715845 w 774876"/>
                    <a:gd name="connsiteY8-214" fmla="*/ 284696 h 923906"/>
                    <a:gd name="connsiteX0-215" fmla="*/ 741827 w 741827"/>
                    <a:gd name="connsiteY0-216" fmla="*/ 914398 h 923906"/>
                    <a:gd name="connsiteX1-217" fmla="*/ 459262 w 741827"/>
                    <a:gd name="connsiteY1-218" fmla="*/ 854400 h 923906"/>
                    <a:gd name="connsiteX2-219" fmla="*/ 176697 w 741827"/>
                    <a:gd name="connsiteY2-220" fmla="*/ 914398 h 923906"/>
                    <a:gd name="connsiteX3-221" fmla="*/ 143648 w 741827"/>
                    <a:gd name="connsiteY3-222" fmla="*/ 613293 h 923906"/>
                    <a:gd name="connsiteX4-223" fmla="*/ 2063 w 741827"/>
                    <a:gd name="connsiteY4-224" fmla="*/ 349269 h 923906"/>
                    <a:gd name="connsiteX5-225" fmla="*/ 264202 w 741827"/>
                    <a:gd name="connsiteY5-226" fmla="*/ 223173 h 923906"/>
                    <a:gd name="connsiteX6-227" fmla="*/ 459262 w 741827"/>
                    <a:gd name="connsiteY6-228" fmla="*/ 0 h 923906"/>
                    <a:gd name="connsiteX7-229" fmla="*/ 715845 w 741827"/>
                    <a:gd name="connsiteY7-230" fmla="*/ 284696 h 923906"/>
                    <a:gd name="connsiteX0-231" fmla="*/ 459262 w 715845"/>
                    <a:gd name="connsiteY0-232" fmla="*/ 854400 h 916632"/>
                    <a:gd name="connsiteX1-233" fmla="*/ 176697 w 715845"/>
                    <a:gd name="connsiteY1-234" fmla="*/ 914398 h 916632"/>
                    <a:gd name="connsiteX2-235" fmla="*/ 143648 w 715845"/>
                    <a:gd name="connsiteY2-236" fmla="*/ 613293 h 916632"/>
                    <a:gd name="connsiteX3-237" fmla="*/ 2063 w 715845"/>
                    <a:gd name="connsiteY3-238" fmla="*/ 349269 h 916632"/>
                    <a:gd name="connsiteX4-239" fmla="*/ 264202 w 715845"/>
                    <a:gd name="connsiteY4-240" fmla="*/ 223173 h 916632"/>
                    <a:gd name="connsiteX5-241" fmla="*/ 459262 w 715845"/>
                    <a:gd name="connsiteY5-242" fmla="*/ 0 h 916632"/>
                    <a:gd name="connsiteX6-243" fmla="*/ 715845 w 715845"/>
                    <a:gd name="connsiteY6-244" fmla="*/ 284696 h 916632"/>
                    <a:gd name="connsiteX0-245" fmla="*/ 176697 w 715845"/>
                    <a:gd name="connsiteY0-246" fmla="*/ 914398 h 914398"/>
                    <a:gd name="connsiteX1-247" fmla="*/ 143648 w 715845"/>
                    <a:gd name="connsiteY1-248" fmla="*/ 613293 h 914398"/>
                    <a:gd name="connsiteX2-249" fmla="*/ 2063 w 715845"/>
                    <a:gd name="connsiteY2-250" fmla="*/ 349269 h 914398"/>
                    <a:gd name="connsiteX3-251" fmla="*/ 264202 w 715845"/>
                    <a:gd name="connsiteY3-252" fmla="*/ 223173 h 914398"/>
                    <a:gd name="connsiteX4-253" fmla="*/ 459262 w 715845"/>
                    <a:gd name="connsiteY4-254" fmla="*/ 0 h 914398"/>
                    <a:gd name="connsiteX5-255" fmla="*/ 715845 w 715845"/>
                    <a:gd name="connsiteY5-256" fmla="*/ 284696 h 914398"/>
                    <a:gd name="connsiteX0-257" fmla="*/ 143648 w 715845"/>
                    <a:gd name="connsiteY0-258" fmla="*/ 613293 h 613293"/>
                    <a:gd name="connsiteX1-259" fmla="*/ 2063 w 715845"/>
                    <a:gd name="connsiteY1-260" fmla="*/ 349269 h 613293"/>
                    <a:gd name="connsiteX2-261" fmla="*/ 264202 w 715845"/>
                    <a:gd name="connsiteY2-262" fmla="*/ 223173 h 613293"/>
                    <a:gd name="connsiteX3-263" fmla="*/ 459262 w 715845"/>
                    <a:gd name="connsiteY3-264" fmla="*/ 0 h 613293"/>
                    <a:gd name="connsiteX4-265" fmla="*/ 715845 w 715845"/>
                    <a:gd name="connsiteY4-266" fmla="*/ 284696 h 613293"/>
                    <a:gd name="connsiteX0-267" fmla="*/ 0 w 713782"/>
                    <a:gd name="connsiteY0-268" fmla="*/ 349269 h 349269"/>
                    <a:gd name="connsiteX1-269" fmla="*/ 262139 w 713782"/>
                    <a:gd name="connsiteY1-270" fmla="*/ 223173 h 349269"/>
                    <a:gd name="connsiteX2-271" fmla="*/ 457199 w 713782"/>
                    <a:gd name="connsiteY2-272" fmla="*/ 0 h 349269"/>
                    <a:gd name="connsiteX3-273" fmla="*/ 713782 w 713782"/>
                    <a:gd name="connsiteY3-274" fmla="*/ 284696 h 349269"/>
                    <a:gd name="connsiteX0-275" fmla="*/ 0 w 457199"/>
                    <a:gd name="connsiteY0-276" fmla="*/ 349269 h 349269"/>
                    <a:gd name="connsiteX1-277" fmla="*/ 262139 w 457199"/>
                    <a:gd name="connsiteY1-278" fmla="*/ 223173 h 349269"/>
                    <a:gd name="connsiteX2-279" fmla="*/ 457199 w 457199"/>
                    <a:gd name="connsiteY2-280" fmla="*/ 0 h 349269"/>
                    <a:gd name="connsiteX0-281" fmla="*/ 0 w 195060"/>
                    <a:gd name="connsiteY0-282" fmla="*/ 223173 h 223173"/>
                    <a:gd name="connsiteX1-283" fmla="*/ 195060 w 195060"/>
                    <a:gd name="connsiteY1-284" fmla="*/ 0 h 223173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</a:cxnLst>
                  <a:rect l="l" t="t" r="r" b="b"/>
                  <a:pathLst>
                    <a:path w="195060" h="223173">
                      <a:moveTo>
                        <a:pt x="0" y="223173"/>
                      </a:moveTo>
                      <a:cubicBezTo>
                        <a:pt x="76200" y="164962"/>
                        <a:pt x="130040" y="0"/>
                        <a:pt x="195060" y="0"/>
                      </a:cubicBezTo>
                    </a:path>
                  </a:pathLst>
                </a:custGeom>
                <a:noFill/>
                <a:ln w="28575" cap="rnd">
                  <a:solidFill>
                    <a:schemeClr val="bg1">
                      <a:alpha val="69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>
                      <a:solidFill>
                        <a:schemeClr val="lt1"/>
                      </a:solidFill>
                    </a:defRPr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350">
                    <a:solidFill>
                      <a:schemeClr val="accent1"/>
                    </a:solidFill>
                    <a:latin typeface="zihun35hao-jindianyahei" panose="00000500000000000000" pitchFamily="2" charset="-122"/>
                    <a:ea typeface="zihun35hao-jindianyahei" panose="00000500000000000000" pitchFamily="2" charset="-122"/>
                    <a:sym typeface="zihun35hao-jindianyahei" panose="00000500000000000000" pitchFamily="2" charset="-122"/>
                  </a:endParaRPr>
                </a:p>
              </p:txBody>
            </p:sp>
          </p:grpSp>
        </p:grpSp>
        <p:grpSp>
          <p:nvGrpSpPr>
            <p:cNvPr id="26" name="组合 73">
              <a:extLst>
                <a:ext uri="{FF2B5EF4-FFF2-40B4-BE49-F238E27FC236}">
                  <a16:creationId xmlns:a16="http://schemas.microsoft.com/office/drawing/2014/main" id="{4D86DB2B-79E7-4B4D-904D-BC6F520C2B18}"/>
                </a:ext>
              </a:extLst>
            </p:cNvPr>
            <p:cNvGrpSpPr/>
            <p:nvPr/>
          </p:nvGrpSpPr>
          <p:grpSpPr>
            <a:xfrm rot="2427509">
              <a:off x="3967980" y="667420"/>
              <a:ext cx="495774" cy="486658"/>
              <a:chOff x="10646778" y="4753862"/>
              <a:chExt cx="751521" cy="737702"/>
            </a:xfrm>
          </p:grpSpPr>
          <p:sp>
            <p:nvSpPr>
              <p:cNvPr id="27" name="五角星 2">
                <a:extLst>
                  <a:ext uri="{FF2B5EF4-FFF2-40B4-BE49-F238E27FC236}">
                    <a16:creationId xmlns:a16="http://schemas.microsoft.com/office/drawing/2014/main" id="{0E0F4BDF-790F-4A47-AE45-6EEBBB8489B1}"/>
                  </a:ext>
                </a:extLst>
              </p:cNvPr>
              <p:cNvSpPr/>
              <p:nvPr/>
            </p:nvSpPr>
            <p:spPr>
              <a:xfrm rot="20227648" flipH="1">
                <a:off x="10648573" y="4753862"/>
                <a:ext cx="749726" cy="728735"/>
              </a:xfrm>
              <a:custGeom>
                <a:avLst/>
                <a:gdLst>
                  <a:gd name="connsiteX0" fmla="*/ 1 w 914400"/>
                  <a:gd name="connsiteY0" fmla="*/ 349269 h 914400"/>
                  <a:gd name="connsiteX1" fmla="*/ 262140 w 914400"/>
                  <a:gd name="connsiteY1" fmla="*/ 223173 h 914400"/>
                  <a:gd name="connsiteX2" fmla="*/ 457200 w 914400"/>
                  <a:gd name="connsiteY2" fmla="*/ 0 h 914400"/>
                  <a:gd name="connsiteX3" fmla="*/ 652260 w 914400"/>
                  <a:gd name="connsiteY3" fmla="*/ 223173 h 914400"/>
                  <a:gd name="connsiteX4" fmla="*/ 914399 w 914400"/>
                  <a:gd name="connsiteY4" fmla="*/ 349269 h 914400"/>
                  <a:gd name="connsiteX5" fmla="*/ 772814 w 914400"/>
                  <a:gd name="connsiteY5" fmla="*/ 613293 h 914400"/>
                  <a:gd name="connsiteX6" fmla="*/ 739765 w 914400"/>
                  <a:gd name="connsiteY6" fmla="*/ 914398 h 914400"/>
                  <a:gd name="connsiteX7" fmla="*/ 457200 w 914400"/>
                  <a:gd name="connsiteY7" fmla="*/ 854400 h 914400"/>
                  <a:gd name="connsiteX8" fmla="*/ 174635 w 914400"/>
                  <a:gd name="connsiteY8" fmla="*/ 914398 h 914400"/>
                  <a:gd name="connsiteX9" fmla="*/ 141586 w 914400"/>
                  <a:gd name="connsiteY9" fmla="*/ 613293 h 914400"/>
                  <a:gd name="connsiteX10" fmla="*/ 1 w 914400"/>
                  <a:gd name="connsiteY10" fmla="*/ 349269 h 914400"/>
                  <a:gd name="connsiteX0-1" fmla="*/ 0 w 914398"/>
                  <a:gd name="connsiteY0-2" fmla="*/ 349269 h 923906"/>
                  <a:gd name="connsiteX1-3" fmla="*/ 262139 w 914398"/>
                  <a:gd name="connsiteY1-4" fmla="*/ 223173 h 923906"/>
                  <a:gd name="connsiteX2-5" fmla="*/ 457199 w 914398"/>
                  <a:gd name="connsiteY2-6" fmla="*/ 0 h 923906"/>
                  <a:gd name="connsiteX3-7" fmla="*/ 652259 w 914398"/>
                  <a:gd name="connsiteY3-8" fmla="*/ 223173 h 923906"/>
                  <a:gd name="connsiteX4-9" fmla="*/ 914398 w 914398"/>
                  <a:gd name="connsiteY4-10" fmla="*/ 349269 h 923906"/>
                  <a:gd name="connsiteX5-11" fmla="*/ 772813 w 914398"/>
                  <a:gd name="connsiteY5-12" fmla="*/ 613293 h 923906"/>
                  <a:gd name="connsiteX6-13" fmla="*/ 739764 w 914398"/>
                  <a:gd name="connsiteY6-14" fmla="*/ 914398 h 923906"/>
                  <a:gd name="connsiteX7-15" fmla="*/ 457199 w 914398"/>
                  <a:gd name="connsiteY7-16" fmla="*/ 854400 h 923906"/>
                  <a:gd name="connsiteX8-17" fmla="*/ 174634 w 914398"/>
                  <a:gd name="connsiteY8-18" fmla="*/ 914398 h 923906"/>
                  <a:gd name="connsiteX9-19" fmla="*/ 141585 w 914398"/>
                  <a:gd name="connsiteY9-20" fmla="*/ 613293 h 923906"/>
                  <a:gd name="connsiteX10-21" fmla="*/ 0 w 914398"/>
                  <a:gd name="connsiteY10-22" fmla="*/ 349269 h 923906"/>
                  <a:gd name="connsiteX0-23" fmla="*/ 0 w 916461"/>
                  <a:gd name="connsiteY0-24" fmla="*/ 349269 h 923906"/>
                  <a:gd name="connsiteX1-25" fmla="*/ 262139 w 916461"/>
                  <a:gd name="connsiteY1-26" fmla="*/ 223173 h 923906"/>
                  <a:gd name="connsiteX2-27" fmla="*/ 457199 w 916461"/>
                  <a:gd name="connsiteY2-28" fmla="*/ 0 h 923906"/>
                  <a:gd name="connsiteX3-29" fmla="*/ 652259 w 916461"/>
                  <a:gd name="connsiteY3-30" fmla="*/ 223173 h 923906"/>
                  <a:gd name="connsiteX4-31" fmla="*/ 914398 w 916461"/>
                  <a:gd name="connsiteY4-32" fmla="*/ 349269 h 923906"/>
                  <a:gd name="connsiteX5-33" fmla="*/ 772813 w 916461"/>
                  <a:gd name="connsiteY5-34" fmla="*/ 613293 h 923906"/>
                  <a:gd name="connsiteX6-35" fmla="*/ 739764 w 916461"/>
                  <a:gd name="connsiteY6-36" fmla="*/ 914398 h 923906"/>
                  <a:gd name="connsiteX7-37" fmla="*/ 457199 w 916461"/>
                  <a:gd name="connsiteY7-38" fmla="*/ 854400 h 923906"/>
                  <a:gd name="connsiteX8-39" fmla="*/ 174634 w 916461"/>
                  <a:gd name="connsiteY8-40" fmla="*/ 914398 h 923906"/>
                  <a:gd name="connsiteX9-41" fmla="*/ 141585 w 916461"/>
                  <a:gd name="connsiteY9-42" fmla="*/ 613293 h 923906"/>
                  <a:gd name="connsiteX10-43" fmla="*/ 0 w 916461"/>
                  <a:gd name="connsiteY10-44" fmla="*/ 349269 h 923906"/>
                  <a:gd name="connsiteX0-45" fmla="*/ 0 w 916461"/>
                  <a:gd name="connsiteY0-46" fmla="*/ 349269 h 923906"/>
                  <a:gd name="connsiteX1-47" fmla="*/ 262139 w 916461"/>
                  <a:gd name="connsiteY1-48" fmla="*/ 223173 h 923906"/>
                  <a:gd name="connsiteX2-49" fmla="*/ 457199 w 916461"/>
                  <a:gd name="connsiteY2-50" fmla="*/ 0 h 923906"/>
                  <a:gd name="connsiteX3-51" fmla="*/ 652259 w 916461"/>
                  <a:gd name="connsiteY3-52" fmla="*/ 223173 h 923906"/>
                  <a:gd name="connsiteX4-53" fmla="*/ 914398 w 916461"/>
                  <a:gd name="connsiteY4-54" fmla="*/ 349269 h 923906"/>
                  <a:gd name="connsiteX5-55" fmla="*/ 772813 w 916461"/>
                  <a:gd name="connsiteY5-56" fmla="*/ 613293 h 923906"/>
                  <a:gd name="connsiteX6-57" fmla="*/ 739764 w 916461"/>
                  <a:gd name="connsiteY6-58" fmla="*/ 914398 h 923906"/>
                  <a:gd name="connsiteX7-59" fmla="*/ 457199 w 916461"/>
                  <a:gd name="connsiteY7-60" fmla="*/ 854400 h 923906"/>
                  <a:gd name="connsiteX8-61" fmla="*/ 174634 w 916461"/>
                  <a:gd name="connsiteY8-62" fmla="*/ 914398 h 923906"/>
                  <a:gd name="connsiteX9-63" fmla="*/ 141585 w 916461"/>
                  <a:gd name="connsiteY9-64" fmla="*/ 613293 h 923906"/>
                  <a:gd name="connsiteX10-65" fmla="*/ 0 w 916461"/>
                  <a:gd name="connsiteY10-66" fmla="*/ 349269 h 923906"/>
                  <a:gd name="connsiteX0-67" fmla="*/ 2063 w 918524"/>
                  <a:gd name="connsiteY0-68" fmla="*/ 349269 h 923906"/>
                  <a:gd name="connsiteX1-69" fmla="*/ 264202 w 918524"/>
                  <a:gd name="connsiteY1-70" fmla="*/ 223173 h 923906"/>
                  <a:gd name="connsiteX2-71" fmla="*/ 459262 w 918524"/>
                  <a:gd name="connsiteY2-72" fmla="*/ 0 h 923906"/>
                  <a:gd name="connsiteX3-73" fmla="*/ 654322 w 918524"/>
                  <a:gd name="connsiteY3-74" fmla="*/ 223173 h 923906"/>
                  <a:gd name="connsiteX4-75" fmla="*/ 916461 w 918524"/>
                  <a:gd name="connsiteY4-76" fmla="*/ 349269 h 923906"/>
                  <a:gd name="connsiteX5-77" fmla="*/ 774876 w 918524"/>
                  <a:gd name="connsiteY5-78" fmla="*/ 613293 h 923906"/>
                  <a:gd name="connsiteX6-79" fmla="*/ 741827 w 918524"/>
                  <a:gd name="connsiteY6-80" fmla="*/ 914398 h 923906"/>
                  <a:gd name="connsiteX7-81" fmla="*/ 459262 w 918524"/>
                  <a:gd name="connsiteY7-82" fmla="*/ 854400 h 923906"/>
                  <a:gd name="connsiteX8-83" fmla="*/ 176697 w 918524"/>
                  <a:gd name="connsiteY8-84" fmla="*/ 914398 h 923906"/>
                  <a:gd name="connsiteX9-85" fmla="*/ 143648 w 918524"/>
                  <a:gd name="connsiteY9-86" fmla="*/ 613293 h 923906"/>
                  <a:gd name="connsiteX10-87" fmla="*/ 2063 w 918524"/>
                  <a:gd name="connsiteY10-88" fmla="*/ 349269 h 923906"/>
                  <a:gd name="connsiteX0-89" fmla="*/ 2063 w 918524"/>
                  <a:gd name="connsiteY0-90" fmla="*/ 349269 h 923906"/>
                  <a:gd name="connsiteX1-91" fmla="*/ 264202 w 918524"/>
                  <a:gd name="connsiteY1-92" fmla="*/ 223173 h 923906"/>
                  <a:gd name="connsiteX2-93" fmla="*/ 459262 w 918524"/>
                  <a:gd name="connsiteY2-94" fmla="*/ 0 h 923906"/>
                  <a:gd name="connsiteX3-95" fmla="*/ 654322 w 918524"/>
                  <a:gd name="connsiteY3-96" fmla="*/ 223173 h 923906"/>
                  <a:gd name="connsiteX4-97" fmla="*/ 916461 w 918524"/>
                  <a:gd name="connsiteY4-98" fmla="*/ 349269 h 923906"/>
                  <a:gd name="connsiteX5-99" fmla="*/ 774876 w 918524"/>
                  <a:gd name="connsiteY5-100" fmla="*/ 613293 h 923906"/>
                  <a:gd name="connsiteX6-101" fmla="*/ 741827 w 918524"/>
                  <a:gd name="connsiteY6-102" fmla="*/ 914398 h 923906"/>
                  <a:gd name="connsiteX7-103" fmla="*/ 459262 w 918524"/>
                  <a:gd name="connsiteY7-104" fmla="*/ 854400 h 923906"/>
                  <a:gd name="connsiteX8-105" fmla="*/ 176697 w 918524"/>
                  <a:gd name="connsiteY8-106" fmla="*/ 914398 h 923906"/>
                  <a:gd name="connsiteX9-107" fmla="*/ 143648 w 918524"/>
                  <a:gd name="connsiteY9-108" fmla="*/ 613293 h 923906"/>
                  <a:gd name="connsiteX10-109" fmla="*/ 2063 w 918524"/>
                  <a:gd name="connsiteY10-110" fmla="*/ 349269 h 923906"/>
                  <a:gd name="connsiteX0-111" fmla="*/ 2063 w 918524"/>
                  <a:gd name="connsiteY0-112" fmla="*/ 349269 h 923906"/>
                  <a:gd name="connsiteX1-113" fmla="*/ 264202 w 918524"/>
                  <a:gd name="connsiteY1-114" fmla="*/ 223173 h 923906"/>
                  <a:gd name="connsiteX2-115" fmla="*/ 459262 w 918524"/>
                  <a:gd name="connsiteY2-116" fmla="*/ 0 h 923906"/>
                  <a:gd name="connsiteX3-117" fmla="*/ 654322 w 918524"/>
                  <a:gd name="connsiteY3-118" fmla="*/ 223173 h 923906"/>
                  <a:gd name="connsiteX4-119" fmla="*/ 916461 w 918524"/>
                  <a:gd name="connsiteY4-120" fmla="*/ 349269 h 923906"/>
                  <a:gd name="connsiteX5-121" fmla="*/ 774876 w 918524"/>
                  <a:gd name="connsiteY5-122" fmla="*/ 613293 h 923906"/>
                  <a:gd name="connsiteX6-123" fmla="*/ 741827 w 918524"/>
                  <a:gd name="connsiteY6-124" fmla="*/ 914398 h 923906"/>
                  <a:gd name="connsiteX7-125" fmla="*/ 459262 w 918524"/>
                  <a:gd name="connsiteY7-126" fmla="*/ 854400 h 923906"/>
                  <a:gd name="connsiteX8-127" fmla="*/ 176697 w 918524"/>
                  <a:gd name="connsiteY8-128" fmla="*/ 914398 h 923906"/>
                  <a:gd name="connsiteX9-129" fmla="*/ 143648 w 918524"/>
                  <a:gd name="connsiteY9-130" fmla="*/ 613293 h 923906"/>
                  <a:gd name="connsiteX10-131" fmla="*/ 2063 w 918524"/>
                  <a:gd name="connsiteY10-132" fmla="*/ 349269 h 923906"/>
                  <a:gd name="connsiteX0-133" fmla="*/ 2063 w 918524"/>
                  <a:gd name="connsiteY0-134" fmla="*/ 349269 h 923906"/>
                  <a:gd name="connsiteX1-135" fmla="*/ 264202 w 918524"/>
                  <a:gd name="connsiteY1-136" fmla="*/ 223173 h 923906"/>
                  <a:gd name="connsiteX2-137" fmla="*/ 459262 w 918524"/>
                  <a:gd name="connsiteY2-138" fmla="*/ 0 h 923906"/>
                  <a:gd name="connsiteX3-139" fmla="*/ 654322 w 918524"/>
                  <a:gd name="connsiteY3-140" fmla="*/ 223173 h 923906"/>
                  <a:gd name="connsiteX4-141" fmla="*/ 916461 w 918524"/>
                  <a:gd name="connsiteY4-142" fmla="*/ 349269 h 923906"/>
                  <a:gd name="connsiteX5-143" fmla="*/ 774876 w 918524"/>
                  <a:gd name="connsiteY5-144" fmla="*/ 613293 h 923906"/>
                  <a:gd name="connsiteX6-145" fmla="*/ 741827 w 918524"/>
                  <a:gd name="connsiteY6-146" fmla="*/ 914398 h 923906"/>
                  <a:gd name="connsiteX7-147" fmla="*/ 459262 w 918524"/>
                  <a:gd name="connsiteY7-148" fmla="*/ 854400 h 923906"/>
                  <a:gd name="connsiteX8-149" fmla="*/ 176697 w 918524"/>
                  <a:gd name="connsiteY8-150" fmla="*/ 914398 h 923906"/>
                  <a:gd name="connsiteX9-151" fmla="*/ 143648 w 918524"/>
                  <a:gd name="connsiteY9-152" fmla="*/ 613293 h 923906"/>
                  <a:gd name="connsiteX10-153" fmla="*/ 2063 w 918524"/>
                  <a:gd name="connsiteY10-154" fmla="*/ 349269 h 923906"/>
                </a:gdLst>
                <a:ahLst/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  <a:cxn ang="0">
                    <a:pos x="connsiteX4-9" y="connsiteY4-10"/>
                  </a:cxn>
                  <a:cxn ang="0">
                    <a:pos x="connsiteX5-11" y="connsiteY5-12"/>
                  </a:cxn>
                  <a:cxn ang="0">
                    <a:pos x="connsiteX6-13" y="connsiteY6-14"/>
                  </a:cxn>
                  <a:cxn ang="0">
                    <a:pos x="connsiteX7-15" y="connsiteY7-16"/>
                  </a:cxn>
                  <a:cxn ang="0">
                    <a:pos x="connsiteX8-17" y="connsiteY8-18"/>
                  </a:cxn>
                  <a:cxn ang="0">
                    <a:pos x="connsiteX9-19" y="connsiteY9-20"/>
                  </a:cxn>
                  <a:cxn ang="0">
                    <a:pos x="connsiteX10-21" y="connsiteY10-22"/>
                  </a:cxn>
                </a:cxnLst>
                <a:rect l="l" t="t" r="r" b="b"/>
                <a:pathLst>
                  <a:path w="918524" h="923906">
                    <a:moveTo>
                      <a:pt x="2063" y="349269"/>
                    </a:moveTo>
                    <a:cubicBezTo>
                      <a:pt x="22155" y="284249"/>
                      <a:pt x="188002" y="281384"/>
                      <a:pt x="264202" y="223173"/>
                    </a:cubicBezTo>
                    <a:cubicBezTo>
                      <a:pt x="340402" y="164962"/>
                      <a:pt x="394242" y="0"/>
                      <a:pt x="459262" y="0"/>
                    </a:cubicBezTo>
                    <a:cubicBezTo>
                      <a:pt x="524282" y="0"/>
                      <a:pt x="578122" y="164962"/>
                      <a:pt x="654322" y="223173"/>
                    </a:cubicBezTo>
                    <a:cubicBezTo>
                      <a:pt x="730522" y="281384"/>
                      <a:pt x="896369" y="284249"/>
                      <a:pt x="916461" y="349269"/>
                    </a:cubicBezTo>
                    <a:cubicBezTo>
                      <a:pt x="936553" y="414289"/>
                      <a:pt x="803982" y="519105"/>
                      <a:pt x="774876" y="613293"/>
                    </a:cubicBezTo>
                    <a:cubicBezTo>
                      <a:pt x="745770" y="707481"/>
                      <a:pt x="794429" y="874213"/>
                      <a:pt x="741827" y="914398"/>
                    </a:cubicBezTo>
                    <a:cubicBezTo>
                      <a:pt x="689225" y="954583"/>
                      <a:pt x="553450" y="854400"/>
                      <a:pt x="459262" y="854400"/>
                    </a:cubicBezTo>
                    <a:cubicBezTo>
                      <a:pt x="365074" y="874399"/>
                      <a:pt x="257367" y="928196"/>
                      <a:pt x="176697" y="914398"/>
                    </a:cubicBezTo>
                    <a:cubicBezTo>
                      <a:pt x="96027" y="900600"/>
                      <a:pt x="172754" y="707481"/>
                      <a:pt x="143648" y="613293"/>
                    </a:cubicBezTo>
                    <a:cubicBezTo>
                      <a:pt x="114542" y="519105"/>
                      <a:pt x="-18029" y="414289"/>
                      <a:pt x="2063" y="349269"/>
                    </a:cubicBezTo>
                    <a:close/>
                  </a:path>
                </a:pathLst>
              </a:custGeom>
              <a:solidFill>
                <a:schemeClr val="bg1"/>
              </a:solidFill>
              <a:ln w="15875">
                <a:noFill/>
              </a:ln>
              <a:effectLst>
                <a:outerShdw blurRad="76200" dist="50800" dir="5400000" algn="t" rotWithShape="0">
                  <a:prstClr val="black">
                    <a:alpha val="16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>
                    <a:solidFill>
                      <a:schemeClr val="lt1"/>
                    </a:solidFill>
                  </a:defRPr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>
                  <a:solidFill>
                    <a:schemeClr val="accent1"/>
                  </a:solidFill>
                  <a:latin typeface="zihun35hao-jindianyahei" panose="00000500000000000000" pitchFamily="2" charset="-122"/>
                  <a:ea typeface="zihun35hao-jindianyahei" panose="00000500000000000000" pitchFamily="2" charset="-122"/>
                  <a:sym typeface="zihun35hao-jindianyahei" panose="00000500000000000000" pitchFamily="2" charset="-122"/>
                </a:endParaRPr>
              </a:p>
            </p:txBody>
          </p:sp>
          <p:grpSp>
            <p:nvGrpSpPr>
              <p:cNvPr id="28" name="组合 75">
                <a:extLst>
                  <a:ext uri="{FF2B5EF4-FFF2-40B4-BE49-F238E27FC236}">
                    <a16:creationId xmlns:a16="http://schemas.microsoft.com/office/drawing/2014/main" id="{81221ABE-2F90-44BC-B0C5-F7F40BB1981C}"/>
                  </a:ext>
                </a:extLst>
              </p:cNvPr>
              <p:cNvGrpSpPr/>
              <p:nvPr/>
            </p:nvGrpSpPr>
            <p:grpSpPr>
              <a:xfrm>
                <a:off x="10646778" y="4762829"/>
                <a:ext cx="749726" cy="728735"/>
                <a:chOff x="11012539" y="4493889"/>
                <a:chExt cx="749726" cy="728735"/>
              </a:xfrm>
            </p:grpSpPr>
            <p:sp>
              <p:nvSpPr>
                <p:cNvPr id="29" name="五角星 2">
                  <a:extLst>
                    <a:ext uri="{FF2B5EF4-FFF2-40B4-BE49-F238E27FC236}">
                      <a16:creationId xmlns:a16="http://schemas.microsoft.com/office/drawing/2014/main" id="{9CB9D3EE-75EC-4831-ADFB-DE8AA6FEB09A}"/>
                    </a:ext>
                  </a:extLst>
                </p:cNvPr>
                <p:cNvSpPr/>
                <p:nvPr/>
              </p:nvSpPr>
              <p:spPr>
                <a:xfrm rot="20227648" flipH="1">
                  <a:off x="11012539" y="4493889"/>
                  <a:ext cx="749726" cy="728735"/>
                </a:xfrm>
                <a:custGeom>
                  <a:avLst/>
                  <a:gdLst>
                    <a:gd name="connsiteX0" fmla="*/ 1 w 914400"/>
                    <a:gd name="connsiteY0" fmla="*/ 349269 h 914400"/>
                    <a:gd name="connsiteX1" fmla="*/ 262140 w 914400"/>
                    <a:gd name="connsiteY1" fmla="*/ 223173 h 914400"/>
                    <a:gd name="connsiteX2" fmla="*/ 457200 w 914400"/>
                    <a:gd name="connsiteY2" fmla="*/ 0 h 914400"/>
                    <a:gd name="connsiteX3" fmla="*/ 652260 w 914400"/>
                    <a:gd name="connsiteY3" fmla="*/ 223173 h 914400"/>
                    <a:gd name="connsiteX4" fmla="*/ 914399 w 914400"/>
                    <a:gd name="connsiteY4" fmla="*/ 349269 h 914400"/>
                    <a:gd name="connsiteX5" fmla="*/ 772814 w 914400"/>
                    <a:gd name="connsiteY5" fmla="*/ 613293 h 914400"/>
                    <a:gd name="connsiteX6" fmla="*/ 739765 w 914400"/>
                    <a:gd name="connsiteY6" fmla="*/ 914398 h 914400"/>
                    <a:gd name="connsiteX7" fmla="*/ 457200 w 914400"/>
                    <a:gd name="connsiteY7" fmla="*/ 854400 h 914400"/>
                    <a:gd name="connsiteX8" fmla="*/ 174635 w 914400"/>
                    <a:gd name="connsiteY8" fmla="*/ 914398 h 914400"/>
                    <a:gd name="connsiteX9" fmla="*/ 141586 w 914400"/>
                    <a:gd name="connsiteY9" fmla="*/ 613293 h 914400"/>
                    <a:gd name="connsiteX10" fmla="*/ 1 w 914400"/>
                    <a:gd name="connsiteY10" fmla="*/ 349269 h 914400"/>
                    <a:gd name="connsiteX0-1" fmla="*/ 0 w 914398"/>
                    <a:gd name="connsiteY0-2" fmla="*/ 349269 h 923906"/>
                    <a:gd name="connsiteX1-3" fmla="*/ 262139 w 914398"/>
                    <a:gd name="connsiteY1-4" fmla="*/ 223173 h 923906"/>
                    <a:gd name="connsiteX2-5" fmla="*/ 457199 w 914398"/>
                    <a:gd name="connsiteY2-6" fmla="*/ 0 h 923906"/>
                    <a:gd name="connsiteX3-7" fmla="*/ 652259 w 914398"/>
                    <a:gd name="connsiteY3-8" fmla="*/ 223173 h 923906"/>
                    <a:gd name="connsiteX4-9" fmla="*/ 914398 w 914398"/>
                    <a:gd name="connsiteY4-10" fmla="*/ 349269 h 923906"/>
                    <a:gd name="connsiteX5-11" fmla="*/ 772813 w 914398"/>
                    <a:gd name="connsiteY5-12" fmla="*/ 613293 h 923906"/>
                    <a:gd name="connsiteX6-13" fmla="*/ 739764 w 914398"/>
                    <a:gd name="connsiteY6-14" fmla="*/ 914398 h 923906"/>
                    <a:gd name="connsiteX7-15" fmla="*/ 457199 w 914398"/>
                    <a:gd name="connsiteY7-16" fmla="*/ 854400 h 923906"/>
                    <a:gd name="connsiteX8-17" fmla="*/ 174634 w 914398"/>
                    <a:gd name="connsiteY8-18" fmla="*/ 914398 h 923906"/>
                    <a:gd name="connsiteX9-19" fmla="*/ 141585 w 914398"/>
                    <a:gd name="connsiteY9-20" fmla="*/ 613293 h 923906"/>
                    <a:gd name="connsiteX10-21" fmla="*/ 0 w 914398"/>
                    <a:gd name="connsiteY10-22" fmla="*/ 349269 h 923906"/>
                    <a:gd name="connsiteX0-23" fmla="*/ 0 w 916461"/>
                    <a:gd name="connsiteY0-24" fmla="*/ 349269 h 923906"/>
                    <a:gd name="connsiteX1-25" fmla="*/ 262139 w 916461"/>
                    <a:gd name="connsiteY1-26" fmla="*/ 223173 h 923906"/>
                    <a:gd name="connsiteX2-27" fmla="*/ 457199 w 916461"/>
                    <a:gd name="connsiteY2-28" fmla="*/ 0 h 923906"/>
                    <a:gd name="connsiteX3-29" fmla="*/ 652259 w 916461"/>
                    <a:gd name="connsiteY3-30" fmla="*/ 223173 h 923906"/>
                    <a:gd name="connsiteX4-31" fmla="*/ 914398 w 916461"/>
                    <a:gd name="connsiteY4-32" fmla="*/ 349269 h 923906"/>
                    <a:gd name="connsiteX5-33" fmla="*/ 772813 w 916461"/>
                    <a:gd name="connsiteY5-34" fmla="*/ 613293 h 923906"/>
                    <a:gd name="connsiteX6-35" fmla="*/ 739764 w 916461"/>
                    <a:gd name="connsiteY6-36" fmla="*/ 914398 h 923906"/>
                    <a:gd name="connsiteX7-37" fmla="*/ 457199 w 916461"/>
                    <a:gd name="connsiteY7-38" fmla="*/ 854400 h 923906"/>
                    <a:gd name="connsiteX8-39" fmla="*/ 174634 w 916461"/>
                    <a:gd name="connsiteY8-40" fmla="*/ 914398 h 923906"/>
                    <a:gd name="connsiteX9-41" fmla="*/ 141585 w 916461"/>
                    <a:gd name="connsiteY9-42" fmla="*/ 613293 h 923906"/>
                    <a:gd name="connsiteX10-43" fmla="*/ 0 w 916461"/>
                    <a:gd name="connsiteY10-44" fmla="*/ 349269 h 923906"/>
                    <a:gd name="connsiteX0-45" fmla="*/ 0 w 916461"/>
                    <a:gd name="connsiteY0-46" fmla="*/ 349269 h 923906"/>
                    <a:gd name="connsiteX1-47" fmla="*/ 262139 w 916461"/>
                    <a:gd name="connsiteY1-48" fmla="*/ 223173 h 923906"/>
                    <a:gd name="connsiteX2-49" fmla="*/ 457199 w 916461"/>
                    <a:gd name="connsiteY2-50" fmla="*/ 0 h 923906"/>
                    <a:gd name="connsiteX3-51" fmla="*/ 652259 w 916461"/>
                    <a:gd name="connsiteY3-52" fmla="*/ 223173 h 923906"/>
                    <a:gd name="connsiteX4-53" fmla="*/ 914398 w 916461"/>
                    <a:gd name="connsiteY4-54" fmla="*/ 349269 h 923906"/>
                    <a:gd name="connsiteX5-55" fmla="*/ 772813 w 916461"/>
                    <a:gd name="connsiteY5-56" fmla="*/ 613293 h 923906"/>
                    <a:gd name="connsiteX6-57" fmla="*/ 739764 w 916461"/>
                    <a:gd name="connsiteY6-58" fmla="*/ 914398 h 923906"/>
                    <a:gd name="connsiteX7-59" fmla="*/ 457199 w 916461"/>
                    <a:gd name="connsiteY7-60" fmla="*/ 854400 h 923906"/>
                    <a:gd name="connsiteX8-61" fmla="*/ 174634 w 916461"/>
                    <a:gd name="connsiteY8-62" fmla="*/ 914398 h 923906"/>
                    <a:gd name="connsiteX9-63" fmla="*/ 141585 w 916461"/>
                    <a:gd name="connsiteY9-64" fmla="*/ 613293 h 923906"/>
                    <a:gd name="connsiteX10-65" fmla="*/ 0 w 916461"/>
                    <a:gd name="connsiteY10-66" fmla="*/ 349269 h 923906"/>
                    <a:gd name="connsiteX0-67" fmla="*/ 2063 w 918524"/>
                    <a:gd name="connsiteY0-68" fmla="*/ 349269 h 923906"/>
                    <a:gd name="connsiteX1-69" fmla="*/ 264202 w 918524"/>
                    <a:gd name="connsiteY1-70" fmla="*/ 223173 h 923906"/>
                    <a:gd name="connsiteX2-71" fmla="*/ 459262 w 918524"/>
                    <a:gd name="connsiteY2-72" fmla="*/ 0 h 923906"/>
                    <a:gd name="connsiteX3-73" fmla="*/ 654322 w 918524"/>
                    <a:gd name="connsiteY3-74" fmla="*/ 223173 h 923906"/>
                    <a:gd name="connsiteX4-75" fmla="*/ 916461 w 918524"/>
                    <a:gd name="connsiteY4-76" fmla="*/ 349269 h 923906"/>
                    <a:gd name="connsiteX5-77" fmla="*/ 774876 w 918524"/>
                    <a:gd name="connsiteY5-78" fmla="*/ 613293 h 923906"/>
                    <a:gd name="connsiteX6-79" fmla="*/ 741827 w 918524"/>
                    <a:gd name="connsiteY6-80" fmla="*/ 914398 h 923906"/>
                    <a:gd name="connsiteX7-81" fmla="*/ 459262 w 918524"/>
                    <a:gd name="connsiteY7-82" fmla="*/ 854400 h 923906"/>
                    <a:gd name="connsiteX8-83" fmla="*/ 176697 w 918524"/>
                    <a:gd name="connsiteY8-84" fmla="*/ 914398 h 923906"/>
                    <a:gd name="connsiteX9-85" fmla="*/ 143648 w 918524"/>
                    <a:gd name="connsiteY9-86" fmla="*/ 613293 h 923906"/>
                    <a:gd name="connsiteX10-87" fmla="*/ 2063 w 918524"/>
                    <a:gd name="connsiteY10-88" fmla="*/ 349269 h 923906"/>
                    <a:gd name="connsiteX0-89" fmla="*/ 2063 w 918524"/>
                    <a:gd name="connsiteY0-90" fmla="*/ 349269 h 923906"/>
                    <a:gd name="connsiteX1-91" fmla="*/ 264202 w 918524"/>
                    <a:gd name="connsiteY1-92" fmla="*/ 223173 h 923906"/>
                    <a:gd name="connsiteX2-93" fmla="*/ 459262 w 918524"/>
                    <a:gd name="connsiteY2-94" fmla="*/ 0 h 923906"/>
                    <a:gd name="connsiteX3-95" fmla="*/ 654322 w 918524"/>
                    <a:gd name="connsiteY3-96" fmla="*/ 223173 h 923906"/>
                    <a:gd name="connsiteX4-97" fmla="*/ 916461 w 918524"/>
                    <a:gd name="connsiteY4-98" fmla="*/ 349269 h 923906"/>
                    <a:gd name="connsiteX5-99" fmla="*/ 774876 w 918524"/>
                    <a:gd name="connsiteY5-100" fmla="*/ 613293 h 923906"/>
                    <a:gd name="connsiteX6-101" fmla="*/ 741827 w 918524"/>
                    <a:gd name="connsiteY6-102" fmla="*/ 914398 h 923906"/>
                    <a:gd name="connsiteX7-103" fmla="*/ 459262 w 918524"/>
                    <a:gd name="connsiteY7-104" fmla="*/ 854400 h 923906"/>
                    <a:gd name="connsiteX8-105" fmla="*/ 176697 w 918524"/>
                    <a:gd name="connsiteY8-106" fmla="*/ 914398 h 923906"/>
                    <a:gd name="connsiteX9-107" fmla="*/ 143648 w 918524"/>
                    <a:gd name="connsiteY9-108" fmla="*/ 613293 h 923906"/>
                    <a:gd name="connsiteX10-109" fmla="*/ 2063 w 918524"/>
                    <a:gd name="connsiteY10-110" fmla="*/ 349269 h 923906"/>
                    <a:gd name="connsiteX0-111" fmla="*/ 2063 w 918524"/>
                    <a:gd name="connsiteY0-112" fmla="*/ 349269 h 923906"/>
                    <a:gd name="connsiteX1-113" fmla="*/ 264202 w 918524"/>
                    <a:gd name="connsiteY1-114" fmla="*/ 223173 h 923906"/>
                    <a:gd name="connsiteX2-115" fmla="*/ 459262 w 918524"/>
                    <a:gd name="connsiteY2-116" fmla="*/ 0 h 923906"/>
                    <a:gd name="connsiteX3-117" fmla="*/ 654322 w 918524"/>
                    <a:gd name="connsiteY3-118" fmla="*/ 223173 h 923906"/>
                    <a:gd name="connsiteX4-119" fmla="*/ 916461 w 918524"/>
                    <a:gd name="connsiteY4-120" fmla="*/ 349269 h 923906"/>
                    <a:gd name="connsiteX5-121" fmla="*/ 774876 w 918524"/>
                    <a:gd name="connsiteY5-122" fmla="*/ 613293 h 923906"/>
                    <a:gd name="connsiteX6-123" fmla="*/ 741827 w 918524"/>
                    <a:gd name="connsiteY6-124" fmla="*/ 914398 h 923906"/>
                    <a:gd name="connsiteX7-125" fmla="*/ 459262 w 918524"/>
                    <a:gd name="connsiteY7-126" fmla="*/ 854400 h 923906"/>
                    <a:gd name="connsiteX8-127" fmla="*/ 176697 w 918524"/>
                    <a:gd name="connsiteY8-128" fmla="*/ 914398 h 923906"/>
                    <a:gd name="connsiteX9-129" fmla="*/ 143648 w 918524"/>
                    <a:gd name="connsiteY9-130" fmla="*/ 613293 h 923906"/>
                    <a:gd name="connsiteX10-131" fmla="*/ 2063 w 918524"/>
                    <a:gd name="connsiteY10-132" fmla="*/ 349269 h 923906"/>
                    <a:gd name="connsiteX0-133" fmla="*/ 2063 w 918524"/>
                    <a:gd name="connsiteY0-134" fmla="*/ 349269 h 923906"/>
                    <a:gd name="connsiteX1-135" fmla="*/ 264202 w 918524"/>
                    <a:gd name="connsiteY1-136" fmla="*/ 223173 h 923906"/>
                    <a:gd name="connsiteX2-137" fmla="*/ 459262 w 918524"/>
                    <a:gd name="connsiteY2-138" fmla="*/ 0 h 923906"/>
                    <a:gd name="connsiteX3-139" fmla="*/ 654322 w 918524"/>
                    <a:gd name="connsiteY3-140" fmla="*/ 223173 h 923906"/>
                    <a:gd name="connsiteX4-141" fmla="*/ 916461 w 918524"/>
                    <a:gd name="connsiteY4-142" fmla="*/ 349269 h 923906"/>
                    <a:gd name="connsiteX5-143" fmla="*/ 774876 w 918524"/>
                    <a:gd name="connsiteY5-144" fmla="*/ 613293 h 923906"/>
                    <a:gd name="connsiteX6-145" fmla="*/ 741827 w 918524"/>
                    <a:gd name="connsiteY6-146" fmla="*/ 914398 h 923906"/>
                    <a:gd name="connsiteX7-147" fmla="*/ 459262 w 918524"/>
                    <a:gd name="connsiteY7-148" fmla="*/ 854400 h 923906"/>
                    <a:gd name="connsiteX8-149" fmla="*/ 176697 w 918524"/>
                    <a:gd name="connsiteY8-150" fmla="*/ 914398 h 923906"/>
                    <a:gd name="connsiteX9-151" fmla="*/ 143648 w 918524"/>
                    <a:gd name="connsiteY9-152" fmla="*/ 613293 h 923906"/>
                    <a:gd name="connsiteX10-153" fmla="*/ 2063 w 918524"/>
                    <a:gd name="connsiteY10-154" fmla="*/ 349269 h 923906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  <a:cxn ang="0">
                      <a:pos x="connsiteX4-9" y="connsiteY4-10"/>
                    </a:cxn>
                    <a:cxn ang="0">
                      <a:pos x="connsiteX5-11" y="connsiteY5-12"/>
                    </a:cxn>
                    <a:cxn ang="0">
                      <a:pos x="connsiteX6-13" y="connsiteY6-14"/>
                    </a:cxn>
                    <a:cxn ang="0">
                      <a:pos x="connsiteX7-15" y="connsiteY7-16"/>
                    </a:cxn>
                    <a:cxn ang="0">
                      <a:pos x="connsiteX8-17" y="connsiteY8-18"/>
                    </a:cxn>
                    <a:cxn ang="0">
                      <a:pos x="connsiteX9-19" y="connsiteY9-20"/>
                    </a:cxn>
                    <a:cxn ang="0">
                      <a:pos x="connsiteX10-21" y="connsiteY10-22"/>
                    </a:cxn>
                  </a:cxnLst>
                  <a:rect l="l" t="t" r="r" b="b"/>
                  <a:pathLst>
                    <a:path w="918524" h="923906">
                      <a:moveTo>
                        <a:pt x="2063" y="349269"/>
                      </a:moveTo>
                      <a:cubicBezTo>
                        <a:pt x="22155" y="284249"/>
                        <a:pt x="188002" y="281384"/>
                        <a:pt x="264202" y="223173"/>
                      </a:cubicBezTo>
                      <a:cubicBezTo>
                        <a:pt x="340402" y="164962"/>
                        <a:pt x="394242" y="0"/>
                        <a:pt x="459262" y="0"/>
                      </a:cubicBezTo>
                      <a:cubicBezTo>
                        <a:pt x="524282" y="0"/>
                        <a:pt x="578122" y="164962"/>
                        <a:pt x="654322" y="223173"/>
                      </a:cubicBezTo>
                      <a:cubicBezTo>
                        <a:pt x="730522" y="281384"/>
                        <a:pt x="896369" y="284249"/>
                        <a:pt x="916461" y="349269"/>
                      </a:cubicBezTo>
                      <a:cubicBezTo>
                        <a:pt x="936553" y="414289"/>
                        <a:pt x="803982" y="519105"/>
                        <a:pt x="774876" y="613293"/>
                      </a:cubicBezTo>
                      <a:cubicBezTo>
                        <a:pt x="745770" y="707481"/>
                        <a:pt x="794429" y="874213"/>
                        <a:pt x="741827" y="914398"/>
                      </a:cubicBezTo>
                      <a:cubicBezTo>
                        <a:pt x="689225" y="954583"/>
                        <a:pt x="553450" y="854400"/>
                        <a:pt x="459262" y="854400"/>
                      </a:cubicBezTo>
                      <a:cubicBezTo>
                        <a:pt x="365074" y="874399"/>
                        <a:pt x="257367" y="928196"/>
                        <a:pt x="176697" y="914398"/>
                      </a:cubicBezTo>
                      <a:cubicBezTo>
                        <a:pt x="96027" y="900600"/>
                        <a:pt x="172754" y="707481"/>
                        <a:pt x="143648" y="613293"/>
                      </a:cubicBezTo>
                      <a:cubicBezTo>
                        <a:pt x="114542" y="519105"/>
                        <a:pt x="-18029" y="414289"/>
                        <a:pt x="2063" y="349269"/>
                      </a:cubicBezTo>
                      <a:close/>
                    </a:path>
                  </a:pathLst>
                </a:custGeom>
                <a:solidFill>
                  <a:srgbClr val="8AFA4C"/>
                </a:solidFill>
                <a:ln w="15875">
                  <a:solidFill>
                    <a:schemeClr val="bg1"/>
                  </a:solidFill>
                </a:ln>
                <a:effectLst>
                  <a:innerShdw blurRad="292100">
                    <a:srgbClr val="76CE0C"/>
                  </a:inn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>
                      <a:solidFill>
                        <a:schemeClr val="lt1"/>
                      </a:solidFill>
                    </a:defRPr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350">
                    <a:solidFill>
                      <a:schemeClr val="accent1"/>
                    </a:solidFill>
                    <a:latin typeface="zihun35hao-jindianyahei" panose="00000500000000000000" pitchFamily="2" charset="-122"/>
                    <a:ea typeface="zihun35hao-jindianyahei" panose="00000500000000000000" pitchFamily="2" charset="-122"/>
                    <a:sym typeface="zihun35hao-jindianyahei" panose="00000500000000000000" pitchFamily="2" charset="-122"/>
                  </a:endParaRPr>
                </a:p>
              </p:txBody>
            </p:sp>
            <p:sp>
              <p:nvSpPr>
                <p:cNvPr id="30" name="五角星 2">
                  <a:extLst>
                    <a:ext uri="{FF2B5EF4-FFF2-40B4-BE49-F238E27FC236}">
                      <a16:creationId xmlns:a16="http://schemas.microsoft.com/office/drawing/2014/main" id="{1FBC2129-A203-471A-96C3-52ED3E6091EB}"/>
                    </a:ext>
                  </a:extLst>
                </p:cNvPr>
                <p:cNvSpPr/>
                <p:nvPr/>
              </p:nvSpPr>
              <p:spPr>
                <a:xfrm rot="20424262">
                  <a:off x="11046365" y="4655056"/>
                  <a:ext cx="290576" cy="221980"/>
                </a:xfrm>
                <a:custGeom>
                  <a:avLst/>
                  <a:gdLst>
                    <a:gd name="connsiteX0" fmla="*/ 1 w 914400"/>
                    <a:gd name="connsiteY0" fmla="*/ 349269 h 914400"/>
                    <a:gd name="connsiteX1" fmla="*/ 262140 w 914400"/>
                    <a:gd name="connsiteY1" fmla="*/ 223173 h 914400"/>
                    <a:gd name="connsiteX2" fmla="*/ 457200 w 914400"/>
                    <a:gd name="connsiteY2" fmla="*/ 0 h 914400"/>
                    <a:gd name="connsiteX3" fmla="*/ 652260 w 914400"/>
                    <a:gd name="connsiteY3" fmla="*/ 223173 h 914400"/>
                    <a:gd name="connsiteX4" fmla="*/ 914399 w 914400"/>
                    <a:gd name="connsiteY4" fmla="*/ 349269 h 914400"/>
                    <a:gd name="connsiteX5" fmla="*/ 772814 w 914400"/>
                    <a:gd name="connsiteY5" fmla="*/ 613293 h 914400"/>
                    <a:gd name="connsiteX6" fmla="*/ 739765 w 914400"/>
                    <a:gd name="connsiteY6" fmla="*/ 914398 h 914400"/>
                    <a:gd name="connsiteX7" fmla="*/ 457200 w 914400"/>
                    <a:gd name="connsiteY7" fmla="*/ 854400 h 914400"/>
                    <a:gd name="connsiteX8" fmla="*/ 174635 w 914400"/>
                    <a:gd name="connsiteY8" fmla="*/ 914398 h 914400"/>
                    <a:gd name="connsiteX9" fmla="*/ 141586 w 914400"/>
                    <a:gd name="connsiteY9" fmla="*/ 613293 h 914400"/>
                    <a:gd name="connsiteX10" fmla="*/ 1 w 914400"/>
                    <a:gd name="connsiteY10" fmla="*/ 349269 h 914400"/>
                    <a:gd name="connsiteX0-1" fmla="*/ 0 w 914398"/>
                    <a:gd name="connsiteY0-2" fmla="*/ 349269 h 923906"/>
                    <a:gd name="connsiteX1-3" fmla="*/ 262139 w 914398"/>
                    <a:gd name="connsiteY1-4" fmla="*/ 223173 h 923906"/>
                    <a:gd name="connsiteX2-5" fmla="*/ 457199 w 914398"/>
                    <a:gd name="connsiteY2-6" fmla="*/ 0 h 923906"/>
                    <a:gd name="connsiteX3-7" fmla="*/ 652259 w 914398"/>
                    <a:gd name="connsiteY3-8" fmla="*/ 223173 h 923906"/>
                    <a:gd name="connsiteX4-9" fmla="*/ 914398 w 914398"/>
                    <a:gd name="connsiteY4-10" fmla="*/ 349269 h 923906"/>
                    <a:gd name="connsiteX5-11" fmla="*/ 772813 w 914398"/>
                    <a:gd name="connsiteY5-12" fmla="*/ 613293 h 923906"/>
                    <a:gd name="connsiteX6-13" fmla="*/ 739764 w 914398"/>
                    <a:gd name="connsiteY6-14" fmla="*/ 914398 h 923906"/>
                    <a:gd name="connsiteX7-15" fmla="*/ 457199 w 914398"/>
                    <a:gd name="connsiteY7-16" fmla="*/ 854400 h 923906"/>
                    <a:gd name="connsiteX8-17" fmla="*/ 174634 w 914398"/>
                    <a:gd name="connsiteY8-18" fmla="*/ 914398 h 923906"/>
                    <a:gd name="connsiteX9-19" fmla="*/ 141585 w 914398"/>
                    <a:gd name="connsiteY9-20" fmla="*/ 613293 h 923906"/>
                    <a:gd name="connsiteX10-21" fmla="*/ 0 w 914398"/>
                    <a:gd name="connsiteY10-22" fmla="*/ 349269 h 923906"/>
                    <a:gd name="connsiteX0-23" fmla="*/ 0 w 916461"/>
                    <a:gd name="connsiteY0-24" fmla="*/ 349269 h 923906"/>
                    <a:gd name="connsiteX1-25" fmla="*/ 262139 w 916461"/>
                    <a:gd name="connsiteY1-26" fmla="*/ 223173 h 923906"/>
                    <a:gd name="connsiteX2-27" fmla="*/ 457199 w 916461"/>
                    <a:gd name="connsiteY2-28" fmla="*/ 0 h 923906"/>
                    <a:gd name="connsiteX3-29" fmla="*/ 652259 w 916461"/>
                    <a:gd name="connsiteY3-30" fmla="*/ 223173 h 923906"/>
                    <a:gd name="connsiteX4-31" fmla="*/ 914398 w 916461"/>
                    <a:gd name="connsiteY4-32" fmla="*/ 349269 h 923906"/>
                    <a:gd name="connsiteX5-33" fmla="*/ 772813 w 916461"/>
                    <a:gd name="connsiteY5-34" fmla="*/ 613293 h 923906"/>
                    <a:gd name="connsiteX6-35" fmla="*/ 739764 w 916461"/>
                    <a:gd name="connsiteY6-36" fmla="*/ 914398 h 923906"/>
                    <a:gd name="connsiteX7-37" fmla="*/ 457199 w 916461"/>
                    <a:gd name="connsiteY7-38" fmla="*/ 854400 h 923906"/>
                    <a:gd name="connsiteX8-39" fmla="*/ 174634 w 916461"/>
                    <a:gd name="connsiteY8-40" fmla="*/ 914398 h 923906"/>
                    <a:gd name="connsiteX9-41" fmla="*/ 141585 w 916461"/>
                    <a:gd name="connsiteY9-42" fmla="*/ 613293 h 923906"/>
                    <a:gd name="connsiteX10-43" fmla="*/ 0 w 916461"/>
                    <a:gd name="connsiteY10-44" fmla="*/ 349269 h 923906"/>
                    <a:gd name="connsiteX0-45" fmla="*/ 0 w 916461"/>
                    <a:gd name="connsiteY0-46" fmla="*/ 349269 h 923906"/>
                    <a:gd name="connsiteX1-47" fmla="*/ 262139 w 916461"/>
                    <a:gd name="connsiteY1-48" fmla="*/ 223173 h 923906"/>
                    <a:gd name="connsiteX2-49" fmla="*/ 457199 w 916461"/>
                    <a:gd name="connsiteY2-50" fmla="*/ 0 h 923906"/>
                    <a:gd name="connsiteX3-51" fmla="*/ 652259 w 916461"/>
                    <a:gd name="connsiteY3-52" fmla="*/ 223173 h 923906"/>
                    <a:gd name="connsiteX4-53" fmla="*/ 914398 w 916461"/>
                    <a:gd name="connsiteY4-54" fmla="*/ 349269 h 923906"/>
                    <a:gd name="connsiteX5-55" fmla="*/ 772813 w 916461"/>
                    <a:gd name="connsiteY5-56" fmla="*/ 613293 h 923906"/>
                    <a:gd name="connsiteX6-57" fmla="*/ 739764 w 916461"/>
                    <a:gd name="connsiteY6-58" fmla="*/ 914398 h 923906"/>
                    <a:gd name="connsiteX7-59" fmla="*/ 457199 w 916461"/>
                    <a:gd name="connsiteY7-60" fmla="*/ 854400 h 923906"/>
                    <a:gd name="connsiteX8-61" fmla="*/ 174634 w 916461"/>
                    <a:gd name="connsiteY8-62" fmla="*/ 914398 h 923906"/>
                    <a:gd name="connsiteX9-63" fmla="*/ 141585 w 916461"/>
                    <a:gd name="connsiteY9-64" fmla="*/ 613293 h 923906"/>
                    <a:gd name="connsiteX10-65" fmla="*/ 0 w 916461"/>
                    <a:gd name="connsiteY10-66" fmla="*/ 349269 h 923906"/>
                    <a:gd name="connsiteX0-67" fmla="*/ 2063 w 918524"/>
                    <a:gd name="connsiteY0-68" fmla="*/ 349269 h 923906"/>
                    <a:gd name="connsiteX1-69" fmla="*/ 264202 w 918524"/>
                    <a:gd name="connsiteY1-70" fmla="*/ 223173 h 923906"/>
                    <a:gd name="connsiteX2-71" fmla="*/ 459262 w 918524"/>
                    <a:gd name="connsiteY2-72" fmla="*/ 0 h 923906"/>
                    <a:gd name="connsiteX3-73" fmla="*/ 654322 w 918524"/>
                    <a:gd name="connsiteY3-74" fmla="*/ 223173 h 923906"/>
                    <a:gd name="connsiteX4-75" fmla="*/ 916461 w 918524"/>
                    <a:gd name="connsiteY4-76" fmla="*/ 349269 h 923906"/>
                    <a:gd name="connsiteX5-77" fmla="*/ 774876 w 918524"/>
                    <a:gd name="connsiteY5-78" fmla="*/ 613293 h 923906"/>
                    <a:gd name="connsiteX6-79" fmla="*/ 741827 w 918524"/>
                    <a:gd name="connsiteY6-80" fmla="*/ 914398 h 923906"/>
                    <a:gd name="connsiteX7-81" fmla="*/ 459262 w 918524"/>
                    <a:gd name="connsiteY7-82" fmla="*/ 854400 h 923906"/>
                    <a:gd name="connsiteX8-83" fmla="*/ 176697 w 918524"/>
                    <a:gd name="connsiteY8-84" fmla="*/ 914398 h 923906"/>
                    <a:gd name="connsiteX9-85" fmla="*/ 143648 w 918524"/>
                    <a:gd name="connsiteY9-86" fmla="*/ 613293 h 923906"/>
                    <a:gd name="connsiteX10-87" fmla="*/ 2063 w 918524"/>
                    <a:gd name="connsiteY10-88" fmla="*/ 349269 h 923906"/>
                    <a:gd name="connsiteX0-89" fmla="*/ 2063 w 918524"/>
                    <a:gd name="connsiteY0-90" fmla="*/ 349269 h 923906"/>
                    <a:gd name="connsiteX1-91" fmla="*/ 264202 w 918524"/>
                    <a:gd name="connsiteY1-92" fmla="*/ 223173 h 923906"/>
                    <a:gd name="connsiteX2-93" fmla="*/ 459262 w 918524"/>
                    <a:gd name="connsiteY2-94" fmla="*/ 0 h 923906"/>
                    <a:gd name="connsiteX3-95" fmla="*/ 654322 w 918524"/>
                    <a:gd name="connsiteY3-96" fmla="*/ 223173 h 923906"/>
                    <a:gd name="connsiteX4-97" fmla="*/ 916461 w 918524"/>
                    <a:gd name="connsiteY4-98" fmla="*/ 349269 h 923906"/>
                    <a:gd name="connsiteX5-99" fmla="*/ 774876 w 918524"/>
                    <a:gd name="connsiteY5-100" fmla="*/ 613293 h 923906"/>
                    <a:gd name="connsiteX6-101" fmla="*/ 741827 w 918524"/>
                    <a:gd name="connsiteY6-102" fmla="*/ 914398 h 923906"/>
                    <a:gd name="connsiteX7-103" fmla="*/ 459262 w 918524"/>
                    <a:gd name="connsiteY7-104" fmla="*/ 854400 h 923906"/>
                    <a:gd name="connsiteX8-105" fmla="*/ 176697 w 918524"/>
                    <a:gd name="connsiteY8-106" fmla="*/ 914398 h 923906"/>
                    <a:gd name="connsiteX9-107" fmla="*/ 143648 w 918524"/>
                    <a:gd name="connsiteY9-108" fmla="*/ 613293 h 923906"/>
                    <a:gd name="connsiteX10-109" fmla="*/ 2063 w 918524"/>
                    <a:gd name="connsiteY10-110" fmla="*/ 349269 h 923906"/>
                    <a:gd name="connsiteX0-111" fmla="*/ 2063 w 918524"/>
                    <a:gd name="connsiteY0-112" fmla="*/ 349269 h 923906"/>
                    <a:gd name="connsiteX1-113" fmla="*/ 264202 w 918524"/>
                    <a:gd name="connsiteY1-114" fmla="*/ 223173 h 923906"/>
                    <a:gd name="connsiteX2-115" fmla="*/ 459262 w 918524"/>
                    <a:gd name="connsiteY2-116" fmla="*/ 0 h 923906"/>
                    <a:gd name="connsiteX3-117" fmla="*/ 654322 w 918524"/>
                    <a:gd name="connsiteY3-118" fmla="*/ 223173 h 923906"/>
                    <a:gd name="connsiteX4-119" fmla="*/ 916461 w 918524"/>
                    <a:gd name="connsiteY4-120" fmla="*/ 349269 h 923906"/>
                    <a:gd name="connsiteX5-121" fmla="*/ 774876 w 918524"/>
                    <a:gd name="connsiteY5-122" fmla="*/ 613293 h 923906"/>
                    <a:gd name="connsiteX6-123" fmla="*/ 741827 w 918524"/>
                    <a:gd name="connsiteY6-124" fmla="*/ 914398 h 923906"/>
                    <a:gd name="connsiteX7-125" fmla="*/ 459262 w 918524"/>
                    <a:gd name="connsiteY7-126" fmla="*/ 854400 h 923906"/>
                    <a:gd name="connsiteX8-127" fmla="*/ 176697 w 918524"/>
                    <a:gd name="connsiteY8-128" fmla="*/ 914398 h 923906"/>
                    <a:gd name="connsiteX9-129" fmla="*/ 143648 w 918524"/>
                    <a:gd name="connsiteY9-130" fmla="*/ 613293 h 923906"/>
                    <a:gd name="connsiteX10-131" fmla="*/ 2063 w 918524"/>
                    <a:gd name="connsiteY10-132" fmla="*/ 349269 h 923906"/>
                    <a:gd name="connsiteX0-133" fmla="*/ 2063 w 918524"/>
                    <a:gd name="connsiteY0-134" fmla="*/ 349269 h 923906"/>
                    <a:gd name="connsiteX1-135" fmla="*/ 264202 w 918524"/>
                    <a:gd name="connsiteY1-136" fmla="*/ 223173 h 923906"/>
                    <a:gd name="connsiteX2-137" fmla="*/ 459262 w 918524"/>
                    <a:gd name="connsiteY2-138" fmla="*/ 0 h 923906"/>
                    <a:gd name="connsiteX3-139" fmla="*/ 654322 w 918524"/>
                    <a:gd name="connsiteY3-140" fmla="*/ 223173 h 923906"/>
                    <a:gd name="connsiteX4-141" fmla="*/ 916461 w 918524"/>
                    <a:gd name="connsiteY4-142" fmla="*/ 349269 h 923906"/>
                    <a:gd name="connsiteX5-143" fmla="*/ 774876 w 918524"/>
                    <a:gd name="connsiteY5-144" fmla="*/ 613293 h 923906"/>
                    <a:gd name="connsiteX6-145" fmla="*/ 741827 w 918524"/>
                    <a:gd name="connsiteY6-146" fmla="*/ 914398 h 923906"/>
                    <a:gd name="connsiteX7-147" fmla="*/ 459262 w 918524"/>
                    <a:gd name="connsiteY7-148" fmla="*/ 854400 h 923906"/>
                    <a:gd name="connsiteX8-149" fmla="*/ 176697 w 918524"/>
                    <a:gd name="connsiteY8-150" fmla="*/ 914398 h 923906"/>
                    <a:gd name="connsiteX9-151" fmla="*/ 143648 w 918524"/>
                    <a:gd name="connsiteY9-152" fmla="*/ 613293 h 923906"/>
                    <a:gd name="connsiteX10-153" fmla="*/ 2063 w 918524"/>
                    <a:gd name="connsiteY10-154" fmla="*/ 349269 h 923906"/>
                    <a:gd name="connsiteX0-155" fmla="*/ 654322 w 918524"/>
                    <a:gd name="connsiteY0-156" fmla="*/ 223173 h 923906"/>
                    <a:gd name="connsiteX1-157" fmla="*/ 916461 w 918524"/>
                    <a:gd name="connsiteY1-158" fmla="*/ 349269 h 923906"/>
                    <a:gd name="connsiteX2-159" fmla="*/ 774876 w 918524"/>
                    <a:gd name="connsiteY2-160" fmla="*/ 613293 h 923906"/>
                    <a:gd name="connsiteX3-161" fmla="*/ 741827 w 918524"/>
                    <a:gd name="connsiteY3-162" fmla="*/ 914398 h 923906"/>
                    <a:gd name="connsiteX4-163" fmla="*/ 459262 w 918524"/>
                    <a:gd name="connsiteY4-164" fmla="*/ 854400 h 923906"/>
                    <a:gd name="connsiteX5-165" fmla="*/ 176697 w 918524"/>
                    <a:gd name="connsiteY5-166" fmla="*/ 914398 h 923906"/>
                    <a:gd name="connsiteX6-167" fmla="*/ 143648 w 918524"/>
                    <a:gd name="connsiteY6-168" fmla="*/ 613293 h 923906"/>
                    <a:gd name="connsiteX7-169" fmla="*/ 2063 w 918524"/>
                    <a:gd name="connsiteY7-170" fmla="*/ 349269 h 923906"/>
                    <a:gd name="connsiteX8-171" fmla="*/ 264202 w 918524"/>
                    <a:gd name="connsiteY8-172" fmla="*/ 223173 h 923906"/>
                    <a:gd name="connsiteX9-173" fmla="*/ 459262 w 918524"/>
                    <a:gd name="connsiteY9-174" fmla="*/ 0 h 923906"/>
                    <a:gd name="connsiteX10-175" fmla="*/ 715845 w 918524"/>
                    <a:gd name="connsiteY10-176" fmla="*/ 284696 h 923906"/>
                    <a:gd name="connsiteX0-177" fmla="*/ 916461 w 918524"/>
                    <a:gd name="connsiteY0-178" fmla="*/ 349269 h 923906"/>
                    <a:gd name="connsiteX1-179" fmla="*/ 774876 w 918524"/>
                    <a:gd name="connsiteY1-180" fmla="*/ 613293 h 923906"/>
                    <a:gd name="connsiteX2-181" fmla="*/ 741827 w 918524"/>
                    <a:gd name="connsiteY2-182" fmla="*/ 914398 h 923906"/>
                    <a:gd name="connsiteX3-183" fmla="*/ 459262 w 918524"/>
                    <a:gd name="connsiteY3-184" fmla="*/ 854400 h 923906"/>
                    <a:gd name="connsiteX4-185" fmla="*/ 176697 w 918524"/>
                    <a:gd name="connsiteY4-186" fmla="*/ 914398 h 923906"/>
                    <a:gd name="connsiteX5-187" fmla="*/ 143648 w 918524"/>
                    <a:gd name="connsiteY5-188" fmla="*/ 613293 h 923906"/>
                    <a:gd name="connsiteX6-189" fmla="*/ 2063 w 918524"/>
                    <a:gd name="connsiteY6-190" fmla="*/ 349269 h 923906"/>
                    <a:gd name="connsiteX7-191" fmla="*/ 264202 w 918524"/>
                    <a:gd name="connsiteY7-192" fmla="*/ 223173 h 923906"/>
                    <a:gd name="connsiteX8-193" fmla="*/ 459262 w 918524"/>
                    <a:gd name="connsiteY8-194" fmla="*/ 0 h 923906"/>
                    <a:gd name="connsiteX9-195" fmla="*/ 715845 w 918524"/>
                    <a:gd name="connsiteY9-196" fmla="*/ 284696 h 923906"/>
                    <a:gd name="connsiteX0-197" fmla="*/ 774876 w 774876"/>
                    <a:gd name="connsiteY0-198" fmla="*/ 613293 h 923906"/>
                    <a:gd name="connsiteX1-199" fmla="*/ 741827 w 774876"/>
                    <a:gd name="connsiteY1-200" fmla="*/ 914398 h 923906"/>
                    <a:gd name="connsiteX2-201" fmla="*/ 459262 w 774876"/>
                    <a:gd name="connsiteY2-202" fmla="*/ 854400 h 923906"/>
                    <a:gd name="connsiteX3-203" fmla="*/ 176697 w 774876"/>
                    <a:gd name="connsiteY3-204" fmla="*/ 914398 h 923906"/>
                    <a:gd name="connsiteX4-205" fmla="*/ 143648 w 774876"/>
                    <a:gd name="connsiteY4-206" fmla="*/ 613293 h 923906"/>
                    <a:gd name="connsiteX5-207" fmla="*/ 2063 w 774876"/>
                    <a:gd name="connsiteY5-208" fmla="*/ 349269 h 923906"/>
                    <a:gd name="connsiteX6-209" fmla="*/ 264202 w 774876"/>
                    <a:gd name="connsiteY6-210" fmla="*/ 223173 h 923906"/>
                    <a:gd name="connsiteX7-211" fmla="*/ 459262 w 774876"/>
                    <a:gd name="connsiteY7-212" fmla="*/ 0 h 923906"/>
                    <a:gd name="connsiteX8-213" fmla="*/ 715845 w 774876"/>
                    <a:gd name="connsiteY8-214" fmla="*/ 284696 h 923906"/>
                    <a:gd name="connsiteX0-215" fmla="*/ 741827 w 741827"/>
                    <a:gd name="connsiteY0-216" fmla="*/ 914398 h 923906"/>
                    <a:gd name="connsiteX1-217" fmla="*/ 459262 w 741827"/>
                    <a:gd name="connsiteY1-218" fmla="*/ 854400 h 923906"/>
                    <a:gd name="connsiteX2-219" fmla="*/ 176697 w 741827"/>
                    <a:gd name="connsiteY2-220" fmla="*/ 914398 h 923906"/>
                    <a:gd name="connsiteX3-221" fmla="*/ 143648 w 741827"/>
                    <a:gd name="connsiteY3-222" fmla="*/ 613293 h 923906"/>
                    <a:gd name="connsiteX4-223" fmla="*/ 2063 w 741827"/>
                    <a:gd name="connsiteY4-224" fmla="*/ 349269 h 923906"/>
                    <a:gd name="connsiteX5-225" fmla="*/ 264202 w 741827"/>
                    <a:gd name="connsiteY5-226" fmla="*/ 223173 h 923906"/>
                    <a:gd name="connsiteX6-227" fmla="*/ 459262 w 741827"/>
                    <a:gd name="connsiteY6-228" fmla="*/ 0 h 923906"/>
                    <a:gd name="connsiteX7-229" fmla="*/ 715845 w 741827"/>
                    <a:gd name="connsiteY7-230" fmla="*/ 284696 h 923906"/>
                    <a:gd name="connsiteX0-231" fmla="*/ 459262 w 715845"/>
                    <a:gd name="connsiteY0-232" fmla="*/ 854400 h 916632"/>
                    <a:gd name="connsiteX1-233" fmla="*/ 176697 w 715845"/>
                    <a:gd name="connsiteY1-234" fmla="*/ 914398 h 916632"/>
                    <a:gd name="connsiteX2-235" fmla="*/ 143648 w 715845"/>
                    <a:gd name="connsiteY2-236" fmla="*/ 613293 h 916632"/>
                    <a:gd name="connsiteX3-237" fmla="*/ 2063 w 715845"/>
                    <a:gd name="connsiteY3-238" fmla="*/ 349269 h 916632"/>
                    <a:gd name="connsiteX4-239" fmla="*/ 264202 w 715845"/>
                    <a:gd name="connsiteY4-240" fmla="*/ 223173 h 916632"/>
                    <a:gd name="connsiteX5-241" fmla="*/ 459262 w 715845"/>
                    <a:gd name="connsiteY5-242" fmla="*/ 0 h 916632"/>
                    <a:gd name="connsiteX6-243" fmla="*/ 715845 w 715845"/>
                    <a:gd name="connsiteY6-244" fmla="*/ 284696 h 916632"/>
                    <a:gd name="connsiteX0-245" fmla="*/ 176697 w 715845"/>
                    <a:gd name="connsiteY0-246" fmla="*/ 914398 h 914398"/>
                    <a:gd name="connsiteX1-247" fmla="*/ 143648 w 715845"/>
                    <a:gd name="connsiteY1-248" fmla="*/ 613293 h 914398"/>
                    <a:gd name="connsiteX2-249" fmla="*/ 2063 w 715845"/>
                    <a:gd name="connsiteY2-250" fmla="*/ 349269 h 914398"/>
                    <a:gd name="connsiteX3-251" fmla="*/ 264202 w 715845"/>
                    <a:gd name="connsiteY3-252" fmla="*/ 223173 h 914398"/>
                    <a:gd name="connsiteX4-253" fmla="*/ 459262 w 715845"/>
                    <a:gd name="connsiteY4-254" fmla="*/ 0 h 914398"/>
                    <a:gd name="connsiteX5-255" fmla="*/ 715845 w 715845"/>
                    <a:gd name="connsiteY5-256" fmla="*/ 284696 h 914398"/>
                    <a:gd name="connsiteX0-257" fmla="*/ 143648 w 715845"/>
                    <a:gd name="connsiteY0-258" fmla="*/ 613293 h 613293"/>
                    <a:gd name="connsiteX1-259" fmla="*/ 2063 w 715845"/>
                    <a:gd name="connsiteY1-260" fmla="*/ 349269 h 613293"/>
                    <a:gd name="connsiteX2-261" fmla="*/ 264202 w 715845"/>
                    <a:gd name="connsiteY2-262" fmla="*/ 223173 h 613293"/>
                    <a:gd name="connsiteX3-263" fmla="*/ 459262 w 715845"/>
                    <a:gd name="connsiteY3-264" fmla="*/ 0 h 613293"/>
                    <a:gd name="connsiteX4-265" fmla="*/ 715845 w 715845"/>
                    <a:gd name="connsiteY4-266" fmla="*/ 284696 h 613293"/>
                    <a:gd name="connsiteX0-267" fmla="*/ 0 w 713782"/>
                    <a:gd name="connsiteY0-268" fmla="*/ 349269 h 349269"/>
                    <a:gd name="connsiteX1-269" fmla="*/ 262139 w 713782"/>
                    <a:gd name="connsiteY1-270" fmla="*/ 223173 h 349269"/>
                    <a:gd name="connsiteX2-271" fmla="*/ 457199 w 713782"/>
                    <a:gd name="connsiteY2-272" fmla="*/ 0 h 349269"/>
                    <a:gd name="connsiteX3-273" fmla="*/ 713782 w 713782"/>
                    <a:gd name="connsiteY3-274" fmla="*/ 284696 h 349269"/>
                    <a:gd name="connsiteX0-275" fmla="*/ 0 w 457199"/>
                    <a:gd name="connsiteY0-276" fmla="*/ 349269 h 349269"/>
                    <a:gd name="connsiteX1-277" fmla="*/ 262139 w 457199"/>
                    <a:gd name="connsiteY1-278" fmla="*/ 223173 h 349269"/>
                    <a:gd name="connsiteX2-279" fmla="*/ 457199 w 457199"/>
                    <a:gd name="connsiteY2-280" fmla="*/ 0 h 349269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</a:cxnLst>
                  <a:rect l="l" t="t" r="r" b="b"/>
                  <a:pathLst>
                    <a:path w="457199" h="349269">
                      <a:moveTo>
                        <a:pt x="0" y="349269"/>
                      </a:moveTo>
                      <a:cubicBezTo>
                        <a:pt x="20092" y="284249"/>
                        <a:pt x="185939" y="281384"/>
                        <a:pt x="262139" y="223173"/>
                      </a:cubicBezTo>
                      <a:cubicBezTo>
                        <a:pt x="338339" y="164962"/>
                        <a:pt x="392179" y="0"/>
                        <a:pt x="457199" y="0"/>
                      </a:cubicBezTo>
                    </a:path>
                  </a:pathLst>
                </a:custGeom>
                <a:noFill/>
                <a:ln w="28575" cap="rnd">
                  <a:solidFill>
                    <a:schemeClr val="bg1">
                      <a:alpha val="89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>
                      <a:solidFill>
                        <a:schemeClr val="lt1"/>
                      </a:solidFill>
                    </a:defRPr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350">
                    <a:solidFill>
                      <a:schemeClr val="accent1"/>
                    </a:solidFill>
                    <a:latin typeface="zihun35hao-jindianyahei" panose="00000500000000000000" pitchFamily="2" charset="-122"/>
                    <a:ea typeface="zihun35hao-jindianyahei" panose="00000500000000000000" pitchFamily="2" charset="-122"/>
                    <a:sym typeface="zihun35hao-jindianyahei" panose="00000500000000000000" pitchFamily="2" charset="-122"/>
                  </a:endParaRPr>
                </a:p>
              </p:txBody>
            </p:sp>
            <p:sp>
              <p:nvSpPr>
                <p:cNvPr id="31" name="五角星 2">
                  <a:extLst>
                    <a:ext uri="{FF2B5EF4-FFF2-40B4-BE49-F238E27FC236}">
                      <a16:creationId xmlns:a16="http://schemas.microsoft.com/office/drawing/2014/main" id="{86C0AB23-C38B-4CAC-8231-D03C22D3A4E2}"/>
                    </a:ext>
                  </a:extLst>
                </p:cNvPr>
                <p:cNvSpPr/>
                <p:nvPr/>
              </p:nvSpPr>
              <p:spPr>
                <a:xfrm rot="6997346">
                  <a:off x="11587935" y="4901938"/>
                  <a:ext cx="128719" cy="147271"/>
                </a:xfrm>
                <a:custGeom>
                  <a:avLst/>
                  <a:gdLst>
                    <a:gd name="connsiteX0" fmla="*/ 1 w 914400"/>
                    <a:gd name="connsiteY0" fmla="*/ 349269 h 914400"/>
                    <a:gd name="connsiteX1" fmla="*/ 262140 w 914400"/>
                    <a:gd name="connsiteY1" fmla="*/ 223173 h 914400"/>
                    <a:gd name="connsiteX2" fmla="*/ 457200 w 914400"/>
                    <a:gd name="connsiteY2" fmla="*/ 0 h 914400"/>
                    <a:gd name="connsiteX3" fmla="*/ 652260 w 914400"/>
                    <a:gd name="connsiteY3" fmla="*/ 223173 h 914400"/>
                    <a:gd name="connsiteX4" fmla="*/ 914399 w 914400"/>
                    <a:gd name="connsiteY4" fmla="*/ 349269 h 914400"/>
                    <a:gd name="connsiteX5" fmla="*/ 772814 w 914400"/>
                    <a:gd name="connsiteY5" fmla="*/ 613293 h 914400"/>
                    <a:gd name="connsiteX6" fmla="*/ 739765 w 914400"/>
                    <a:gd name="connsiteY6" fmla="*/ 914398 h 914400"/>
                    <a:gd name="connsiteX7" fmla="*/ 457200 w 914400"/>
                    <a:gd name="connsiteY7" fmla="*/ 854400 h 914400"/>
                    <a:gd name="connsiteX8" fmla="*/ 174635 w 914400"/>
                    <a:gd name="connsiteY8" fmla="*/ 914398 h 914400"/>
                    <a:gd name="connsiteX9" fmla="*/ 141586 w 914400"/>
                    <a:gd name="connsiteY9" fmla="*/ 613293 h 914400"/>
                    <a:gd name="connsiteX10" fmla="*/ 1 w 914400"/>
                    <a:gd name="connsiteY10" fmla="*/ 349269 h 914400"/>
                    <a:gd name="connsiteX0-1" fmla="*/ 0 w 914398"/>
                    <a:gd name="connsiteY0-2" fmla="*/ 349269 h 923906"/>
                    <a:gd name="connsiteX1-3" fmla="*/ 262139 w 914398"/>
                    <a:gd name="connsiteY1-4" fmla="*/ 223173 h 923906"/>
                    <a:gd name="connsiteX2-5" fmla="*/ 457199 w 914398"/>
                    <a:gd name="connsiteY2-6" fmla="*/ 0 h 923906"/>
                    <a:gd name="connsiteX3-7" fmla="*/ 652259 w 914398"/>
                    <a:gd name="connsiteY3-8" fmla="*/ 223173 h 923906"/>
                    <a:gd name="connsiteX4-9" fmla="*/ 914398 w 914398"/>
                    <a:gd name="connsiteY4-10" fmla="*/ 349269 h 923906"/>
                    <a:gd name="connsiteX5-11" fmla="*/ 772813 w 914398"/>
                    <a:gd name="connsiteY5-12" fmla="*/ 613293 h 923906"/>
                    <a:gd name="connsiteX6-13" fmla="*/ 739764 w 914398"/>
                    <a:gd name="connsiteY6-14" fmla="*/ 914398 h 923906"/>
                    <a:gd name="connsiteX7-15" fmla="*/ 457199 w 914398"/>
                    <a:gd name="connsiteY7-16" fmla="*/ 854400 h 923906"/>
                    <a:gd name="connsiteX8-17" fmla="*/ 174634 w 914398"/>
                    <a:gd name="connsiteY8-18" fmla="*/ 914398 h 923906"/>
                    <a:gd name="connsiteX9-19" fmla="*/ 141585 w 914398"/>
                    <a:gd name="connsiteY9-20" fmla="*/ 613293 h 923906"/>
                    <a:gd name="connsiteX10-21" fmla="*/ 0 w 914398"/>
                    <a:gd name="connsiteY10-22" fmla="*/ 349269 h 923906"/>
                    <a:gd name="connsiteX0-23" fmla="*/ 0 w 916461"/>
                    <a:gd name="connsiteY0-24" fmla="*/ 349269 h 923906"/>
                    <a:gd name="connsiteX1-25" fmla="*/ 262139 w 916461"/>
                    <a:gd name="connsiteY1-26" fmla="*/ 223173 h 923906"/>
                    <a:gd name="connsiteX2-27" fmla="*/ 457199 w 916461"/>
                    <a:gd name="connsiteY2-28" fmla="*/ 0 h 923906"/>
                    <a:gd name="connsiteX3-29" fmla="*/ 652259 w 916461"/>
                    <a:gd name="connsiteY3-30" fmla="*/ 223173 h 923906"/>
                    <a:gd name="connsiteX4-31" fmla="*/ 914398 w 916461"/>
                    <a:gd name="connsiteY4-32" fmla="*/ 349269 h 923906"/>
                    <a:gd name="connsiteX5-33" fmla="*/ 772813 w 916461"/>
                    <a:gd name="connsiteY5-34" fmla="*/ 613293 h 923906"/>
                    <a:gd name="connsiteX6-35" fmla="*/ 739764 w 916461"/>
                    <a:gd name="connsiteY6-36" fmla="*/ 914398 h 923906"/>
                    <a:gd name="connsiteX7-37" fmla="*/ 457199 w 916461"/>
                    <a:gd name="connsiteY7-38" fmla="*/ 854400 h 923906"/>
                    <a:gd name="connsiteX8-39" fmla="*/ 174634 w 916461"/>
                    <a:gd name="connsiteY8-40" fmla="*/ 914398 h 923906"/>
                    <a:gd name="connsiteX9-41" fmla="*/ 141585 w 916461"/>
                    <a:gd name="connsiteY9-42" fmla="*/ 613293 h 923906"/>
                    <a:gd name="connsiteX10-43" fmla="*/ 0 w 916461"/>
                    <a:gd name="connsiteY10-44" fmla="*/ 349269 h 923906"/>
                    <a:gd name="connsiteX0-45" fmla="*/ 0 w 916461"/>
                    <a:gd name="connsiteY0-46" fmla="*/ 349269 h 923906"/>
                    <a:gd name="connsiteX1-47" fmla="*/ 262139 w 916461"/>
                    <a:gd name="connsiteY1-48" fmla="*/ 223173 h 923906"/>
                    <a:gd name="connsiteX2-49" fmla="*/ 457199 w 916461"/>
                    <a:gd name="connsiteY2-50" fmla="*/ 0 h 923906"/>
                    <a:gd name="connsiteX3-51" fmla="*/ 652259 w 916461"/>
                    <a:gd name="connsiteY3-52" fmla="*/ 223173 h 923906"/>
                    <a:gd name="connsiteX4-53" fmla="*/ 914398 w 916461"/>
                    <a:gd name="connsiteY4-54" fmla="*/ 349269 h 923906"/>
                    <a:gd name="connsiteX5-55" fmla="*/ 772813 w 916461"/>
                    <a:gd name="connsiteY5-56" fmla="*/ 613293 h 923906"/>
                    <a:gd name="connsiteX6-57" fmla="*/ 739764 w 916461"/>
                    <a:gd name="connsiteY6-58" fmla="*/ 914398 h 923906"/>
                    <a:gd name="connsiteX7-59" fmla="*/ 457199 w 916461"/>
                    <a:gd name="connsiteY7-60" fmla="*/ 854400 h 923906"/>
                    <a:gd name="connsiteX8-61" fmla="*/ 174634 w 916461"/>
                    <a:gd name="connsiteY8-62" fmla="*/ 914398 h 923906"/>
                    <a:gd name="connsiteX9-63" fmla="*/ 141585 w 916461"/>
                    <a:gd name="connsiteY9-64" fmla="*/ 613293 h 923906"/>
                    <a:gd name="connsiteX10-65" fmla="*/ 0 w 916461"/>
                    <a:gd name="connsiteY10-66" fmla="*/ 349269 h 923906"/>
                    <a:gd name="connsiteX0-67" fmla="*/ 2063 w 918524"/>
                    <a:gd name="connsiteY0-68" fmla="*/ 349269 h 923906"/>
                    <a:gd name="connsiteX1-69" fmla="*/ 264202 w 918524"/>
                    <a:gd name="connsiteY1-70" fmla="*/ 223173 h 923906"/>
                    <a:gd name="connsiteX2-71" fmla="*/ 459262 w 918524"/>
                    <a:gd name="connsiteY2-72" fmla="*/ 0 h 923906"/>
                    <a:gd name="connsiteX3-73" fmla="*/ 654322 w 918524"/>
                    <a:gd name="connsiteY3-74" fmla="*/ 223173 h 923906"/>
                    <a:gd name="connsiteX4-75" fmla="*/ 916461 w 918524"/>
                    <a:gd name="connsiteY4-76" fmla="*/ 349269 h 923906"/>
                    <a:gd name="connsiteX5-77" fmla="*/ 774876 w 918524"/>
                    <a:gd name="connsiteY5-78" fmla="*/ 613293 h 923906"/>
                    <a:gd name="connsiteX6-79" fmla="*/ 741827 w 918524"/>
                    <a:gd name="connsiteY6-80" fmla="*/ 914398 h 923906"/>
                    <a:gd name="connsiteX7-81" fmla="*/ 459262 w 918524"/>
                    <a:gd name="connsiteY7-82" fmla="*/ 854400 h 923906"/>
                    <a:gd name="connsiteX8-83" fmla="*/ 176697 w 918524"/>
                    <a:gd name="connsiteY8-84" fmla="*/ 914398 h 923906"/>
                    <a:gd name="connsiteX9-85" fmla="*/ 143648 w 918524"/>
                    <a:gd name="connsiteY9-86" fmla="*/ 613293 h 923906"/>
                    <a:gd name="connsiteX10-87" fmla="*/ 2063 w 918524"/>
                    <a:gd name="connsiteY10-88" fmla="*/ 349269 h 923906"/>
                    <a:gd name="connsiteX0-89" fmla="*/ 2063 w 918524"/>
                    <a:gd name="connsiteY0-90" fmla="*/ 349269 h 923906"/>
                    <a:gd name="connsiteX1-91" fmla="*/ 264202 w 918524"/>
                    <a:gd name="connsiteY1-92" fmla="*/ 223173 h 923906"/>
                    <a:gd name="connsiteX2-93" fmla="*/ 459262 w 918524"/>
                    <a:gd name="connsiteY2-94" fmla="*/ 0 h 923906"/>
                    <a:gd name="connsiteX3-95" fmla="*/ 654322 w 918524"/>
                    <a:gd name="connsiteY3-96" fmla="*/ 223173 h 923906"/>
                    <a:gd name="connsiteX4-97" fmla="*/ 916461 w 918524"/>
                    <a:gd name="connsiteY4-98" fmla="*/ 349269 h 923906"/>
                    <a:gd name="connsiteX5-99" fmla="*/ 774876 w 918524"/>
                    <a:gd name="connsiteY5-100" fmla="*/ 613293 h 923906"/>
                    <a:gd name="connsiteX6-101" fmla="*/ 741827 w 918524"/>
                    <a:gd name="connsiteY6-102" fmla="*/ 914398 h 923906"/>
                    <a:gd name="connsiteX7-103" fmla="*/ 459262 w 918524"/>
                    <a:gd name="connsiteY7-104" fmla="*/ 854400 h 923906"/>
                    <a:gd name="connsiteX8-105" fmla="*/ 176697 w 918524"/>
                    <a:gd name="connsiteY8-106" fmla="*/ 914398 h 923906"/>
                    <a:gd name="connsiteX9-107" fmla="*/ 143648 w 918524"/>
                    <a:gd name="connsiteY9-108" fmla="*/ 613293 h 923906"/>
                    <a:gd name="connsiteX10-109" fmla="*/ 2063 w 918524"/>
                    <a:gd name="connsiteY10-110" fmla="*/ 349269 h 923906"/>
                    <a:gd name="connsiteX0-111" fmla="*/ 2063 w 918524"/>
                    <a:gd name="connsiteY0-112" fmla="*/ 349269 h 923906"/>
                    <a:gd name="connsiteX1-113" fmla="*/ 264202 w 918524"/>
                    <a:gd name="connsiteY1-114" fmla="*/ 223173 h 923906"/>
                    <a:gd name="connsiteX2-115" fmla="*/ 459262 w 918524"/>
                    <a:gd name="connsiteY2-116" fmla="*/ 0 h 923906"/>
                    <a:gd name="connsiteX3-117" fmla="*/ 654322 w 918524"/>
                    <a:gd name="connsiteY3-118" fmla="*/ 223173 h 923906"/>
                    <a:gd name="connsiteX4-119" fmla="*/ 916461 w 918524"/>
                    <a:gd name="connsiteY4-120" fmla="*/ 349269 h 923906"/>
                    <a:gd name="connsiteX5-121" fmla="*/ 774876 w 918524"/>
                    <a:gd name="connsiteY5-122" fmla="*/ 613293 h 923906"/>
                    <a:gd name="connsiteX6-123" fmla="*/ 741827 w 918524"/>
                    <a:gd name="connsiteY6-124" fmla="*/ 914398 h 923906"/>
                    <a:gd name="connsiteX7-125" fmla="*/ 459262 w 918524"/>
                    <a:gd name="connsiteY7-126" fmla="*/ 854400 h 923906"/>
                    <a:gd name="connsiteX8-127" fmla="*/ 176697 w 918524"/>
                    <a:gd name="connsiteY8-128" fmla="*/ 914398 h 923906"/>
                    <a:gd name="connsiteX9-129" fmla="*/ 143648 w 918524"/>
                    <a:gd name="connsiteY9-130" fmla="*/ 613293 h 923906"/>
                    <a:gd name="connsiteX10-131" fmla="*/ 2063 w 918524"/>
                    <a:gd name="connsiteY10-132" fmla="*/ 349269 h 923906"/>
                    <a:gd name="connsiteX0-133" fmla="*/ 2063 w 918524"/>
                    <a:gd name="connsiteY0-134" fmla="*/ 349269 h 923906"/>
                    <a:gd name="connsiteX1-135" fmla="*/ 264202 w 918524"/>
                    <a:gd name="connsiteY1-136" fmla="*/ 223173 h 923906"/>
                    <a:gd name="connsiteX2-137" fmla="*/ 459262 w 918524"/>
                    <a:gd name="connsiteY2-138" fmla="*/ 0 h 923906"/>
                    <a:gd name="connsiteX3-139" fmla="*/ 654322 w 918524"/>
                    <a:gd name="connsiteY3-140" fmla="*/ 223173 h 923906"/>
                    <a:gd name="connsiteX4-141" fmla="*/ 916461 w 918524"/>
                    <a:gd name="connsiteY4-142" fmla="*/ 349269 h 923906"/>
                    <a:gd name="connsiteX5-143" fmla="*/ 774876 w 918524"/>
                    <a:gd name="connsiteY5-144" fmla="*/ 613293 h 923906"/>
                    <a:gd name="connsiteX6-145" fmla="*/ 741827 w 918524"/>
                    <a:gd name="connsiteY6-146" fmla="*/ 914398 h 923906"/>
                    <a:gd name="connsiteX7-147" fmla="*/ 459262 w 918524"/>
                    <a:gd name="connsiteY7-148" fmla="*/ 854400 h 923906"/>
                    <a:gd name="connsiteX8-149" fmla="*/ 176697 w 918524"/>
                    <a:gd name="connsiteY8-150" fmla="*/ 914398 h 923906"/>
                    <a:gd name="connsiteX9-151" fmla="*/ 143648 w 918524"/>
                    <a:gd name="connsiteY9-152" fmla="*/ 613293 h 923906"/>
                    <a:gd name="connsiteX10-153" fmla="*/ 2063 w 918524"/>
                    <a:gd name="connsiteY10-154" fmla="*/ 349269 h 923906"/>
                    <a:gd name="connsiteX0-155" fmla="*/ 654322 w 918524"/>
                    <a:gd name="connsiteY0-156" fmla="*/ 223173 h 923906"/>
                    <a:gd name="connsiteX1-157" fmla="*/ 916461 w 918524"/>
                    <a:gd name="connsiteY1-158" fmla="*/ 349269 h 923906"/>
                    <a:gd name="connsiteX2-159" fmla="*/ 774876 w 918524"/>
                    <a:gd name="connsiteY2-160" fmla="*/ 613293 h 923906"/>
                    <a:gd name="connsiteX3-161" fmla="*/ 741827 w 918524"/>
                    <a:gd name="connsiteY3-162" fmla="*/ 914398 h 923906"/>
                    <a:gd name="connsiteX4-163" fmla="*/ 459262 w 918524"/>
                    <a:gd name="connsiteY4-164" fmla="*/ 854400 h 923906"/>
                    <a:gd name="connsiteX5-165" fmla="*/ 176697 w 918524"/>
                    <a:gd name="connsiteY5-166" fmla="*/ 914398 h 923906"/>
                    <a:gd name="connsiteX6-167" fmla="*/ 143648 w 918524"/>
                    <a:gd name="connsiteY6-168" fmla="*/ 613293 h 923906"/>
                    <a:gd name="connsiteX7-169" fmla="*/ 2063 w 918524"/>
                    <a:gd name="connsiteY7-170" fmla="*/ 349269 h 923906"/>
                    <a:gd name="connsiteX8-171" fmla="*/ 264202 w 918524"/>
                    <a:gd name="connsiteY8-172" fmla="*/ 223173 h 923906"/>
                    <a:gd name="connsiteX9-173" fmla="*/ 459262 w 918524"/>
                    <a:gd name="connsiteY9-174" fmla="*/ 0 h 923906"/>
                    <a:gd name="connsiteX10-175" fmla="*/ 715845 w 918524"/>
                    <a:gd name="connsiteY10-176" fmla="*/ 284696 h 923906"/>
                    <a:gd name="connsiteX0-177" fmla="*/ 916461 w 918524"/>
                    <a:gd name="connsiteY0-178" fmla="*/ 349269 h 923906"/>
                    <a:gd name="connsiteX1-179" fmla="*/ 774876 w 918524"/>
                    <a:gd name="connsiteY1-180" fmla="*/ 613293 h 923906"/>
                    <a:gd name="connsiteX2-181" fmla="*/ 741827 w 918524"/>
                    <a:gd name="connsiteY2-182" fmla="*/ 914398 h 923906"/>
                    <a:gd name="connsiteX3-183" fmla="*/ 459262 w 918524"/>
                    <a:gd name="connsiteY3-184" fmla="*/ 854400 h 923906"/>
                    <a:gd name="connsiteX4-185" fmla="*/ 176697 w 918524"/>
                    <a:gd name="connsiteY4-186" fmla="*/ 914398 h 923906"/>
                    <a:gd name="connsiteX5-187" fmla="*/ 143648 w 918524"/>
                    <a:gd name="connsiteY5-188" fmla="*/ 613293 h 923906"/>
                    <a:gd name="connsiteX6-189" fmla="*/ 2063 w 918524"/>
                    <a:gd name="connsiteY6-190" fmla="*/ 349269 h 923906"/>
                    <a:gd name="connsiteX7-191" fmla="*/ 264202 w 918524"/>
                    <a:gd name="connsiteY7-192" fmla="*/ 223173 h 923906"/>
                    <a:gd name="connsiteX8-193" fmla="*/ 459262 w 918524"/>
                    <a:gd name="connsiteY8-194" fmla="*/ 0 h 923906"/>
                    <a:gd name="connsiteX9-195" fmla="*/ 715845 w 918524"/>
                    <a:gd name="connsiteY9-196" fmla="*/ 284696 h 923906"/>
                    <a:gd name="connsiteX0-197" fmla="*/ 774876 w 774876"/>
                    <a:gd name="connsiteY0-198" fmla="*/ 613293 h 923906"/>
                    <a:gd name="connsiteX1-199" fmla="*/ 741827 w 774876"/>
                    <a:gd name="connsiteY1-200" fmla="*/ 914398 h 923906"/>
                    <a:gd name="connsiteX2-201" fmla="*/ 459262 w 774876"/>
                    <a:gd name="connsiteY2-202" fmla="*/ 854400 h 923906"/>
                    <a:gd name="connsiteX3-203" fmla="*/ 176697 w 774876"/>
                    <a:gd name="connsiteY3-204" fmla="*/ 914398 h 923906"/>
                    <a:gd name="connsiteX4-205" fmla="*/ 143648 w 774876"/>
                    <a:gd name="connsiteY4-206" fmla="*/ 613293 h 923906"/>
                    <a:gd name="connsiteX5-207" fmla="*/ 2063 w 774876"/>
                    <a:gd name="connsiteY5-208" fmla="*/ 349269 h 923906"/>
                    <a:gd name="connsiteX6-209" fmla="*/ 264202 w 774876"/>
                    <a:gd name="connsiteY6-210" fmla="*/ 223173 h 923906"/>
                    <a:gd name="connsiteX7-211" fmla="*/ 459262 w 774876"/>
                    <a:gd name="connsiteY7-212" fmla="*/ 0 h 923906"/>
                    <a:gd name="connsiteX8-213" fmla="*/ 715845 w 774876"/>
                    <a:gd name="connsiteY8-214" fmla="*/ 284696 h 923906"/>
                    <a:gd name="connsiteX0-215" fmla="*/ 741827 w 741827"/>
                    <a:gd name="connsiteY0-216" fmla="*/ 914398 h 923906"/>
                    <a:gd name="connsiteX1-217" fmla="*/ 459262 w 741827"/>
                    <a:gd name="connsiteY1-218" fmla="*/ 854400 h 923906"/>
                    <a:gd name="connsiteX2-219" fmla="*/ 176697 w 741827"/>
                    <a:gd name="connsiteY2-220" fmla="*/ 914398 h 923906"/>
                    <a:gd name="connsiteX3-221" fmla="*/ 143648 w 741827"/>
                    <a:gd name="connsiteY3-222" fmla="*/ 613293 h 923906"/>
                    <a:gd name="connsiteX4-223" fmla="*/ 2063 w 741827"/>
                    <a:gd name="connsiteY4-224" fmla="*/ 349269 h 923906"/>
                    <a:gd name="connsiteX5-225" fmla="*/ 264202 w 741827"/>
                    <a:gd name="connsiteY5-226" fmla="*/ 223173 h 923906"/>
                    <a:gd name="connsiteX6-227" fmla="*/ 459262 w 741827"/>
                    <a:gd name="connsiteY6-228" fmla="*/ 0 h 923906"/>
                    <a:gd name="connsiteX7-229" fmla="*/ 715845 w 741827"/>
                    <a:gd name="connsiteY7-230" fmla="*/ 284696 h 923906"/>
                    <a:gd name="connsiteX0-231" fmla="*/ 459262 w 715845"/>
                    <a:gd name="connsiteY0-232" fmla="*/ 854400 h 916632"/>
                    <a:gd name="connsiteX1-233" fmla="*/ 176697 w 715845"/>
                    <a:gd name="connsiteY1-234" fmla="*/ 914398 h 916632"/>
                    <a:gd name="connsiteX2-235" fmla="*/ 143648 w 715845"/>
                    <a:gd name="connsiteY2-236" fmla="*/ 613293 h 916632"/>
                    <a:gd name="connsiteX3-237" fmla="*/ 2063 w 715845"/>
                    <a:gd name="connsiteY3-238" fmla="*/ 349269 h 916632"/>
                    <a:gd name="connsiteX4-239" fmla="*/ 264202 w 715845"/>
                    <a:gd name="connsiteY4-240" fmla="*/ 223173 h 916632"/>
                    <a:gd name="connsiteX5-241" fmla="*/ 459262 w 715845"/>
                    <a:gd name="connsiteY5-242" fmla="*/ 0 h 916632"/>
                    <a:gd name="connsiteX6-243" fmla="*/ 715845 w 715845"/>
                    <a:gd name="connsiteY6-244" fmla="*/ 284696 h 916632"/>
                    <a:gd name="connsiteX0-245" fmla="*/ 176697 w 715845"/>
                    <a:gd name="connsiteY0-246" fmla="*/ 914398 h 914398"/>
                    <a:gd name="connsiteX1-247" fmla="*/ 143648 w 715845"/>
                    <a:gd name="connsiteY1-248" fmla="*/ 613293 h 914398"/>
                    <a:gd name="connsiteX2-249" fmla="*/ 2063 w 715845"/>
                    <a:gd name="connsiteY2-250" fmla="*/ 349269 h 914398"/>
                    <a:gd name="connsiteX3-251" fmla="*/ 264202 w 715845"/>
                    <a:gd name="connsiteY3-252" fmla="*/ 223173 h 914398"/>
                    <a:gd name="connsiteX4-253" fmla="*/ 459262 w 715845"/>
                    <a:gd name="connsiteY4-254" fmla="*/ 0 h 914398"/>
                    <a:gd name="connsiteX5-255" fmla="*/ 715845 w 715845"/>
                    <a:gd name="connsiteY5-256" fmla="*/ 284696 h 914398"/>
                    <a:gd name="connsiteX0-257" fmla="*/ 143648 w 715845"/>
                    <a:gd name="connsiteY0-258" fmla="*/ 613293 h 613293"/>
                    <a:gd name="connsiteX1-259" fmla="*/ 2063 w 715845"/>
                    <a:gd name="connsiteY1-260" fmla="*/ 349269 h 613293"/>
                    <a:gd name="connsiteX2-261" fmla="*/ 264202 w 715845"/>
                    <a:gd name="connsiteY2-262" fmla="*/ 223173 h 613293"/>
                    <a:gd name="connsiteX3-263" fmla="*/ 459262 w 715845"/>
                    <a:gd name="connsiteY3-264" fmla="*/ 0 h 613293"/>
                    <a:gd name="connsiteX4-265" fmla="*/ 715845 w 715845"/>
                    <a:gd name="connsiteY4-266" fmla="*/ 284696 h 613293"/>
                    <a:gd name="connsiteX0-267" fmla="*/ 0 w 713782"/>
                    <a:gd name="connsiteY0-268" fmla="*/ 349269 h 349269"/>
                    <a:gd name="connsiteX1-269" fmla="*/ 262139 w 713782"/>
                    <a:gd name="connsiteY1-270" fmla="*/ 223173 h 349269"/>
                    <a:gd name="connsiteX2-271" fmla="*/ 457199 w 713782"/>
                    <a:gd name="connsiteY2-272" fmla="*/ 0 h 349269"/>
                    <a:gd name="connsiteX3-273" fmla="*/ 713782 w 713782"/>
                    <a:gd name="connsiteY3-274" fmla="*/ 284696 h 349269"/>
                    <a:gd name="connsiteX0-275" fmla="*/ 0 w 457199"/>
                    <a:gd name="connsiteY0-276" fmla="*/ 349269 h 349269"/>
                    <a:gd name="connsiteX1-277" fmla="*/ 262139 w 457199"/>
                    <a:gd name="connsiteY1-278" fmla="*/ 223173 h 349269"/>
                    <a:gd name="connsiteX2-279" fmla="*/ 457199 w 457199"/>
                    <a:gd name="connsiteY2-280" fmla="*/ 0 h 349269"/>
                    <a:gd name="connsiteX0-281" fmla="*/ 0 w 195060"/>
                    <a:gd name="connsiteY0-282" fmla="*/ 223173 h 223173"/>
                    <a:gd name="connsiteX1-283" fmla="*/ 195060 w 195060"/>
                    <a:gd name="connsiteY1-284" fmla="*/ 0 h 223173"/>
                  </a:gdLst>
                  <a:ahLst/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</a:cxnLst>
                  <a:rect l="l" t="t" r="r" b="b"/>
                  <a:pathLst>
                    <a:path w="195060" h="223173">
                      <a:moveTo>
                        <a:pt x="0" y="223173"/>
                      </a:moveTo>
                      <a:cubicBezTo>
                        <a:pt x="76200" y="164962"/>
                        <a:pt x="130040" y="0"/>
                        <a:pt x="195060" y="0"/>
                      </a:cubicBezTo>
                    </a:path>
                  </a:pathLst>
                </a:custGeom>
                <a:noFill/>
                <a:ln w="28575" cap="rnd">
                  <a:solidFill>
                    <a:schemeClr val="bg1">
                      <a:alpha val="69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>
                      <a:solidFill>
                        <a:schemeClr val="lt1"/>
                      </a:solidFill>
                    </a:defRPr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350">
                    <a:solidFill>
                      <a:schemeClr val="accent1"/>
                    </a:solidFill>
                    <a:latin typeface="zihun35hao-jindianyahei" panose="00000500000000000000" pitchFamily="2" charset="-122"/>
                    <a:ea typeface="zihun35hao-jindianyahei" panose="00000500000000000000" pitchFamily="2" charset="-122"/>
                    <a:sym typeface="zihun35hao-jindianyahei" panose="00000500000000000000" pitchFamily="2" charset="-122"/>
                  </a:endParaRPr>
                </a:p>
              </p:txBody>
            </p:sp>
          </p:grpSp>
        </p:grpSp>
      </p:grpSp>
      <p:sp>
        <p:nvSpPr>
          <p:cNvPr id="19" name="TextBox 18"/>
          <p:cNvSpPr txBox="1"/>
          <p:nvPr/>
        </p:nvSpPr>
        <p:spPr>
          <a:xfrm>
            <a:off x="354167" y="325302"/>
            <a:ext cx="5644261" cy="2123658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extrusionH="57150">
              <a:bevelT h="25400" prst="softRound"/>
            </a:sp3d>
          </a:bodyPr>
          <a:lstStyle/>
          <a:p>
            <a:pPr algn="ctr"/>
            <a:r>
              <a:rPr lang="en-US" sz="6600" b="1">
                <a:solidFill>
                  <a:schemeClr val="accent1">
                    <a:lumMod val="50000"/>
                  </a:schemeClr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  <a:latin typeface="UTM Colossalis" panose="02040603050506020204" pitchFamily="18" charset="0"/>
              </a:rPr>
              <a:t>Điều bạn </a:t>
            </a:r>
          </a:p>
          <a:p>
            <a:pPr algn="ctr"/>
            <a:r>
              <a:rPr lang="en-US" sz="6600" b="1">
                <a:solidFill>
                  <a:schemeClr val="accent1">
                    <a:lumMod val="50000"/>
                  </a:schemeClr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  <a:latin typeface="UTM Colossalis" panose="02040603050506020204" pitchFamily="18" charset="0"/>
              </a:rPr>
              <a:t>chưa biết ?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888038" y="3481247"/>
            <a:ext cx="431064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>
                <a:solidFill>
                  <a:srgbClr val="0070C0"/>
                </a:solidFill>
                <a:latin typeface="UTM Alexander" panose="02040603050506020204" pitchFamily="18" charset="0"/>
              </a:rPr>
              <a:t>Động vật có </a:t>
            </a:r>
          </a:p>
          <a:p>
            <a:pPr algn="ctr"/>
            <a:r>
              <a:rPr lang="en-US" sz="4800">
                <a:solidFill>
                  <a:srgbClr val="0070C0"/>
                </a:solidFill>
                <a:latin typeface="UTM Alexander" panose="02040603050506020204" pitchFamily="18" charset="0"/>
              </a:rPr>
              <a:t>thể nhịn uống nước bao lâu?</a:t>
            </a:r>
          </a:p>
        </p:txBody>
      </p:sp>
      <p:pic>
        <p:nvPicPr>
          <p:cNvPr id="20" name="Picture 2" descr="Cartoon happy school boy waving hand Premium Vector">
            <a:extLst>
              <a:ext uri="{FF2B5EF4-FFF2-40B4-BE49-F238E27FC236}">
                <a16:creationId xmlns:a16="http://schemas.microsoft.com/office/drawing/2014/main" id="{74CACE52-31BC-4142-8044-D048503F71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>
                        <a14:foregroundMark x1="51702" y1="31789" x2="57234" y2="38658"/>
                        <a14:foregroundMark x1="51064" y1="85304" x2="51064" y2="85304"/>
                        <a14:foregroundMark x1="37660" y1="88179" x2="37660" y2="8817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5776" y="1387131"/>
            <a:ext cx="5115470" cy="585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3614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37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80864" cy="6858594"/>
          </a:xfrm>
          <a:prstGeom prst="rect">
            <a:avLst/>
          </a:prstGeom>
        </p:spPr>
      </p:pic>
      <p:pic>
        <p:nvPicPr>
          <p:cNvPr id="2" name="y2meta.com-Động Vật Có Thể Sống Thiếu Nước Trong Bao Lâu_-(1080p) (online-video-cutter.com)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0196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268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组合 12">
            <a:extLst>
              <a:ext uri="{FF2B5EF4-FFF2-40B4-BE49-F238E27FC236}">
                <a16:creationId xmlns:a16="http://schemas.microsoft.com/office/drawing/2014/main" id="{BCD9CE15-ABA7-4F44-B122-3226A7B7687D}"/>
              </a:ext>
            </a:extLst>
          </p:cNvPr>
          <p:cNvGrpSpPr/>
          <p:nvPr/>
        </p:nvGrpSpPr>
        <p:grpSpPr>
          <a:xfrm>
            <a:off x="2490452" y="1902764"/>
            <a:ext cx="7447873" cy="2229592"/>
            <a:chOff x="2604152" y="873043"/>
            <a:chExt cx="7447873" cy="2229592"/>
          </a:xfrm>
        </p:grpSpPr>
        <p:grpSp>
          <p:nvGrpSpPr>
            <p:cNvPr id="6" name="组合 6">
              <a:extLst>
                <a:ext uri="{FF2B5EF4-FFF2-40B4-BE49-F238E27FC236}">
                  <a16:creationId xmlns:a16="http://schemas.microsoft.com/office/drawing/2014/main" id="{A723C374-0BDC-4580-B12A-82EDDA88802D}"/>
                </a:ext>
              </a:extLst>
            </p:cNvPr>
            <p:cNvGrpSpPr/>
            <p:nvPr/>
          </p:nvGrpSpPr>
          <p:grpSpPr>
            <a:xfrm>
              <a:off x="2604152" y="931698"/>
              <a:ext cx="7447873" cy="1868849"/>
              <a:chOff x="3771007" y="1083236"/>
              <a:chExt cx="7447873" cy="1868849"/>
            </a:xfrm>
          </p:grpSpPr>
          <p:sp>
            <p:nvSpPr>
              <p:cNvPr id="10" name="矩形 7">
                <a:extLst>
                  <a:ext uri="{FF2B5EF4-FFF2-40B4-BE49-F238E27FC236}">
                    <a16:creationId xmlns:a16="http://schemas.microsoft.com/office/drawing/2014/main" id="{19D864C1-3B30-4A69-9903-521CDB72BB7B}"/>
                  </a:ext>
                </a:extLst>
              </p:cNvPr>
              <p:cNvSpPr/>
              <p:nvPr/>
            </p:nvSpPr>
            <p:spPr>
              <a:xfrm>
                <a:off x="3771007" y="1083236"/>
                <a:ext cx="7447873" cy="1862048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lvl="0"/>
                <a:r>
                  <a:rPr lang="en-US" altLang="zh-CN" sz="11500">
                    <a:ln w="152400">
                      <a:solidFill>
                        <a:schemeClr val="bg1"/>
                      </a:solidFill>
                    </a:ln>
                    <a:solidFill>
                      <a:schemeClr val="bg1"/>
                    </a:solidFill>
                    <a:effectLst>
                      <a:innerShdw blurRad="63500" dist="50800" dir="13500000">
                        <a:prstClr val="black">
                          <a:alpha val="50000"/>
                        </a:prstClr>
                      </a:innerShdw>
                    </a:effectLst>
                    <a:latin typeface="UTM Guanine" panose="02040603050506020204" pitchFamily="18" charset="0"/>
                    <a:ea typeface="字魂27号-布丁体" panose="00000505000000000000" pitchFamily="2" charset="-122"/>
                  </a:rPr>
                  <a:t>TẠM BIỆT</a:t>
                </a:r>
                <a:endParaRPr lang="zh-CN" altLang="en-US" sz="11500" dirty="0">
                  <a:ln w="152400">
                    <a:solidFill>
                      <a:schemeClr val="bg1"/>
                    </a:solidFill>
                  </a:ln>
                  <a:solidFill>
                    <a:schemeClr val="bg1"/>
                  </a:solidFill>
                  <a:effectLst>
                    <a:innerShdw blurRad="63500" dist="50800" dir="13500000">
                      <a:prstClr val="black">
                        <a:alpha val="50000"/>
                      </a:prstClr>
                    </a:innerShdw>
                  </a:effectLst>
                  <a:latin typeface="UTM Guanine" panose="02040603050506020204" pitchFamily="18" charset="0"/>
                  <a:ea typeface="字魂27号-布丁体" panose="00000505000000000000" pitchFamily="2" charset="-122"/>
                </a:endParaRPr>
              </a:p>
            </p:txBody>
          </p:sp>
          <p:sp>
            <p:nvSpPr>
              <p:cNvPr id="11" name="矩形 8">
                <a:extLst>
                  <a:ext uri="{FF2B5EF4-FFF2-40B4-BE49-F238E27FC236}">
                    <a16:creationId xmlns:a16="http://schemas.microsoft.com/office/drawing/2014/main" id="{FAF2B6DB-79A7-4319-A5DB-5FE4E3BE28E0}"/>
                  </a:ext>
                </a:extLst>
              </p:cNvPr>
              <p:cNvSpPr/>
              <p:nvPr/>
            </p:nvSpPr>
            <p:spPr>
              <a:xfrm>
                <a:off x="3771007" y="1090037"/>
                <a:ext cx="7447873" cy="1862048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lvl="0"/>
                <a:r>
                  <a:rPr lang="en-US" altLang="zh-CN" sz="11500">
                    <a:solidFill>
                      <a:schemeClr val="accent6">
                        <a:lumMod val="50000"/>
                      </a:schemeClr>
                    </a:solidFill>
                    <a:latin typeface="UTM Guanine" panose="02040603050506020204" pitchFamily="18" charset="0"/>
                    <a:ea typeface="字魂27号-布丁体" panose="00000505000000000000" pitchFamily="2" charset="-122"/>
                  </a:rPr>
                  <a:t>TẠM BIỆT</a:t>
                </a:r>
                <a:endParaRPr lang="zh-CN" altLang="en-US" sz="11500" dirty="0">
                  <a:solidFill>
                    <a:schemeClr val="accent6">
                      <a:lumMod val="50000"/>
                    </a:schemeClr>
                  </a:solidFill>
                  <a:latin typeface="UTM Guanine" panose="02040603050506020204" pitchFamily="18" charset="0"/>
                  <a:ea typeface="字魂27号-布丁体" panose="00000505000000000000" pitchFamily="2" charset="-122"/>
                </a:endParaRPr>
              </a:p>
            </p:txBody>
          </p:sp>
        </p:grpSp>
        <p:grpSp>
          <p:nvGrpSpPr>
            <p:cNvPr id="7" name="组合 9">
              <a:extLst>
                <a:ext uri="{FF2B5EF4-FFF2-40B4-BE49-F238E27FC236}">
                  <a16:creationId xmlns:a16="http://schemas.microsoft.com/office/drawing/2014/main" id="{4105D389-E5E5-4877-8DCE-BE66A1659C10}"/>
                </a:ext>
              </a:extLst>
            </p:cNvPr>
            <p:cNvGrpSpPr/>
            <p:nvPr/>
          </p:nvGrpSpPr>
          <p:grpSpPr>
            <a:xfrm>
              <a:off x="3583560" y="873043"/>
              <a:ext cx="184731" cy="2229592"/>
              <a:chOff x="3771007" y="1083236"/>
              <a:chExt cx="184731" cy="2229592"/>
            </a:xfrm>
          </p:grpSpPr>
          <p:sp>
            <p:nvSpPr>
              <p:cNvPr id="8" name="矩形 10">
                <a:extLst>
                  <a:ext uri="{FF2B5EF4-FFF2-40B4-BE49-F238E27FC236}">
                    <a16:creationId xmlns:a16="http://schemas.microsoft.com/office/drawing/2014/main" id="{1857C8A1-AFA8-4E48-843E-AB1529A0BE18}"/>
                  </a:ext>
                </a:extLst>
              </p:cNvPr>
              <p:cNvSpPr/>
              <p:nvPr/>
            </p:nvSpPr>
            <p:spPr>
              <a:xfrm>
                <a:off x="3771007" y="1083236"/>
                <a:ext cx="184731" cy="221599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lvl="0"/>
                <a:endParaRPr lang="zh-CN" altLang="en-US" sz="13800" dirty="0">
                  <a:ln w="152400">
                    <a:solidFill>
                      <a:schemeClr val="bg1"/>
                    </a:solidFill>
                  </a:ln>
                  <a:solidFill>
                    <a:schemeClr val="bg1"/>
                  </a:solidFill>
                  <a:effectLst>
                    <a:innerShdw blurRad="63500" dist="50800" dir="13500000">
                      <a:prstClr val="black">
                        <a:alpha val="50000"/>
                      </a:prstClr>
                    </a:innerShdw>
                  </a:effectLst>
                  <a:latin typeface="UTM Showcard" panose="02040603050506020204" pitchFamily="18" charset="0"/>
                  <a:ea typeface="字魂27号-布丁体" panose="00000505000000000000" pitchFamily="2" charset="-122"/>
                </a:endParaRPr>
              </a:p>
            </p:txBody>
          </p:sp>
          <p:sp>
            <p:nvSpPr>
              <p:cNvPr id="9" name="矩形 11">
                <a:extLst>
                  <a:ext uri="{FF2B5EF4-FFF2-40B4-BE49-F238E27FC236}">
                    <a16:creationId xmlns:a16="http://schemas.microsoft.com/office/drawing/2014/main" id="{15ABD8C8-F5AC-46E9-911F-BB29ED868769}"/>
                  </a:ext>
                </a:extLst>
              </p:cNvPr>
              <p:cNvSpPr/>
              <p:nvPr/>
            </p:nvSpPr>
            <p:spPr>
              <a:xfrm>
                <a:off x="3771007" y="1096837"/>
                <a:ext cx="184731" cy="221599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lvl="0"/>
                <a:endParaRPr lang="zh-CN" altLang="en-US" sz="13800" dirty="0">
                  <a:gradFill flip="none" rotWithShape="1">
                    <a:gsLst>
                      <a:gs pos="67000">
                        <a:srgbClr val="5997D0"/>
                      </a:gs>
                      <a:gs pos="0">
                        <a:srgbClr val="FF99CC"/>
                      </a:gs>
                      <a:gs pos="100000">
                        <a:srgbClr val="8DC9ED"/>
                      </a:gs>
                    </a:gsLst>
                    <a:lin ang="5400000" scaled="1"/>
                    <a:tileRect/>
                  </a:gradFill>
                  <a:latin typeface="UTM Showcard" panose="02040603050506020204" pitchFamily="18" charset="0"/>
                  <a:ea typeface="字魂27号-布丁体" panose="00000505000000000000" pitchFamily="2" charset="-122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637175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353</TotalTime>
  <Words>1048</Words>
  <Application>Microsoft Office PowerPoint</Application>
  <PresentationFormat>Widescreen</PresentationFormat>
  <Paragraphs>224</Paragraphs>
  <Slides>26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16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43" baseType="lpstr">
      <vt:lpstr>inpin heiti</vt:lpstr>
      <vt:lpstr>UTM Guanine</vt:lpstr>
      <vt:lpstr>UVF Mussica Swash</vt:lpstr>
      <vt:lpstr>Tahoma</vt:lpstr>
      <vt:lpstr>Calibri</vt:lpstr>
      <vt:lpstr>Times New Roman</vt:lpstr>
      <vt:lpstr>#9Slide07 HoneyCream</vt:lpstr>
      <vt:lpstr>#9Slide07 SFU Rhythm</vt:lpstr>
      <vt:lpstr>UTM Aptima</vt:lpstr>
      <vt:lpstr>UTM Showcard</vt:lpstr>
      <vt:lpstr>UTM Cancel</vt:lpstr>
      <vt:lpstr>UTM Alexander</vt:lpstr>
      <vt:lpstr>SVN-Gretoon</vt:lpstr>
      <vt:lpstr>zihun35hao-jindianyahei</vt:lpstr>
      <vt:lpstr>Arial</vt:lpstr>
      <vt:lpstr>UTM Colossalis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BÍCHTRAN</dc:creator>
  <cp:keywords>MĂNGNON</cp:keywords>
  <cp:lastModifiedBy>Lan Anh Dương</cp:lastModifiedBy>
  <cp:revision>47</cp:revision>
  <dcterms:created xsi:type="dcterms:W3CDTF">2022-03-28T11:45:29Z</dcterms:created>
  <dcterms:modified xsi:type="dcterms:W3CDTF">2023-07-24T17:30:12Z</dcterms:modified>
</cp:coreProperties>
</file>