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7" r:id="rId2"/>
    <p:sldId id="262" r:id="rId3"/>
    <p:sldId id="282" r:id="rId4"/>
    <p:sldId id="260" r:id="rId5"/>
    <p:sldId id="283" r:id="rId6"/>
    <p:sldId id="291" r:id="rId7"/>
    <p:sldId id="285" r:id="rId8"/>
    <p:sldId id="286" r:id="rId9"/>
    <p:sldId id="287" r:id="rId10"/>
    <p:sldId id="288" r:id="rId11"/>
    <p:sldId id="284" r:id="rId12"/>
    <p:sldId id="289" r:id="rId13"/>
    <p:sldId id="290" r:id="rId14"/>
    <p:sldId id="258" r:id="rId15"/>
    <p:sldId id="292" r:id="rId16"/>
    <p:sldId id="294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Cambria" panose="02040503050406030204" pitchFamily="18" charset="0"/>
      <p:regular r:id="rId25"/>
      <p:bold r:id="rId26"/>
      <p:italic r:id="rId27"/>
      <p:boldItalic r:id="rId28"/>
    </p:embeddedFont>
    <p:embeddedFont>
      <p:font typeface="HP001 4 hàng" panose="020B0603050302020204" pitchFamily="34" charset="0"/>
      <p:regular r:id="rId29"/>
      <p:bold r:id="rId30"/>
    </p:embeddedFont>
    <p:embeddedFont>
      <p:font typeface="UTM Aquarelle" panose="02040603050506020204" pitchFamily="18" charset="0"/>
      <p:regular r:id="rId31"/>
    </p:embeddedFont>
    <p:embeddedFont>
      <p:font typeface="UTM Azuki" panose="02040603050506020204" pitchFamily="18" charset="0"/>
      <p:regular r:id="rId32"/>
    </p:embeddedFont>
  </p:embeddedFontLst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9FE0"/>
    <a:srgbClr val="D47E1C"/>
    <a:srgbClr val="BF0108"/>
    <a:srgbClr val="315996"/>
    <a:srgbClr val="FEE9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6798B-539C-40E8-84D8-5FDD02CA620A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3DA9C-880A-4D1E-A5CD-B4965D08F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9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64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781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438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932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337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52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382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737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085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232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039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181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940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310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B2DD6-90F1-49C8-904C-A11870BD9BC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11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2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02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0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089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63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7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54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4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03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90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38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21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95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1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32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840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45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13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40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25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92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9216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92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101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4697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6D573F-A533-4A4B-B4F2-6F71AF7ABE23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365BB9-E9F5-46C7-A5C3-D8C5E3A4C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32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1E36E50-BAEE-4DA5-BC02-440E32B4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E206C6B-0705-484B-97B2-4864A86ECB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993900"/>
            <a:ext cx="10515600" cy="4191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5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hyperlink" Target="https://www.facebook.com/groups/629898828017053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601A826-9DBC-4144-A309-96D00EDA9B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7"/>
          <a:stretch/>
        </p:blipFill>
        <p:spPr>
          <a:xfrm>
            <a:off x="-2052206" y="-221075"/>
            <a:ext cx="2186247" cy="23174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EDD49C-554B-4C28-92F7-B784D7D887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2"/>
          <a:stretch/>
        </p:blipFill>
        <p:spPr>
          <a:xfrm>
            <a:off x="1616130" y="7791450"/>
            <a:ext cx="1824009" cy="20024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034237-DA06-4066-849E-00A115FF4EA1}"/>
              </a:ext>
            </a:extLst>
          </p:cNvPr>
          <p:cNvSpPr txBox="1"/>
          <p:nvPr userDrawn="1"/>
        </p:nvSpPr>
        <p:spPr>
          <a:xfrm>
            <a:off x="3440139" y="920021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>
                <a:solidFill>
                  <a:srgbClr val="2C943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Mời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truy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cập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MĂNG NON- TÀI LIỆU TIỂU HỌC | Facebook</a:t>
            </a:r>
            <a:endParaRPr lang="en-US" sz="1800" dirty="0">
              <a:solidFill>
                <a:srgbClr val="FF0066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solidFill>
                  <a:srgbClr val="0D437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SĐT ZALO : </a:t>
            </a:r>
            <a:r>
              <a:rPr lang="en-US" sz="1800" b="1" u="sng" dirty="0">
                <a:solidFill>
                  <a:srgbClr val="0D43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0382348780</a:t>
            </a:r>
            <a:r>
              <a:rPr lang="en-US" sz="1800" b="1" dirty="0">
                <a:solidFill>
                  <a:srgbClr val="0D43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n-US" sz="1800" b="1" u="sng" dirty="0">
                <a:solidFill>
                  <a:srgbClr val="0D43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0984848929</a:t>
            </a:r>
            <a:endParaRPr lang="en-US" sz="1800" b="1" dirty="0">
              <a:solidFill>
                <a:srgbClr val="0D437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34C9EFF-C59B-47AD-BC67-24488957F3EB}"/>
              </a:ext>
            </a:extLst>
          </p:cNvPr>
          <p:cNvSpPr txBox="1">
            <a:spLocks/>
          </p:cNvSpPr>
          <p:nvPr userDrawn="1"/>
        </p:nvSpPr>
        <p:spPr>
          <a:xfrm>
            <a:off x="10312449" y="-393700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Măng</a:t>
            </a:r>
            <a:r>
              <a:rPr lang="en-US" sz="2400" b="0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Non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E5F6F2C-DE77-4B3E-986A-23D69ABD846E}"/>
              </a:ext>
            </a:extLst>
          </p:cNvPr>
          <p:cNvSpPr txBox="1">
            <a:spLocks/>
          </p:cNvSpPr>
          <p:nvPr userDrawn="1"/>
        </p:nvSpPr>
        <p:spPr>
          <a:xfrm>
            <a:off x="1435012" y="9462561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0">
                <a:solidFill>
                  <a:srgbClr val="2C943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Măng Non</a:t>
            </a:r>
            <a:endParaRPr lang="en-US" sz="3200" b="0" dirty="0">
              <a:solidFill>
                <a:srgbClr val="2C943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38DA38-71FB-4CEB-B777-09292390EC4A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76692" y="-26525564"/>
            <a:ext cx="2186247" cy="371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3E06E2-B8CD-4348-A929-48748D52322A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8508" y="-26525565"/>
            <a:ext cx="2186247" cy="37177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A0A433-1C81-43D6-86C9-906F9D1CD5C6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63118" y="29176636"/>
            <a:ext cx="2186247" cy="37177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AB7940-731C-4B6C-8537-33EBAD98DEBF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2672" y="29176635"/>
            <a:ext cx="2186247" cy="371775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6108D78E-8090-455C-81F2-F57D8860EAC5}"/>
              </a:ext>
            </a:extLst>
          </p:cNvPr>
          <p:cNvSpPr txBox="1">
            <a:spLocks/>
          </p:cNvSpPr>
          <p:nvPr userDrawn="1"/>
        </p:nvSpPr>
        <p:spPr>
          <a:xfrm>
            <a:off x="10440786" y="-856075"/>
            <a:ext cx="2818015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By: Quỳnh</a:t>
            </a:r>
            <a:r>
              <a:rPr lang="en-US" sz="3200" b="0" baseline="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Như</a:t>
            </a:r>
            <a:endParaRPr lang="en-US" sz="3200" b="0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A218C26-69B7-499C-B190-96851A78FEC6}"/>
              </a:ext>
            </a:extLst>
          </p:cNvPr>
          <p:cNvSpPr txBox="1">
            <a:spLocks/>
          </p:cNvSpPr>
          <p:nvPr userDrawn="1"/>
        </p:nvSpPr>
        <p:spPr>
          <a:xfrm>
            <a:off x="-570117" y="6070600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>
                <a:solidFill>
                  <a:schemeClr val="accent3">
                    <a:lumMod val="60000"/>
                    <a:lumOff val="4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Măng Non</a:t>
            </a:r>
            <a:endParaRPr lang="en-US" sz="1800" b="0" dirty="0">
              <a:solidFill>
                <a:schemeClr val="accent3">
                  <a:lumMod val="60000"/>
                  <a:lumOff val="4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AA5128D-EAF5-483C-871A-4BFED87FD86D}"/>
              </a:ext>
            </a:extLst>
          </p:cNvPr>
          <p:cNvSpPr txBox="1">
            <a:spLocks/>
          </p:cNvSpPr>
          <p:nvPr userDrawn="1"/>
        </p:nvSpPr>
        <p:spPr>
          <a:xfrm>
            <a:off x="-2052207" y="1690688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0">
                <a:solidFill>
                  <a:srgbClr val="50AE4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Măng Non</a:t>
            </a:r>
            <a:endParaRPr lang="en-US" sz="3200" b="0" dirty="0">
              <a:solidFill>
                <a:srgbClr val="50AE47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49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77" r:id="rId8"/>
    <p:sldLayoutId id="2147483676" r:id="rId9"/>
    <p:sldLayoutId id="2147483675" r:id="rId10"/>
    <p:sldLayoutId id="2147483674" r:id="rId11"/>
    <p:sldLayoutId id="2147483673" r:id="rId12"/>
    <p:sldLayoutId id="2147483672" r:id="rId13"/>
    <p:sldLayoutId id="2147483671" r:id="rId14"/>
    <p:sldLayoutId id="2147483670" r:id="rId15"/>
    <p:sldLayoutId id="2147483669" r:id="rId16"/>
    <p:sldLayoutId id="2147483668" r:id="rId17"/>
    <p:sldLayoutId id="2147483667" r:id="rId18"/>
    <p:sldLayoutId id="2147483666" r:id="rId19"/>
    <p:sldLayoutId id="2147483665" r:id="rId20"/>
    <p:sldLayoutId id="2147483664" r:id="rId21"/>
    <p:sldLayoutId id="2147483663" r:id="rId22"/>
    <p:sldLayoutId id="2147483662" r:id="rId23"/>
    <p:sldLayoutId id="2147483661" r:id="rId24"/>
    <p:sldLayoutId id="2147483656" r:id="rId25"/>
    <p:sldLayoutId id="2147483657" r:id="rId26"/>
    <p:sldLayoutId id="2147483658" r:id="rId27"/>
    <p:sldLayoutId id="2147483659" r:id="rId28"/>
    <p:sldLayoutId id="214748366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facebook.com/groups/629898828017053" TargetMode="Externa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23">
            <a:extLst>
              <a:ext uri="{FF2B5EF4-FFF2-40B4-BE49-F238E27FC236}">
                <a16:creationId xmlns:a16="http://schemas.microsoft.com/office/drawing/2014/main" id="{C1D13436-77EF-4956-96FD-B5913B01B7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-1" y="237455"/>
            <a:ext cx="12192001" cy="66088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6"/>
          <a:stretch/>
        </p:blipFill>
        <p:spPr>
          <a:xfrm>
            <a:off x="-31981" y="581665"/>
            <a:ext cx="12240444" cy="631698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23454"/>
            <a:ext cx="12231628" cy="607147"/>
            <a:chOff x="619549" y="3992106"/>
            <a:chExt cx="9142858" cy="125300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1" y="4564310"/>
            <a:ext cx="12219581" cy="2315048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7869CE4F-386D-4052-90AE-FA1E5CED8FE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9" y="832718"/>
            <a:ext cx="2542088" cy="100371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1BEA7D8B-40E2-434F-A554-565430C044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336" y="-363646"/>
            <a:ext cx="2413065" cy="27494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2643" y="991213"/>
            <a:ext cx="33995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chemeClr val="bg1"/>
                </a:solidFill>
                <a:latin typeface="UTM Aquarelle" panose="02040603050506020204" pitchFamily="18" charset="0"/>
              </a:rPr>
              <a:t>Chính</a:t>
            </a:r>
            <a:r>
              <a:rPr lang="en-US" sz="6600" b="1" dirty="0">
                <a:solidFill>
                  <a:schemeClr val="bg1"/>
                </a:solidFill>
                <a:latin typeface="UTM Aquarelle" panose="02040603050506020204" pitchFamily="18" charset="0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UTM Aquarelle" panose="02040603050506020204" pitchFamily="18" charset="0"/>
              </a:rPr>
              <a:t>tả</a:t>
            </a:r>
            <a:endParaRPr lang="en-US" sz="6600" b="1" dirty="0">
              <a:solidFill>
                <a:schemeClr val="bg1"/>
              </a:solidFill>
              <a:latin typeface="UTM Aquarelle" panose="02040603050506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9945" y="1969167"/>
            <a:ext cx="9925203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en-US" sz="12000" b="1">
                <a:ln>
                  <a:solidFill>
                    <a:schemeClr val="accent4"/>
                  </a:solidFill>
                </a:ln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UTM Aquarelle" panose="02040603050506020204" pitchFamily="18" charset="0"/>
              </a:rPr>
              <a:t>  Ngắm trăng</a:t>
            </a:r>
          </a:p>
          <a:p>
            <a:pPr algn="just"/>
            <a:r>
              <a:rPr lang="en-US" sz="12000" b="1">
                <a:ln>
                  <a:solidFill>
                    <a:schemeClr val="accent4"/>
                  </a:solidFill>
                </a:ln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UTM Aquarelle" panose="02040603050506020204" pitchFamily="18" charset="0"/>
              </a:rPr>
              <a:t>Không</a:t>
            </a:r>
            <a:r>
              <a:rPr lang="en-US" sz="12000" b="1">
                <a:ln>
                  <a:solidFill>
                    <a:schemeClr val="accent4"/>
                  </a:solidFill>
                </a:ln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UTM Aquarelle" panose="02040603050506020204" pitchFamily="18" charset="0"/>
              </a:rPr>
              <a:t> </a:t>
            </a:r>
            <a:r>
              <a:rPr lang="en-US" sz="12000" b="1" dirty="0" err="1">
                <a:ln>
                  <a:solidFill>
                    <a:schemeClr val="accent4"/>
                  </a:solidFill>
                </a:ln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UTM Aquarelle" panose="02040603050506020204" pitchFamily="18" charset="0"/>
              </a:rPr>
              <a:t>đề</a:t>
            </a:r>
            <a:endParaRPr lang="en-US" sz="12000" b="1" dirty="0">
              <a:ln>
                <a:solidFill>
                  <a:schemeClr val="accent4"/>
                </a:solidFill>
              </a:ln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  <a:latin typeface="UTM Aquarelle" panose="020406030505060202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AA5128D-EAF5-483C-871A-4BFED87FD86D}"/>
              </a:ext>
            </a:extLst>
          </p:cNvPr>
          <p:cNvSpPr txBox="1">
            <a:spLocks/>
          </p:cNvSpPr>
          <p:nvPr/>
        </p:nvSpPr>
        <p:spPr>
          <a:xfrm>
            <a:off x="-2052207" y="1690688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0">
                <a:solidFill>
                  <a:srgbClr val="50AE4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Măng Non</a:t>
            </a:r>
            <a:endParaRPr lang="en-US" sz="3200" b="0" dirty="0">
              <a:solidFill>
                <a:srgbClr val="50AE47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108D78E-8090-455C-81F2-F57D8860EAC5}"/>
              </a:ext>
            </a:extLst>
          </p:cNvPr>
          <p:cNvSpPr txBox="1">
            <a:spLocks/>
          </p:cNvSpPr>
          <p:nvPr/>
        </p:nvSpPr>
        <p:spPr>
          <a:xfrm>
            <a:off x="9879563" y="6035944"/>
            <a:ext cx="2818015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0" dirty="0" err="1">
                <a:solidFill>
                  <a:schemeClr val="bg1"/>
                </a:solidFill>
                <a:latin typeface="UTM Aquarelle" panose="02040603050506020204" pitchFamily="18" charset="0"/>
                <a:ea typeface="Cambria" panose="02040503050406030204" pitchFamily="18" charset="0"/>
              </a:rPr>
              <a:t>Măng</a:t>
            </a:r>
            <a:r>
              <a:rPr lang="en-US" sz="2400" b="0" dirty="0">
                <a:solidFill>
                  <a:schemeClr val="bg1"/>
                </a:solidFill>
                <a:latin typeface="UTM Aquarelle" panose="02040603050506020204" pitchFamily="18" charset="0"/>
                <a:ea typeface="Cambria" panose="02040503050406030204" pitchFamily="18" charset="0"/>
              </a:rPr>
              <a:t> Non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FB88C9C9-42A8-42ED-B64B-9F3E4F5A3E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039" y="-327255"/>
            <a:ext cx="2413065" cy="2585054"/>
          </a:xfrm>
          <a:prstGeom prst="rect">
            <a:avLst/>
          </a:prstGeom>
        </p:spPr>
      </p:pic>
      <p:pic>
        <p:nvPicPr>
          <p:cNvPr id="16" name="图片 1">
            <a:extLst>
              <a:ext uri="{FF2B5EF4-FFF2-40B4-BE49-F238E27FC236}">
                <a16:creationId xmlns:a16="http://schemas.microsoft.com/office/drawing/2014/main" id="{F171C4B7-7164-48BC-915F-36A6624909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31981" y="581665"/>
            <a:ext cx="3183214" cy="25780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F7CC5B-3521-441E-A0B8-6F707DD8B1E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107" y="4659260"/>
            <a:ext cx="1041085" cy="177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0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-1" y="237455"/>
            <a:ext cx="12192001" cy="66088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EA4E32D-C9EE-4BF0-AF49-6B1074E99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768"/>
            <a:ext cx="12192000" cy="549546"/>
          </a:xfrm>
          <a:prstGeom prst="rect">
            <a:avLst/>
          </a:prstGeom>
        </p:spPr>
      </p:pic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C0BABCFD-EBBC-4DC4-B357-9FF493DB475C}"/>
              </a:ext>
            </a:extLst>
          </p:cNvPr>
          <p:cNvSpPr/>
          <p:nvPr/>
        </p:nvSpPr>
        <p:spPr>
          <a:xfrm flipH="1">
            <a:off x="201832" y="3793979"/>
            <a:ext cx="8400746" cy="2820543"/>
          </a:xfrm>
          <a:prstGeom prst="parallelogram">
            <a:avLst>
              <a:gd name="adj" fmla="val 1591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2400">
              <a:solidFill>
                <a:srgbClr val="FF0000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229F7B85-C27D-4B9D-9EAA-83926FF29217}"/>
              </a:ext>
            </a:extLst>
          </p:cNvPr>
          <p:cNvSpPr/>
          <p:nvPr/>
        </p:nvSpPr>
        <p:spPr>
          <a:xfrm flipH="1">
            <a:off x="4610154" y="696606"/>
            <a:ext cx="7621473" cy="3008073"/>
          </a:xfrm>
          <a:prstGeom prst="parallelogram">
            <a:avLst>
              <a:gd name="adj" fmla="val 15910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2400">
              <a:solidFill>
                <a:srgbClr val="FF0000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FE0A4C0-115E-4141-AD1B-CEA27D8DF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12" y="915227"/>
            <a:ext cx="683724" cy="68372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F2354DD-743D-47DE-9102-E22D24AB09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584" y="915227"/>
            <a:ext cx="683724" cy="68372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244D550-07AE-452D-96ED-EFF1B3E27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869" y="915227"/>
            <a:ext cx="683724" cy="6837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79B9329-3041-4394-8926-2A0F7CE44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298" y="915227"/>
            <a:ext cx="683724" cy="683724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5184539" y="923369"/>
            <a:ext cx="710424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altLang="en-US" sz="32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Ngắm</a:t>
            </a:r>
            <a:r>
              <a:rPr lang="en-US" altLang="en-US" sz="32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trăng</a:t>
            </a:r>
            <a:endParaRPr lang="en-US" altLang="en-US" sz="3200" b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Trong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tù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không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rượu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cũng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không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hoa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Cảnh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đẹp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đêm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nay,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khó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hững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hờ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Người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ngắm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trăng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soi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ngoài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cửa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sổ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Trăng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nhòm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khe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cửa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ngắm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thơ</a:t>
            </a:r>
            <a:r>
              <a:rPr lang="en-US" altLang="en-US" sz="3200" b="1" dirty="0">
                <a:solidFill>
                  <a:schemeClr val="bg1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  <a:endParaRPr lang="en-US" altLang="en-US" sz="3200" dirty="0">
              <a:solidFill>
                <a:schemeClr val="bg1"/>
              </a:solidFill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642479" y="4021551"/>
            <a:ext cx="796009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                </a:t>
            </a:r>
            <a:r>
              <a:rPr lang="en-US" altLang="en-US" sz="32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Không</a:t>
            </a:r>
            <a:r>
              <a:rPr lang="en-US" altLang="en-US" sz="32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đề</a:t>
            </a:r>
            <a:endParaRPr lang="en-US" altLang="en-US" sz="32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Đường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non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khách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tới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hoa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đầy</a:t>
            </a:r>
            <a:endParaRPr lang="en-US" altLang="en-US" sz="32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Rừng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sâu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đến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tung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bay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chim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ngàn</a:t>
            </a:r>
            <a:endParaRPr lang="en-US" altLang="en-US" sz="32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Việc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việc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nước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đã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bàn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Xách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bương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dắt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trẻ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ra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vườn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tưới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rau</a:t>
            </a:r>
            <a:r>
              <a:rPr lang="en-US" altLang="en-US" sz="32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489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0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1BEA7D8B-40E2-434F-A554-565430C044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83" y="259301"/>
            <a:ext cx="1716156" cy="195537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id="{9FCC23FA-65A1-4FB9-BB70-1A17EB06836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15"/>
          <a:stretch/>
        </p:blipFill>
        <p:spPr>
          <a:xfrm>
            <a:off x="8816" y="4562609"/>
            <a:ext cx="12192000" cy="1895595"/>
          </a:xfrm>
          <a:prstGeom prst="rect">
            <a:avLst/>
          </a:prstGeom>
        </p:spPr>
      </p:pic>
      <p:pic>
        <p:nvPicPr>
          <p:cNvPr id="48" name="中国人民解放军军乐团 - 载歌载舞的人们">
            <a:hlinkClick r:id="" action="ppaction://media"/>
            <a:extLst>
              <a:ext uri="{FF2B5EF4-FFF2-40B4-BE49-F238E27FC236}">
                <a16:creationId xmlns:a16="http://schemas.microsoft.com/office/drawing/2014/main" id="{CCF0B01C-EAC1-4A1B-AD54-91E6E62E8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4832" y="-1265644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81" y="4562610"/>
            <a:ext cx="12219581" cy="2315048"/>
          </a:xfrm>
          <a:prstGeom prst="rect">
            <a:avLst/>
          </a:prstGeom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697571" y="1201221"/>
            <a:ext cx="7772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 err="1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Nêu</a:t>
            </a:r>
            <a:r>
              <a:rPr lang="en-US" altLang="en-US" sz="4400" b="1" dirty="0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nội</a:t>
            </a:r>
            <a:r>
              <a:rPr lang="en-US" altLang="en-US" sz="4400" b="1" dirty="0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dung </a:t>
            </a:r>
            <a:r>
              <a:rPr lang="en-US" altLang="en-US" sz="4400" b="1" dirty="0" err="1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4400" b="1" dirty="0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400" b="1" dirty="0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thơ</a:t>
            </a:r>
            <a:r>
              <a:rPr lang="en-US" altLang="en-US" sz="4400" b="1" dirty="0">
                <a:solidFill>
                  <a:srgbClr val="BF0108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337912" y="2214678"/>
            <a:ext cx="9471259" cy="3046988"/>
          </a:xfrm>
          <a:prstGeom prst="rect">
            <a:avLst/>
          </a:prstGeom>
          <a:noFill/>
          <a:ln w="57150">
            <a:solidFill>
              <a:srgbClr val="D47E1C"/>
            </a:solidFill>
            <a:prstDash val="lgDash"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Hai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thơ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lên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tinh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thần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lạc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quan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yêu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đời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yêu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cuộc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sống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bất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chấp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mọi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hoàn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cảnh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khó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khăn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Bác</a:t>
            </a:r>
            <a:r>
              <a:rPr lang="en-US" altLang="en-US" sz="4800" b="1" dirty="0">
                <a:solidFill>
                  <a:srgbClr val="D47E1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082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-1" y="237455"/>
            <a:ext cx="12192001" cy="66088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EA4E32D-C9EE-4BF0-AF49-6B1074E99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768"/>
            <a:ext cx="12192000" cy="549546"/>
          </a:xfrm>
          <a:prstGeom prst="rect">
            <a:avLst/>
          </a:prstGeom>
        </p:spPr>
      </p:pic>
      <p:sp>
        <p:nvSpPr>
          <p:cNvPr id="57" name="Shape 2191">
            <a:extLst>
              <a:ext uri="{FF2B5EF4-FFF2-40B4-BE49-F238E27FC236}">
                <a16:creationId xmlns:a16="http://schemas.microsoft.com/office/drawing/2014/main" id="{B0718B6E-DF78-457F-ADD2-02F7CFBBCADA}"/>
              </a:ext>
            </a:extLst>
          </p:cNvPr>
          <p:cNvSpPr/>
          <p:nvPr/>
        </p:nvSpPr>
        <p:spPr>
          <a:xfrm rot="-5400000" flipV="1">
            <a:off x="5826919" y="1947126"/>
            <a:ext cx="0" cy="3013075"/>
          </a:xfrm>
          <a:prstGeom prst="line">
            <a:avLst/>
          </a:prstGeom>
          <a:ln w="12700" cap="flat" cmpd="sng">
            <a:solidFill>
              <a:srgbClr val="C00000"/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63" name="Rectangle 13">
            <a:extLst>
              <a:ext uri="{FF2B5EF4-FFF2-40B4-BE49-F238E27FC236}">
                <a16:creationId xmlns:a16="http://schemas.microsoft.com/office/drawing/2014/main" id="{0200CE56-FB6E-4152-9955-8AE79ECAAD92}"/>
              </a:ext>
            </a:extLst>
          </p:cNvPr>
          <p:cNvSpPr/>
          <p:nvPr/>
        </p:nvSpPr>
        <p:spPr>
          <a:xfrm>
            <a:off x="2398983" y="2768753"/>
            <a:ext cx="7394031" cy="1251018"/>
          </a:xfrm>
          <a:prstGeom prst="rect">
            <a:avLst/>
          </a:prstGeom>
          <a:solidFill>
            <a:srgbClr val="E90F0B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160" tIns="10160" rIns="10160" bIns="10160" spcCol="1270" anchor="ctr"/>
          <a:lstStyle>
            <a:lvl1pPr marL="0" lvl="0" indent="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 lvl="1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3130" lvl="2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0330" lvl="3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7530" lvl="4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algn="ctr" defTabSz="7112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600" dirty="0">
              <a:solidFill>
                <a:srgbClr val="FFFFFF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2795887" y="2768753"/>
            <a:ext cx="66002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Luyện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khó</a:t>
            </a:r>
            <a:endParaRPr lang="en-US" altLang="en-US" sz="7200" b="1" dirty="0">
              <a:solidFill>
                <a:schemeClr val="bg1"/>
              </a:solidFill>
              <a:latin typeface="UTM Azuki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46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1BEA7D8B-40E2-434F-A554-565430C044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83" y="259301"/>
            <a:ext cx="1716156" cy="195537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id="{9FCC23FA-65A1-4FB9-BB70-1A17EB06836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15"/>
          <a:stretch/>
        </p:blipFill>
        <p:spPr>
          <a:xfrm>
            <a:off x="8816" y="4562609"/>
            <a:ext cx="12192000" cy="1895595"/>
          </a:xfrm>
          <a:prstGeom prst="rect">
            <a:avLst/>
          </a:prstGeom>
        </p:spPr>
      </p:pic>
      <p:pic>
        <p:nvPicPr>
          <p:cNvPr id="48" name="中国人民解放军军乐团 - 载歌载舞的人们">
            <a:hlinkClick r:id="" action="ppaction://media"/>
            <a:extLst>
              <a:ext uri="{FF2B5EF4-FFF2-40B4-BE49-F238E27FC236}">
                <a16:creationId xmlns:a16="http://schemas.microsoft.com/office/drawing/2014/main" id="{CCF0B01C-EAC1-4A1B-AD54-91E6E62E8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4832" y="-1265644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81" y="4562610"/>
            <a:ext cx="12219581" cy="23150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46946" y="1372460"/>
            <a:ext cx="35733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rượu</a:t>
            </a:r>
            <a:endParaRPr lang="en-US" sz="54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hững</a:t>
            </a:r>
            <a:r>
              <a:rPr lang="en-US" sz="5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hờ</a:t>
            </a:r>
            <a:endParaRPr lang="en-US" sz="54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soi</a:t>
            </a:r>
            <a:endParaRPr lang="en-US" sz="54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nhòm</a:t>
            </a:r>
            <a:endParaRPr lang="en-US" sz="54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58018" y="1372460"/>
            <a:ext cx="35733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hoa</a:t>
            </a:r>
            <a:r>
              <a:rPr lang="en-US" sz="5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đầy</a:t>
            </a:r>
            <a:endParaRPr lang="en-US" sz="54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chim</a:t>
            </a:r>
            <a:r>
              <a:rPr lang="en-US" sz="5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ngàn</a:t>
            </a:r>
            <a:endParaRPr lang="en-US" sz="54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xách</a:t>
            </a:r>
            <a:r>
              <a:rPr lang="en-US" sz="5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5400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bương</a:t>
            </a:r>
            <a:endParaRPr lang="en-US" sz="54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1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  <p:bldLst>
      <p:bldP spid="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-1" y="237455"/>
            <a:ext cx="12192001" cy="66088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EA4E32D-C9EE-4BF0-AF49-6B1074E99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768"/>
            <a:ext cx="12192000" cy="549546"/>
          </a:xfrm>
          <a:prstGeom prst="rect">
            <a:avLst/>
          </a:prstGeom>
        </p:spPr>
      </p:pic>
      <p:sp>
        <p:nvSpPr>
          <p:cNvPr id="57" name="Shape 2191">
            <a:extLst>
              <a:ext uri="{FF2B5EF4-FFF2-40B4-BE49-F238E27FC236}">
                <a16:creationId xmlns:a16="http://schemas.microsoft.com/office/drawing/2014/main" id="{B0718B6E-DF78-457F-ADD2-02F7CFBBCADA}"/>
              </a:ext>
            </a:extLst>
          </p:cNvPr>
          <p:cNvSpPr/>
          <p:nvPr/>
        </p:nvSpPr>
        <p:spPr>
          <a:xfrm rot="-5400000" flipV="1">
            <a:off x="5826919" y="1947126"/>
            <a:ext cx="0" cy="3013075"/>
          </a:xfrm>
          <a:prstGeom prst="line">
            <a:avLst/>
          </a:prstGeom>
          <a:ln w="12700" cap="flat" cmpd="sng">
            <a:solidFill>
              <a:srgbClr val="C00000"/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63" name="Rectangle 13">
            <a:extLst>
              <a:ext uri="{FF2B5EF4-FFF2-40B4-BE49-F238E27FC236}">
                <a16:creationId xmlns:a16="http://schemas.microsoft.com/office/drawing/2014/main" id="{0200CE56-FB6E-4152-9955-8AE79ECAAD92}"/>
              </a:ext>
            </a:extLst>
          </p:cNvPr>
          <p:cNvSpPr/>
          <p:nvPr/>
        </p:nvSpPr>
        <p:spPr>
          <a:xfrm>
            <a:off x="2398983" y="2768753"/>
            <a:ext cx="7394031" cy="1251018"/>
          </a:xfrm>
          <a:prstGeom prst="rect">
            <a:avLst/>
          </a:prstGeom>
          <a:solidFill>
            <a:srgbClr val="E90F0B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160" tIns="10160" rIns="10160" bIns="10160" spcCol="1270" anchor="ctr"/>
          <a:lstStyle>
            <a:lvl1pPr marL="0" lvl="0" indent="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 lvl="1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3130" lvl="2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0330" lvl="3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7530" lvl="4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algn="ctr" defTabSz="7112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600" dirty="0">
              <a:solidFill>
                <a:srgbClr val="FFFFFF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2577621" y="2768753"/>
            <a:ext cx="70367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Thi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đọc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nhóm</a:t>
            </a:r>
            <a:endParaRPr lang="en-US" altLang="en-US" sz="7200" b="1" dirty="0">
              <a:solidFill>
                <a:schemeClr val="bg1"/>
              </a:solidFill>
              <a:latin typeface="UTM Azuki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-1" y="237455"/>
            <a:ext cx="12192001" cy="6608865"/>
          </a:xfrm>
          <a:prstGeom prst="rect">
            <a:avLst/>
          </a:prstGeom>
          <a:blipFill dpi="0" rotWithShape="1">
            <a:blip r:embed="rId4">
              <a:alphaModFix amt="0"/>
            </a:blip>
            <a:srcRect/>
            <a:tile tx="0" ty="0" sx="100000" sy="100000" flip="none" algn="tl"/>
          </a:blipFill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EA4E32D-C9EE-4BF0-AF49-6B1074E99F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768"/>
            <a:ext cx="12192000" cy="549546"/>
          </a:xfrm>
          <a:prstGeom prst="rect">
            <a:avLst/>
          </a:prstGeom>
        </p:spPr>
      </p:pic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229F7B85-C27D-4B9D-9EAA-83926FF29217}"/>
              </a:ext>
            </a:extLst>
          </p:cNvPr>
          <p:cNvSpPr/>
          <p:nvPr/>
        </p:nvSpPr>
        <p:spPr>
          <a:xfrm flipH="1">
            <a:off x="1540281" y="915227"/>
            <a:ext cx="9071810" cy="5597541"/>
          </a:xfrm>
          <a:prstGeom prst="parallelogram">
            <a:avLst>
              <a:gd name="adj" fmla="val 15910"/>
            </a:avLst>
          </a:prstGeom>
          <a:solidFill>
            <a:schemeClr val="accent4">
              <a:lumMod val="20000"/>
              <a:lumOff val="80000"/>
              <a:alpha val="98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2400">
              <a:solidFill>
                <a:srgbClr val="FF0000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FE0A4C0-115E-4141-AD1B-CEA27D8DFF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12" y="915227"/>
            <a:ext cx="683724" cy="68372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F2354DD-743D-47DE-9102-E22D24AB09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584" y="915227"/>
            <a:ext cx="683724" cy="68372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244D550-07AE-452D-96ED-EFF1B3E270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869" y="915227"/>
            <a:ext cx="683724" cy="6837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79B9329-3041-4394-8926-2A0F7CE449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298" y="915227"/>
            <a:ext cx="683724" cy="683724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2426970" y="1218461"/>
            <a:ext cx="7755154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              </a:t>
            </a:r>
            <a:r>
              <a:rPr lang="en-US" altLang="en-US" sz="3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Ngắm</a:t>
            </a:r>
            <a:r>
              <a:rPr lang="en-US" altLang="en-US" sz="3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trăng</a:t>
            </a:r>
            <a:endParaRPr lang="en-US" altLang="en-US" sz="36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endParaRPr lang="en-US" altLang="en-US" sz="36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Trong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tù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không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rượu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cũng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không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hoa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</a:t>
            </a:r>
          </a:p>
          <a:p>
            <a:endParaRPr lang="en-US" altLang="en-US" sz="36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Cảnh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đẹp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đêm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nay,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khó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hững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hờ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altLang="en-US" sz="36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Người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ngắm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trăng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soi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ngoài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cửa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sổ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</a:t>
            </a:r>
          </a:p>
          <a:p>
            <a:endParaRPr lang="en-US" altLang="en-US" sz="36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Trăng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nhòm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khe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cửa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ngắm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nhà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thơ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  <a:endParaRPr lang="en-US" altLang="en-US" sz="3600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26970" y="2117558"/>
            <a:ext cx="1989623" cy="10708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01665" y="3020156"/>
            <a:ext cx="2870935" cy="10708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063509" y="4139953"/>
            <a:ext cx="4501596" cy="10708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26969" y="5333961"/>
            <a:ext cx="4491189" cy="10708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8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-1" y="237455"/>
            <a:ext cx="12192001" cy="66088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EA4E32D-C9EE-4BF0-AF49-6B1074E99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768"/>
            <a:ext cx="12192000" cy="549546"/>
          </a:xfrm>
          <a:prstGeom prst="rect">
            <a:avLst/>
          </a:prstGeom>
        </p:spPr>
      </p:pic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C0BABCFD-EBBC-4DC4-B357-9FF493DB475C}"/>
              </a:ext>
            </a:extLst>
          </p:cNvPr>
          <p:cNvSpPr/>
          <p:nvPr/>
        </p:nvSpPr>
        <p:spPr>
          <a:xfrm flipH="1">
            <a:off x="1418811" y="1218461"/>
            <a:ext cx="10131516" cy="5142948"/>
          </a:xfrm>
          <a:prstGeom prst="parallelogram">
            <a:avLst>
              <a:gd name="adj" fmla="val 1591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2400">
              <a:solidFill>
                <a:srgbClr val="FF0000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FE0A4C0-115E-4141-AD1B-CEA27D8DF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12" y="915227"/>
            <a:ext cx="683724" cy="68372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F2354DD-743D-47DE-9102-E22D24AB09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584" y="915227"/>
            <a:ext cx="683724" cy="68372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244D550-07AE-452D-96ED-EFF1B3E27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869" y="915227"/>
            <a:ext cx="683724" cy="68372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79B9329-3041-4394-8926-2A0F7CE44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298" y="915227"/>
            <a:ext cx="683724" cy="683724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507687" y="1389805"/>
            <a:ext cx="8814342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                </a:t>
            </a:r>
            <a:r>
              <a:rPr lang="en-US" altLang="en-US" sz="3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Không</a:t>
            </a:r>
            <a:r>
              <a:rPr lang="en-US" altLang="en-US" sz="36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đề</a:t>
            </a:r>
            <a:endParaRPr lang="en-US" altLang="en-US" sz="36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endParaRPr lang="en-US" altLang="en-US" sz="36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Đường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non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khách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tới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hoa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đầy</a:t>
            </a:r>
            <a:endParaRPr lang="en-US" altLang="en-US" sz="36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endParaRPr lang="en-US" altLang="en-US" sz="36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Rừng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sâu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đến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tung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bay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chim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ngàn</a:t>
            </a:r>
            <a:endParaRPr lang="en-US" altLang="en-US" sz="36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endParaRPr lang="en-US" altLang="en-US" sz="36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Việc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quân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việc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nước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đã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bàn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</a:t>
            </a:r>
          </a:p>
          <a:p>
            <a:endParaRPr lang="en-US" altLang="en-US" sz="3600" b="1" dirty="0">
              <a:latin typeface="HP001 4 hàng" panose="020B0603050302020204" pitchFamily="34" charset="0"/>
              <a:cs typeface="Times New Roman" panose="02020603050405020304" pitchFamily="18" charset="0"/>
            </a:endParaRPr>
          </a:p>
          <a:p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Xách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bương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dắt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trẻ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ra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vườn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tưới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latin typeface="HP001 4 hàng" panose="020B0603050302020204" pitchFamily="34" charset="0"/>
                <a:cs typeface="Times New Roman" panose="02020603050405020304" pitchFamily="18" charset="0"/>
              </a:rPr>
              <a:t>rau</a:t>
            </a:r>
            <a:r>
              <a:rPr lang="en-US" altLang="en-US" sz="3600" b="1" dirty="0">
                <a:latin typeface="HP001 4 hàng" panose="020B06030503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67073" y="2116122"/>
            <a:ext cx="3867854" cy="1070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482665" y="3208335"/>
            <a:ext cx="4303146" cy="1070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95199" y="4526567"/>
            <a:ext cx="3842788" cy="8395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03448" y="5632441"/>
            <a:ext cx="4846667" cy="59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-1" y="237455"/>
            <a:ext cx="12192001" cy="66088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EA4E32D-C9EE-4BF0-AF49-6B1074E99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768"/>
            <a:ext cx="12192000" cy="549546"/>
          </a:xfrm>
          <a:prstGeom prst="rect">
            <a:avLst/>
          </a:prstGeom>
        </p:spPr>
      </p:pic>
      <p:sp>
        <p:nvSpPr>
          <p:cNvPr id="57" name="Shape 2191">
            <a:extLst>
              <a:ext uri="{FF2B5EF4-FFF2-40B4-BE49-F238E27FC236}">
                <a16:creationId xmlns:a16="http://schemas.microsoft.com/office/drawing/2014/main" id="{B0718B6E-DF78-457F-ADD2-02F7CFBBCADA}"/>
              </a:ext>
            </a:extLst>
          </p:cNvPr>
          <p:cNvSpPr/>
          <p:nvPr/>
        </p:nvSpPr>
        <p:spPr>
          <a:xfrm rot="-5400000" flipV="1">
            <a:off x="5826919" y="1947126"/>
            <a:ext cx="0" cy="3013075"/>
          </a:xfrm>
          <a:prstGeom prst="line">
            <a:avLst/>
          </a:prstGeom>
          <a:ln w="12700" cap="flat" cmpd="sng">
            <a:solidFill>
              <a:srgbClr val="C00000"/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63" name="Rectangle 13">
            <a:extLst>
              <a:ext uri="{FF2B5EF4-FFF2-40B4-BE49-F238E27FC236}">
                <a16:creationId xmlns:a16="http://schemas.microsoft.com/office/drawing/2014/main" id="{0200CE56-FB6E-4152-9955-8AE79ECAAD92}"/>
              </a:ext>
            </a:extLst>
          </p:cNvPr>
          <p:cNvSpPr/>
          <p:nvPr/>
        </p:nvSpPr>
        <p:spPr>
          <a:xfrm>
            <a:off x="2398983" y="2768753"/>
            <a:ext cx="7394031" cy="1251018"/>
          </a:xfrm>
          <a:prstGeom prst="rect">
            <a:avLst/>
          </a:prstGeom>
          <a:solidFill>
            <a:srgbClr val="E90F0B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160" tIns="10160" rIns="10160" bIns="10160" spcCol="1270" anchor="ctr"/>
          <a:lstStyle>
            <a:lvl1pPr marL="0" lvl="0" indent="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 lvl="1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3130" lvl="2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0330" lvl="3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7530" lvl="4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algn="ctr" defTabSz="7112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600" dirty="0">
              <a:solidFill>
                <a:srgbClr val="FFFFFF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2795887" y="2768753"/>
            <a:ext cx="66002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tả</a:t>
            </a:r>
            <a:endParaRPr lang="en-US" altLang="en-US" sz="7200" b="1" dirty="0">
              <a:solidFill>
                <a:schemeClr val="bg1"/>
              </a:solidFill>
              <a:latin typeface="UTM Azuki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6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-1" y="237455"/>
            <a:ext cx="12192001" cy="66088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EA4E32D-C9EE-4BF0-AF49-6B1074E99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768"/>
            <a:ext cx="12192000" cy="549546"/>
          </a:xfrm>
          <a:prstGeom prst="rect">
            <a:avLst/>
          </a:prstGeom>
        </p:spPr>
      </p:pic>
      <p:sp>
        <p:nvSpPr>
          <p:cNvPr id="57" name="Shape 2191">
            <a:extLst>
              <a:ext uri="{FF2B5EF4-FFF2-40B4-BE49-F238E27FC236}">
                <a16:creationId xmlns:a16="http://schemas.microsoft.com/office/drawing/2014/main" id="{B0718B6E-DF78-457F-ADD2-02F7CFBBCADA}"/>
              </a:ext>
            </a:extLst>
          </p:cNvPr>
          <p:cNvSpPr/>
          <p:nvPr/>
        </p:nvSpPr>
        <p:spPr>
          <a:xfrm rot="-5400000" flipV="1">
            <a:off x="5826919" y="1947126"/>
            <a:ext cx="0" cy="3013075"/>
          </a:xfrm>
          <a:prstGeom prst="line">
            <a:avLst/>
          </a:prstGeom>
          <a:ln w="12700" cap="flat" cmpd="sng">
            <a:solidFill>
              <a:srgbClr val="C00000"/>
            </a:solidFill>
            <a:prstDash val="solid"/>
            <a:miter lim="4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sp>
        <p:nvSpPr>
          <p:cNvPr id="63" name="Rectangle 13">
            <a:extLst>
              <a:ext uri="{FF2B5EF4-FFF2-40B4-BE49-F238E27FC236}">
                <a16:creationId xmlns:a16="http://schemas.microsoft.com/office/drawing/2014/main" id="{0200CE56-FB6E-4152-9955-8AE79ECAAD92}"/>
              </a:ext>
            </a:extLst>
          </p:cNvPr>
          <p:cNvSpPr/>
          <p:nvPr/>
        </p:nvSpPr>
        <p:spPr>
          <a:xfrm>
            <a:off x="2398983" y="2768753"/>
            <a:ext cx="7394031" cy="1251018"/>
          </a:xfrm>
          <a:prstGeom prst="rect">
            <a:avLst/>
          </a:prstGeom>
          <a:solidFill>
            <a:srgbClr val="E90F0B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160" tIns="10160" rIns="10160" bIns="10160" spcCol="1270" anchor="ctr"/>
          <a:lstStyle>
            <a:lvl1pPr marL="0" lvl="0" indent="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 lvl="1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3130" lvl="2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0330" lvl="3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7530" lvl="4" indent="1270" algn="l" defTabSz="9131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lvl="0" algn="ctr" defTabSz="711200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1600" dirty="0">
              <a:solidFill>
                <a:srgbClr val="FFFFFF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sym typeface="字魂35号-经典雅黑" panose="00000500000000000000" pitchFamily="2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2795887" y="2768753"/>
            <a:ext cx="66002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Luyện</a:t>
            </a:r>
            <a:r>
              <a:rPr lang="en-US" altLang="en-US" sz="7200" b="1" dirty="0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7200" b="1" dirty="0" err="1">
                <a:solidFill>
                  <a:schemeClr val="bg1"/>
                </a:solidFill>
                <a:latin typeface="UTM Azuki" panose="02040603050506020204" pitchFamily="18" charset="0"/>
                <a:cs typeface="Times New Roman" panose="02020603050405020304" pitchFamily="18" charset="0"/>
              </a:rPr>
              <a:t>tập</a:t>
            </a:r>
            <a:endParaRPr lang="en-US" altLang="en-US" sz="7200" b="1" dirty="0">
              <a:solidFill>
                <a:schemeClr val="bg1"/>
              </a:solidFill>
              <a:latin typeface="UTM Azuki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52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1BEA7D8B-40E2-434F-A554-565430C04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975" y="167793"/>
            <a:ext cx="1716156" cy="195537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id="{9FCC23FA-65A1-4FB9-BB70-1A17EB06836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15"/>
          <a:stretch/>
        </p:blipFill>
        <p:spPr>
          <a:xfrm>
            <a:off x="0" y="4962405"/>
            <a:ext cx="12192000" cy="1895595"/>
          </a:xfrm>
          <a:prstGeom prst="rect">
            <a:avLst/>
          </a:prstGeom>
        </p:spPr>
      </p:pic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953787" y="536375"/>
            <a:ext cx="67151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</a:t>
            </a:r>
            <a:r>
              <a:rPr lang="en-US" altLang="en-US" sz="36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ứng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ô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trống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đây</a:t>
            </a:r>
            <a:r>
              <a:rPr lang="en-US" altLang="en-US" sz="36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623988"/>
              </p:ext>
            </p:extLst>
          </p:nvPr>
        </p:nvGraphicFramePr>
        <p:xfrm>
          <a:off x="156445" y="2931994"/>
          <a:ext cx="5594684" cy="3329668"/>
        </p:xfrm>
        <a:graphic>
          <a:graphicData uri="http://schemas.openxmlformats.org/drawingml/2006/table">
            <a:tbl>
              <a:tblPr firstRow="1">
                <a:tableStyleId>{8A107856-5554-42FB-B03E-39F5DBC370BA}</a:tableStyleId>
              </a:tblPr>
              <a:tblGrid>
                <a:gridCol w="70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5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0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7381">
                <a:tc>
                  <a:txBody>
                    <a:bodyPr/>
                    <a:lstStyle/>
                    <a:p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</a:t>
                      </a:r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am</a:t>
                      </a:r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</a:t>
                      </a:r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ang</a:t>
                      </a:r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1" marB="4571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3801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</a:t>
                      </a:r>
                      <a:endParaRPr lang="en-US" sz="360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 : </a:t>
                      </a:r>
                      <a:r>
                        <a:rPr lang="en-US" sz="36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trà</a:t>
                      </a:r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</a:t>
                      </a:r>
                      <a:r>
                        <a:rPr lang="en-US" sz="3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3600" baseline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trả</a:t>
                      </a:r>
                      <a:r>
                        <a:rPr lang="en-US" sz="3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</a:t>
                      </a:r>
                      <a:r>
                        <a:rPr lang="en-US" sz="3600" baseline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lời</a:t>
                      </a:r>
                      <a:r>
                        <a:rPr lang="en-US" sz="36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1" marB="4571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486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</a:t>
                      </a:r>
                      <a:endParaRPr lang="en-US" sz="360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1" marB="45711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1" marB="4571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-39628" y="2299755"/>
            <a:ext cx="99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a, </a:t>
            </a: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5999782" y="2400860"/>
            <a:ext cx="99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b, 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133287"/>
              </p:ext>
            </p:extLst>
          </p:nvPr>
        </p:nvGraphicFramePr>
        <p:xfrm>
          <a:off x="6336666" y="2931994"/>
          <a:ext cx="5594684" cy="3329668"/>
        </p:xfrm>
        <a:graphic>
          <a:graphicData uri="http://schemas.openxmlformats.org/drawingml/2006/table">
            <a:tbl>
              <a:tblPr firstRow="1">
                <a:tableStyleId>{8A107856-5554-42FB-B03E-39F5DBC370BA}</a:tableStyleId>
              </a:tblPr>
              <a:tblGrid>
                <a:gridCol w="70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6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6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738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01" marB="45701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Times New Roman" pitchFamily="18" charset="0"/>
                          <a:cs typeface="Times New Roman" pitchFamily="18" charset="0"/>
                        </a:rPr>
                        <a:t>nh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380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Times New Roman" pitchFamily="18" charset="0"/>
                          <a:cs typeface="Times New Roman" pitchFamily="18" charset="0"/>
                        </a:rPr>
                        <a:t>iêu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itchFamily="18" charset="0"/>
                          <a:cs typeface="Times New Roman" pitchFamily="18" charset="0"/>
                        </a:rPr>
                        <a:t>M :</a:t>
                      </a:r>
                      <a:r>
                        <a:rPr lang="en-US" sz="3200" dirty="0" err="1">
                          <a:latin typeface="Times New Roman" pitchFamily="18" charset="0"/>
                          <a:cs typeface="Times New Roman" pitchFamily="18" charset="0"/>
                        </a:rPr>
                        <a:t>diều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, </a:t>
                      </a:r>
                    </a:p>
                    <a:p>
                      <a:pPr algn="ctr"/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diễu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 ( </a:t>
                      </a:r>
                      <a:r>
                        <a:rPr lang="en-US" sz="320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hành</a:t>
                      </a:r>
                      <a:r>
                        <a:rPr lang="en-US" sz="3200" baseline="0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48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Times New Roman" pitchFamily="18" charset="0"/>
                          <a:cs typeface="Times New Roman" pitchFamily="18" charset="0"/>
                        </a:rPr>
                        <a:t>iu</a:t>
                      </a:r>
                      <a:endParaRPr lang="en-US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endParaRPr lang="en-US" sz="1800" dirty="0"/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/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01" marB="45701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074" name="Picture 2" descr="Báº¡n CÃ¹ng TrÆ°á»ng Äi Há»c Minh Há»a Vector Pháº³ng. VÃ i Há»c Sinh Trong Äá»ng Phá»¥c  Náº¯m Tay NhÃ¢n Váº­t Hoáº¡t HÃ¬nh, Táº£i Vector - Free.Vector6.com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44" b="100000" l="1656" r="100000">
                        <a14:foregroundMark x1="66556" y1="47170" x2="72351" y2="45912"/>
                        <a14:foregroundMark x1="68543" y1="77149" x2="71192" y2="80084"/>
                        <a14:foregroundMark x1="58113" y1="80294" x2="56954" y2="75681"/>
                        <a14:foregroundMark x1="65397" y1="84277" x2="56126" y2="81342"/>
                        <a14:foregroundMark x1="46689" y1="83438" x2="24338" y2="80713"/>
                        <a14:foregroundMark x1="25993" y1="76939" x2="28808" y2="75681"/>
                        <a14:foregroundMark x1="41887" y1="74004" x2="45861" y2="79245"/>
                        <a14:foregroundMark x1="73675" y1="83229" x2="78808" y2="82390"/>
                        <a14:foregroundMark x1="44205" y1="47170" x2="41225" y2="43816"/>
                        <a14:foregroundMark x1="54139" y1="47799" x2="56457" y2="467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1475" y="-277586"/>
            <a:ext cx="4816928" cy="367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-1130134" y="1670734"/>
            <a:ext cx="125764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6000" b="1" dirty="0" err="1"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zuki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lang="en-US" altLang="en-US" sz="6000" b="1" dirty="0"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zuki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6000" b="1" dirty="0" err="1"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zuki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lang="en-US" altLang="en-US" sz="6000" b="1" dirty="0"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zuki" panose="02040603050506020204" pitchFamily="18" charset="0"/>
                <a:cs typeface="Times New Roman" panose="02020603050405020304" pitchFamily="18" charset="0"/>
              </a:rPr>
              <a:t> “ĐIỀN TỪ TIẾP SỨC”</a:t>
            </a:r>
          </a:p>
        </p:txBody>
      </p:sp>
    </p:spTree>
    <p:extLst>
      <p:ext uri="{BB962C8B-B14F-4D97-AF65-F5344CB8AC3E}">
        <p14:creationId xmlns:p14="http://schemas.microsoft.com/office/powerpoint/2010/main" val="234961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1BEA7D8B-40E2-434F-A554-565430C04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975" y="167793"/>
            <a:ext cx="1716156" cy="195537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1179312" y="660832"/>
            <a:ext cx="112284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</a:t>
            </a:r>
            <a:r>
              <a:rPr lang="en-US" altLang="en-US" sz="3200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nghĩa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ứng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ô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trống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dưới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đây</a:t>
            </a:r>
            <a:r>
              <a:rPr lang="en-US" altLang="en-US" sz="3200" b="1" dirty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879310"/>
              </p:ext>
            </p:extLst>
          </p:nvPr>
        </p:nvGraphicFramePr>
        <p:xfrm>
          <a:off x="535303" y="1309779"/>
          <a:ext cx="11526254" cy="5340320"/>
        </p:xfrm>
        <a:graphic>
          <a:graphicData uri="http://schemas.openxmlformats.org/drawingml/2006/table">
            <a:tbl>
              <a:tblPr firstRow="1">
                <a:tableStyleId>{8A107856-5554-42FB-B03E-39F5DBC370BA}</a:tableStyleId>
              </a:tblPr>
              <a:tblGrid>
                <a:gridCol w="102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1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6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655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5575"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</a:t>
                      </a: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</a:t>
                      </a: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ang</a:t>
                      </a: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314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</a:t>
                      </a:r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1601">
                <a:tc>
                  <a:txBody>
                    <a:bodyPr/>
                    <a:lstStyle/>
                    <a:p>
                      <a:pPr algn="ctr"/>
                      <a:r>
                        <a:rPr lang="en-US" sz="360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</a:t>
                      </a: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-63730" y="1710680"/>
            <a:ext cx="99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a, 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598627" y="1956208"/>
            <a:ext cx="225191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hỏi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trà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trà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(mi),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dối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trá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trả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giá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trả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206047" y="2003067"/>
            <a:ext cx="228600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rừng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tràm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quả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trám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trạm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xá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xử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trảm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847550" y="2122372"/>
            <a:ext cx="240472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tràn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đầy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tràn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tràn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ngập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9588400" y="2003067"/>
            <a:ext cx="2819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vở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tràng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hạt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tráng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trảng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cỏ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trạng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</a:t>
            </a:r>
          </a:p>
          <a:p>
            <a:pPr eaLnBrk="1" hangingPunct="1"/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538470" y="4784837"/>
            <a:ext cx="238170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mẹ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chà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đạp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chả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giò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,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chung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chạ</a:t>
            </a:r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206047" y="4833737"/>
            <a:ext cx="22161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bệnh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chàm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chạm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trán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</a:t>
            </a:r>
          </a:p>
          <a:p>
            <a:pPr eaLnBrk="1" hangingPunct="1"/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chạm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945014" y="4784837"/>
            <a:ext cx="2209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hòa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canh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chán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ghét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chạn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bát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677606" y="4845924"/>
            <a:ext cx="198830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chàng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1BEA7D8B-40E2-434F-A554-565430C04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357" y="283953"/>
            <a:ext cx="1716156" cy="195537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738492"/>
              </p:ext>
            </p:extLst>
          </p:nvPr>
        </p:nvGraphicFramePr>
        <p:xfrm>
          <a:off x="1192860" y="747274"/>
          <a:ext cx="10834855" cy="5821656"/>
        </p:xfrm>
        <a:graphic>
          <a:graphicData uri="http://schemas.openxmlformats.org/drawingml/2006/table">
            <a:tbl>
              <a:tblPr firstRow="1">
                <a:tableStyleId>{8A107856-5554-42FB-B03E-39F5DBC370BA}</a:tableStyleId>
              </a:tblPr>
              <a:tblGrid>
                <a:gridCol w="959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76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7680"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ch</a:t>
                      </a:r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nh</a:t>
                      </a:r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th</a:t>
                      </a:r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239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2800" dirty="0" err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iêu</a:t>
                      </a:r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80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itchFamily="18" charset="0"/>
                        </a:rPr>
                        <a:t>iu</a:t>
                      </a:r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192046" y="1420076"/>
            <a:ext cx="19843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cánh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diều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diều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hâu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diễu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hành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kì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diệu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, 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581400" y="2209800"/>
            <a:ext cx="1984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 sz="28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486400" y="2286000"/>
            <a:ext cx="1984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 sz="28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47258" y="1261642"/>
            <a:ext cx="19843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tay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chiêu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chiêu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binh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chiều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cao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chiếu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phim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chiểu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theo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endParaRPr lang="en-US" altLang="en-US" sz="2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305645" y="1261642"/>
            <a:ext cx="261123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bao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nhiêu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nhiễu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sóng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khăn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nhiễu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nhiễu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9852312" y="1204632"/>
            <a:ext cx="236293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thiêu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đốt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thiêu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hủy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thiều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thiểu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não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thiếu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,...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330168" y="3908760"/>
            <a:ext cx="253465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dìu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dắt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khâu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díu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dịu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hiền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dịu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dàng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dịu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ngọt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754825" y="4088674"/>
            <a:ext cx="211283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chịu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đựng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chịu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thương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chịu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khó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chắt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329649" y="4049001"/>
            <a:ext cx="22332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nhíu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mắt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khâu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nhíu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lại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nói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nhịu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9827956" y="4346173"/>
            <a:ext cx="22881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thức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ăn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mệt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thỉu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đi</a:t>
            </a:r>
            <a:r>
              <a:rPr lang="en-US" altLang="en-US" sz="2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0163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59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50612" y="685800"/>
            <a:ext cx="10662557" cy="5869424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 flipV="1">
            <a:off x="-23299" y="6273162"/>
            <a:ext cx="12231628" cy="601167"/>
            <a:chOff x="619549" y="3992106"/>
            <a:chExt cx="9142858" cy="1253002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sp>
        <p:nvSpPr>
          <p:cNvPr id="47" name="TextBox 2"/>
          <p:cNvSpPr txBox="1">
            <a:spLocks noChangeArrowheads="1"/>
          </p:cNvSpPr>
          <p:nvPr/>
        </p:nvSpPr>
        <p:spPr bwMode="auto">
          <a:xfrm>
            <a:off x="1189347" y="927377"/>
            <a:ext cx="10323059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3200" b="1" dirty="0" err="1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</a:t>
            </a:r>
            <a:r>
              <a:rPr lang="en-US" altLang="en-US" sz="32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sz="32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nhanh</a:t>
            </a:r>
            <a:r>
              <a:rPr lang="en-US" altLang="en-US" sz="3200" b="1" dirty="0"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</a:t>
            </a:r>
          </a:p>
          <a:p>
            <a:pPr eaLnBrk="1" hangingPunct="1"/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a) –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láy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bắt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đầu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âm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.</a:t>
            </a:r>
          </a:p>
          <a:p>
            <a:pPr eaLnBrk="1" hangingPunct="1"/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tròn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trịa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,</a:t>
            </a:r>
            <a:endParaRPr lang="en-US" alt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láy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bắt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đầu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âm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ch.</a:t>
            </a:r>
            <a:endParaRPr lang="en-US" alt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M: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chông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chênh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endParaRPr lang="en-US" altLang="en-US" sz="32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3749365" y="1906437"/>
            <a:ext cx="76907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trắng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trẻo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trơ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trơ,tráo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trưng,trùng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trình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….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4226545" y="2900992"/>
            <a:ext cx="76245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chống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chếnh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chong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chóng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chói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chang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,…</a:t>
            </a:r>
            <a:endParaRPr lang="en-US" alt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0" name="TextBox 2"/>
          <p:cNvSpPr txBox="1">
            <a:spLocks noChangeArrowheads="1"/>
          </p:cNvSpPr>
          <p:nvPr/>
        </p:nvSpPr>
        <p:spPr bwMode="auto">
          <a:xfrm>
            <a:off x="1189347" y="3099056"/>
            <a:ext cx="9144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32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b) –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láy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vần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iêu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liêu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xiêu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</a:p>
          <a:p>
            <a:pPr eaLnBrk="1" hangingPunct="1"/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–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láy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cũng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vần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iu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3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</a:p>
        </p:txBody>
      </p:sp>
      <p:sp>
        <p:nvSpPr>
          <p:cNvPr id="51" name="TextBox 2"/>
          <p:cNvSpPr txBox="1">
            <a:spLocks noChangeArrowheads="1"/>
          </p:cNvSpPr>
          <p:nvPr/>
        </p:nvSpPr>
        <p:spPr bwMode="auto">
          <a:xfrm>
            <a:off x="3523323" y="4105585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liều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liệu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liếu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điếu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thiêu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thiếu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.....</a:t>
            </a:r>
          </a:p>
        </p:txBody>
      </p:sp>
      <p:sp>
        <p:nvSpPr>
          <p:cNvPr id="55" name="TextBox 2"/>
          <p:cNvSpPr txBox="1">
            <a:spLocks noChangeArrowheads="1"/>
          </p:cNvSpPr>
          <p:nvPr/>
        </p:nvSpPr>
        <p:spPr bwMode="auto">
          <a:xfrm>
            <a:off x="3131974" y="5083903"/>
            <a:ext cx="98152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dìu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dịu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chiu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nhíu</a:t>
            </a:r>
            <a:r>
              <a:rPr lang="en-US" alt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1619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6"/>
          <a:stretch/>
        </p:blipFill>
        <p:spPr>
          <a:xfrm>
            <a:off x="-55418" y="541013"/>
            <a:ext cx="12240444" cy="631698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FB88C9C9-42A8-42ED-B64B-9F3E4F5A3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927" y="202778"/>
            <a:ext cx="2413065" cy="2585054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1B009E-E6E9-45C0-848E-EDB54B793954}"/>
              </a:ext>
            </a:extLst>
          </p:cNvPr>
          <p:cNvGrpSpPr/>
          <p:nvPr/>
        </p:nvGrpSpPr>
        <p:grpSpPr>
          <a:xfrm>
            <a:off x="-39628" y="-8792"/>
            <a:ext cx="12231628" cy="607147"/>
            <a:chOff x="619549" y="3992106"/>
            <a:chExt cx="9142858" cy="125300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53C4693-B980-49EE-8B5E-0F45263766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072"/>
            <a:stretch/>
          </p:blipFill>
          <p:spPr>
            <a:xfrm>
              <a:off x="619549" y="3992106"/>
              <a:ext cx="9142858" cy="125300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194B3E7-2447-4843-ACD2-1A040468B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356" b="16685"/>
            <a:stretch/>
          </p:blipFill>
          <p:spPr>
            <a:xfrm>
              <a:off x="619549" y="4032635"/>
              <a:ext cx="9142858" cy="283371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8" y="4574254"/>
            <a:ext cx="12219581" cy="2315048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7869CE4F-386D-4052-90AE-FA1E5CED8FE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9" y="832718"/>
            <a:ext cx="2542088" cy="100371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1BEA7D8B-40E2-434F-A554-565430C044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83" y="259301"/>
            <a:ext cx="1716156" cy="195537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58885" y="1806974"/>
            <a:ext cx="7061647" cy="36317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en-US" sz="11500" b="1">
                <a:ln>
                  <a:solidFill>
                    <a:schemeClr val="accent4"/>
                  </a:solidFill>
                </a:ln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UTM Aquarelle" panose="02040603050506020204" pitchFamily="18" charset="0"/>
              </a:rPr>
              <a:t>Chúc các em</a:t>
            </a:r>
          </a:p>
          <a:p>
            <a:pPr algn="ctr"/>
            <a:r>
              <a:rPr lang="en-US" sz="11500" b="1">
                <a:ln>
                  <a:solidFill>
                    <a:schemeClr val="accent4"/>
                  </a:solidFill>
                </a:ln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UTM Aquarelle" panose="02040603050506020204" pitchFamily="18" charset="0"/>
              </a:rPr>
              <a:t>Học tốt!</a:t>
            </a:r>
            <a:endParaRPr lang="en-US" sz="11500" b="1" dirty="0">
              <a:ln>
                <a:solidFill>
                  <a:schemeClr val="accent4"/>
                </a:solidFill>
              </a:ln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  <a:latin typeface="UTM Aquarelle" panose="020406030505060202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AA5128D-EAF5-483C-871A-4BFED87FD86D}"/>
              </a:ext>
            </a:extLst>
          </p:cNvPr>
          <p:cNvSpPr txBox="1">
            <a:spLocks/>
          </p:cNvSpPr>
          <p:nvPr/>
        </p:nvSpPr>
        <p:spPr>
          <a:xfrm>
            <a:off x="-2052207" y="1690688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0">
                <a:solidFill>
                  <a:srgbClr val="50AE47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Măng Non</a:t>
            </a:r>
            <a:endParaRPr lang="en-US" sz="3200" b="0" dirty="0">
              <a:solidFill>
                <a:srgbClr val="50AE47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108D78E-8090-455C-81F2-F57D8860EAC5}"/>
              </a:ext>
            </a:extLst>
          </p:cNvPr>
          <p:cNvSpPr txBox="1">
            <a:spLocks/>
          </p:cNvSpPr>
          <p:nvPr/>
        </p:nvSpPr>
        <p:spPr>
          <a:xfrm>
            <a:off x="9909091" y="6042023"/>
            <a:ext cx="2818015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0" dirty="0" err="1">
                <a:solidFill>
                  <a:schemeClr val="bg1"/>
                </a:solidFill>
                <a:latin typeface="UTM Aquarelle" panose="02040603050506020204" pitchFamily="18" charset="0"/>
                <a:ea typeface="Cambria" panose="02040503050406030204" pitchFamily="18" charset="0"/>
              </a:rPr>
              <a:t>Măng</a:t>
            </a:r>
            <a:r>
              <a:rPr lang="en-US" sz="2400" b="0" dirty="0">
                <a:solidFill>
                  <a:schemeClr val="bg1"/>
                </a:solidFill>
                <a:latin typeface="UTM Aquarelle" panose="02040603050506020204" pitchFamily="18" charset="0"/>
                <a:ea typeface="Cambria" panose="02040503050406030204" pitchFamily="18" charset="0"/>
              </a:rPr>
              <a:t> Non</a:t>
            </a:r>
          </a:p>
        </p:txBody>
      </p:sp>
    </p:spTree>
    <p:extLst>
      <p:ext uri="{BB962C8B-B14F-4D97-AF65-F5344CB8AC3E}">
        <p14:creationId xmlns:p14="http://schemas.microsoft.com/office/powerpoint/2010/main" val="253451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2956994"/>
            <a:ext cx="12496800" cy="6205842"/>
          </a:xfrm>
        </p:spPr>
        <p:txBody>
          <a:bodyPr>
            <a:normAutofit/>
          </a:bodyPr>
          <a:lstStyle/>
          <a:p>
            <a:pPr algn="ctr"/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 quà tặng tiếp theo sẽ được MĂNG NON cập nhật tại nhóm Măng Non – Tài liệu Tiểu học sau:</a:t>
            </a:r>
            <a:b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</a:br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hlinkClick r:id="rId2"/>
              </a:rPr>
              <a:t>https://www.facebook.com/groups/629898828017053</a:t>
            </a:r>
            <a:b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</a:br>
            <a:b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  <a:t>Mời thầy cô tham gia nhóm để chủ động cập nhật bài giảng điện tử lớp 4 và quà tặng hằng tuần </a:t>
            </a:r>
            <a:b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</a:br>
            <a:r>
              <a:rPr lang="en-US" sz="4000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  <a:t>mới nhất nhé!</a:t>
            </a:r>
            <a:br>
              <a:rPr lang="en-US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</a:br>
            <a:br>
              <a:rPr lang="en-US" b="1" i="1" dirty="0">
                <a:solidFill>
                  <a:srgbClr val="F06E8A"/>
                </a:solidFill>
                <a:latin typeface="Times New Roman" panose="02020603050405020304" pitchFamily="18" charset="0"/>
                <a:ea typeface="Arabia" pitchFamily="2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06E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2064" y="-1969689"/>
            <a:ext cx="3113783" cy="461535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097024" y="0"/>
            <a:ext cx="10094976" cy="276758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06E8A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MĂNG NON – TÀI LIỆU TIỂU HỌC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CHUYÊN GIÁO ÁN ĐIỆN TỬ THEO TUẦN KHỐI 4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BÀI THAO GIẢNG – ELEARNING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Nhóm chia sẻ tài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liệu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tặng: Măng Non – Tài liệu Tiểu học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Page: Măng Non – Tài liệu Tiểu học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SĐT ZALO :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0382348780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</a:t>
            </a: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0984848929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07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98569294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801</Words>
  <Application>Microsoft Office PowerPoint</Application>
  <PresentationFormat>Widescreen</PresentationFormat>
  <Paragraphs>175</Paragraphs>
  <Slides>16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字魂35号-经典雅黑</vt:lpstr>
      <vt:lpstr>UTM Aquarelle</vt:lpstr>
      <vt:lpstr>Times New Roman</vt:lpstr>
      <vt:lpstr>Cambria</vt:lpstr>
      <vt:lpstr>Calibri</vt:lpstr>
      <vt:lpstr>Arial</vt:lpstr>
      <vt:lpstr>UTM Azuki</vt:lpstr>
      <vt:lpstr>HP001 4 hàng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Những quà tặng tiếp theo sẽ được MĂNG NON cập nhật tại nhóm Măng Non – Tài liệu Tiểu học sau: https://www.facebook.com/groups/629898828017053  Mời thầy cô tham gia nhóm để chủ động cập nhật bài giảng điện tử lớp 4 và quà tặng hằng tuần  mới nhất nhé!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QUỲNH NHƯ</dc:creator>
  <cp:keywords>MĂNG NON TEAM</cp:keywords>
  <cp:lastModifiedBy>Nguyễn Thị Diệu Hiền_GV</cp:lastModifiedBy>
  <cp:revision>16</cp:revision>
  <dcterms:created xsi:type="dcterms:W3CDTF">2022-04-12T16:46:07Z</dcterms:created>
  <dcterms:modified xsi:type="dcterms:W3CDTF">2022-04-16T17:04:28Z</dcterms:modified>
</cp:coreProperties>
</file>