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29"/>
  </p:notesMasterIdLst>
  <p:sldIdLst>
    <p:sldId id="256" r:id="rId2"/>
    <p:sldId id="263" r:id="rId3"/>
    <p:sldId id="294" r:id="rId4"/>
    <p:sldId id="337" r:id="rId5"/>
    <p:sldId id="338" r:id="rId6"/>
    <p:sldId id="339" r:id="rId7"/>
    <p:sldId id="340" r:id="rId8"/>
    <p:sldId id="341" r:id="rId9"/>
    <p:sldId id="342" r:id="rId10"/>
    <p:sldId id="296" r:id="rId11"/>
    <p:sldId id="303" r:id="rId12"/>
    <p:sldId id="307" r:id="rId13"/>
    <p:sldId id="310" r:id="rId14"/>
    <p:sldId id="309" r:id="rId15"/>
    <p:sldId id="302" r:id="rId16"/>
    <p:sldId id="297" r:id="rId17"/>
    <p:sldId id="318" r:id="rId18"/>
    <p:sldId id="319" r:id="rId19"/>
    <p:sldId id="320" r:id="rId20"/>
    <p:sldId id="257" r:id="rId21"/>
    <p:sldId id="298" r:id="rId22"/>
    <p:sldId id="258" r:id="rId23"/>
    <p:sldId id="322" r:id="rId24"/>
    <p:sldId id="324" r:id="rId25"/>
    <p:sldId id="325" r:id="rId26"/>
    <p:sldId id="329" r:id="rId27"/>
    <p:sldId id="283" r:id="rId28"/>
  </p:sldIdLst>
  <p:sldSz cx="9144000" cy="5143500" type="screen16x9"/>
  <p:notesSz cx="6858000" cy="9144000"/>
  <p:embeddedFontLst>
    <p:embeddedFont>
      <p:font typeface="Handlee" panose="020B0604020202020204" charset="0"/>
      <p:regular r:id="rId30"/>
    </p:embeddedFont>
    <p:embeddedFont>
      <p:font typeface="UTM Isadora" panose="02040603050506020204" pitchFamily="18" charset="0"/>
      <p:regular r:id="rId31"/>
      <p:bold r:id="rId32"/>
    </p:embeddedFont>
    <p:embeddedFont>
      <p:font typeface="UTM Davida" panose="02040603050506020204" pitchFamily="18" charset="0"/>
      <p:regular r:id="rId33"/>
    </p:embeddedFont>
    <p:embeddedFont>
      <p:font typeface="Cambria Math" panose="02040503050406030204" pitchFamily="18" charset="0"/>
      <p:regular r:id="rId34"/>
    </p:embeddedFont>
    <p:embeddedFont>
      <p:font typeface="HP001 4 hàng" panose="020B0603050302020204" pitchFamily="34" charset="0"/>
      <p:regular r:id="rId35"/>
      <p:bold r:id="rId36"/>
    </p:embeddedFont>
    <p:embeddedFont>
      <p:font typeface="UTM Aristote" panose="02040603050506020204" pitchFamily="18" charset="0"/>
      <p:regular r:id="rId37"/>
    </p:embeddedFont>
    <p:embeddedFont>
      <p:font typeface="Tahoma" panose="020B0604030504040204" pitchFamily="34" charset="0"/>
      <p:regular r:id="rId38"/>
      <p:bold r:id="rId39"/>
    </p:embeddedFont>
    <p:embeddedFont>
      <p:font typeface="UTM Beautiful Caps" panose="02040603050506020204" pitchFamily="18" charset="0"/>
      <p:regular r:id="rId40"/>
    </p:embeddedFont>
    <p:embeddedFont>
      <p:font typeface="Baloo 2" panose="020B0604020202020204" charset="0"/>
      <p:regular r:id="rId41"/>
      <p:bold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4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D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DB9518D-52A0-4192-ABF4-CA0D69945925}">
  <a:tblStyle styleId="{6DB9518D-52A0-4192-ABF4-CA0D6994592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55" autoAdjust="0"/>
    <p:restoredTop sz="89964" autoAdjust="0"/>
  </p:normalViewPr>
  <p:slideViewPr>
    <p:cSldViewPr snapToGrid="0">
      <p:cViewPr varScale="1">
        <p:scale>
          <a:sx n="100" d="100"/>
          <a:sy n="100" d="100"/>
        </p:scale>
        <p:origin x="922" y="67"/>
      </p:cViewPr>
      <p:guideLst>
        <p:guide orient="horz" pos="5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541592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99f615fc71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4" name="Google Shape;2474;g99f615fc71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99f615fc71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4" name="Google Shape;2474;g99f615fc71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990e07aeec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990e07aeec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990e07aeec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990e07aeec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990e07aeec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990e07aeec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990e07aeec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990e07aeec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990e07aeec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990e07aeec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4" name="Google Shape;2014;g982fdd2aa0_0_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5" name="Google Shape;2015;g982fdd2aa0_0_4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534e1b0de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9" name="Google Shape;709;g534e1b0de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126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126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126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99f615fc71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4" name="Google Shape;2474;g99f615fc71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796495" y="-1807790"/>
            <a:ext cx="10481321" cy="9800984"/>
            <a:chOff x="-796495" y="-1807790"/>
            <a:chExt cx="10481321" cy="9800984"/>
          </a:xfrm>
        </p:grpSpPr>
        <p:sp>
          <p:nvSpPr>
            <p:cNvPr id="10" name="Google Shape;10;p2"/>
            <p:cNvSpPr/>
            <p:nvPr/>
          </p:nvSpPr>
          <p:spPr>
            <a:xfrm>
              <a:off x="-12661" y="-42117"/>
              <a:ext cx="9304236" cy="5277968"/>
            </a:xfrm>
            <a:custGeom>
              <a:avLst/>
              <a:gdLst/>
              <a:ahLst/>
              <a:cxnLst/>
              <a:rect l="l" t="t" r="r" b="b"/>
              <a:pathLst>
                <a:path w="198766" h="112753" extrusionOk="0">
                  <a:moveTo>
                    <a:pt x="1" y="0"/>
                  </a:moveTo>
                  <a:lnTo>
                    <a:pt x="1" y="112753"/>
                  </a:lnTo>
                  <a:lnTo>
                    <a:pt x="198766" y="112753"/>
                  </a:lnTo>
                  <a:lnTo>
                    <a:pt x="1987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796495" y="614206"/>
              <a:ext cx="1657917" cy="1668964"/>
            </a:xfrm>
            <a:custGeom>
              <a:avLst/>
              <a:gdLst/>
              <a:ahLst/>
              <a:cxnLst/>
              <a:rect l="l" t="t" r="r" b="b"/>
              <a:pathLst>
                <a:path w="35418" h="35654" extrusionOk="0">
                  <a:moveTo>
                    <a:pt x="19607" y="0"/>
                  </a:moveTo>
                  <a:cubicBezTo>
                    <a:pt x="13433" y="0"/>
                    <a:pt x="7932" y="3267"/>
                    <a:pt x="3660" y="8103"/>
                  </a:cubicBezTo>
                  <a:cubicBezTo>
                    <a:pt x="389" y="11818"/>
                    <a:pt x="708" y="15852"/>
                    <a:pt x="1" y="20800"/>
                  </a:cubicBezTo>
                  <a:cubicBezTo>
                    <a:pt x="1490" y="26872"/>
                    <a:pt x="6794" y="35654"/>
                    <a:pt x="13978" y="35654"/>
                  </a:cubicBezTo>
                  <a:cubicBezTo>
                    <a:pt x="14551" y="35654"/>
                    <a:pt x="15137" y="35598"/>
                    <a:pt x="15734" y="35480"/>
                  </a:cubicBezTo>
                  <a:cubicBezTo>
                    <a:pt x="19158" y="34801"/>
                    <a:pt x="22748" y="31210"/>
                    <a:pt x="25229" y="28909"/>
                  </a:cubicBezTo>
                  <a:cubicBezTo>
                    <a:pt x="28002" y="26303"/>
                    <a:pt x="29915" y="23406"/>
                    <a:pt x="31675" y="20093"/>
                  </a:cubicBezTo>
                  <a:cubicBezTo>
                    <a:pt x="35418" y="13065"/>
                    <a:pt x="32728" y="3140"/>
                    <a:pt x="24910" y="798"/>
                  </a:cubicBezTo>
                  <a:cubicBezTo>
                    <a:pt x="23098" y="254"/>
                    <a:pt x="21327" y="0"/>
                    <a:pt x="196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689914" y="3439705"/>
              <a:ext cx="3618179" cy="4553490"/>
            </a:xfrm>
            <a:custGeom>
              <a:avLst/>
              <a:gdLst/>
              <a:ahLst/>
              <a:cxnLst/>
              <a:rect l="l" t="t" r="r" b="b"/>
              <a:pathLst>
                <a:path w="77295" h="97276" extrusionOk="0">
                  <a:moveTo>
                    <a:pt x="48905" y="1"/>
                  </a:moveTo>
                  <a:cubicBezTo>
                    <a:pt x="48896" y="1"/>
                    <a:pt x="48887" y="1"/>
                    <a:pt x="48877" y="1"/>
                  </a:cubicBezTo>
                  <a:cubicBezTo>
                    <a:pt x="38010" y="29"/>
                    <a:pt x="28126" y="15623"/>
                    <a:pt x="22041" y="23192"/>
                  </a:cubicBezTo>
                  <a:cubicBezTo>
                    <a:pt x="16191" y="30483"/>
                    <a:pt x="10827" y="38579"/>
                    <a:pt x="6973" y="47118"/>
                  </a:cubicBezTo>
                  <a:cubicBezTo>
                    <a:pt x="3369" y="55130"/>
                    <a:pt x="0" y="65817"/>
                    <a:pt x="3022" y="74481"/>
                  </a:cubicBezTo>
                  <a:cubicBezTo>
                    <a:pt x="4062" y="77461"/>
                    <a:pt x="5684" y="80247"/>
                    <a:pt x="7500" y="83325"/>
                  </a:cubicBezTo>
                  <a:cubicBezTo>
                    <a:pt x="11450" y="90075"/>
                    <a:pt x="16468" y="96119"/>
                    <a:pt x="24688" y="97200"/>
                  </a:cubicBezTo>
                  <a:cubicBezTo>
                    <a:pt x="25270" y="97251"/>
                    <a:pt x="25842" y="97275"/>
                    <a:pt x="26403" y="97275"/>
                  </a:cubicBezTo>
                  <a:cubicBezTo>
                    <a:pt x="36788" y="97275"/>
                    <a:pt x="43701" y="88902"/>
                    <a:pt x="50776" y="82063"/>
                  </a:cubicBezTo>
                  <a:cubicBezTo>
                    <a:pt x="66510" y="66801"/>
                    <a:pt x="77294" y="42072"/>
                    <a:pt x="72706" y="19810"/>
                  </a:cubicBezTo>
                  <a:cubicBezTo>
                    <a:pt x="70420" y="8701"/>
                    <a:pt x="60689" y="1"/>
                    <a:pt x="489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689918" y="71768"/>
              <a:ext cx="1429531" cy="1150637"/>
            </a:xfrm>
            <a:custGeom>
              <a:avLst/>
              <a:gdLst/>
              <a:ahLst/>
              <a:cxnLst/>
              <a:rect l="l" t="t" r="r" b="b"/>
              <a:pathLst>
                <a:path w="30539" h="24581" extrusionOk="0">
                  <a:moveTo>
                    <a:pt x="11034" y="0"/>
                  </a:moveTo>
                  <a:cubicBezTo>
                    <a:pt x="10036" y="0"/>
                    <a:pt x="9052" y="200"/>
                    <a:pt x="8096" y="664"/>
                  </a:cubicBezTo>
                  <a:cubicBezTo>
                    <a:pt x="7403" y="1010"/>
                    <a:pt x="6779" y="1468"/>
                    <a:pt x="6252" y="2050"/>
                  </a:cubicBezTo>
                  <a:cubicBezTo>
                    <a:pt x="2551" y="6056"/>
                    <a:pt x="1" y="15011"/>
                    <a:pt x="5005" y="19017"/>
                  </a:cubicBezTo>
                  <a:cubicBezTo>
                    <a:pt x="7126" y="20722"/>
                    <a:pt x="9940" y="21956"/>
                    <a:pt x="12379" y="23162"/>
                  </a:cubicBezTo>
                  <a:cubicBezTo>
                    <a:pt x="14231" y="24059"/>
                    <a:pt x="15997" y="24581"/>
                    <a:pt x="17752" y="24581"/>
                  </a:cubicBezTo>
                  <a:cubicBezTo>
                    <a:pt x="19466" y="24581"/>
                    <a:pt x="21168" y="24084"/>
                    <a:pt x="22928" y="22954"/>
                  </a:cubicBezTo>
                  <a:cubicBezTo>
                    <a:pt x="25770" y="21165"/>
                    <a:pt x="28903" y="18587"/>
                    <a:pt x="29956" y="15274"/>
                  </a:cubicBezTo>
                  <a:cubicBezTo>
                    <a:pt x="30538" y="13472"/>
                    <a:pt x="30386" y="11365"/>
                    <a:pt x="29221" y="9868"/>
                  </a:cubicBezTo>
                  <a:cubicBezTo>
                    <a:pt x="28265" y="8648"/>
                    <a:pt x="26782" y="7983"/>
                    <a:pt x="25409" y="7248"/>
                  </a:cubicBezTo>
                  <a:cubicBezTo>
                    <a:pt x="21496" y="5152"/>
                    <a:pt x="16093" y="0"/>
                    <a:pt x="110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128387" y="-1807790"/>
              <a:ext cx="4556439" cy="5209110"/>
            </a:xfrm>
            <a:custGeom>
              <a:avLst/>
              <a:gdLst/>
              <a:ahLst/>
              <a:cxnLst/>
              <a:rect l="l" t="t" r="r" b="b"/>
              <a:pathLst>
                <a:path w="97339" h="111282" extrusionOk="0">
                  <a:moveTo>
                    <a:pt x="26346" y="1"/>
                  </a:moveTo>
                  <a:cubicBezTo>
                    <a:pt x="17212" y="1"/>
                    <a:pt x="8898" y="5244"/>
                    <a:pt x="5047" y="18369"/>
                  </a:cubicBezTo>
                  <a:cubicBezTo>
                    <a:pt x="1" y="35572"/>
                    <a:pt x="9066" y="55103"/>
                    <a:pt x="17647" y="69644"/>
                  </a:cubicBezTo>
                  <a:cubicBezTo>
                    <a:pt x="25715" y="83298"/>
                    <a:pt x="37566" y="94665"/>
                    <a:pt x="51414" y="102400"/>
                  </a:cubicBezTo>
                  <a:cubicBezTo>
                    <a:pt x="55892" y="104909"/>
                    <a:pt x="60563" y="107030"/>
                    <a:pt x="65401" y="108735"/>
                  </a:cubicBezTo>
                  <a:cubicBezTo>
                    <a:pt x="69419" y="110149"/>
                    <a:pt x="73660" y="111281"/>
                    <a:pt x="77881" y="111281"/>
                  </a:cubicBezTo>
                  <a:cubicBezTo>
                    <a:pt x="79122" y="111281"/>
                    <a:pt x="80361" y="111184"/>
                    <a:pt x="81592" y="110966"/>
                  </a:cubicBezTo>
                  <a:cubicBezTo>
                    <a:pt x="94636" y="108638"/>
                    <a:pt x="97339" y="94443"/>
                    <a:pt x="91739" y="84185"/>
                  </a:cubicBezTo>
                  <a:cubicBezTo>
                    <a:pt x="86859" y="75230"/>
                    <a:pt x="80122" y="67939"/>
                    <a:pt x="75146" y="59067"/>
                  </a:cubicBezTo>
                  <a:cubicBezTo>
                    <a:pt x="68853" y="47853"/>
                    <a:pt x="64874" y="36667"/>
                    <a:pt x="60078" y="24856"/>
                  </a:cubicBezTo>
                  <a:cubicBezTo>
                    <a:pt x="54435" y="10933"/>
                    <a:pt x="39536" y="1"/>
                    <a:pt x="263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1914450" y="1446281"/>
            <a:ext cx="5429400" cy="2615641"/>
            <a:chOff x="1857300" y="1352550"/>
            <a:chExt cx="5429400" cy="27432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857300" y="13525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857300" y="1657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1857300" y="1962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1857300" y="2266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1857300" y="2571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1857300" y="28765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1857300" y="3181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1857300" y="3486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1857300" y="3790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1857300" y="4095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6" name="Google Shape;26;p2"/>
          <p:cNvSpPr/>
          <p:nvPr/>
        </p:nvSpPr>
        <p:spPr>
          <a:xfrm>
            <a:off x="1371600" y="916025"/>
            <a:ext cx="6534000" cy="352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" name="Google Shape;27;p2"/>
          <p:cNvGrpSpPr/>
          <p:nvPr/>
        </p:nvGrpSpPr>
        <p:grpSpPr>
          <a:xfrm>
            <a:off x="1923900" y="1458125"/>
            <a:ext cx="5429400" cy="2438400"/>
            <a:chOff x="1857300" y="1657350"/>
            <a:chExt cx="5429400" cy="2438400"/>
          </a:xfrm>
        </p:grpSpPr>
        <p:cxnSp>
          <p:nvCxnSpPr>
            <p:cNvPr id="28" name="Google Shape;28;p2"/>
            <p:cNvCxnSpPr/>
            <p:nvPr/>
          </p:nvCxnSpPr>
          <p:spPr>
            <a:xfrm>
              <a:off x="1857300" y="1657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1857300" y="1962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1857300" y="2266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1857300" y="2571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1857300" y="28765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1857300" y="3181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1857300" y="3486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1857300" y="3790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1857300" y="4095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11700" y="1847850"/>
            <a:ext cx="8520600" cy="10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500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subTitle" idx="1"/>
          </p:nvPr>
        </p:nvSpPr>
        <p:spPr>
          <a:xfrm>
            <a:off x="311700" y="29293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loo 2"/>
                <a:ea typeface="Baloo 2"/>
                <a:cs typeface="Baloo 2"/>
                <a:sym typeface="Baloo 2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2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4"/>
          <p:cNvSpPr/>
          <p:nvPr/>
        </p:nvSpPr>
        <p:spPr>
          <a:xfrm rot="10800000">
            <a:off x="8026909" y="2940209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4"/>
          <p:cNvSpPr/>
          <p:nvPr/>
        </p:nvSpPr>
        <p:spPr>
          <a:xfrm rot="10800000">
            <a:off x="2580238" y="-276981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4"/>
          <p:cNvSpPr/>
          <p:nvPr/>
        </p:nvSpPr>
        <p:spPr>
          <a:xfrm rot="10800000">
            <a:off x="-1006045" y="1669659"/>
            <a:ext cx="4556439" cy="5209110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3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5"/>
          <p:cNvSpPr/>
          <p:nvPr/>
        </p:nvSpPr>
        <p:spPr>
          <a:xfrm rot="10800000" flipH="1">
            <a:off x="-727042" y="2778284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5"/>
          <p:cNvSpPr/>
          <p:nvPr/>
        </p:nvSpPr>
        <p:spPr>
          <a:xfrm rot="10800000" flipH="1">
            <a:off x="1921170" y="-351950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5"/>
          <p:cNvSpPr/>
          <p:nvPr/>
        </p:nvSpPr>
        <p:spPr>
          <a:xfrm rot="1398376">
            <a:off x="4242552" y="2849135"/>
            <a:ext cx="3618141" cy="4553442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485DD1D-21FB-46C7-93D9-1DBC060E737E}"/>
              </a:ext>
            </a:extLst>
          </p:cNvPr>
          <p:cNvSpPr/>
          <p:nvPr userDrawn="1"/>
        </p:nvSpPr>
        <p:spPr>
          <a:xfrm>
            <a:off x="383491" y="364688"/>
            <a:ext cx="8377019" cy="4414125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663"/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8137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"/>
          <p:cNvSpPr/>
          <p:nvPr/>
        </p:nvSpPr>
        <p:spPr>
          <a:xfrm flipH="1">
            <a:off x="8026909" y="614206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4"/>
          <p:cNvSpPr/>
          <p:nvPr/>
        </p:nvSpPr>
        <p:spPr>
          <a:xfrm flipH="1">
            <a:off x="2580238" y="343970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4"/>
          <p:cNvSpPr/>
          <p:nvPr/>
        </p:nvSpPr>
        <p:spPr>
          <a:xfrm rot="761566" flipH="1">
            <a:off x="-1996562" y="-1803588"/>
            <a:ext cx="4556332" cy="5208988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4"/>
          <p:cNvSpPr/>
          <p:nvPr/>
        </p:nvSpPr>
        <p:spPr>
          <a:xfrm>
            <a:off x="552450" y="0"/>
            <a:ext cx="8058000" cy="470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4"/>
          <p:cNvSpPr txBox="1">
            <a:spLocks noGrp="1"/>
          </p:cNvSpPr>
          <p:nvPr>
            <p:ph type="body" idx="1"/>
          </p:nvPr>
        </p:nvSpPr>
        <p:spPr>
          <a:xfrm>
            <a:off x="713225" y="1177085"/>
            <a:ext cx="7708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200"/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 sz="1200"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0" name="Google Shape;50;p4"/>
          <p:cNvSpPr txBox="1">
            <a:spLocks noGrp="1"/>
          </p:cNvSpPr>
          <p:nvPr>
            <p:ph type="title"/>
          </p:nvPr>
        </p:nvSpPr>
        <p:spPr>
          <a:xfrm>
            <a:off x="713225" y="569300"/>
            <a:ext cx="7708200" cy="4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2" name="Google Shape;8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3" name="Google Shape;83;p7"/>
          <p:cNvSpPr/>
          <p:nvPr/>
        </p:nvSpPr>
        <p:spPr>
          <a:xfrm>
            <a:off x="2689914" y="343970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7"/>
          <p:cNvSpPr/>
          <p:nvPr/>
        </p:nvSpPr>
        <p:spPr>
          <a:xfrm>
            <a:off x="-577157" y="4300868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7"/>
          <p:cNvSpPr/>
          <p:nvPr/>
        </p:nvSpPr>
        <p:spPr>
          <a:xfrm>
            <a:off x="5128387" y="-1807790"/>
            <a:ext cx="4556439" cy="5209110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oogle Shape;87;p8"/>
          <p:cNvGrpSpPr/>
          <p:nvPr/>
        </p:nvGrpSpPr>
        <p:grpSpPr>
          <a:xfrm>
            <a:off x="-796495" y="-1807790"/>
            <a:ext cx="10481321" cy="9800984"/>
            <a:chOff x="-796495" y="-1807790"/>
            <a:chExt cx="10481321" cy="9800984"/>
          </a:xfrm>
        </p:grpSpPr>
        <p:sp>
          <p:nvSpPr>
            <p:cNvPr id="88" name="Google Shape;88;p8"/>
            <p:cNvSpPr/>
            <p:nvPr/>
          </p:nvSpPr>
          <p:spPr>
            <a:xfrm>
              <a:off x="-12661" y="-42117"/>
              <a:ext cx="9304236" cy="5277968"/>
            </a:xfrm>
            <a:custGeom>
              <a:avLst/>
              <a:gdLst/>
              <a:ahLst/>
              <a:cxnLst/>
              <a:rect l="l" t="t" r="r" b="b"/>
              <a:pathLst>
                <a:path w="198766" h="112753" extrusionOk="0">
                  <a:moveTo>
                    <a:pt x="1" y="0"/>
                  </a:moveTo>
                  <a:lnTo>
                    <a:pt x="1" y="112753"/>
                  </a:lnTo>
                  <a:lnTo>
                    <a:pt x="198766" y="112753"/>
                  </a:lnTo>
                  <a:lnTo>
                    <a:pt x="1987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-796495" y="614206"/>
              <a:ext cx="1657917" cy="1668964"/>
            </a:xfrm>
            <a:custGeom>
              <a:avLst/>
              <a:gdLst/>
              <a:ahLst/>
              <a:cxnLst/>
              <a:rect l="l" t="t" r="r" b="b"/>
              <a:pathLst>
                <a:path w="35418" h="35654" extrusionOk="0">
                  <a:moveTo>
                    <a:pt x="19607" y="0"/>
                  </a:moveTo>
                  <a:cubicBezTo>
                    <a:pt x="13433" y="0"/>
                    <a:pt x="7932" y="3267"/>
                    <a:pt x="3660" y="8103"/>
                  </a:cubicBezTo>
                  <a:cubicBezTo>
                    <a:pt x="389" y="11818"/>
                    <a:pt x="708" y="15852"/>
                    <a:pt x="1" y="20800"/>
                  </a:cubicBezTo>
                  <a:cubicBezTo>
                    <a:pt x="1490" y="26872"/>
                    <a:pt x="6794" y="35654"/>
                    <a:pt x="13978" y="35654"/>
                  </a:cubicBezTo>
                  <a:cubicBezTo>
                    <a:pt x="14551" y="35654"/>
                    <a:pt x="15137" y="35598"/>
                    <a:pt x="15734" y="35480"/>
                  </a:cubicBezTo>
                  <a:cubicBezTo>
                    <a:pt x="19158" y="34801"/>
                    <a:pt x="22748" y="31210"/>
                    <a:pt x="25229" y="28909"/>
                  </a:cubicBezTo>
                  <a:cubicBezTo>
                    <a:pt x="28002" y="26303"/>
                    <a:pt x="29915" y="23406"/>
                    <a:pt x="31675" y="20093"/>
                  </a:cubicBezTo>
                  <a:cubicBezTo>
                    <a:pt x="35418" y="13065"/>
                    <a:pt x="32728" y="3140"/>
                    <a:pt x="24910" y="798"/>
                  </a:cubicBezTo>
                  <a:cubicBezTo>
                    <a:pt x="23098" y="254"/>
                    <a:pt x="21327" y="0"/>
                    <a:pt x="196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2689914" y="3439705"/>
              <a:ext cx="3618179" cy="4553490"/>
            </a:xfrm>
            <a:custGeom>
              <a:avLst/>
              <a:gdLst/>
              <a:ahLst/>
              <a:cxnLst/>
              <a:rect l="l" t="t" r="r" b="b"/>
              <a:pathLst>
                <a:path w="77295" h="97276" extrusionOk="0">
                  <a:moveTo>
                    <a:pt x="48905" y="1"/>
                  </a:moveTo>
                  <a:cubicBezTo>
                    <a:pt x="48896" y="1"/>
                    <a:pt x="48887" y="1"/>
                    <a:pt x="48877" y="1"/>
                  </a:cubicBezTo>
                  <a:cubicBezTo>
                    <a:pt x="38010" y="29"/>
                    <a:pt x="28126" y="15623"/>
                    <a:pt x="22041" y="23192"/>
                  </a:cubicBezTo>
                  <a:cubicBezTo>
                    <a:pt x="16191" y="30483"/>
                    <a:pt x="10827" y="38579"/>
                    <a:pt x="6973" y="47118"/>
                  </a:cubicBezTo>
                  <a:cubicBezTo>
                    <a:pt x="3369" y="55130"/>
                    <a:pt x="0" y="65817"/>
                    <a:pt x="3022" y="74481"/>
                  </a:cubicBezTo>
                  <a:cubicBezTo>
                    <a:pt x="4062" y="77461"/>
                    <a:pt x="5684" y="80247"/>
                    <a:pt x="7500" y="83325"/>
                  </a:cubicBezTo>
                  <a:cubicBezTo>
                    <a:pt x="11450" y="90075"/>
                    <a:pt x="16468" y="96119"/>
                    <a:pt x="24688" y="97200"/>
                  </a:cubicBezTo>
                  <a:cubicBezTo>
                    <a:pt x="25270" y="97251"/>
                    <a:pt x="25842" y="97275"/>
                    <a:pt x="26403" y="97275"/>
                  </a:cubicBezTo>
                  <a:cubicBezTo>
                    <a:pt x="36788" y="97275"/>
                    <a:pt x="43701" y="88902"/>
                    <a:pt x="50776" y="82063"/>
                  </a:cubicBezTo>
                  <a:cubicBezTo>
                    <a:pt x="66510" y="66801"/>
                    <a:pt x="77294" y="42072"/>
                    <a:pt x="72706" y="19810"/>
                  </a:cubicBezTo>
                  <a:cubicBezTo>
                    <a:pt x="70420" y="8701"/>
                    <a:pt x="60689" y="1"/>
                    <a:pt x="489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2689918" y="71768"/>
              <a:ext cx="1429531" cy="1150637"/>
            </a:xfrm>
            <a:custGeom>
              <a:avLst/>
              <a:gdLst/>
              <a:ahLst/>
              <a:cxnLst/>
              <a:rect l="l" t="t" r="r" b="b"/>
              <a:pathLst>
                <a:path w="30539" h="24581" extrusionOk="0">
                  <a:moveTo>
                    <a:pt x="11034" y="0"/>
                  </a:moveTo>
                  <a:cubicBezTo>
                    <a:pt x="10036" y="0"/>
                    <a:pt x="9052" y="200"/>
                    <a:pt x="8096" y="664"/>
                  </a:cubicBezTo>
                  <a:cubicBezTo>
                    <a:pt x="7403" y="1010"/>
                    <a:pt x="6779" y="1468"/>
                    <a:pt x="6252" y="2050"/>
                  </a:cubicBezTo>
                  <a:cubicBezTo>
                    <a:pt x="2551" y="6056"/>
                    <a:pt x="1" y="15011"/>
                    <a:pt x="5005" y="19017"/>
                  </a:cubicBezTo>
                  <a:cubicBezTo>
                    <a:pt x="7126" y="20722"/>
                    <a:pt x="9940" y="21956"/>
                    <a:pt x="12379" y="23162"/>
                  </a:cubicBezTo>
                  <a:cubicBezTo>
                    <a:pt x="14231" y="24059"/>
                    <a:pt x="15997" y="24581"/>
                    <a:pt x="17752" y="24581"/>
                  </a:cubicBezTo>
                  <a:cubicBezTo>
                    <a:pt x="19466" y="24581"/>
                    <a:pt x="21168" y="24084"/>
                    <a:pt x="22928" y="22954"/>
                  </a:cubicBezTo>
                  <a:cubicBezTo>
                    <a:pt x="25770" y="21165"/>
                    <a:pt x="28903" y="18587"/>
                    <a:pt x="29956" y="15274"/>
                  </a:cubicBezTo>
                  <a:cubicBezTo>
                    <a:pt x="30538" y="13472"/>
                    <a:pt x="30386" y="11365"/>
                    <a:pt x="29221" y="9868"/>
                  </a:cubicBezTo>
                  <a:cubicBezTo>
                    <a:pt x="28265" y="8648"/>
                    <a:pt x="26782" y="7983"/>
                    <a:pt x="25409" y="7248"/>
                  </a:cubicBezTo>
                  <a:cubicBezTo>
                    <a:pt x="21496" y="5152"/>
                    <a:pt x="16093" y="0"/>
                    <a:pt x="110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5128387" y="-1807790"/>
              <a:ext cx="4556439" cy="5209110"/>
            </a:xfrm>
            <a:custGeom>
              <a:avLst/>
              <a:gdLst/>
              <a:ahLst/>
              <a:cxnLst/>
              <a:rect l="l" t="t" r="r" b="b"/>
              <a:pathLst>
                <a:path w="97339" h="111282" extrusionOk="0">
                  <a:moveTo>
                    <a:pt x="26346" y="1"/>
                  </a:moveTo>
                  <a:cubicBezTo>
                    <a:pt x="17212" y="1"/>
                    <a:pt x="8898" y="5244"/>
                    <a:pt x="5047" y="18369"/>
                  </a:cubicBezTo>
                  <a:cubicBezTo>
                    <a:pt x="1" y="35572"/>
                    <a:pt x="9066" y="55103"/>
                    <a:pt x="17647" y="69644"/>
                  </a:cubicBezTo>
                  <a:cubicBezTo>
                    <a:pt x="25715" y="83298"/>
                    <a:pt x="37566" y="94665"/>
                    <a:pt x="51414" y="102400"/>
                  </a:cubicBezTo>
                  <a:cubicBezTo>
                    <a:pt x="55892" y="104909"/>
                    <a:pt x="60563" y="107030"/>
                    <a:pt x="65401" y="108735"/>
                  </a:cubicBezTo>
                  <a:cubicBezTo>
                    <a:pt x="69419" y="110149"/>
                    <a:pt x="73660" y="111281"/>
                    <a:pt x="77881" y="111281"/>
                  </a:cubicBezTo>
                  <a:cubicBezTo>
                    <a:pt x="79122" y="111281"/>
                    <a:pt x="80361" y="111184"/>
                    <a:pt x="81592" y="110966"/>
                  </a:cubicBezTo>
                  <a:cubicBezTo>
                    <a:pt x="94636" y="108638"/>
                    <a:pt x="97339" y="94443"/>
                    <a:pt x="91739" y="84185"/>
                  </a:cubicBezTo>
                  <a:cubicBezTo>
                    <a:pt x="86859" y="75230"/>
                    <a:pt x="80122" y="67939"/>
                    <a:pt x="75146" y="59067"/>
                  </a:cubicBezTo>
                  <a:cubicBezTo>
                    <a:pt x="68853" y="47853"/>
                    <a:pt x="64874" y="36667"/>
                    <a:pt x="60078" y="24856"/>
                  </a:cubicBezTo>
                  <a:cubicBezTo>
                    <a:pt x="54435" y="10933"/>
                    <a:pt x="39536" y="1"/>
                    <a:pt x="263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11"/>
          <p:cNvGrpSpPr/>
          <p:nvPr/>
        </p:nvGrpSpPr>
        <p:grpSpPr>
          <a:xfrm flipH="1">
            <a:off x="-558370" y="-1779215"/>
            <a:ext cx="10481321" cy="9800984"/>
            <a:chOff x="-796495" y="-1807790"/>
            <a:chExt cx="10481321" cy="9800984"/>
          </a:xfrm>
        </p:grpSpPr>
        <p:sp>
          <p:nvSpPr>
            <p:cNvPr id="105" name="Google Shape;105;p11"/>
            <p:cNvSpPr/>
            <p:nvPr/>
          </p:nvSpPr>
          <p:spPr>
            <a:xfrm>
              <a:off x="-12661" y="-42117"/>
              <a:ext cx="9304236" cy="5277968"/>
            </a:xfrm>
            <a:custGeom>
              <a:avLst/>
              <a:gdLst/>
              <a:ahLst/>
              <a:cxnLst/>
              <a:rect l="l" t="t" r="r" b="b"/>
              <a:pathLst>
                <a:path w="198766" h="112753" extrusionOk="0">
                  <a:moveTo>
                    <a:pt x="1" y="0"/>
                  </a:moveTo>
                  <a:lnTo>
                    <a:pt x="1" y="112753"/>
                  </a:lnTo>
                  <a:lnTo>
                    <a:pt x="198766" y="112753"/>
                  </a:lnTo>
                  <a:lnTo>
                    <a:pt x="1987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1"/>
            <p:cNvSpPr/>
            <p:nvPr/>
          </p:nvSpPr>
          <p:spPr>
            <a:xfrm>
              <a:off x="-796495" y="614206"/>
              <a:ext cx="1657917" cy="1668964"/>
            </a:xfrm>
            <a:custGeom>
              <a:avLst/>
              <a:gdLst/>
              <a:ahLst/>
              <a:cxnLst/>
              <a:rect l="l" t="t" r="r" b="b"/>
              <a:pathLst>
                <a:path w="35418" h="35654" extrusionOk="0">
                  <a:moveTo>
                    <a:pt x="19607" y="0"/>
                  </a:moveTo>
                  <a:cubicBezTo>
                    <a:pt x="13433" y="0"/>
                    <a:pt x="7932" y="3267"/>
                    <a:pt x="3660" y="8103"/>
                  </a:cubicBezTo>
                  <a:cubicBezTo>
                    <a:pt x="389" y="11818"/>
                    <a:pt x="708" y="15852"/>
                    <a:pt x="1" y="20800"/>
                  </a:cubicBezTo>
                  <a:cubicBezTo>
                    <a:pt x="1490" y="26872"/>
                    <a:pt x="6794" y="35654"/>
                    <a:pt x="13978" y="35654"/>
                  </a:cubicBezTo>
                  <a:cubicBezTo>
                    <a:pt x="14551" y="35654"/>
                    <a:pt x="15137" y="35598"/>
                    <a:pt x="15734" y="35480"/>
                  </a:cubicBezTo>
                  <a:cubicBezTo>
                    <a:pt x="19158" y="34801"/>
                    <a:pt x="22748" y="31210"/>
                    <a:pt x="25229" y="28909"/>
                  </a:cubicBezTo>
                  <a:cubicBezTo>
                    <a:pt x="28002" y="26303"/>
                    <a:pt x="29915" y="23406"/>
                    <a:pt x="31675" y="20093"/>
                  </a:cubicBezTo>
                  <a:cubicBezTo>
                    <a:pt x="35418" y="13065"/>
                    <a:pt x="32728" y="3140"/>
                    <a:pt x="24910" y="798"/>
                  </a:cubicBezTo>
                  <a:cubicBezTo>
                    <a:pt x="23098" y="254"/>
                    <a:pt x="21327" y="0"/>
                    <a:pt x="196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1"/>
            <p:cNvSpPr/>
            <p:nvPr/>
          </p:nvSpPr>
          <p:spPr>
            <a:xfrm>
              <a:off x="2689914" y="3439705"/>
              <a:ext cx="3618179" cy="4553490"/>
            </a:xfrm>
            <a:custGeom>
              <a:avLst/>
              <a:gdLst/>
              <a:ahLst/>
              <a:cxnLst/>
              <a:rect l="l" t="t" r="r" b="b"/>
              <a:pathLst>
                <a:path w="77295" h="97276" extrusionOk="0">
                  <a:moveTo>
                    <a:pt x="48905" y="1"/>
                  </a:moveTo>
                  <a:cubicBezTo>
                    <a:pt x="48896" y="1"/>
                    <a:pt x="48887" y="1"/>
                    <a:pt x="48877" y="1"/>
                  </a:cubicBezTo>
                  <a:cubicBezTo>
                    <a:pt x="38010" y="29"/>
                    <a:pt x="28126" y="15623"/>
                    <a:pt x="22041" y="23192"/>
                  </a:cubicBezTo>
                  <a:cubicBezTo>
                    <a:pt x="16191" y="30483"/>
                    <a:pt x="10827" y="38579"/>
                    <a:pt x="6973" y="47118"/>
                  </a:cubicBezTo>
                  <a:cubicBezTo>
                    <a:pt x="3369" y="55130"/>
                    <a:pt x="0" y="65817"/>
                    <a:pt x="3022" y="74481"/>
                  </a:cubicBezTo>
                  <a:cubicBezTo>
                    <a:pt x="4062" y="77461"/>
                    <a:pt x="5684" y="80247"/>
                    <a:pt x="7500" y="83325"/>
                  </a:cubicBezTo>
                  <a:cubicBezTo>
                    <a:pt x="11450" y="90075"/>
                    <a:pt x="16468" y="96119"/>
                    <a:pt x="24688" y="97200"/>
                  </a:cubicBezTo>
                  <a:cubicBezTo>
                    <a:pt x="25270" y="97251"/>
                    <a:pt x="25842" y="97275"/>
                    <a:pt x="26403" y="97275"/>
                  </a:cubicBezTo>
                  <a:cubicBezTo>
                    <a:pt x="36788" y="97275"/>
                    <a:pt x="43701" y="88902"/>
                    <a:pt x="50776" y="82063"/>
                  </a:cubicBezTo>
                  <a:cubicBezTo>
                    <a:pt x="66510" y="66801"/>
                    <a:pt x="77294" y="42072"/>
                    <a:pt x="72706" y="19810"/>
                  </a:cubicBezTo>
                  <a:cubicBezTo>
                    <a:pt x="70420" y="8701"/>
                    <a:pt x="60689" y="1"/>
                    <a:pt x="489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>
              <a:off x="2689918" y="71768"/>
              <a:ext cx="1429531" cy="1150637"/>
            </a:xfrm>
            <a:custGeom>
              <a:avLst/>
              <a:gdLst/>
              <a:ahLst/>
              <a:cxnLst/>
              <a:rect l="l" t="t" r="r" b="b"/>
              <a:pathLst>
                <a:path w="30539" h="24581" extrusionOk="0">
                  <a:moveTo>
                    <a:pt x="11034" y="0"/>
                  </a:moveTo>
                  <a:cubicBezTo>
                    <a:pt x="10036" y="0"/>
                    <a:pt x="9052" y="200"/>
                    <a:pt x="8096" y="664"/>
                  </a:cubicBezTo>
                  <a:cubicBezTo>
                    <a:pt x="7403" y="1010"/>
                    <a:pt x="6779" y="1468"/>
                    <a:pt x="6252" y="2050"/>
                  </a:cubicBezTo>
                  <a:cubicBezTo>
                    <a:pt x="2551" y="6056"/>
                    <a:pt x="1" y="15011"/>
                    <a:pt x="5005" y="19017"/>
                  </a:cubicBezTo>
                  <a:cubicBezTo>
                    <a:pt x="7126" y="20722"/>
                    <a:pt x="9940" y="21956"/>
                    <a:pt x="12379" y="23162"/>
                  </a:cubicBezTo>
                  <a:cubicBezTo>
                    <a:pt x="14231" y="24059"/>
                    <a:pt x="15997" y="24581"/>
                    <a:pt x="17752" y="24581"/>
                  </a:cubicBezTo>
                  <a:cubicBezTo>
                    <a:pt x="19466" y="24581"/>
                    <a:pt x="21168" y="24084"/>
                    <a:pt x="22928" y="22954"/>
                  </a:cubicBezTo>
                  <a:cubicBezTo>
                    <a:pt x="25770" y="21165"/>
                    <a:pt x="28903" y="18587"/>
                    <a:pt x="29956" y="15274"/>
                  </a:cubicBezTo>
                  <a:cubicBezTo>
                    <a:pt x="30538" y="13472"/>
                    <a:pt x="30386" y="11365"/>
                    <a:pt x="29221" y="9868"/>
                  </a:cubicBezTo>
                  <a:cubicBezTo>
                    <a:pt x="28265" y="8648"/>
                    <a:pt x="26782" y="7983"/>
                    <a:pt x="25409" y="7248"/>
                  </a:cubicBezTo>
                  <a:cubicBezTo>
                    <a:pt x="21496" y="5152"/>
                    <a:pt x="16093" y="0"/>
                    <a:pt x="110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>
              <a:off x="5128387" y="-1807790"/>
              <a:ext cx="4556439" cy="5209110"/>
            </a:xfrm>
            <a:custGeom>
              <a:avLst/>
              <a:gdLst/>
              <a:ahLst/>
              <a:cxnLst/>
              <a:rect l="l" t="t" r="r" b="b"/>
              <a:pathLst>
                <a:path w="97339" h="111282" extrusionOk="0">
                  <a:moveTo>
                    <a:pt x="26346" y="1"/>
                  </a:moveTo>
                  <a:cubicBezTo>
                    <a:pt x="17212" y="1"/>
                    <a:pt x="8898" y="5244"/>
                    <a:pt x="5047" y="18369"/>
                  </a:cubicBezTo>
                  <a:cubicBezTo>
                    <a:pt x="1" y="35572"/>
                    <a:pt x="9066" y="55103"/>
                    <a:pt x="17647" y="69644"/>
                  </a:cubicBezTo>
                  <a:cubicBezTo>
                    <a:pt x="25715" y="83298"/>
                    <a:pt x="37566" y="94665"/>
                    <a:pt x="51414" y="102400"/>
                  </a:cubicBezTo>
                  <a:cubicBezTo>
                    <a:pt x="55892" y="104909"/>
                    <a:pt x="60563" y="107030"/>
                    <a:pt x="65401" y="108735"/>
                  </a:cubicBezTo>
                  <a:cubicBezTo>
                    <a:pt x="69419" y="110149"/>
                    <a:pt x="73660" y="111281"/>
                    <a:pt x="77881" y="111281"/>
                  </a:cubicBezTo>
                  <a:cubicBezTo>
                    <a:pt x="79122" y="111281"/>
                    <a:pt x="80361" y="111184"/>
                    <a:pt x="81592" y="110966"/>
                  </a:cubicBezTo>
                  <a:cubicBezTo>
                    <a:pt x="94636" y="108638"/>
                    <a:pt x="97339" y="94443"/>
                    <a:pt x="91739" y="84185"/>
                  </a:cubicBezTo>
                  <a:cubicBezTo>
                    <a:pt x="86859" y="75230"/>
                    <a:pt x="80122" y="67939"/>
                    <a:pt x="75146" y="59067"/>
                  </a:cubicBezTo>
                  <a:cubicBezTo>
                    <a:pt x="68853" y="47853"/>
                    <a:pt x="64874" y="36667"/>
                    <a:pt x="60078" y="24856"/>
                  </a:cubicBezTo>
                  <a:cubicBezTo>
                    <a:pt x="54435" y="10933"/>
                    <a:pt x="39536" y="1"/>
                    <a:pt x="263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3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/>
          <p:nvPr/>
        </p:nvSpPr>
        <p:spPr>
          <a:xfrm rot="10800000" flipH="1">
            <a:off x="3147118" y="4327957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5"/>
          <p:cNvSpPr txBox="1">
            <a:spLocks noGrp="1"/>
          </p:cNvSpPr>
          <p:nvPr>
            <p:ph type="title"/>
          </p:nvPr>
        </p:nvSpPr>
        <p:spPr>
          <a:xfrm>
            <a:off x="713225" y="569300"/>
            <a:ext cx="7708200" cy="4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144" name="Google Shape;144;p15"/>
          <p:cNvSpPr/>
          <p:nvPr/>
        </p:nvSpPr>
        <p:spPr>
          <a:xfrm rot="10800000" flipH="1">
            <a:off x="41705" y="3267192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5"/>
          <p:cNvSpPr/>
          <p:nvPr/>
        </p:nvSpPr>
        <p:spPr>
          <a:xfrm rot="10800000" flipH="1">
            <a:off x="6214164" y="-1823707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8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9"/>
          <p:cNvSpPr/>
          <p:nvPr/>
        </p:nvSpPr>
        <p:spPr>
          <a:xfrm rot="10800000">
            <a:off x="4985180" y="4261282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9"/>
          <p:cNvSpPr txBox="1">
            <a:spLocks noGrp="1"/>
          </p:cNvSpPr>
          <p:nvPr>
            <p:ph type="title"/>
          </p:nvPr>
        </p:nvSpPr>
        <p:spPr>
          <a:xfrm>
            <a:off x="713225" y="569300"/>
            <a:ext cx="7708200" cy="4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165" name="Google Shape;165;p19"/>
          <p:cNvSpPr/>
          <p:nvPr/>
        </p:nvSpPr>
        <p:spPr>
          <a:xfrm rot="10800000">
            <a:off x="7862207" y="3200517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9"/>
          <p:cNvSpPr/>
          <p:nvPr/>
        </p:nvSpPr>
        <p:spPr>
          <a:xfrm rot="10800000">
            <a:off x="-1405836" y="-1652257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2"/>
          <p:cNvSpPr/>
          <p:nvPr/>
        </p:nvSpPr>
        <p:spPr>
          <a:xfrm rot="10800000" flipH="1">
            <a:off x="-796495" y="2940209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2"/>
          <p:cNvSpPr/>
          <p:nvPr/>
        </p:nvSpPr>
        <p:spPr>
          <a:xfrm rot="10800000" flipH="1">
            <a:off x="2689914" y="-276981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2"/>
          <p:cNvSpPr/>
          <p:nvPr/>
        </p:nvSpPr>
        <p:spPr>
          <a:xfrm rot="10800000" flipH="1">
            <a:off x="2689918" y="4000975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2"/>
          <p:cNvSpPr/>
          <p:nvPr/>
        </p:nvSpPr>
        <p:spPr>
          <a:xfrm rot="10800000" flipH="1">
            <a:off x="5128387" y="1822059"/>
            <a:ext cx="4556439" cy="5209110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1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"/>
          <p:cNvSpPr/>
          <p:nvPr/>
        </p:nvSpPr>
        <p:spPr>
          <a:xfrm rot="10800000">
            <a:off x="8026909" y="2940209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3"/>
          <p:cNvSpPr/>
          <p:nvPr/>
        </p:nvSpPr>
        <p:spPr>
          <a:xfrm rot="10800000">
            <a:off x="2580238" y="-276981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3"/>
          <p:cNvSpPr/>
          <p:nvPr/>
        </p:nvSpPr>
        <p:spPr>
          <a:xfrm rot="10800000">
            <a:off x="4768883" y="4000975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Handlee"/>
              <a:buNone/>
              <a:defRPr sz="2800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loo 2"/>
              <a:buChar char="●"/>
              <a:defRPr sz="18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2"/>
              <a:buChar char="○"/>
              <a:defRPr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2"/>
              <a:buChar char="■"/>
              <a:defRPr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2"/>
              <a:buChar char="●"/>
              <a:defRPr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2"/>
              <a:buChar char="○"/>
              <a:defRPr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2"/>
              <a:buChar char="■"/>
              <a:defRPr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2"/>
              <a:buChar char="●"/>
              <a:defRPr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2"/>
              <a:buChar char="○"/>
              <a:defRPr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loo 2"/>
              <a:buChar char="■"/>
              <a:defRPr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pic>
        <p:nvPicPr>
          <p:cNvPr id="4" name="Content Placeholder 12" descr="cdc42615100be655bf1a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371600" y="-95250"/>
            <a:ext cx="1143318" cy="1143318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4" r:id="rId4"/>
    <p:sldLayoutId id="2147483657" r:id="rId5"/>
    <p:sldLayoutId id="2147483661" r:id="rId6"/>
    <p:sldLayoutId id="2147483665" r:id="rId7"/>
    <p:sldLayoutId id="2147483668" r:id="rId8"/>
    <p:sldLayoutId id="2147483669" r:id="rId9"/>
    <p:sldLayoutId id="2147483670" r:id="rId10"/>
    <p:sldLayoutId id="2147483671" r:id="rId11"/>
    <p:sldLayoutId id="214748367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7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6" Type="http://schemas.microsoft.com/office/2007/relationships/hdphoto" Target="../media/hdphoto2.wdp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svg"/><Relationship Id="rId15" Type="http://schemas.openxmlformats.org/officeDocument/2006/relationships/image" Target="../media/image5.png"/><Relationship Id="rId4" Type="http://schemas.openxmlformats.org/officeDocument/2006/relationships/image" Target="../media/image36.png"/><Relationship Id="rId9" Type="http://schemas.openxmlformats.org/officeDocument/2006/relationships/image" Target="../media/image39.png"/><Relationship Id="rId14" Type="http://schemas.openxmlformats.org/officeDocument/2006/relationships/image" Target="../media/image6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3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70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79.sv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18" Type="http://schemas.microsoft.com/office/2007/relationships/hdphoto" Target="../media/hdphoto6.wdp"/><Relationship Id="rId26" Type="http://schemas.microsoft.com/office/2007/relationships/hdphoto" Target="../media/hdphoto9.wdp"/><Relationship Id="rId3" Type="http://schemas.microsoft.com/office/2007/relationships/hdphoto" Target="../media/hdphoto1.wdp"/><Relationship Id="rId21" Type="http://schemas.openxmlformats.org/officeDocument/2006/relationships/slide" Target="slide5.xml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17" Type="http://schemas.openxmlformats.org/officeDocument/2006/relationships/image" Target="../media/image13.png"/><Relationship Id="rId25" Type="http://schemas.openxmlformats.org/officeDocument/2006/relationships/image" Target="../media/image16.png"/><Relationship Id="rId2" Type="http://schemas.openxmlformats.org/officeDocument/2006/relationships/image" Target="../media/image4.jpeg"/><Relationship Id="rId16" Type="http://schemas.openxmlformats.org/officeDocument/2006/relationships/image" Target="../media/image12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9.png"/><Relationship Id="rId24" Type="http://schemas.openxmlformats.org/officeDocument/2006/relationships/slide" Target="slide22.xml"/><Relationship Id="rId5" Type="http://schemas.microsoft.com/office/2007/relationships/hdphoto" Target="../media/hdphoto2.wdp"/><Relationship Id="rId15" Type="http://schemas.microsoft.com/office/2007/relationships/hdphoto" Target="../media/hdphoto5.wdp"/><Relationship Id="rId23" Type="http://schemas.microsoft.com/office/2007/relationships/hdphoto" Target="../media/hdphoto8.wdp"/><Relationship Id="rId28" Type="http://schemas.microsoft.com/office/2007/relationships/hdphoto" Target="../media/hdphoto10.wdp"/><Relationship Id="rId10" Type="http://schemas.openxmlformats.org/officeDocument/2006/relationships/image" Target="../media/image8.png"/><Relationship Id="rId19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microsoft.com/office/2007/relationships/hdphoto" Target="../media/hdphoto3.wdp"/><Relationship Id="rId14" Type="http://schemas.openxmlformats.org/officeDocument/2006/relationships/image" Target="../media/image11.png"/><Relationship Id="rId22" Type="http://schemas.openxmlformats.org/officeDocument/2006/relationships/image" Target="../media/image15.png"/><Relationship Id="rId27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image" Target="../media/image14.png"/><Relationship Id="rId26" Type="http://schemas.openxmlformats.org/officeDocument/2006/relationships/image" Target="../media/image24.png"/><Relationship Id="rId3" Type="http://schemas.microsoft.com/office/2007/relationships/hdphoto" Target="../media/hdphoto1.wdp"/><Relationship Id="rId21" Type="http://schemas.microsoft.com/office/2007/relationships/hdphoto" Target="../media/hdphoto12.wdp"/><Relationship Id="rId7" Type="http://schemas.openxmlformats.org/officeDocument/2006/relationships/image" Target="../media/image19.png"/><Relationship Id="rId12" Type="http://schemas.microsoft.com/office/2007/relationships/hdphoto" Target="../media/hdphoto4.wdp"/><Relationship Id="rId17" Type="http://schemas.microsoft.com/office/2007/relationships/hdphoto" Target="../media/hdphoto6.wdp"/><Relationship Id="rId25" Type="http://schemas.openxmlformats.org/officeDocument/2006/relationships/slide" Target="slide6.xml"/><Relationship Id="rId2" Type="http://schemas.openxmlformats.org/officeDocument/2006/relationships/image" Target="../media/image4.jpeg"/><Relationship Id="rId16" Type="http://schemas.openxmlformats.org/officeDocument/2006/relationships/image" Target="../media/image13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9.png"/><Relationship Id="rId24" Type="http://schemas.openxmlformats.org/officeDocument/2006/relationships/image" Target="../media/image23.png"/><Relationship Id="rId5" Type="http://schemas.microsoft.com/office/2007/relationships/hdphoto" Target="../media/hdphoto11.wdp"/><Relationship Id="rId15" Type="http://schemas.openxmlformats.org/officeDocument/2006/relationships/image" Target="../media/image6.png"/><Relationship Id="rId23" Type="http://schemas.microsoft.com/office/2007/relationships/hdphoto" Target="../media/hdphoto13.wdp"/><Relationship Id="rId10" Type="http://schemas.openxmlformats.org/officeDocument/2006/relationships/image" Target="../media/image20.png"/><Relationship Id="rId19" Type="http://schemas.microsoft.com/office/2007/relationships/hdphoto" Target="../media/hdphoto7.wdp"/><Relationship Id="rId4" Type="http://schemas.openxmlformats.org/officeDocument/2006/relationships/image" Target="../media/image18.png"/><Relationship Id="rId9" Type="http://schemas.microsoft.com/office/2007/relationships/hdphoto" Target="../media/hdphoto3.wdp"/><Relationship Id="rId14" Type="http://schemas.microsoft.com/office/2007/relationships/hdphoto" Target="../media/hdphoto5.wdp"/><Relationship Id="rId22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microsoft.com/office/2007/relationships/hdphoto" Target="../media/hdphoto3.wdp"/><Relationship Id="rId18" Type="http://schemas.openxmlformats.org/officeDocument/2006/relationships/image" Target="../media/image28.png"/><Relationship Id="rId3" Type="http://schemas.openxmlformats.org/officeDocument/2006/relationships/image" Target="../media/image25.jpeg"/><Relationship Id="rId21" Type="http://schemas.openxmlformats.org/officeDocument/2006/relationships/image" Target="../media/image29.png"/><Relationship Id="rId7" Type="http://schemas.microsoft.com/office/2007/relationships/hdphoto" Target="../media/hdphoto14.wdp"/><Relationship Id="rId12" Type="http://schemas.openxmlformats.org/officeDocument/2006/relationships/image" Target="../media/image7.png"/><Relationship Id="rId17" Type="http://schemas.microsoft.com/office/2007/relationships/hdphoto" Target="../media/hdphoto13.wdp"/><Relationship Id="rId2" Type="http://schemas.openxmlformats.org/officeDocument/2006/relationships/audio" Target="../media/audio1.wav"/><Relationship Id="rId16" Type="http://schemas.openxmlformats.org/officeDocument/2006/relationships/image" Target="../media/image22.png"/><Relationship Id="rId20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6.png"/><Relationship Id="rId24" Type="http://schemas.openxmlformats.org/officeDocument/2006/relationships/image" Target="../media/image40.svg"/><Relationship Id="rId5" Type="http://schemas.microsoft.com/office/2007/relationships/hdphoto" Target="../media/hdphoto2.wdp"/><Relationship Id="rId15" Type="http://schemas.openxmlformats.org/officeDocument/2006/relationships/image" Target="../media/image8.png"/><Relationship Id="rId23" Type="http://schemas.openxmlformats.org/officeDocument/2006/relationships/image" Target="../media/image30.png"/><Relationship Id="rId10" Type="http://schemas.openxmlformats.org/officeDocument/2006/relationships/slide" Target="slide8.xml"/><Relationship Id="rId19" Type="http://schemas.openxmlformats.org/officeDocument/2006/relationships/image" Target="../media/image8.svg"/><Relationship Id="rId4" Type="http://schemas.openxmlformats.org/officeDocument/2006/relationships/image" Target="../media/image5.png"/><Relationship Id="rId9" Type="http://schemas.openxmlformats.org/officeDocument/2006/relationships/image" Target="../media/image27.png"/><Relationship Id="rId14" Type="http://schemas.openxmlformats.org/officeDocument/2006/relationships/slide" Target="slide7.xml"/><Relationship Id="rId22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25.jpeg"/><Relationship Id="rId7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microsoft.com/office/2007/relationships/hdphoto" Target="../media/hdphoto15.wdp"/><Relationship Id="rId10" Type="http://schemas.microsoft.com/office/2007/relationships/hdphoto" Target="../media/hdphoto17.wdp"/><Relationship Id="rId4" Type="http://schemas.openxmlformats.org/officeDocument/2006/relationships/image" Target="../media/image31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25.jpeg"/><Relationship Id="rId7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microsoft.com/office/2007/relationships/hdphoto" Target="../media/hdphoto15.wdp"/><Relationship Id="rId10" Type="http://schemas.microsoft.com/office/2007/relationships/hdphoto" Target="../media/hdphoto17.wdp"/><Relationship Id="rId4" Type="http://schemas.openxmlformats.org/officeDocument/2006/relationships/image" Target="../media/image31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25.jpeg"/><Relationship Id="rId7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microsoft.com/office/2007/relationships/hdphoto" Target="../media/hdphoto15.wdp"/><Relationship Id="rId10" Type="http://schemas.microsoft.com/office/2007/relationships/hdphoto" Target="../media/hdphoto17.wdp"/><Relationship Id="rId4" Type="http://schemas.openxmlformats.org/officeDocument/2006/relationships/image" Target="../media/image31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>
            <a:spLocks noGrp="1"/>
          </p:cNvSpPr>
          <p:nvPr>
            <p:ph type="ctrTitle"/>
          </p:nvPr>
        </p:nvSpPr>
        <p:spPr>
          <a:xfrm>
            <a:off x="411433" y="2485008"/>
            <a:ext cx="8520600" cy="10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</a:t>
            </a:r>
            <a:r>
              <a:rPr lang="en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ề-ca-mét vuông</a:t>
            </a:r>
            <a:br>
              <a:rPr lang="en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</a:br>
            <a:r>
              <a:rPr lang="en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Héc-tô-mét vuông</a:t>
            </a:r>
            <a:endParaRPr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grpSp>
        <p:nvGrpSpPr>
          <p:cNvPr id="228" name="Google Shape;228;p30"/>
          <p:cNvGrpSpPr/>
          <p:nvPr/>
        </p:nvGrpSpPr>
        <p:grpSpPr>
          <a:xfrm>
            <a:off x="6464585" y="-43921"/>
            <a:ext cx="3774524" cy="1979829"/>
            <a:chOff x="6797960" y="203729"/>
            <a:chExt cx="3774524" cy="1979829"/>
          </a:xfrm>
        </p:grpSpPr>
        <p:sp>
          <p:nvSpPr>
            <p:cNvPr id="229" name="Google Shape;229;p30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0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0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0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0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0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" name="Google Shape;235;p30"/>
          <p:cNvGrpSpPr/>
          <p:nvPr/>
        </p:nvGrpSpPr>
        <p:grpSpPr>
          <a:xfrm>
            <a:off x="-1304902" y="1221490"/>
            <a:ext cx="3393304" cy="1796989"/>
            <a:chOff x="-1085827" y="927365"/>
            <a:chExt cx="3393304" cy="1796989"/>
          </a:xfrm>
        </p:grpSpPr>
        <p:sp>
          <p:nvSpPr>
            <p:cNvPr id="236" name="Google Shape;236;p30"/>
            <p:cNvSpPr/>
            <p:nvPr/>
          </p:nvSpPr>
          <p:spPr>
            <a:xfrm>
              <a:off x="1640153" y="2041303"/>
              <a:ext cx="667323" cy="530732"/>
            </a:xfrm>
            <a:custGeom>
              <a:avLst/>
              <a:gdLst/>
              <a:ahLst/>
              <a:cxnLst/>
              <a:rect l="l" t="t" r="r" b="b"/>
              <a:pathLst>
                <a:path w="14256" h="11338" extrusionOk="0">
                  <a:moveTo>
                    <a:pt x="1603" y="911"/>
                  </a:moveTo>
                  <a:cubicBezTo>
                    <a:pt x="6724" y="2124"/>
                    <a:pt x="11045" y="5533"/>
                    <a:pt x="13436" y="10223"/>
                  </a:cubicBezTo>
                  <a:lnTo>
                    <a:pt x="13436" y="10223"/>
                  </a:lnTo>
                  <a:cubicBezTo>
                    <a:pt x="8967" y="7650"/>
                    <a:pt x="3720" y="5802"/>
                    <a:pt x="916" y="1316"/>
                  </a:cubicBezTo>
                  <a:lnTo>
                    <a:pt x="916" y="1316"/>
                  </a:lnTo>
                  <a:cubicBezTo>
                    <a:pt x="3180" y="2506"/>
                    <a:pt x="5235" y="4056"/>
                    <a:pt x="7012" y="5908"/>
                  </a:cubicBezTo>
                  <a:cubicBezTo>
                    <a:pt x="7028" y="5924"/>
                    <a:pt x="7045" y="5931"/>
                    <a:pt x="7062" y="5931"/>
                  </a:cubicBezTo>
                  <a:cubicBezTo>
                    <a:pt x="7210" y="5931"/>
                    <a:pt x="7383" y="5405"/>
                    <a:pt x="7234" y="5256"/>
                  </a:cubicBezTo>
                  <a:cubicBezTo>
                    <a:pt x="5583" y="3536"/>
                    <a:pt x="3685" y="2072"/>
                    <a:pt x="1603" y="911"/>
                  </a:cubicBezTo>
                  <a:close/>
                  <a:moveTo>
                    <a:pt x="685" y="1"/>
                  </a:moveTo>
                  <a:cubicBezTo>
                    <a:pt x="578" y="1"/>
                    <a:pt x="493" y="151"/>
                    <a:pt x="457" y="312"/>
                  </a:cubicBezTo>
                  <a:lnTo>
                    <a:pt x="457" y="312"/>
                  </a:lnTo>
                  <a:cubicBezTo>
                    <a:pt x="396" y="283"/>
                    <a:pt x="336" y="253"/>
                    <a:pt x="275" y="224"/>
                  </a:cubicBezTo>
                  <a:cubicBezTo>
                    <a:pt x="260" y="217"/>
                    <a:pt x="246" y="214"/>
                    <a:pt x="233" y="214"/>
                  </a:cubicBezTo>
                  <a:cubicBezTo>
                    <a:pt x="58" y="214"/>
                    <a:pt x="1" y="759"/>
                    <a:pt x="39" y="862"/>
                  </a:cubicBezTo>
                  <a:cubicBezTo>
                    <a:pt x="2812" y="6421"/>
                    <a:pt x="8967" y="8292"/>
                    <a:pt x="13943" y="11314"/>
                  </a:cubicBezTo>
                  <a:cubicBezTo>
                    <a:pt x="13968" y="11330"/>
                    <a:pt x="13992" y="11338"/>
                    <a:pt x="14014" y="11338"/>
                  </a:cubicBezTo>
                  <a:cubicBezTo>
                    <a:pt x="14195" y="11338"/>
                    <a:pt x="14256" y="10829"/>
                    <a:pt x="14206" y="10718"/>
                  </a:cubicBezTo>
                  <a:cubicBezTo>
                    <a:pt x="11794" y="5090"/>
                    <a:pt x="6721" y="1070"/>
                    <a:pt x="705" y="3"/>
                  </a:cubicBezTo>
                  <a:cubicBezTo>
                    <a:pt x="698" y="1"/>
                    <a:pt x="691" y="1"/>
                    <a:pt x="6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0"/>
            <p:cNvSpPr/>
            <p:nvPr/>
          </p:nvSpPr>
          <p:spPr>
            <a:xfrm>
              <a:off x="1638983" y="1763579"/>
              <a:ext cx="393391" cy="313159"/>
            </a:xfrm>
            <a:custGeom>
              <a:avLst/>
              <a:gdLst/>
              <a:ahLst/>
              <a:cxnLst/>
              <a:rect l="l" t="t" r="r" b="b"/>
              <a:pathLst>
                <a:path w="8404" h="6690" extrusionOk="0">
                  <a:moveTo>
                    <a:pt x="7516" y="771"/>
                  </a:moveTo>
                  <a:cubicBezTo>
                    <a:pt x="5923" y="3064"/>
                    <a:pt x="3563" y="5032"/>
                    <a:pt x="875" y="5846"/>
                  </a:cubicBezTo>
                  <a:lnTo>
                    <a:pt x="875" y="5846"/>
                  </a:lnTo>
                  <a:cubicBezTo>
                    <a:pt x="1056" y="3841"/>
                    <a:pt x="1631" y="1930"/>
                    <a:pt x="3863" y="1375"/>
                  </a:cubicBezTo>
                  <a:cubicBezTo>
                    <a:pt x="5039" y="1075"/>
                    <a:pt x="6299" y="952"/>
                    <a:pt x="7516" y="771"/>
                  </a:cubicBezTo>
                  <a:close/>
                  <a:moveTo>
                    <a:pt x="8153" y="0"/>
                  </a:moveTo>
                  <a:cubicBezTo>
                    <a:pt x="8142" y="0"/>
                    <a:pt x="8130" y="1"/>
                    <a:pt x="8118" y="3"/>
                  </a:cubicBezTo>
                  <a:cubicBezTo>
                    <a:pt x="6191" y="308"/>
                    <a:pt x="3544" y="238"/>
                    <a:pt x="2005" y="1611"/>
                  </a:cubicBezTo>
                  <a:cubicBezTo>
                    <a:pt x="753" y="2723"/>
                    <a:pt x="514" y="4388"/>
                    <a:pt x="397" y="5978"/>
                  </a:cubicBezTo>
                  <a:lnTo>
                    <a:pt x="397" y="5978"/>
                  </a:lnTo>
                  <a:cubicBezTo>
                    <a:pt x="379" y="5982"/>
                    <a:pt x="360" y="5987"/>
                    <a:pt x="342" y="5991"/>
                  </a:cubicBezTo>
                  <a:cubicBezTo>
                    <a:pt x="64" y="6057"/>
                    <a:pt x="1" y="6689"/>
                    <a:pt x="259" y="6689"/>
                  </a:cubicBezTo>
                  <a:cubicBezTo>
                    <a:pt x="272" y="6689"/>
                    <a:pt x="286" y="6687"/>
                    <a:pt x="300" y="6684"/>
                  </a:cubicBezTo>
                  <a:cubicBezTo>
                    <a:pt x="354" y="6671"/>
                    <a:pt x="408" y="6658"/>
                    <a:pt x="461" y="6644"/>
                  </a:cubicBezTo>
                  <a:lnTo>
                    <a:pt x="461" y="6644"/>
                  </a:lnTo>
                  <a:cubicBezTo>
                    <a:pt x="483" y="6657"/>
                    <a:pt x="507" y="6662"/>
                    <a:pt x="532" y="6662"/>
                  </a:cubicBezTo>
                  <a:cubicBezTo>
                    <a:pt x="591" y="6662"/>
                    <a:pt x="657" y="6631"/>
                    <a:pt x="713" y="6577"/>
                  </a:cubicBezTo>
                  <a:lnTo>
                    <a:pt x="713" y="6577"/>
                  </a:lnTo>
                  <a:cubicBezTo>
                    <a:pt x="3863" y="5688"/>
                    <a:pt x="6556" y="3308"/>
                    <a:pt x="8257" y="571"/>
                  </a:cubicBezTo>
                  <a:cubicBezTo>
                    <a:pt x="8337" y="438"/>
                    <a:pt x="8403" y="0"/>
                    <a:pt x="81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0"/>
            <p:cNvSpPr/>
            <p:nvPr/>
          </p:nvSpPr>
          <p:spPr>
            <a:xfrm>
              <a:off x="1178419" y="1874097"/>
              <a:ext cx="399008" cy="850257"/>
            </a:xfrm>
            <a:custGeom>
              <a:avLst/>
              <a:gdLst/>
              <a:ahLst/>
              <a:cxnLst/>
              <a:rect l="l" t="t" r="r" b="b"/>
              <a:pathLst>
                <a:path w="8524" h="18164" extrusionOk="0">
                  <a:moveTo>
                    <a:pt x="1697" y="1483"/>
                  </a:moveTo>
                  <a:cubicBezTo>
                    <a:pt x="3308" y="3226"/>
                    <a:pt x="4699" y="5173"/>
                    <a:pt x="5592" y="7401"/>
                  </a:cubicBezTo>
                  <a:cubicBezTo>
                    <a:pt x="6133" y="8745"/>
                    <a:pt x="6480" y="10173"/>
                    <a:pt x="6604" y="11628"/>
                  </a:cubicBezTo>
                  <a:cubicBezTo>
                    <a:pt x="6646" y="12252"/>
                    <a:pt x="6577" y="16854"/>
                    <a:pt x="5745" y="16951"/>
                  </a:cubicBezTo>
                  <a:cubicBezTo>
                    <a:pt x="5720" y="16954"/>
                    <a:pt x="5696" y="16956"/>
                    <a:pt x="5672" y="16956"/>
                  </a:cubicBezTo>
                  <a:cubicBezTo>
                    <a:pt x="5014" y="16956"/>
                    <a:pt x="4683" y="15882"/>
                    <a:pt x="4442" y="15440"/>
                  </a:cubicBezTo>
                  <a:cubicBezTo>
                    <a:pt x="2876" y="12668"/>
                    <a:pt x="921" y="9965"/>
                    <a:pt x="921" y="6707"/>
                  </a:cubicBezTo>
                  <a:cubicBezTo>
                    <a:pt x="921" y="4915"/>
                    <a:pt x="1558" y="3236"/>
                    <a:pt x="1697" y="1483"/>
                  </a:cubicBezTo>
                  <a:close/>
                  <a:moveTo>
                    <a:pt x="1637" y="1"/>
                  </a:moveTo>
                  <a:cubicBezTo>
                    <a:pt x="1581" y="1"/>
                    <a:pt x="1494" y="189"/>
                    <a:pt x="1449" y="352"/>
                  </a:cubicBezTo>
                  <a:lnTo>
                    <a:pt x="1449" y="352"/>
                  </a:lnTo>
                  <a:cubicBezTo>
                    <a:pt x="1384" y="285"/>
                    <a:pt x="1319" y="217"/>
                    <a:pt x="1254" y="151"/>
                  </a:cubicBezTo>
                  <a:cubicBezTo>
                    <a:pt x="1247" y="144"/>
                    <a:pt x="1239" y="140"/>
                    <a:pt x="1230" y="140"/>
                  </a:cubicBezTo>
                  <a:cubicBezTo>
                    <a:pt x="1124" y="140"/>
                    <a:pt x="930" y="674"/>
                    <a:pt x="1046" y="802"/>
                  </a:cubicBezTo>
                  <a:cubicBezTo>
                    <a:pt x="1186" y="945"/>
                    <a:pt x="1326" y="1089"/>
                    <a:pt x="1463" y="1235"/>
                  </a:cubicBezTo>
                  <a:lnTo>
                    <a:pt x="1463" y="1235"/>
                  </a:lnTo>
                  <a:cubicBezTo>
                    <a:pt x="1504" y="3964"/>
                    <a:pt x="0" y="6342"/>
                    <a:pt x="769" y="9147"/>
                  </a:cubicBezTo>
                  <a:cubicBezTo>
                    <a:pt x="1628" y="12335"/>
                    <a:pt x="3777" y="15288"/>
                    <a:pt x="5371" y="18143"/>
                  </a:cubicBezTo>
                  <a:cubicBezTo>
                    <a:pt x="5380" y="18157"/>
                    <a:pt x="5390" y="18163"/>
                    <a:pt x="5401" y="18163"/>
                  </a:cubicBezTo>
                  <a:cubicBezTo>
                    <a:pt x="5456" y="18163"/>
                    <a:pt x="5525" y="18016"/>
                    <a:pt x="5537" y="18005"/>
                  </a:cubicBezTo>
                  <a:cubicBezTo>
                    <a:pt x="8524" y="11857"/>
                    <a:pt x="6101" y="5373"/>
                    <a:pt x="1720" y="641"/>
                  </a:cubicBezTo>
                  <a:lnTo>
                    <a:pt x="1720" y="641"/>
                  </a:lnTo>
                  <a:cubicBezTo>
                    <a:pt x="1715" y="460"/>
                    <a:pt x="1704" y="278"/>
                    <a:pt x="1683" y="95"/>
                  </a:cubicBezTo>
                  <a:cubicBezTo>
                    <a:pt x="1675" y="28"/>
                    <a:pt x="1658" y="1"/>
                    <a:pt x="16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0"/>
            <p:cNvSpPr/>
            <p:nvPr/>
          </p:nvSpPr>
          <p:spPr>
            <a:xfrm>
              <a:off x="1224995" y="1859446"/>
              <a:ext cx="125544" cy="461500"/>
            </a:xfrm>
            <a:custGeom>
              <a:avLst/>
              <a:gdLst/>
              <a:ahLst/>
              <a:cxnLst/>
              <a:rect l="l" t="t" r="r" b="b"/>
              <a:pathLst>
                <a:path w="2682" h="9859" extrusionOk="0">
                  <a:moveTo>
                    <a:pt x="291" y="1"/>
                  </a:moveTo>
                  <a:cubicBezTo>
                    <a:pt x="230" y="1"/>
                    <a:pt x="1" y="515"/>
                    <a:pt x="92" y="672"/>
                  </a:cubicBezTo>
                  <a:cubicBezTo>
                    <a:pt x="1825" y="3402"/>
                    <a:pt x="2158" y="6605"/>
                    <a:pt x="2421" y="9765"/>
                  </a:cubicBezTo>
                  <a:cubicBezTo>
                    <a:pt x="2427" y="9831"/>
                    <a:pt x="2440" y="9859"/>
                    <a:pt x="2459" y="9859"/>
                  </a:cubicBezTo>
                  <a:cubicBezTo>
                    <a:pt x="2533" y="9859"/>
                    <a:pt x="2682" y="9419"/>
                    <a:pt x="2671" y="9308"/>
                  </a:cubicBezTo>
                  <a:cubicBezTo>
                    <a:pt x="2407" y="6092"/>
                    <a:pt x="2075" y="2806"/>
                    <a:pt x="300" y="6"/>
                  </a:cubicBezTo>
                  <a:cubicBezTo>
                    <a:pt x="298" y="2"/>
                    <a:pt x="295" y="1"/>
                    <a:pt x="2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0"/>
            <p:cNvSpPr/>
            <p:nvPr/>
          </p:nvSpPr>
          <p:spPr>
            <a:xfrm>
              <a:off x="898589" y="1543853"/>
              <a:ext cx="978329" cy="243646"/>
            </a:xfrm>
            <a:custGeom>
              <a:avLst/>
              <a:gdLst/>
              <a:ahLst/>
              <a:cxnLst/>
              <a:rect l="l" t="t" r="r" b="b"/>
              <a:pathLst>
                <a:path w="20900" h="5205" extrusionOk="0">
                  <a:moveTo>
                    <a:pt x="6191" y="711"/>
                  </a:moveTo>
                  <a:cubicBezTo>
                    <a:pt x="7201" y="711"/>
                    <a:pt x="8213" y="885"/>
                    <a:pt x="9200" y="1079"/>
                  </a:cubicBezTo>
                  <a:cubicBezTo>
                    <a:pt x="12508" y="1723"/>
                    <a:pt x="15816" y="2464"/>
                    <a:pt x="19114" y="3169"/>
                  </a:cubicBezTo>
                  <a:lnTo>
                    <a:pt x="19114" y="3169"/>
                  </a:lnTo>
                  <a:cubicBezTo>
                    <a:pt x="16821" y="3798"/>
                    <a:pt x="14548" y="4445"/>
                    <a:pt x="12204" y="4445"/>
                  </a:cubicBezTo>
                  <a:cubicBezTo>
                    <a:pt x="11478" y="4445"/>
                    <a:pt x="10746" y="4383"/>
                    <a:pt x="10004" y="4239"/>
                  </a:cubicBezTo>
                  <a:cubicBezTo>
                    <a:pt x="7316" y="3709"/>
                    <a:pt x="4685" y="2899"/>
                    <a:pt x="2160" y="1836"/>
                  </a:cubicBezTo>
                  <a:lnTo>
                    <a:pt x="2160" y="1836"/>
                  </a:lnTo>
                  <a:cubicBezTo>
                    <a:pt x="2841" y="1540"/>
                    <a:pt x="3502" y="1190"/>
                    <a:pt x="4251" y="968"/>
                  </a:cubicBezTo>
                  <a:cubicBezTo>
                    <a:pt x="4892" y="783"/>
                    <a:pt x="5541" y="711"/>
                    <a:pt x="6191" y="711"/>
                  </a:cubicBezTo>
                  <a:close/>
                  <a:moveTo>
                    <a:pt x="6257" y="1"/>
                  </a:moveTo>
                  <a:cubicBezTo>
                    <a:pt x="5713" y="1"/>
                    <a:pt x="5171" y="51"/>
                    <a:pt x="4640" y="178"/>
                  </a:cubicBezTo>
                  <a:cubicBezTo>
                    <a:pt x="3459" y="459"/>
                    <a:pt x="2465" y="1130"/>
                    <a:pt x="1333" y="1476"/>
                  </a:cubicBezTo>
                  <a:lnTo>
                    <a:pt x="1333" y="1476"/>
                  </a:lnTo>
                  <a:cubicBezTo>
                    <a:pt x="1103" y="1374"/>
                    <a:pt x="875" y="1269"/>
                    <a:pt x="647" y="1162"/>
                  </a:cubicBezTo>
                  <a:cubicBezTo>
                    <a:pt x="634" y="1156"/>
                    <a:pt x="622" y="1153"/>
                    <a:pt x="609" y="1153"/>
                  </a:cubicBezTo>
                  <a:cubicBezTo>
                    <a:pt x="479" y="1153"/>
                    <a:pt x="357" y="1459"/>
                    <a:pt x="379" y="1672"/>
                  </a:cubicBezTo>
                  <a:lnTo>
                    <a:pt x="379" y="1672"/>
                  </a:lnTo>
                  <a:cubicBezTo>
                    <a:pt x="366" y="1673"/>
                    <a:pt x="354" y="1674"/>
                    <a:pt x="342" y="1675"/>
                  </a:cubicBezTo>
                  <a:cubicBezTo>
                    <a:pt x="125" y="1702"/>
                    <a:pt x="1" y="2369"/>
                    <a:pt x="257" y="2369"/>
                  </a:cubicBezTo>
                  <a:cubicBezTo>
                    <a:pt x="262" y="2369"/>
                    <a:pt x="268" y="2369"/>
                    <a:pt x="273" y="2368"/>
                  </a:cubicBezTo>
                  <a:cubicBezTo>
                    <a:pt x="604" y="2340"/>
                    <a:pt x="916" y="2276"/>
                    <a:pt x="1216" y="2188"/>
                  </a:cubicBezTo>
                  <a:lnTo>
                    <a:pt x="1216" y="2188"/>
                  </a:lnTo>
                  <a:cubicBezTo>
                    <a:pt x="4242" y="3528"/>
                    <a:pt x="7428" y="4585"/>
                    <a:pt x="10697" y="5085"/>
                  </a:cubicBezTo>
                  <a:cubicBezTo>
                    <a:pt x="11224" y="5168"/>
                    <a:pt x="11750" y="5205"/>
                    <a:pt x="12275" y="5205"/>
                  </a:cubicBezTo>
                  <a:cubicBezTo>
                    <a:pt x="15080" y="5205"/>
                    <a:pt x="17856" y="4152"/>
                    <a:pt x="20553" y="3463"/>
                  </a:cubicBezTo>
                  <a:cubicBezTo>
                    <a:pt x="20747" y="3421"/>
                    <a:pt x="20899" y="2825"/>
                    <a:pt x="20664" y="2770"/>
                  </a:cubicBezTo>
                  <a:cubicBezTo>
                    <a:pt x="16685" y="1924"/>
                    <a:pt x="12707" y="940"/>
                    <a:pt x="8701" y="247"/>
                  </a:cubicBezTo>
                  <a:cubicBezTo>
                    <a:pt x="7901" y="114"/>
                    <a:pt x="7077" y="1"/>
                    <a:pt x="6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0"/>
            <p:cNvSpPr/>
            <p:nvPr/>
          </p:nvSpPr>
          <p:spPr>
            <a:xfrm>
              <a:off x="892223" y="1600072"/>
              <a:ext cx="542153" cy="81637"/>
            </a:xfrm>
            <a:custGeom>
              <a:avLst/>
              <a:gdLst/>
              <a:ahLst/>
              <a:cxnLst/>
              <a:rect l="l" t="t" r="r" b="b"/>
              <a:pathLst>
                <a:path w="11582" h="1744" extrusionOk="0">
                  <a:moveTo>
                    <a:pt x="362" y="1"/>
                  </a:moveTo>
                  <a:cubicBezTo>
                    <a:pt x="150" y="1"/>
                    <a:pt x="0" y="642"/>
                    <a:pt x="229" y="696"/>
                  </a:cubicBezTo>
                  <a:cubicBezTo>
                    <a:pt x="3268" y="1397"/>
                    <a:pt x="6376" y="1743"/>
                    <a:pt x="9486" y="1743"/>
                  </a:cubicBezTo>
                  <a:cubicBezTo>
                    <a:pt x="10065" y="1743"/>
                    <a:pt x="10643" y="1732"/>
                    <a:pt x="11221" y="1708"/>
                  </a:cubicBezTo>
                  <a:cubicBezTo>
                    <a:pt x="11471" y="1694"/>
                    <a:pt x="11582" y="1015"/>
                    <a:pt x="11374" y="1015"/>
                  </a:cubicBezTo>
                  <a:cubicBezTo>
                    <a:pt x="10796" y="1038"/>
                    <a:pt x="10217" y="1050"/>
                    <a:pt x="9639" y="1050"/>
                  </a:cubicBezTo>
                  <a:cubicBezTo>
                    <a:pt x="6528" y="1050"/>
                    <a:pt x="3420" y="704"/>
                    <a:pt x="381" y="3"/>
                  </a:cubicBezTo>
                  <a:cubicBezTo>
                    <a:pt x="375" y="1"/>
                    <a:pt x="368" y="1"/>
                    <a:pt x="3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0"/>
            <p:cNvSpPr/>
            <p:nvPr/>
          </p:nvSpPr>
          <p:spPr>
            <a:xfrm>
              <a:off x="-1085827" y="1164177"/>
              <a:ext cx="2764833" cy="894773"/>
            </a:xfrm>
            <a:custGeom>
              <a:avLst/>
              <a:gdLst/>
              <a:ahLst/>
              <a:cxnLst/>
              <a:rect l="l" t="t" r="r" b="b"/>
              <a:pathLst>
                <a:path w="59065" h="19115" extrusionOk="0">
                  <a:moveTo>
                    <a:pt x="5289" y="0"/>
                  </a:moveTo>
                  <a:cubicBezTo>
                    <a:pt x="3658" y="0"/>
                    <a:pt x="2027" y="34"/>
                    <a:pt x="401" y="69"/>
                  </a:cubicBezTo>
                  <a:cubicBezTo>
                    <a:pt x="72" y="69"/>
                    <a:pt x="1" y="762"/>
                    <a:pt x="363" y="762"/>
                  </a:cubicBezTo>
                  <a:cubicBezTo>
                    <a:pt x="366" y="762"/>
                    <a:pt x="370" y="762"/>
                    <a:pt x="374" y="762"/>
                  </a:cubicBezTo>
                  <a:cubicBezTo>
                    <a:pt x="1869" y="729"/>
                    <a:pt x="3364" y="701"/>
                    <a:pt x="4857" y="701"/>
                  </a:cubicBezTo>
                  <a:cubicBezTo>
                    <a:pt x="9062" y="701"/>
                    <a:pt x="13245" y="923"/>
                    <a:pt x="17368" y="1885"/>
                  </a:cubicBezTo>
                  <a:cubicBezTo>
                    <a:pt x="22650" y="3104"/>
                    <a:pt x="27917" y="4588"/>
                    <a:pt x="33101" y="6112"/>
                  </a:cubicBezTo>
                  <a:cubicBezTo>
                    <a:pt x="38078" y="7568"/>
                    <a:pt x="44163" y="10049"/>
                    <a:pt x="47837" y="13834"/>
                  </a:cubicBezTo>
                  <a:cubicBezTo>
                    <a:pt x="50942" y="17036"/>
                    <a:pt x="54047" y="19115"/>
                    <a:pt x="58676" y="19115"/>
                  </a:cubicBezTo>
                  <a:cubicBezTo>
                    <a:pt x="58995" y="19115"/>
                    <a:pt x="59065" y="18422"/>
                    <a:pt x="58690" y="18422"/>
                  </a:cubicBezTo>
                  <a:lnTo>
                    <a:pt x="58704" y="18408"/>
                  </a:lnTo>
                  <a:cubicBezTo>
                    <a:pt x="55863" y="18408"/>
                    <a:pt x="53104" y="17618"/>
                    <a:pt x="50831" y="15871"/>
                  </a:cubicBezTo>
                  <a:cubicBezTo>
                    <a:pt x="48876" y="14374"/>
                    <a:pt x="47545" y="12364"/>
                    <a:pt x="45452" y="11020"/>
                  </a:cubicBezTo>
                  <a:cubicBezTo>
                    <a:pt x="41238" y="8303"/>
                    <a:pt x="36525" y="6320"/>
                    <a:pt x="31715" y="4990"/>
                  </a:cubicBezTo>
                  <a:cubicBezTo>
                    <a:pt x="26572" y="3576"/>
                    <a:pt x="21416" y="1954"/>
                    <a:pt x="16190" y="900"/>
                  </a:cubicBezTo>
                  <a:cubicBezTo>
                    <a:pt x="12596" y="172"/>
                    <a:pt x="8942" y="0"/>
                    <a:pt x="52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0"/>
            <p:cNvSpPr/>
            <p:nvPr/>
          </p:nvSpPr>
          <p:spPr>
            <a:xfrm>
              <a:off x="430302" y="1419947"/>
              <a:ext cx="671162" cy="794927"/>
            </a:xfrm>
            <a:custGeom>
              <a:avLst/>
              <a:gdLst/>
              <a:ahLst/>
              <a:cxnLst/>
              <a:rect l="l" t="t" r="r" b="b"/>
              <a:pathLst>
                <a:path w="14338" h="16982" extrusionOk="0">
                  <a:moveTo>
                    <a:pt x="1344" y="1589"/>
                  </a:moveTo>
                  <a:lnTo>
                    <a:pt x="1344" y="1589"/>
                  </a:lnTo>
                  <a:cubicBezTo>
                    <a:pt x="4008" y="3433"/>
                    <a:pt x="7021" y="4478"/>
                    <a:pt x="9348" y="6997"/>
                  </a:cubicBezTo>
                  <a:cubicBezTo>
                    <a:pt x="11696" y="9564"/>
                    <a:pt x="13299" y="12731"/>
                    <a:pt x="13957" y="16152"/>
                  </a:cubicBezTo>
                  <a:lnTo>
                    <a:pt x="13957" y="16152"/>
                  </a:lnTo>
                  <a:cubicBezTo>
                    <a:pt x="7694" y="13533"/>
                    <a:pt x="3031" y="8136"/>
                    <a:pt x="1344" y="1589"/>
                  </a:cubicBezTo>
                  <a:close/>
                  <a:moveTo>
                    <a:pt x="302" y="1"/>
                  </a:moveTo>
                  <a:cubicBezTo>
                    <a:pt x="196" y="1"/>
                    <a:pt x="0" y="559"/>
                    <a:pt x="116" y="662"/>
                  </a:cubicBezTo>
                  <a:lnTo>
                    <a:pt x="130" y="662"/>
                  </a:lnTo>
                  <a:cubicBezTo>
                    <a:pt x="382" y="876"/>
                    <a:pt x="639" y="1078"/>
                    <a:pt x="900" y="1271"/>
                  </a:cubicBezTo>
                  <a:lnTo>
                    <a:pt x="900" y="1271"/>
                  </a:lnTo>
                  <a:cubicBezTo>
                    <a:pt x="2419" y="8385"/>
                    <a:pt x="7365" y="14272"/>
                    <a:pt x="14131" y="16978"/>
                  </a:cubicBezTo>
                  <a:cubicBezTo>
                    <a:pt x="14137" y="16980"/>
                    <a:pt x="14143" y="16981"/>
                    <a:pt x="14148" y="16981"/>
                  </a:cubicBezTo>
                  <a:cubicBezTo>
                    <a:pt x="14275" y="16981"/>
                    <a:pt x="14338" y="16420"/>
                    <a:pt x="14325" y="16340"/>
                  </a:cubicBezTo>
                  <a:cubicBezTo>
                    <a:pt x="13798" y="12847"/>
                    <a:pt x="12301" y="9576"/>
                    <a:pt x="10028" y="6886"/>
                  </a:cubicBezTo>
                  <a:cubicBezTo>
                    <a:pt x="9002" y="5680"/>
                    <a:pt x="7837" y="4613"/>
                    <a:pt x="6534" y="3712"/>
                  </a:cubicBezTo>
                  <a:cubicBezTo>
                    <a:pt x="4823" y="2515"/>
                    <a:pt x="2833" y="1804"/>
                    <a:pt x="1117" y="615"/>
                  </a:cubicBezTo>
                  <a:lnTo>
                    <a:pt x="1117" y="615"/>
                  </a:lnTo>
                  <a:cubicBezTo>
                    <a:pt x="1102" y="543"/>
                    <a:pt x="1087" y="471"/>
                    <a:pt x="1073" y="399"/>
                  </a:cubicBezTo>
                  <a:cubicBezTo>
                    <a:pt x="1069" y="379"/>
                    <a:pt x="1063" y="369"/>
                    <a:pt x="1054" y="369"/>
                  </a:cubicBezTo>
                  <a:cubicBezTo>
                    <a:pt x="1032" y="369"/>
                    <a:pt x="996" y="426"/>
                    <a:pt x="960" y="505"/>
                  </a:cubicBezTo>
                  <a:lnTo>
                    <a:pt x="960" y="505"/>
                  </a:lnTo>
                  <a:cubicBezTo>
                    <a:pt x="743" y="349"/>
                    <a:pt x="531" y="185"/>
                    <a:pt x="324" y="11"/>
                  </a:cubicBezTo>
                  <a:cubicBezTo>
                    <a:pt x="317" y="4"/>
                    <a:pt x="310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0"/>
            <p:cNvSpPr/>
            <p:nvPr/>
          </p:nvSpPr>
          <p:spPr>
            <a:xfrm>
              <a:off x="433017" y="1422381"/>
              <a:ext cx="394983" cy="490428"/>
            </a:xfrm>
            <a:custGeom>
              <a:avLst/>
              <a:gdLst/>
              <a:ahLst/>
              <a:cxnLst/>
              <a:rect l="l" t="t" r="r" b="b"/>
              <a:pathLst>
                <a:path w="8438" h="10477" extrusionOk="0">
                  <a:moveTo>
                    <a:pt x="309" y="1"/>
                  </a:moveTo>
                  <a:cubicBezTo>
                    <a:pt x="200" y="1"/>
                    <a:pt x="0" y="526"/>
                    <a:pt x="128" y="666"/>
                  </a:cubicBezTo>
                  <a:cubicBezTo>
                    <a:pt x="2872" y="3812"/>
                    <a:pt x="5936" y="6890"/>
                    <a:pt x="8126" y="10466"/>
                  </a:cubicBezTo>
                  <a:cubicBezTo>
                    <a:pt x="8131" y="10474"/>
                    <a:pt x="8137" y="10477"/>
                    <a:pt x="8145" y="10477"/>
                  </a:cubicBezTo>
                  <a:cubicBezTo>
                    <a:pt x="8231" y="10477"/>
                    <a:pt x="8437" y="9968"/>
                    <a:pt x="8348" y="9815"/>
                  </a:cubicBezTo>
                  <a:cubicBezTo>
                    <a:pt x="6144" y="6238"/>
                    <a:pt x="3080" y="3161"/>
                    <a:pt x="336" y="14"/>
                  </a:cubicBezTo>
                  <a:cubicBezTo>
                    <a:pt x="328" y="5"/>
                    <a:pt x="318" y="1"/>
                    <a:pt x="3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0"/>
            <p:cNvSpPr/>
            <p:nvPr/>
          </p:nvSpPr>
          <p:spPr>
            <a:xfrm>
              <a:off x="112462" y="1082306"/>
              <a:ext cx="984133" cy="314095"/>
            </a:xfrm>
            <a:custGeom>
              <a:avLst/>
              <a:gdLst/>
              <a:ahLst/>
              <a:cxnLst/>
              <a:rect l="l" t="t" r="r" b="b"/>
              <a:pathLst>
                <a:path w="21024" h="6710" extrusionOk="0">
                  <a:moveTo>
                    <a:pt x="9837" y="700"/>
                  </a:moveTo>
                  <a:cubicBezTo>
                    <a:pt x="10284" y="700"/>
                    <a:pt x="10735" y="725"/>
                    <a:pt x="11190" y="778"/>
                  </a:cubicBezTo>
                  <a:cubicBezTo>
                    <a:pt x="13676" y="1066"/>
                    <a:pt x="16031" y="1888"/>
                    <a:pt x="18482" y="1992"/>
                  </a:cubicBezTo>
                  <a:lnTo>
                    <a:pt x="18482" y="1992"/>
                  </a:lnTo>
                  <a:cubicBezTo>
                    <a:pt x="14164" y="3682"/>
                    <a:pt x="9737" y="6016"/>
                    <a:pt x="5215" y="6016"/>
                  </a:cubicBezTo>
                  <a:cubicBezTo>
                    <a:pt x="3745" y="6016"/>
                    <a:pt x="2264" y="5769"/>
                    <a:pt x="774" y="5173"/>
                  </a:cubicBezTo>
                  <a:lnTo>
                    <a:pt x="774" y="5173"/>
                  </a:lnTo>
                  <a:cubicBezTo>
                    <a:pt x="3008" y="2343"/>
                    <a:pt x="6277" y="700"/>
                    <a:pt x="9837" y="700"/>
                  </a:cubicBezTo>
                  <a:close/>
                  <a:moveTo>
                    <a:pt x="9808" y="0"/>
                  </a:moveTo>
                  <a:cubicBezTo>
                    <a:pt x="9489" y="0"/>
                    <a:pt x="9169" y="14"/>
                    <a:pt x="8847" y="43"/>
                  </a:cubicBezTo>
                  <a:cubicBezTo>
                    <a:pt x="5451" y="348"/>
                    <a:pt x="2484" y="2192"/>
                    <a:pt x="461" y="4895"/>
                  </a:cubicBezTo>
                  <a:cubicBezTo>
                    <a:pt x="438" y="4922"/>
                    <a:pt x="420" y="4966"/>
                    <a:pt x="406" y="5019"/>
                  </a:cubicBezTo>
                  <a:lnTo>
                    <a:pt x="406" y="5019"/>
                  </a:lnTo>
                  <a:cubicBezTo>
                    <a:pt x="397" y="5014"/>
                    <a:pt x="387" y="5010"/>
                    <a:pt x="377" y="5006"/>
                  </a:cubicBezTo>
                  <a:cubicBezTo>
                    <a:pt x="368" y="5003"/>
                    <a:pt x="360" y="5001"/>
                    <a:pt x="351" y="5001"/>
                  </a:cubicBezTo>
                  <a:cubicBezTo>
                    <a:pt x="178" y="5001"/>
                    <a:pt x="0" y="5607"/>
                    <a:pt x="211" y="5699"/>
                  </a:cubicBezTo>
                  <a:cubicBezTo>
                    <a:pt x="1842" y="6417"/>
                    <a:pt x="3462" y="6709"/>
                    <a:pt x="5072" y="6709"/>
                  </a:cubicBezTo>
                  <a:cubicBezTo>
                    <a:pt x="10424" y="6709"/>
                    <a:pt x="15650" y="3472"/>
                    <a:pt x="20713" y="1873"/>
                  </a:cubicBezTo>
                  <a:cubicBezTo>
                    <a:pt x="20901" y="1806"/>
                    <a:pt x="21024" y="1178"/>
                    <a:pt x="20804" y="1178"/>
                  </a:cubicBezTo>
                  <a:cubicBezTo>
                    <a:pt x="20797" y="1178"/>
                    <a:pt x="20790" y="1179"/>
                    <a:pt x="20782" y="1180"/>
                  </a:cubicBezTo>
                  <a:cubicBezTo>
                    <a:pt x="20782" y="1180"/>
                    <a:pt x="20781" y="1180"/>
                    <a:pt x="20781" y="1180"/>
                  </a:cubicBezTo>
                  <a:lnTo>
                    <a:pt x="20781" y="1180"/>
                  </a:lnTo>
                  <a:lnTo>
                    <a:pt x="20782" y="1166"/>
                  </a:lnTo>
                  <a:lnTo>
                    <a:pt x="20782" y="1166"/>
                  </a:lnTo>
                  <a:cubicBezTo>
                    <a:pt x="20752" y="1176"/>
                    <a:pt x="20723" y="1185"/>
                    <a:pt x="20693" y="1195"/>
                  </a:cubicBezTo>
                  <a:lnTo>
                    <a:pt x="20693" y="1195"/>
                  </a:lnTo>
                  <a:cubicBezTo>
                    <a:pt x="20163" y="1280"/>
                    <a:pt x="19638" y="1316"/>
                    <a:pt x="19116" y="1316"/>
                  </a:cubicBezTo>
                  <a:cubicBezTo>
                    <a:pt x="15975" y="1316"/>
                    <a:pt x="12959" y="0"/>
                    <a:pt x="9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0"/>
            <p:cNvSpPr/>
            <p:nvPr/>
          </p:nvSpPr>
          <p:spPr>
            <a:xfrm>
              <a:off x="128377" y="1216604"/>
              <a:ext cx="577776" cy="132191"/>
            </a:xfrm>
            <a:custGeom>
              <a:avLst/>
              <a:gdLst/>
              <a:ahLst/>
              <a:cxnLst/>
              <a:rect l="l" t="t" r="r" b="b"/>
              <a:pathLst>
                <a:path w="12343" h="2824" extrusionOk="0">
                  <a:moveTo>
                    <a:pt x="12207" y="0"/>
                  </a:moveTo>
                  <a:cubicBezTo>
                    <a:pt x="12203" y="0"/>
                    <a:pt x="12199" y="1"/>
                    <a:pt x="12194" y="2"/>
                  </a:cubicBezTo>
                  <a:cubicBezTo>
                    <a:pt x="10337" y="557"/>
                    <a:pt x="8465" y="1042"/>
                    <a:pt x="6552" y="1430"/>
                  </a:cubicBezTo>
                  <a:cubicBezTo>
                    <a:pt x="5120" y="1714"/>
                    <a:pt x="3502" y="2140"/>
                    <a:pt x="1959" y="2140"/>
                  </a:cubicBezTo>
                  <a:cubicBezTo>
                    <a:pt x="1397" y="2140"/>
                    <a:pt x="844" y="2084"/>
                    <a:pt x="315" y="1943"/>
                  </a:cubicBezTo>
                  <a:cubicBezTo>
                    <a:pt x="310" y="1942"/>
                    <a:pt x="306" y="1941"/>
                    <a:pt x="301" y="1941"/>
                  </a:cubicBezTo>
                  <a:cubicBezTo>
                    <a:pt x="153" y="1941"/>
                    <a:pt x="1" y="2596"/>
                    <a:pt x="162" y="2636"/>
                  </a:cubicBezTo>
                  <a:cubicBezTo>
                    <a:pt x="677" y="2770"/>
                    <a:pt x="1207" y="2823"/>
                    <a:pt x="1742" y="2823"/>
                  </a:cubicBezTo>
                  <a:cubicBezTo>
                    <a:pt x="3096" y="2823"/>
                    <a:pt x="4489" y="2482"/>
                    <a:pt x="5790" y="2234"/>
                  </a:cubicBezTo>
                  <a:cubicBezTo>
                    <a:pt x="7925" y="1832"/>
                    <a:pt x="10032" y="1305"/>
                    <a:pt x="12097" y="681"/>
                  </a:cubicBezTo>
                  <a:cubicBezTo>
                    <a:pt x="12272" y="628"/>
                    <a:pt x="12342" y="0"/>
                    <a:pt x="122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0"/>
            <p:cNvSpPr/>
            <p:nvPr/>
          </p:nvSpPr>
          <p:spPr>
            <a:xfrm>
              <a:off x="-392618" y="1193246"/>
              <a:ext cx="695503" cy="993729"/>
            </a:xfrm>
            <a:custGeom>
              <a:avLst/>
              <a:gdLst/>
              <a:ahLst/>
              <a:cxnLst/>
              <a:rect l="l" t="t" r="r" b="b"/>
              <a:pathLst>
                <a:path w="14858" h="21229" extrusionOk="0">
                  <a:moveTo>
                    <a:pt x="3271" y="2718"/>
                  </a:moveTo>
                  <a:lnTo>
                    <a:pt x="3271" y="2718"/>
                  </a:lnTo>
                  <a:cubicBezTo>
                    <a:pt x="5790" y="4492"/>
                    <a:pt x="8127" y="6523"/>
                    <a:pt x="9948" y="9026"/>
                  </a:cubicBezTo>
                  <a:cubicBezTo>
                    <a:pt x="11237" y="10759"/>
                    <a:pt x="12193" y="12714"/>
                    <a:pt x="12789" y="14793"/>
                  </a:cubicBezTo>
                  <a:cubicBezTo>
                    <a:pt x="13053" y="15694"/>
                    <a:pt x="13219" y="16623"/>
                    <a:pt x="13302" y="17551"/>
                  </a:cubicBezTo>
                  <a:cubicBezTo>
                    <a:pt x="13385" y="18452"/>
                    <a:pt x="13358" y="19353"/>
                    <a:pt x="13247" y="20254"/>
                  </a:cubicBezTo>
                  <a:cubicBezTo>
                    <a:pt x="12817" y="20130"/>
                    <a:pt x="12443" y="19880"/>
                    <a:pt x="12165" y="19534"/>
                  </a:cubicBezTo>
                  <a:cubicBezTo>
                    <a:pt x="8852" y="17011"/>
                    <a:pt x="6205" y="13407"/>
                    <a:pt x="5110" y="9387"/>
                  </a:cubicBezTo>
                  <a:cubicBezTo>
                    <a:pt x="4597" y="7492"/>
                    <a:pt x="4220" y="5540"/>
                    <a:pt x="3455" y="3801"/>
                  </a:cubicBezTo>
                  <a:lnTo>
                    <a:pt x="3455" y="3801"/>
                  </a:lnTo>
                  <a:cubicBezTo>
                    <a:pt x="6279" y="6979"/>
                    <a:pt x="8426" y="10717"/>
                    <a:pt x="9753" y="14793"/>
                  </a:cubicBezTo>
                  <a:cubicBezTo>
                    <a:pt x="9761" y="14819"/>
                    <a:pt x="9772" y="14831"/>
                    <a:pt x="9785" y="14831"/>
                  </a:cubicBezTo>
                  <a:cubicBezTo>
                    <a:pt x="9867" y="14831"/>
                    <a:pt x="10037" y="14355"/>
                    <a:pt x="9989" y="14211"/>
                  </a:cubicBezTo>
                  <a:cubicBezTo>
                    <a:pt x="8600" y="9933"/>
                    <a:pt x="6303" y="6009"/>
                    <a:pt x="3271" y="2718"/>
                  </a:cubicBezTo>
                  <a:close/>
                  <a:moveTo>
                    <a:pt x="319" y="0"/>
                  </a:moveTo>
                  <a:cubicBezTo>
                    <a:pt x="229" y="0"/>
                    <a:pt x="0" y="601"/>
                    <a:pt x="175" y="695"/>
                  </a:cubicBezTo>
                  <a:cubicBezTo>
                    <a:pt x="277" y="758"/>
                    <a:pt x="379" y="821"/>
                    <a:pt x="481" y="884"/>
                  </a:cubicBezTo>
                  <a:lnTo>
                    <a:pt x="481" y="884"/>
                  </a:lnTo>
                  <a:lnTo>
                    <a:pt x="480" y="889"/>
                  </a:lnTo>
                  <a:cubicBezTo>
                    <a:pt x="519" y="918"/>
                    <a:pt x="557" y="946"/>
                    <a:pt x="595" y="975"/>
                  </a:cubicBezTo>
                  <a:lnTo>
                    <a:pt x="595" y="975"/>
                  </a:lnTo>
                  <a:cubicBezTo>
                    <a:pt x="947" y="1280"/>
                    <a:pt x="1292" y="1593"/>
                    <a:pt x="1629" y="1913"/>
                  </a:cubicBezTo>
                  <a:lnTo>
                    <a:pt x="1629" y="1913"/>
                  </a:lnTo>
                  <a:cubicBezTo>
                    <a:pt x="4185" y="4693"/>
                    <a:pt x="4188" y="8787"/>
                    <a:pt x="5609" y="12242"/>
                  </a:cubicBezTo>
                  <a:cubicBezTo>
                    <a:pt x="7120" y="15957"/>
                    <a:pt x="10169" y="18674"/>
                    <a:pt x="13163" y="21211"/>
                  </a:cubicBezTo>
                  <a:cubicBezTo>
                    <a:pt x="13177" y="21223"/>
                    <a:pt x="13191" y="21229"/>
                    <a:pt x="13204" y="21229"/>
                  </a:cubicBezTo>
                  <a:cubicBezTo>
                    <a:pt x="13308" y="21229"/>
                    <a:pt x="13385" y="20872"/>
                    <a:pt x="13385" y="20823"/>
                  </a:cubicBezTo>
                  <a:cubicBezTo>
                    <a:pt x="14858" y="11579"/>
                    <a:pt x="7922" y="4721"/>
                    <a:pt x="689" y="225"/>
                  </a:cubicBezTo>
                  <a:lnTo>
                    <a:pt x="689" y="225"/>
                  </a:lnTo>
                  <a:cubicBezTo>
                    <a:pt x="689" y="225"/>
                    <a:pt x="688" y="224"/>
                    <a:pt x="688" y="224"/>
                  </a:cubicBezTo>
                  <a:lnTo>
                    <a:pt x="688" y="224"/>
                  </a:lnTo>
                  <a:cubicBezTo>
                    <a:pt x="688" y="224"/>
                    <a:pt x="688" y="224"/>
                    <a:pt x="688" y="224"/>
                  </a:cubicBezTo>
                  <a:cubicBezTo>
                    <a:pt x="685" y="222"/>
                    <a:pt x="683" y="221"/>
                    <a:pt x="680" y="219"/>
                  </a:cubicBezTo>
                  <a:lnTo>
                    <a:pt x="680" y="219"/>
                  </a:lnTo>
                  <a:cubicBezTo>
                    <a:pt x="563" y="146"/>
                    <a:pt x="445" y="74"/>
                    <a:pt x="327" y="2"/>
                  </a:cubicBezTo>
                  <a:cubicBezTo>
                    <a:pt x="325" y="1"/>
                    <a:pt x="322" y="0"/>
                    <a:pt x="3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0"/>
            <p:cNvSpPr/>
            <p:nvPr/>
          </p:nvSpPr>
          <p:spPr>
            <a:xfrm>
              <a:off x="-375345" y="927365"/>
              <a:ext cx="800077" cy="322755"/>
            </a:xfrm>
            <a:custGeom>
              <a:avLst/>
              <a:gdLst/>
              <a:ahLst/>
              <a:cxnLst/>
              <a:rect l="l" t="t" r="r" b="b"/>
              <a:pathLst>
                <a:path w="17092" h="6895" extrusionOk="0">
                  <a:moveTo>
                    <a:pt x="10899" y="713"/>
                  </a:moveTo>
                  <a:cubicBezTo>
                    <a:pt x="12571" y="713"/>
                    <a:pt x="14206" y="1103"/>
                    <a:pt x="15870" y="1613"/>
                  </a:cubicBezTo>
                  <a:lnTo>
                    <a:pt x="15870" y="1613"/>
                  </a:lnTo>
                  <a:cubicBezTo>
                    <a:pt x="13537" y="2591"/>
                    <a:pt x="11401" y="3829"/>
                    <a:pt x="9149" y="5003"/>
                  </a:cubicBezTo>
                  <a:cubicBezTo>
                    <a:pt x="7502" y="5863"/>
                    <a:pt x="5802" y="6186"/>
                    <a:pt x="4067" y="6186"/>
                  </a:cubicBezTo>
                  <a:cubicBezTo>
                    <a:pt x="2889" y="6186"/>
                    <a:pt x="1695" y="6037"/>
                    <a:pt x="490" y="5807"/>
                  </a:cubicBezTo>
                  <a:lnTo>
                    <a:pt x="490" y="5807"/>
                  </a:lnTo>
                  <a:cubicBezTo>
                    <a:pt x="2711" y="3967"/>
                    <a:pt x="5020" y="2116"/>
                    <a:pt x="7804" y="1205"/>
                  </a:cubicBezTo>
                  <a:cubicBezTo>
                    <a:pt x="8858" y="857"/>
                    <a:pt x="9885" y="713"/>
                    <a:pt x="10899" y="713"/>
                  </a:cubicBezTo>
                  <a:close/>
                  <a:moveTo>
                    <a:pt x="11018" y="0"/>
                  </a:moveTo>
                  <a:cubicBezTo>
                    <a:pt x="10233" y="0"/>
                    <a:pt x="9440" y="87"/>
                    <a:pt x="8636" y="290"/>
                  </a:cubicBezTo>
                  <a:cubicBezTo>
                    <a:pt x="5365" y="1135"/>
                    <a:pt x="2689" y="3367"/>
                    <a:pt x="152" y="5488"/>
                  </a:cubicBezTo>
                  <a:cubicBezTo>
                    <a:pt x="7" y="5621"/>
                    <a:pt x="0" y="6171"/>
                    <a:pt x="48" y="6171"/>
                  </a:cubicBezTo>
                  <a:cubicBezTo>
                    <a:pt x="51" y="6171"/>
                    <a:pt x="53" y="6170"/>
                    <a:pt x="55" y="6167"/>
                  </a:cubicBezTo>
                  <a:cubicBezTo>
                    <a:pt x="123" y="6111"/>
                    <a:pt x="191" y="6055"/>
                    <a:pt x="258" y="5999"/>
                  </a:cubicBezTo>
                  <a:lnTo>
                    <a:pt x="258" y="5999"/>
                  </a:lnTo>
                  <a:cubicBezTo>
                    <a:pt x="191" y="6197"/>
                    <a:pt x="169" y="6469"/>
                    <a:pt x="263" y="6486"/>
                  </a:cubicBezTo>
                  <a:cubicBezTo>
                    <a:pt x="1505" y="6730"/>
                    <a:pt x="2756" y="6894"/>
                    <a:pt x="3995" y="6894"/>
                  </a:cubicBezTo>
                  <a:cubicBezTo>
                    <a:pt x="5507" y="6894"/>
                    <a:pt x="7002" y="6649"/>
                    <a:pt x="8442" y="6001"/>
                  </a:cubicBezTo>
                  <a:cubicBezTo>
                    <a:pt x="11297" y="4698"/>
                    <a:pt x="13834" y="2979"/>
                    <a:pt x="16814" y="1884"/>
                  </a:cubicBezTo>
                  <a:cubicBezTo>
                    <a:pt x="16939" y="1842"/>
                    <a:pt x="17092" y="1246"/>
                    <a:pt x="16939" y="1191"/>
                  </a:cubicBezTo>
                  <a:cubicBezTo>
                    <a:pt x="14977" y="564"/>
                    <a:pt x="13022" y="0"/>
                    <a:pt x="110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0"/>
            <p:cNvSpPr/>
            <p:nvPr/>
          </p:nvSpPr>
          <p:spPr>
            <a:xfrm>
              <a:off x="-378388" y="1027117"/>
              <a:ext cx="465011" cy="201283"/>
            </a:xfrm>
            <a:custGeom>
              <a:avLst/>
              <a:gdLst/>
              <a:ahLst/>
              <a:cxnLst/>
              <a:rect l="l" t="t" r="r" b="b"/>
              <a:pathLst>
                <a:path w="9934" h="4300" extrusionOk="0">
                  <a:moveTo>
                    <a:pt x="9846" y="1"/>
                  </a:moveTo>
                  <a:cubicBezTo>
                    <a:pt x="9844" y="1"/>
                    <a:pt x="9841" y="1"/>
                    <a:pt x="9838" y="3"/>
                  </a:cubicBezTo>
                  <a:cubicBezTo>
                    <a:pt x="8285" y="848"/>
                    <a:pt x="6677" y="1638"/>
                    <a:pt x="5055" y="2359"/>
                  </a:cubicBezTo>
                  <a:cubicBezTo>
                    <a:pt x="3917" y="2856"/>
                    <a:pt x="2576" y="3601"/>
                    <a:pt x="1285" y="3601"/>
                  </a:cubicBezTo>
                  <a:cubicBezTo>
                    <a:pt x="957" y="3601"/>
                    <a:pt x="632" y="3553"/>
                    <a:pt x="314" y="3440"/>
                  </a:cubicBezTo>
                  <a:cubicBezTo>
                    <a:pt x="311" y="3439"/>
                    <a:pt x="307" y="3438"/>
                    <a:pt x="303" y="3438"/>
                  </a:cubicBezTo>
                  <a:cubicBezTo>
                    <a:pt x="179" y="3438"/>
                    <a:pt x="0" y="4080"/>
                    <a:pt x="148" y="4133"/>
                  </a:cubicBezTo>
                  <a:cubicBezTo>
                    <a:pt x="476" y="4250"/>
                    <a:pt x="806" y="4299"/>
                    <a:pt x="1133" y="4299"/>
                  </a:cubicBezTo>
                  <a:cubicBezTo>
                    <a:pt x="2286" y="4299"/>
                    <a:pt x="3423" y="3689"/>
                    <a:pt x="4459" y="3246"/>
                  </a:cubicBezTo>
                  <a:cubicBezTo>
                    <a:pt x="6261" y="2484"/>
                    <a:pt x="8022" y="1611"/>
                    <a:pt x="9741" y="682"/>
                  </a:cubicBezTo>
                  <a:cubicBezTo>
                    <a:pt x="9915" y="601"/>
                    <a:pt x="9934" y="1"/>
                    <a:pt x="98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" name="Google Shape;250;p30"/>
          <p:cNvGrpSpPr/>
          <p:nvPr/>
        </p:nvGrpSpPr>
        <p:grpSpPr>
          <a:xfrm>
            <a:off x="4257372" y="3758929"/>
            <a:ext cx="3081549" cy="1994761"/>
            <a:chOff x="3476322" y="3871854"/>
            <a:chExt cx="3081549" cy="1994761"/>
          </a:xfrm>
        </p:grpSpPr>
        <p:sp>
          <p:nvSpPr>
            <p:cNvPr id="251" name="Google Shape;251;p30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0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0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0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0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0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0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0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0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0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0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0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0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0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0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0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0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" name="Google Shape;270;p30"/>
          <p:cNvGrpSpPr/>
          <p:nvPr/>
        </p:nvGrpSpPr>
        <p:grpSpPr>
          <a:xfrm>
            <a:off x="1010165" y="3920650"/>
            <a:ext cx="1748567" cy="1517857"/>
            <a:chOff x="972034" y="4038077"/>
            <a:chExt cx="1579697" cy="1371393"/>
          </a:xfrm>
        </p:grpSpPr>
        <p:sp>
          <p:nvSpPr>
            <p:cNvPr id="271" name="Google Shape;271;p30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0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0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274" name="Google Shape;274;p30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0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0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0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4073915" y="1365647"/>
            <a:ext cx="9989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 err="1" smtClean="0">
                <a:solidFill>
                  <a:schemeClr val="accent3">
                    <a:lumMod val="75000"/>
                  </a:schemeClr>
                </a:solidFill>
                <a:latin typeface="UTM Isadora" pitchFamily="18" charset="0"/>
              </a:rPr>
              <a:t>Toán</a:t>
            </a:r>
            <a:endParaRPr lang="en-US" sz="2800" u="sng" dirty="0">
              <a:solidFill>
                <a:schemeClr val="accent3">
                  <a:lumMod val="75000"/>
                </a:schemeClr>
              </a:solidFill>
              <a:latin typeface="UTM Isadora" pitchFamily="18" charset="0"/>
            </a:endParaRPr>
          </a:p>
        </p:txBody>
      </p:sp>
      <p:pic>
        <p:nvPicPr>
          <p:cNvPr id="7" name="Nhạc Nhật Bản Không Lời Hay Nhất - Nhạc Anime Không Lời Nhẹ Nhàng Thư Giãn Cafe Piano Sâu Lắ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83696" y="847508"/>
            <a:ext cx="406400" cy="406400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2457767" y="3601406"/>
            <a:ext cx="1616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chemeClr val="accent3">
                    <a:lumMod val="75000"/>
                  </a:schemeClr>
                </a:solidFill>
                <a:latin typeface="UTM Isadora" pitchFamily="18" charset="0"/>
              </a:rPr>
              <a:t>Trang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UTM Isadora" pitchFamily="18" charset="0"/>
              </a:rPr>
              <a:t> 25,26</a:t>
            </a:r>
            <a:endParaRPr lang="en-US" sz="2000" dirty="0">
              <a:solidFill>
                <a:schemeClr val="accent3">
                  <a:lumMod val="75000"/>
                </a:schemeClr>
              </a:solidFill>
              <a:latin typeface="UTM Isadora" pitchFamily="18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750" numSld="3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26" grpId="0"/>
      <p:bldP spid="3" grpId="0"/>
      <p:bldP spid="6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>
            <a:spLocks noGrp="1"/>
          </p:cNvSpPr>
          <p:nvPr>
            <p:ph type="ctrTitle"/>
          </p:nvPr>
        </p:nvSpPr>
        <p:spPr>
          <a:xfrm>
            <a:off x="1632505" y="1874831"/>
            <a:ext cx="5846626" cy="10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Khám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phá</a:t>
            </a:r>
            <a:endParaRPr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grpSp>
        <p:nvGrpSpPr>
          <p:cNvPr id="228" name="Google Shape;228;p30"/>
          <p:cNvGrpSpPr/>
          <p:nvPr/>
        </p:nvGrpSpPr>
        <p:grpSpPr>
          <a:xfrm>
            <a:off x="6464585" y="-43921"/>
            <a:ext cx="3774524" cy="1979829"/>
            <a:chOff x="6797960" y="203729"/>
            <a:chExt cx="3774524" cy="1979829"/>
          </a:xfrm>
        </p:grpSpPr>
        <p:sp>
          <p:nvSpPr>
            <p:cNvPr id="229" name="Google Shape;229;p30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0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0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0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0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0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" name="Google Shape;235;p30"/>
          <p:cNvGrpSpPr/>
          <p:nvPr/>
        </p:nvGrpSpPr>
        <p:grpSpPr>
          <a:xfrm>
            <a:off x="-1304902" y="1221490"/>
            <a:ext cx="3393304" cy="1796989"/>
            <a:chOff x="-1085827" y="927365"/>
            <a:chExt cx="3393304" cy="1796989"/>
          </a:xfrm>
        </p:grpSpPr>
        <p:sp>
          <p:nvSpPr>
            <p:cNvPr id="236" name="Google Shape;236;p30"/>
            <p:cNvSpPr/>
            <p:nvPr/>
          </p:nvSpPr>
          <p:spPr>
            <a:xfrm>
              <a:off x="1640153" y="2041303"/>
              <a:ext cx="667323" cy="530732"/>
            </a:xfrm>
            <a:custGeom>
              <a:avLst/>
              <a:gdLst/>
              <a:ahLst/>
              <a:cxnLst/>
              <a:rect l="l" t="t" r="r" b="b"/>
              <a:pathLst>
                <a:path w="14256" h="11338" extrusionOk="0">
                  <a:moveTo>
                    <a:pt x="1603" y="911"/>
                  </a:moveTo>
                  <a:cubicBezTo>
                    <a:pt x="6724" y="2124"/>
                    <a:pt x="11045" y="5533"/>
                    <a:pt x="13436" y="10223"/>
                  </a:cubicBezTo>
                  <a:lnTo>
                    <a:pt x="13436" y="10223"/>
                  </a:lnTo>
                  <a:cubicBezTo>
                    <a:pt x="8967" y="7650"/>
                    <a:pt x="3720" y="5802"/>
                    <a:pt x="916" y="1316"/>
                  </a:cubicBezTo>
                  <a:lnTo>
                    <a:pt x="916" y="1316"/>
                  </a:lnTo>
                  <a:cubicBezTo>
                    <a:pt x="3180" y="2506"/>
                    <a:pt x="5235" y="4056"/>
                    <a:pt x="7012" y="5908"/>
                  </a:cubicBezTo>
                  <a:cubicBezTo>
                    <a:pt x="7028" y="5924"/>
                    <a:pt x="7045" y="5931"/>
                    <a:pt x="7062" y="5931"/>
                  </a:cubicBezTo>
                  <a:cubicBezTo>
                    <a:pt x="7210" y="5931"/>
                    <a:pt x="7383" y="5405"/>
                    <a:pt x="7234" y="5256"/>
                  </a:cubicBezTo>
                  <a:cubicBezTo>
                    <a:pt x="5583" y="3536"/>
                    <a:pt x="3685" y="2072"/>
                    <a:pt x="1603" y="911"/>
                  </a:cubicBezTo>
                  <a:close/>
                  <a:moveTo>
                    <a:pt x="685" y="1"/>
                  </a:moveTo>
                  <a:cubicBezTo>
                    <a:pt x="578" y="1"/>
                    <a:pt x="493" y="151"/>
                    <a:pt x="457" y="312"/>
                  </a:cubicBezTo>
                  <a:lnTo>
                    <a:pt x="457" y="312"/>
                  </a:lnTo>
                  <a:cubicBezTo>
                    <a:pt x="396" y="283"/>
                    <a:pt x="336" y="253"/>
                    <a:pt x="275" y="224"/>
                  </a:cubicBezTo>
                  <a:cubicBezTo>
                    <a:pt x="260" y="217"/>
                    <a:pt x="246" y="214"/>
                    <a:pt x="233" y="214"/>
                  </a:cubicBezTo>
                  <a:cubicBezTo>
                    <a:pt x="58" y="214"/>
                    <a:pt x="1" y="759"/>
                    <a:pt x="39" y="862"/>
                  </a:cubicBezTo>
                  <a:cubicBezTo>
                    <a:pt x="2812" y="6421"/>
                    <a:pt x="8967" y="8292"/>
                    <a:pt x="13943" y="11314"/>
                  </a:cubicBezTo>
                  <a:cubicBezTo>
                    <a:pt x="13968" y="11330"/>
                    <a:pt x="13992" y="11338"/>
                    <a:pt x="14014" y="11338"/>
                  </a:cubicBezTo>
                  <a:cubicBezTo>
                    <a:pt x="14195" y="11338"/>
                    <a:pt x="14256" y="10829"/>
                    <a:pt x="14206" y="10718"/>
                  </a:cubicBezTo>
                  <a:cubicBezTo>
                    <a:pt x="11794" y="5090"/>
                    <a:pt x="6721" y="1070"/>
                    <a:pt x="705" y="3"/>
                  </a:cubicBezTo>
                  <a:cubicBezTo>
                    <a:pt x="698" y="1"/>
                    <a:pt x="691" y="1"/>
                    <a:pt x="6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0"/>
            <p:cNvSpPr/>
            <p:nvPr/>
          </p:nvSpPr>
          <p:spPr>
            <a:xfrm>
              <a:off x="1638983" y="1763579"/>
              <a:ext cx="393391" cy="313159"/>
            </a:xfrm>
            <a:custGeom>
              <a:avLst/>
              <a:gdLst/>
              <a:ahLst/>
              <a:cxnLst/>
              <a:rect l="l" t="t" r="r" b="b"/>
              <a:pathLst>
                <a:path w="8404" h="6690" extrusionOk="0">
                  <a:moveTo>
                    <a:pt x="7516" y="771"/>
                  </a:moveTo>
                  <a:cubicBezTo>
                    <a:pt x="5923" y="3064"/>
                    <a:pt x="3563" y="5032"/>
                    <a:pt x="875" y="5846"/>
                  </a:cubicBezTo>
                  <a:lnTo>
                    <a:pt x="875" y="5846"/>
                  </a:lnTo>
                  <a:cubicBezTo>
                    <a:pt x="1056" y="3841"/>
                    <a:pt x="1631" y="1930"/>
                    <a:pt x="3863" y="1375"/>
                  </a:cubicBezTo>
                  <a:cubicBezTo>
                    <a:pt x="5039" y="1075"/>
                    <a:pt x="6299" y="952"/>
                    <a:pt x="7516" y="771"/>
                  </a:cubicBezTo>
                  <a:close/>
                  <a:moveTo>
                    <a:pt x="8153" y="0"/>
                  </a:moveTo>
                  <a:cubicBezTo>
                    <a:pt x="8142" y="0"/>
                    <a:pt x="8130" y="1"/>
                    <a:pt x="8118" y="3"/>
                  </a:cubicBezTo>
                  <a:cubicBezTo>
                    <a:pt x="6191" y="308"/>
                    <a:pt x="3544" y="238"/>
                    <a:pt x="2005" y="1611"/>
                  </a:cubicBezTo>
                  <a:cubicBezTo>
                    <a:pt x="753" y="2723"/>
                    <a:pt x="514" y="4388"/>
                    <a:pt x="397" y="5978"/>
                  </a:cubicBezTo>
                  <a:lnTo>
                    <a:pt x="397" y="5978"/>
                  </a:lnTo>
                  <a:cubicBezTo>
                    <a:pt x="379" y="5982"/>
                    <a:pt x="360" y="5987"/>
                    <a:pt x="342" y="5991"/>
                  </a:cubicBezTo>
                  <a:cubicBezTo>
                    <a:pt x="64" y="6057"/>
                    <a:pt x="1" y="6689"/>
                    <a:pt x="259" y="6689"/>
                  </a:cubicBezTo>
                  <a:cubicBezTo>
                    <a:pt x="272" y="6689"/>
                    <a:pt x="286" y="6687"/>
                    <a:pt x="300" y="6684"/>
                  </a:cubicBezTo>
                  <a:cubicBezTo>
                    <a:pt x="354" y="6671"/>
                    <a:pt x="408" y="6658"/>
                    <a:pt x="461" y="6644"/>
                  </a:cubicBezTo>
                  <a:lnTo>
                    <a:pt x="461" y="6644"/>
                  </a:lnTo>
                  <a:cubicBezTo>
                    <a:pt x="483" y="6657"/>
                    <a:pt x="507" y="6662"/>
                    <a:pt x="532" y="6662"/>
                  </a:cubicBezTo>
                  <a:cubicBezTo>
                    <a:pt x="591" y="6662"/>
                    <a:pt x="657" y="6631"/>
                    <a:pt x="713" y="6577"/>
                  </a:cubicBezTo>
                  <a:lnTo>
                    <a:pt x="713" y="6577"/>
                  </a:lnTo>
                  <a:cubicBezTo>
                    <a:pt x="3863" y="5688"/>
                    <a:pt x="6556" y="3308"/>
                    <a:pt x="8257" y="571"/>
                  </a:cubicBezTo>
                  <a:cubicBezTo>
                    <a:pt x="8337" y="438"/>
                    <a:pt x="8403" y="0"/>
                    <a:pt x="81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0"/>
            <p:cNvSpPr/>
            <p:nvPr/>
          </p:nvSpPr>
          <p:spPr>
            <a:xfrm>
              <a:off x="1178419" y="1874097"/>
              <a:ext cx="399008" cy="850257"/>
            </a:xfrm>
            <a:custGeom>
              <a:avLst/>
              <a:gdLst/>
              <a:ahLst/>
              <a:cxnLst/>
              <a:rect l="l" t="t" r="r" b="b"/>
              <a:pathLst>
                <a:path w="8524" h="18164" extrusionOk="0">
                  <a:moveTo>
                    <a:pt x="1697" y="1483"/>
                  </a:moveTo>
                  <a:cubicBezTo>
                    <a:pt x="3308" y="3226"/>
                    <a:pt x="4699" y="5173"/>
                    <a:pt x="5592" y="7401"/>
                  </a:cubicBezTo>
                  <a:cubicBezTo>
                    <a:pt x="6133" y="8745"/>
                    <a:pt x="6480" y="10173"/>
                    <a:pt x="6604" y="11628"/>
                  </a:cubicBezTo>
                  <a:cubicBezTo>
                    <a:pt x="6646" y="12252"/>
                    <a:pt x="6577" y="16854"/>
                    <a:pt x="5745" y="16951"/>
                  </a:cubicBezTo>
                  <a:cubicBezTo>
                    <a:pt x="5720" y="16954"/>
                    <a:pt x="5696" y="16956"/>
                    <a:pt x="5672" y="16956"/>
                  </a:cubicBezTo>
                  <a:cubicBezTo>
                    <a:pt x="5014" y="16956"/>
                    <a:pt x="4683" y="15882"/>
                    <a:pt x="4442" y="15440"/>
                  </a:cubicBezTo>
                  <a:cubicBezTo>
                    <a:pt x="2876" y="12668"/>
                    <a:pt x="921" y="9965"/>
                    <a:pt x="921" y="6707"/>
                  </a:cubicBezTo>
                  <a:cubicBezTo>
                    <a:pt x="921" y="4915"/>
                    <a:pt x="1558" y="3236"/>
                    <a:pt x="1697" y="1483"/>
                  </a:cubicBezTo>
                  <a:close/>
                  <a:moveTo>
                    <a:pt x="1637" y="1"/>
                  </a:moveTo>
                  <a:cubicBezTo>
                    <a:pt x="1581" y="1"/>
                    <a:pt x="1494" y="189"/>
                    <a:pt x="1449" y="352"/>
                  </a:cubicBezTo>
                  <a:lnTo>
                    <a:pt x="1449" y="352"/>
                  </a:lnTo>
                  <a:cubicBezTo>
                    <a:pt x="1384" y="285"/>
                    <a:pt x="1319" y="217"/>
                    <a:pt x="1254" y="151"/>
                  </a:cubicBezTo>
                  <a:cubicBezTo>
                    <a:pt x="1247" y="144"/>
                    <a:pt x="1239" y="140"/>
                    <a:pt x="1230" y="140"/>
                  </a:cubicBezTo>
                  <a:cubicBezTo>
                    <a:pt x="1124" y="140"/>
                    <a:pt x="930" y="674"/>
                    <a:pt x="1046" y="802"/>
                  </a:cubicBezTo>
                  <a:cubicBezTo>
                    <a:pt x="1186" y="945"/>
                    <a:pt x="1326" y="1089"/>
                    <a:pt x="1463" y="1235"/>
                  </a:cubicBezTo>
                  <a:lnTo>
                    <a:pt x="1463" y="1235"/>
                  </a:lnTo>
                  <a:cubicBezTo>
                    <a:pt x="1504" y="3964"/>
                    <a:pt x="0" y="6342"/>
                    <a:pt x="769" y="9147"/>
                  </a:cubicBezTo>
                  <a:cubicBezTo>
                    <a:pt x="1628" y="12335"/>
                    <a:pt x="3777" y="15288"/>
                    <a:pt x="5371" y="18143"/>
                  </a:cubicBezTo>
                  <a:cubicBezTo>
                    <a:pt x="5380" y="18157"/>
                    <a:pt x="5390" y="18163"/>
                    <a:pt x="5401" y="18163"/>
                  </a:cubicBezTo>
                  <a:cubicBezTo>
                    <a:pt x="5456" y="18163"/>
                    <a:pt x="5525" y="18016"/>
                    <a:pt x="5537" y="18005"/>
                  </a:cubicBezTo>
                  <a:cubicBezTo>
                    <a:pt x="8524" y="11857"/>
                    <a:pt x="6101" y="5373"/>
                    <a:pt x="1720" y="641"/>
                  </a:cubicBezTo>
                  <a:lnTo>
                    <a:pt x="1720" y="641"/>
                  </a:lnTo>
                  <a:cubicBezTo>
                    <a:pt x="1715" y="460"/>
                    <a:pt x="1704" y="278"/>
                    <a:pt x="1683" y="95"/>
                  </a:cubicBezTo>
                  <a:cubicBezTo>
                    <a:pt x="1675" y="28"/>
                    <a:pt x="1658" y="1"/>
                    <a:pt x="16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0"/>
            <p:cNvSpPr/>
            <p:nvPr/>
          </p:nvSpPr>
          <p:spPr>
            <a:xfrm>
              <a:off x="1224995" y="1859446"/>
              <a:ext cx="125544" cy="461500"/>
            </a:xfrm>
            <a:custGeom>
              <a:avLst/>
              <a:gdLst/>
              <a:ahLst/>
              <a:cxnLst/>
              <a:rect l="l" t="t" r="r" b="b"/>
              <a:pathLst>
                <a:path w="2682" h="9859" extrusionOk="0">
                  <a:moveTo>
                    <a:pt x="291" y="1"/>
                  </a:moveTo>
                  <a:cubicBezTo>
                    <a:pt x="230" y="1"/>
                    <a:pt x="1" y="515"/>
                    <a:pt x="92" y="672"/>
                  </a:cubicBezTo>
                  <a:cubicBezTo>
                    <a:pt x="1825" y="3402"/>
                    <a:pt x="2158" y="6605"/>
                    <a:pt x="2421" y="9765"/>
                  </a:cubicBezTo>
                  <a:cubicBezTo>
                    <a:pt x="2427" y="9831"/>
                    <a:pt x="2440" y="9859"/>
                    <a:pt x="2459" y="9859"/>
                  </a:cubicBezTo>
                  <a:cubicBezTo>
                    <a:pt x="2533" y="9859"/>
                    <a:pt x="2682" y="9419"/>
                    <a:pt x="2671" y="9308"/>
                  </a:cubicBezTo>
                  <a:cubicBezTo>
                    <a:pt x="2407" y="6092"/>
                    <a:pt x="2075" y="2806"/>
                    <a:pt x="300" y="6"/>
                  </a:cubicBezTo>
                  <a:cubicBezTo>
                    <a:pt x="298" y="2"/>
                    <a:pt x="295" y="1"/>
                    <a:pt x="2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0"/>
            <p:cNvSpPr/>
            <p:nvPr/>
          </p:nvSpPr>
          <p:spPr>
            <a:xfrm>
              <a:off x="898589" y="1543853"/>
              <a:ext cx="978329" cy="243646"/>
            </a:xfrm>
            <a:custGeom>
              <a:avLst/>
              <a:gdLst/>
              <a:ahLst/>
              <a:cxnLst/>
              <a:rect l="l" t="t" r="r" b="b"/>
              <a:pathLst>
                <a:path w="20900" h="5205" extrusionOk="0">
                  <a:moveTo>
                    <a:pt x="6191" y="711"/>
                  </a:moveTo>
                  <a:cubicBezTo>
                    <a:pt x="7201" y="711"/>
                    <a:pt x="8213" y="885"/>
                    <a:pt x="9200" y="1079"/>
                  </a:cubicBezTo>
                  <a:cubicBezTo>
                    <a:pt x="12508" y="1723"/>
                    <a:pt x="15816" y="2464"/>
                    <a:pt x="19114" y="3169"/>
                  </a:cubicBezTo>
                  <a:lnTo>
                    <a:pt x="19114" y="3169"/>
                  </a:lnTo>
                  <a:cubicBezTo>
                    <a:pt x="16821" y="3798"/>
                    <a:pt x="14548" y="4445"/>
                    <a:pt x="12204" y="4445"/>
                  </a:cubicBezTo>
                  <a:cubicBezTo>
                    <a:pt x="11478" y="4445"/>
                    <a:pt x="10746" y="4383"/>
                    <a:pt x="10004" y="4239"/>
                  </a:cubicBezTo>
                  <a:cubicBezTo>
                    <a:pt x="7316" y="3709"/>
                    <a:pt x="4685" y="2899"/>
                    <a:pt x="2160" y="1836"/>
                  </a:cubicBezTo>
                  <a:lnTo>
                    <a:pt x="2160" y="1836"/>
                  </a:lnTo>
                  <a:cubicBezTo>
                    <a:pt x="2841" y="1540"/>
                    <a:pt x="3502" y="1190"/>
                    <a:pt x="4251" y="968"/>
                  </a:cubicBezTo>
                  <a:cubicBezTo>
                    <a:pt x="4892" y="783"/>
                    <a:pt x="5541" y="711"/>
                    <a:pt x="6191" y="711"/>
                  </a:cubicBezTo>
                  <a:close/>
                  <a:moveTo>
                    <a:pt x="6257" y="1"/>
                  </a:moveTo>
                  <a:cubicBezTo>
                    <a:pt x="5713" y="1"/>
                    <a:pt x="5171" y="51"/>
                    <a:pt x="4640" y="178"/>
                  </a:cubicBezTo>
                  <a:cubicBezTo>
                    <a:pt x="3459" y="459"/>
                    <a:pt x="2465" y="1130"/>
                    <a:pt x="1333" y="1476"/>
                  </a:cubicBezTo>
                  <a:lnTo>
                    <a:pt x="1333" y="1476"/>
                  </a:lnTo>
                  <a:cubicBezTo>
                    <a:pt x="1103" y="1374"/>
                    <a:pt x="875" y="1269"/>
                    <a:pt x="647" y="1162"/>
                  </a:cubicBezTo>
                  <a:cubicBezTo>
                    <a:pt x="634" y="1156"/>
                    <a:pt x="622" y="1153"/>
                    <a:pt x="609" y="1153"/>
                  </a:cubicBezTo>
                  <a:cubicBezTo>
                    <a:pt x="479" y="1153"/>
                    <a:pt x="357" y="1459"/>
                    <a:pt x="379" y="1672"/>
                  </a:cubicBezTo>
                  <a:lnTo>
                    <a:pt x="379" y="1672"/>
                  </a:lnTo>
                  <a:cubicBezTo>
                    <a:pt x="366" y="1673"/>
                    <a:pt x="354" y="1674"/>
                    <a:pt x="342" y="1675"/>
                  </a:cubicBezTo>
                  <a:cubicBezTo>
                    <a:pt x="125" y="1702"/>
                    <a:pt x="1" y="2369"/>
                    <a:pt x="257" y="2369"/>
                  </a:cubicBezTo>
                  <a:cubicBezTo>
                    <a:pt x="262" y="2369"/>
                    <a:pt x="268" y="2369"/>
                    <a:pt x="273" y="2368"/>
                  </a:cubicBezTo>
                  <a:cubicBezTo>
                    <a:pt x="604" y="2340"/>
                    <a:pt x="916" y="2276"/>
                    <a:pt x="1216" y="2188"/>
                  </a:cubicBezTo>
                  <a:lnTo>
                    <a:pt x="1216" y="2188"/>
                  </a:lnTo>
                  <a:cubicBezTo>
                    <a:pt x="4242" y="3528"/>
                    <a:pt x="7428" y="4585"/>
                    <a:pt x="10697" y="5085"/>
                  </a:cubicBezTo>
                  <a:cubicBezTo>
                    <a:pt x="11224" y="5168"/>
                    <a:pt x="11750" y="5205"/>
                    <a:pt x="12275" y="5205"/>
                  </a:cubicBezTo>
                  <a:cubicBezTo>
                    <a:pt x="15080" y="5205"/>
                    <a:pt x="17856" y="4152"/>
                    <a:pt x="20553" y="3463"/>
                  </a:cubicBezTo>
                  <a:cubicBezTo>
                    <a:pt x="20747" y="3421"/>
                    <a:pt x="20899" y="2825"/>
                    <a:pt x="20664" y="2770"/>
                  </a:cubicBezTo>
                  <a:cubicBezTo>
                    <a:pt x="16685" y="1924"/>
                    <a:pt x="12707" y="940"/>
                    <a:pt x="8701" y="247"/>
                  </a:cubicBezTo>
                  <a:cubicBezTo>
                    <a:pt x="7901" y="114"/>
                    <a:pt x="7077" y="1"/>
                    <a:pt x="6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0"/>
            <p:cNvSpPr/>
            <p:nvPr/>
          </p:nvSpPr>
          <p:spPr>
            <a:xfrm>
              <a:off x="892223" y="1600072"/>
              <a:ext cx="542153" cy="81637"/>
            </a:xfrm>
            <a:custGeom>
              <a:avLst/>
              <a:gdLst/>
              <a:ahLst/>
              <a:cxnLst/>
              <a:rect l="l" t="t" r="r" b="b"/>
              <a:pathLst>
                <a:path w="11582" h="1744" extrusionOk="0">
                  <a:moveTo>
                    <a:pt x="362" y="1"/>
                  </a:moveTo>
                  <a:cubicBezTo>
                    <a:pt x="150" y="1"/>
                    <a:pt x="0" y="642"/>
                    <a:pt x="229" y="696"/>
                  </a:cubicBezTo>
                  <a:cubicBezTo>
                    <a:pt x="3268" y="1397"/>
                    <a:pt x="6376" y="1743"/>
                    <a:pt x="9486" y="1743"/>
                  </a:cubicBezTo>
                  <a:cubicBezTo>
                    <a:pt x="10065" y="1743"/>
                    <a:pt x="10643" y="1732"/>
                    <a:pt x="11221" y="1708"/>
                  </a:cubicBezTo>
                  <a:cubicBezTo>
                    <a:pt x="11471" y="1694"/>
                    <a:pt x="11582" y="1015"/>
                    <a:pt x="11374" y="1015"/>
                  </a:cubicBezTo>
                  <a:cubicBezTo>
                    <a:pt x="10796" y="1038"/>
                    <a:pt x="10217" y="1050"/>
                    <a:pt x="9639" y="1050"/>
                  </a:cubicBezTo>
                  <a:cubicBezTo>
                    <a:pt x="6528" y="1050"/>
                    <a:pt x="3420" y="704"/>
                    <a:pt x="381" y="3"/>
                  </a:cubicBezTo>
                  <a:cubicBezTo>
                    <a:pt x="375" y="1"/>
                    <a:pt x="368" y="1"/>
                    <a:pt x="3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0"/>
            <p:cNvSpPr/>
            <p:nvPr/>
          </p:nvSpPr>
          <p:spPr>
            <a:xfrm>
              <a:off x="-1085827" y="1164177"/>
              <a:ext cx="2764833" cy="894773"/>
            </a:xfrm>
            <a:custGeom>
              <a:avLst/>
              <a:gdLst/>
              <a:ahLst/>
              <a:cxnLst/>
              <a:rect l="l" t="t" r="r" b="b"/>
              <a:pathLst>
                <a:path w="59065" h="19115" extrusionOk="0">
                  <a:moveTo>
                    <a:pt x="5289" y="0"/>
                  </a:moveTo>
                  <a:cubicBezTo>
                    <a:pt x="3658" y="0"/>
                    <a:pt x="2027" y="34"/>
                    <a:pt x="401" y="69"/>
                  </a:cubicBezTo>
                  <a:cubicBezTo>
                    <a:pt x="72" y="69"/>
                    <a:pt x="1" y="762"/>
                    <a:pt x="363" y="762"/>
                  </a:cubicBezTo>
                  <a:cubicBezTo>
                    <a:pt x="366" y="762"/>
                    <a:pt x="370" y="762"/>
                    <a:pt x="374" y="762"/>
                  </a:cubicBezTo>
                  <a:cubicBezTo>
                    <a:pt x="1869" y="729"/>
                    <a:pt x="3364" y="701"/>
                    <a:pt x="4857" y="701"/>
                  </a:cubicBezTo>
                  <a:cubicBezTo>
                    <a:pt x="9062" y="701"/>
                    <a:pt x="13245" y="923"/>
                    <a:pt x="17368" y="1885"/>
                  </a:cubicBezTo>
                  <a:cubicBezTo>
                    <a:pt x="22650" y="3104"/>
                    <a:pt x="27917" y="4588"/>
                    <a:pt x="33101" y="6112"/>
                  </a:cubicBezTo>
                  <a:cubicBezTo>
                    <a:pt x="38078" y="7568"/>
                    <a:pt x="44163" y="10049"/>
                    <a:pt x="47837" y="13834"/>
                  </a:cubicBezTo>
                  <a:cubicBezTo>
                    <a:pt x="50942" y="17036"/>
                    <a:pt x="54047" y="19115"/>
                    <a:pt x="58676" y="19115"/>
                  </a:cubicBezTo>
                  <a:cubicBezTo>
                    <a:pt x="58995" y="19115"/>
                    <a:pt x="59065" y="18422"/>
                    <a:pt x="58690" y="18422"/>
                  </a:cubicBezTo>
                  <a:lnTo>
                    <a:pt x="58704" y="18408"/>
                  </a:lnTo>
                  <a:cubicBezTo>
                    <a:pt x="55863" y="18408"/>
                    <a:pt x="53104" y="17618"/>
                    <a:pt x="50831" y="15871"/>
                  </a:cubicBezTo>
                  <a:cubicBezTo>
                    <a:pt x="48876" y="14374"/>
                    <a:pt x="47545" y="12364"/>
                    <a:pt x="45452" y="11020"/>
                  </a:cubicBezTo>
                  <a:cubicBezTo>
                    <a:pt x="41238" y="8303"/>
                    <a:pt x="36525" y="6320"/>
                    <a:pt x="31715" y="4990"/>
                  </a:cubicBezTo>
                  <a:cubicBezTo>
                    <a:pt x="26572" y="3576"/>
                    <a:pt x="21416" y="1954"/>
                    <a:pt x="16190" y="900"/>
                  </a:cubicBezTo>
                  <a:cubicBezTo>
                    <a:pt x="12596" y="172"/>
                    <a:pt x="8942" y="0"/>
                    <a:pt x="52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0"/>
            <p:cNvSpPr/>
            <p:nvPr/>
          </p:nvSpPr>
          <p:spPr>
            <a:xfrm>
              <a:off x="430302" y="1419947"/>
              <a:ext cx="671162" cy="794927"/>
            </a:xfrm>
            <a:custGeom>
              <a:avLst/>
              <a:gdLst/>
              <a:ahLst/>
              <a:cxnLst/>
              <a:rect l="l" t="t" r="r" b="b"/>
              <a:pathLst>
                <a:path w="14338" h="16982" extrusionOk="0">
                  <a:moveTo>
                    <a:pt x="1344" y="1589"/>
                  </a:moveTo>
                  <a:lnTo>
                    <a:pt x="1344" y="1589"/>
                  </a:lnTo>
                  <a:cubicBezTo>
                    <a:pt x="4008" y="3433"/>
                    <a:pt x="7021" y="4478"/>
                    <a:pt x="9348" y="6997"/>
                  </a:cubicBezTo>
                  <a:cubicBezTo>
                    <a:pt x="11696" y="9564"/>
                    <a:pt x="13299" y="12731"/>
                    <a:pt x="13957" y="16152"/>
                  </a:cubicBezTo>
                  <a:lnTo>
                    <a:pt x="13957" y="16152"/>
                  </a:lnTo>
                  <a:cubicBezTo>
                    <a:pt x="7694" y="13533"/>
                    <a:pt x="3031" y="8136"/>
                    <a:pt x="1344" y="1589"/>
                  </a:cubicBezTo>
                  <a:close/>
                  <a:moveTo>
                    <a:pt x="302" y="1"/>
                  </a:moveTo>
                  <a:cubicBezTo>
                    <a:pt x="196" y="1"/>
                    <a:pt x="0" y="559"/>
                    <a:pt x="116" y="662"/>
                  </a:cubicBezTo>
                  <a:lnTo>
                    <a:pt x="130" y="662"/>
                  </a:lnTo>
                  <a:cubicBezTo>
                    <a:pt x="382" y="876"/>
                    <a:pt x="639" y="1078"/>
                    <a:pt x="900" y="1271"/>
                  </a:cubicBezTo>
                  <a:lnTo>
                    <a:pt x="900" y="1271"/>
                  </a:lnTo>
                  <a:cubicBezTo>
                    <a:pt x="2419" y="8385"/>
                    <a:pt x="7365" y="14272"/>
                    <a:pt x="14131" y="16978"/>
                  </a:cubicBezTo>
                  <a:cubicBezTo>
                    <a:pt x="14137" y="16980"/>
                    <a:pt x="14143" y="16981"/>
                    <a:pt x="14148" y="16981"/>
                  </a:cubicBezTo>
                  <a:cubicBezTo>
                    <a:pt x="14275" y="16981"/>
                    <a:pt x="14338" y="16420"/>
                    <a:pt x="14325" y="16340"/>
                  </a:cubicBezTo>
                  <a:cubicBezTo>
                    <a:pt x="13798" y="12847"/>
                    <a:pt x="12301" y="9576"/>
                    <a:pt x="10028" y="6886"/>
                  </a:cubicBezTo>
                  <a:cubicBezTo>
                    <a:pt x="9002" y="5680"/>
                    <a:pt x="7837" y="4613"/>
                    <a:pt x="6534" y="3712"/>
                  </a:cubicBezTo>
                  <a:cubicBezTo>
                    <a:pt x="4823" y="2515"/>
                    <a:pt x="2833" y="1804"/>
                    <a:pt x="1117" y="615"/>
                  </a:cubicBezTo>
                  <a:lnTo>
                    <a:pt x="1117" y="615"/>
                  </a:lnTo>
                  <a:cubicBezTo>
                    <a:pt x="1102" y="543"/>
                    <a:pt x="1087" y="471"/>
                    <a:pt x="1073" y="399"/>
                  </a:cubicBezTo>
                  <a:cubicBezTo>
                    <a:pt x="1069" y="379"/>
                    <a:pt x="1063" y="369"/>
                    <a:pt x="1054" y="369"/>
                  </a:cubicBezTo>
                  <a:cubicBezTo>
                    <a:pt x="1032" y="369"/>
                    <a:pt x="996" y="426"/>
                    <a:pt x="960" y="505"/>
                  </a:cubicBezTo>
                  <a:lnTo>
                    <a:pt x="960" y="505"/>
                  </a:lnTo>
                  <a:cubicBezTo>
                    <a:pt x="743" y="349"/>
                    <a:pt x="531" y="185"/>
                    <a:pt x="324" y="11"/>
                  </a:cubicBezTo>
                  <a:cubicBezTo>
                    <a:pt x="317" y="4"/>
                    <a:pt x="310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0"/>
            <p:cNvSpPr/>
            <p:nvPr/>
          </p:nvSpPr>
          <p:spPr>
            <a:xfrm>
              <a:off x="433017" y="1422381"/>
              <a:ext cx="394983" cy="490428"/>
            </a:xfrm>
            <a:custGeom>
              <a:avLst/>
              <a:gdLst/>
              <a:ahLst/>
              <a:cxnLst/>
              <a:rect l="l" t="t" r="r" b="b"/>
              <a:pathLst>
                <a:path w="8438" h="10477" extrusionOk="0">
                  <a:moveTo>
                    <a:pt x="309" y="1"/>
                  </a:moveTo>
                  <a:cubicBezTo>
                    <a:pt x="200" y="1"/>
                    <a:pt x="0" y="526"/>
                    <a:pt x="128" y="666"/>
                  </a:cubicBezTo>
                  <a:cubicBezTo>
                    <a:pt x="2872" y="3812"/>
                    <a:pt x="5936" y="6890"/>
                    <a:pt x="8126" y="10466"/>
                  </a:cubicBezTo>
                  <a:cubicBezTo>
                    <a:pt x="8131" y="10474"/>
                    <a:pt x="8137" y="10477"/>
                    <a:pt x="8145" y="10477"/>
                  </a:cubicBezTo>
                  <a:cubicBezTo>
                    <a:pt x="8231" y="10477"/>
                    <a:pt x="8437" y="9968"/>
                    <a:pt x="8348" y="9815"/>
                  </a:cubicBezTo>
                  <a:cubicBezTo>
                    <a:pt x="6144" y="6238"/>
                    <a:pt x="3080" y="3161"/>
                    <a:pt x="336" y="14"/>
                  </a:cubicBezTo>
                  <a:cubicBezTo>
                    <a:pt x="328" y="5"/>
                    <a:pt x="318" y="1"/>
                    <a:pt x="3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0"/>
            <p:cNvSpPr/>
            <p:nvPr/>
          </p:nvSpPr>
          <p:spPr>
            <a:xfrm>
              <a:off x="112462" y="1082306"/>
              <a:ext cx="984133" cy="314095"/>
            </a:xfrm>
            <a:custGeom>
              <a:avLst/>
              <a:gdLst/>
              <a:ahLst/>
              <a:cxnLst/>
              <a:rect l="l" t="t" r="r" b="b"/>
              <a:pathLst>
                <a:path w="21024" h="6710" extrusionOk="0">
                  <a:moveTo>
                    <a:pt x="9837" y="700"/>
                  </a:moveTo>
                  <a:cubicBezTo>
                    <a:pt x="10284" y="700"/>
                    <a:pt x="10735" y="725"/>
                    <a:pt x="11190" y="778"/>
                  </a:cubicBezTo>
                  <a:cubicBezTo>
                    <a:pt x="13676" y="1066"/>
                    <a:pt x="16031" y="1888"/>
                    <a:pt x="18482" y="1992"/>
                  </a:cubicBezTo>
                  <a:lnTo>
                    <a:pt x="18482" y="1992"/>
                  </a:lnTo>
                  <a:cubicBezTo>
                    <a:pt x="14164" y="3682"/>
                    <a:pt x="9737" y="6016"/>
                    <a:pt x="5215" y="6016"/>
                  </a:cubicBezTo>
                  <a:cubicBezTo>
                    <a:pt x="3745" y="6016"/>
                    <a:pt x="2264" y="5769"/>
                    <a:pt x="774" y="5173"/>
                  </a:cubicBezTo>
                  <a:lnTo>
                    <a:pt x="774" y="5173"/>
                  </a:lnTo>
                  <a:cubicBezTo>
                    <a:pt x="3008" y="2343"/>
                    <a:pt x="6277" y="700"/>
                    <a:pt x="9837" y="700"/>
                  </a:cubicBezTo>
                  <a:close/>
                  <a:moveTo>
                    <a:pt x="9808" y="0"/>
                  </a:moveTo>
                  <a:cubicBezTo>
                    <a:pt x="9489" y="0"/>
                    <a:pt x="9169" y="14"/>
                    <a:pt x="8847" y="43"/>
                  </a:cubicBezTo>
                  <a:cubicBezTo>
                    <a:pt x="5451" y="348"/>
                    <a:pt x="2484" y="2192"/>
                    <a:pt x="461" y="4895"/>
                  </a:cubicBezTo>
                  <a:cubicBezTo>
                    <a:pt x="438" y="4922"/>
                    <a:pt x="420" y="4966"/>
                    <a:pt x="406" y="5019"/>
                  </a:cubicBezTo>
                  <a:lnTo>
                    <a:pt x="406" y="5019"/>
                  </a:lnTo>
                  <a:cubicBezTo>
                    <a:pt x="397" y="5014"/>
                    <a:pt x="387" y="5010"/>
                    <a:pt x="377" y="5006"/>
                  </a:cubicBezTo>
                  <a:cubicBezTo>
                    <a:pt x="368" y="5003"/>
                    <a:pt x="360" y="5001"/>
                    <a:pt x="351" y="5001"/>
                  </a:cubicBezTo>
                  <a:cubicBezTo>
                    <a:pt x="178" y="5001"/>
                    <a:pt x="0" y="5607"/>
                    <a:pt x="211" y="5699"/>
                  </a:cubicBezTo>
                  <a:cubicBezTo>
                    <a:pt x="1842" y="6417"/>
                    <a:pt x="3462" y="6709"/>
                    <a:pt x="5072" y="6709"/>
                  </a:cubicBezTo>
                  <a:cubicBezTo>
                    <a:pt x="10424" y="6709"/>
                    <a:pt x="15650" y="3472"/>
                    <a:pt x="20713" y="1873"/>
                  </a:cubicBezTo>
                  <a:cubicBezTo>
                    <a:pt x="20901" y="1806"/>
                    <a:pt x="21024" y="1178"/>
                    <a:pt x="20804" y="1178"/>
                  </a:cubicBezTo>
                  <a:cubicBezTo>
                    <a:pt x="20797" y="1178"/>
                    <a:pt x="20790" y="1179"/>
                    <a:pt x="20782" y="1180"/>
                  </a:cubicBezTo>
                  <a:cubicBezTo>
                    <a:pt x="20782" y="1180"/>
                    <a:pt x="20781" y="1180"/>
                    <a:pt x="20781" y="1180"/>
                  </a:cubicBezTo>
                  <a:lnTo>
                    <a:pt x="20781" y="1180"/>
                  </a:lnTo>
                  <a:lnTo>
                    <a:pt x="20782" y="1166"/>
                  </a:lnTo>
                  <a:lnTo>
                    <a:pt x="20782" y="1166"/>
                  </a:lnTo>
                  <a:cubicBezTo>
                    <a:pt x="20752" y="1176"/>
                    <a:pt x="20723" y="1185"/>
                    <a:pt x="20693" y="1195"/>
                  </a:cubicBezTo>
                  <a:lnTo>
                    <a:pt x="20693" y="1195"/>
                  </a:lnTo>
                  <a:cubicBezTo>
                    <a:pt x="20163" y="1280"/>
                    <a:pt x="19638" y="1316"/>
                    <a:pt x="19116" y="1316"/>
                  </a:cubicBezTo>
                  <a:cubicBezTo>
                    <a:pt x="15975" y="1316"/>
                    <a:pt x="12959" y="0"/>
                    <a:pt x="9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0"/>
            <p:cNvSpPr/>
            <p:nvPr/>
          </p:nvSpPr>
          <p:spPr>
            <a:xfrm>
              <a:off x="128377" y="1216604"/>
              <a:ext cx="577776" cy="132191"/>
            </a:xfrm>
            <a:custGeom>
              <a:avLst/>
              <a:gdLst/>
              <a:ahLst/>
              <a:cxnLst/>
              <a:rect l="l" t="t" r="r" b="b"/>
              <a:pathLst>
                <a:path w="12343" h="2824" extrusionOk="0">
                  <a:moveTo>
                    <a:pt x="12207" y="0"/>
                  </a:moveTo>
                  <a:cubicBezTo>
                    <a:pt x="12203" y="0"/>
                    <a:pt x="12199" y="1"/>
                    <a:pt x="12194" y="2"/>
                  </a:cubicBezTo>
                  <a:cubicBezTo>
                    <a:pt x="10337" y="557"/>
                    <a:pt x="8465" y="1042"/>
                    <a:pt x="6552" y="1430"/>
                  </a:cubicBezTo>
                  <a:cubicBezTo>
                    <a:pt x="5120" y="1714"/>
                    <a:pt x="3502" y="2140"/>
                    <a:pt x="1959" y="2140"/>
                  </a:cubicBezTo>
                  <a:cubicBezTo>
                    <a:pt x="1397" y="2140"/>
                    <a:pt x="844" y="2084"/>
                    <a:pt x="315" y="1943"/>
                  </a:cubicBezTo>
                  <a:cubicBezTo>
                    <a:pt x="310" y="1942"/>
                    <a:pt x="306" y="1941"/>
                    <a:pt x="301" y="1941"/>
                  </a:cubicBezTo>
                  <a:cubicBezTo>
                    <a:pt x="153" y="1941"/>
                    <a:pt x="1" y="2596"/>
                    <a:pt x="162" y="2636"/>
                  </a:cubicBezTo>
                  <a:cubicBezTo>
                    <a:pt x="677" y="2770"/>
                    <a:pt x="1207" y="2823"/>
                    <a:pt x="1742" y="2823"/>
                  </a:cubicBezTo>
                  <a:cubicBezTo>
                    <a:pt x="3096" y="2823"/>
                    <a:pt x="4489" y="2482"/>
                    <a:pt x="5790" y="2234"/>
                  </a:cubicBezTo>
                  <a:cubicBezTo>
                    <a:pt x="7925" y="1832"/>
                    <a:pt x="10032" y="1305"/>
                    <a:pt x="12097" y="681"/>
                  </a:cubicBezTo>
                  <a:cubicBezTo>
                    <a:pt x="12272" y="628"/>
                    <a:pt x="12342" y="0"/>
                    <a:pt x="122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0"/>
            <p:cNvSpPr/>
            <p:nvPr/>
          </p:nvSpPr>
          <p:spPr>
            <a:xfrm>
              <a:off x="-392618" y="1193246"/>
              <a:ext cx="695503" cy="993729"/>
            </a:xfrm>
            <a:custGeom>
              <a:avLst/>
              <a:gdLst/>
              <a:ahLst/>
              <a:cxnLst/>
              <a:rect l="l" t="t" r="r" b="b"/>
              <a:pathLst>
                <a:path w="14858" h="21229" extrusionOk="0">
                  <a:moveTo>
                    <a:pt x="3271" y="2718"/>
                  </a:moveTo>
                  <a:lnTo>
                    <a:pt x="3271" y="2718"/>
                  </a:lnTo>
                  <a:cubicBezTo>
                    <a:pt x="5790" y="4492"/>
                    <a:pt x="8127" y="6523"/>
                    <a:pt x="9948" y="9026"/>
                  </a:cubicBezTo>
                  <a:cubicBezTo>
                    <a:pt x="11237" y="10759"/>
                    <a:pt x="12193" y="12714"/>
                    <a:pt x="12789" y="14793"/>
                  </a:cubicBezTo>
                  <a:cubicBezTo>
                    <a:pt x="13053" y="15694"/>
                    <a:pt x="13219" y="16623"/>
                    <a:pt x="13302" y="17551"/>
                  </a:cubicBezTo>
                  <a:cubicBezTo>
                    <a:pt x="13385" y="18452"/>
                    <a:pt x="13358" y="19353"/>
                    <a:pt x="13247" y="20254"/>
                  </a:cubicBezTo>
                  <a:cubicBezTo>
                    <a:pt x="12817" y="20130"/>
                    <a:pt x="12443" y="19880"/>
                    <a:pt x="12165" y="19534"/>
                  </a:cubicBezTo>
                  <a:cubicBezTo>
                    <a:pt x="8852" y="17011"/>
                    <a:pt x="6205" y="13407"/>
                    <a:pt x="5110" y="9387"/>
                  </a:cubicBezTo>
                  <a:cubicBezTo>
                    <a:pt x="4597" y="7492"/>
                    <a:pt x="4220" y="5540"/>
                    <a:pt x="3455" y="3801"/>
                  </a:cubicBezTo>
                  <a:lnTo>
                    <a:pt x="3455" y="3801"/>
                  </a:lnTo>
                  <a:cubicBezTo>
                    <a:pt x="6279" y="6979"/>
                    <a:pt x="8426" y="10717"/>
                    <a:pt x="9753" y="14793"/>
                  </a:cubicBezTo>
                  <a:cubicBezTo>
                    <a:pt x="9761" y="14819"/>
                    <a:pt x="9772" y="14831"/>
                    <a:pt x="9785" y="14831"/>
                  </a:cubicBezTo>
                  <a:cubicBezTo>
                    <a:pt x="9867" y="14831"/>
                    <a:pt x="10037" y="14355"/>
                    <a:pt x="9989" y="14211"/>
                  </a:cubicBezTo>
                  <a:cubicBezTo>
                    <a:pt x="8600" y="9933"/>
                    <a:pt x="6303" y="6009"/>
                    <a:pt x="3271" y="2718"/>
                  </a:cubicBezTo>
                  <a:close/>
                  <a:moveTo>
                    <a:pt x="319" y="0"/>
                  </a:moveTo>
                  <a:cubicBezTo>
                    <a:pt x="229" y="0"/>
                    <a:pt x="0" y="601"/>
                    <a:pt x="175" y="695"/>
                  </a:cubicBezTo>
                  <a:cubicBezTo>
                    <a:pt x="277" y="758"/>
                    <a:pt x="379" y="821"/>
                    <a:pt x="481" y="884"/>
                  </a:cubicBezTo>
                  <a:lnTo>
                    <a:pt x="481" y="884"/>
                  </a:lnTo>
                  <a:lnTo>
                    <a:pt x="480" y="889"/>
                  </a:lnTo>
                  <a:cubicBezTo>
                    <a:pt x="519" y="918"/>
                    <a:pt x="557" y="946"/>
                    <a:pt x="595" y="975"/>
                  </a:cubicBezTo>
                  <a:lnTo>
                    <a:pt x="595" y="975"/>
                  </a:lnTo>
                  <a:cubicBezTo>
                    <a:pt x="947" y="1280"/>
                    <a:pt x="1292" y="1593"/>
                    <a:pt x="1629" y="1913"/>
                  </a:cubicBezTo>
                  <a:lnTo>
                    <a:pt x="1629" y="1913"/>
                  </a:lnTo>
                  <a:cubicBezTo>
                    <a:pt x="4185" y="4693"/>
                    <a:pt x="4188" y="8787"/>
                    <a:pt x="5609" y="12242"/>
                  </a:cubicBezTo>
                  <a:cubicBezTo>
                    <a:pt x="7120" y="15957"/>
                    <a:pt x="10169" y="18674"/>
                    <a:pt x="13163" y="21211"/>
                  </a:cubicBezTo>
                  <a:cubicBezTo>
                    <a:pt x="13177" y="21223"/>
                    <a:pt x="13191" y="21229"/>
                    <a:pt x="13204" y="21229"/>
                  </a:cubicBezTo>
                  <a:cubicBezTo>
                    <a:pt x="13308" y="21229"/>
                    <a:pt x="13385" y="20872"/>
                    <a:pt x="13385" y="20823"/>
                  </a:cubicBezTo>
                  <a:cubicBezTo>
                    <a:pt x="14858" y="11579"/>
                    <a:pt x="7922" y="4721"/>
                    <a:pt x="689" y="225"/>
                  </a:cubicBezTo>
                  <a:lnTo>
                    <a:pt x="689" y="225"/>
                  </a:lnTo>
                  <a:cubicBezTo>
                    <a:pt x="689" y="225"/>
                    <a:pt x="688" y="224"/>
                    <a:pt x="688" y="224"/>
                  </a:cubicBezTo>
                  <a:lnTo>
                    <a:pt x="688" y="224"/>
                  </a:lnTo>
                  <a:cubicBezTo>
                    <a:pt x="688" y="224"/>
                    <a:pt x="688" y="224"/>
                    <a:pt x="688" y="224"/>
                  </a:cubicBezTo>
                  <a:cubicBezTo>
                    <a:pt x="685" y="222"/>
                    <a:pt x="683" y="221"/>
                    <a:pt x="680" y="219"/>
                  </a:cubicBezTo>
                  <a:lnTo>
                    <a:pt x="680" y="219"/>
                  </a:lnTo>
                  <a:cubicBezTo>
                    <a:pt x="563" y="146"/>
                    <a:pt x="445" y="74"/>
                    <a:pt x="327" y="2"/>
                  </a:cubicBezTo>
                  <a:cubicBezTo>
                    <a:pt x="325" y="1"/>
                    <a:pt x="322" y="0"/>
                    <a:pt x="3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0"/>
            <p:cNvSpPr/>
            <p:nvPr/>
          </p:nvSpPr>
          <p:spPr>
            <a:xfrm>
              <a:off x="-375345" y="927365"/>
              <a:ext cx="800077" cy="322755"/>
            </a:xfrm>
            <a:custGeom>
              <a:avLst/>
              <a:gdLst/>
              <a:ahLst/>
              <a:cxnLst/>
              <a:rect l="l" t="t" r="r" b="b"/>
              <a:pathLst>
                <a:path w="17092" h="6895" extrusionOk="0">
                  <a:moveTo>
                    <a:pt x="10899" y="713"/>
                  </a:moveTo>
                  <a:cubicBezTo>
                    <a:pt x="12571" y="713"/>
                    <a:pt x="14206" y="1103"/>
                    <a:pt x="15870" y="1613"/>
                  </a:cubicBezTo>
                  <a:lnTo>
                    <a:pt x="15870" y="1613"/>
                  </a:lnTo>
                  <a:cubicBezTo>
                    <a:pt x="13537" y="2591"/>
                    <a:pt x="11401" y="3829"/>
                    <a:pt x="9149" y="5003"/>
                  </a:cubicBezTo>
                  <a:cubicBezTo>
                    <a:pt x="7502" y="5863"/>
                    <a:pt x="5802" y="6186"/>
                    <a:pt x="4067" y="6186"/>
                  </a:cubicBezTo>
                  <a:cubicBezTo>
                    <a:pt x="2889" y="6186"/>
                    <a:pt x="1695" y="6037"/>
                    <a:pt x="490" y="5807"/>
                  </a:cubicBezTo>
                  <a:lnTo>
                    <a:pt x="490" y="5807"/>
                  </a:lnTo>
                  <a:cubicBezTo>
                    <a:pt x="2711" y="3967"/>
                    <a:pt x="5020" y="2116"/>
                    <a:pt x="7804" y="1205"/>
                  </a:cubicBezTo>
                  <a:cubicBezTo>
                    <a:pt x="8858" y="857"/>
                    <a:pt x="9885" y="713"/>
                    <a:pt x="10899" y="713"/>
                  </a:cubicBezTo>
                  <a:close/>
                  <a:moveTo>
                    <a:pt x="11018" y="0"/>
                  </a:moveTo>
                  <a:cubicBezTo>
                    <a:pt x="10233" y="0"/>
                    <a:pt x="9440" y="87"/>
                    <a:pt x="8636" y="290"/>
                  </a:cubicBezTo>
                  <a:cubicBezTo>
                    <a:pt x="5365" y="1135"/>
                    <a:pt x="2689" y="3367"/>
                    <a:pt x="152" y="5488"/>
                  </a:cubicBezTo>
                  <a:cubicBezTo>
                    <a:pt x="7" y="5621"/>
                    <a:pt x="0" y="6171"/>
                    <a:pt x="48" y="6171"/>
                  </a:cubicBezTo>
                  <a:cubicBezTo>
                    <a:pt x="51" y="6171"/>
                    <a:pt x="53" y="6170"/>
                    <a:pt x="55" y="6167"/>
                  </a:cubicBezTo>
                  <a:cubicBezTo>
                    <a:pt x="123" y="6111"/>
                    <a:pt x="191" y="6055"/>
                    <a:pt x="258" y="5999"/>
                  </a:cubicBezTo>
                  <a:lnTo>
                    <a:pt x="258" y="5999"/>
                  </a:lnTo>
                  <a:cubicBezTo>
                    <a:pt x="191" y="6197"/>
                    <a:pt x="169" y="6469"/>
                    <a:pt x="263" y="6486"/>
                  </a:cubicBezTo>
                  <a:cubicBezTo>
                    <a:pt x="1505" y="6730"/>
                    <a:pt x="2756" y="6894"/>
                    <a:pt x="3995" y="6894"/>
                  </a:cubicBezTo>
                  <a:cubicBezTo>
                    <a:pt x="5507" y="6894"/>
                    <a:pt x="7002" y="6649"/>
                    <a:pt x="8442" y="6001"/>
                  </a:cubicBezTo>
                  <a:cubicBezTo>
                    <a:pt x="11297" y="4698"/>
                    <a:pt x="13834" y="2979"/>
                    <a:pt x="16814" y="1884"/>
                  </a:cubicBezTo>
                  <a:cubicBezTo>
                    <a:pt x="16939" y="1842"/>
                    <a:pt x="17092" y="1246"/>
                    <a:pt x="16939" y="1191"/>
                  </a:cubicBezTo>
                  <a:cubicBezTo>
                    <a:pt x="14977" y="564"/>
                    <a:pt x="13022" y="0"/>
                    <a:pt x="110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0"/>
            <p:cNvSpPr/>
            <p:nvPr/>
          </p:nvSpPr>
          <p:spPr>
            <a:xfrm>
              <a:off x="-378388" y="1027117"/>
              <a:ext cx="465011" cy="201283"/>
            </a:xfrm>
            <a:custGeom>
              <a:avLst/>
              <a:gdLst/>
              <a:ahLst/>
              <a:cxnLst/>
              <a:rect l="l" t="t" r="r" b="b"/>
              <a:pathLst>
                <a:path w="9934" h="4300" extrusionOk="0">
                  <a:moveTo>
                    <a:pt x="9846" y="1"/>
                  </a:moveTo>
                  <a:cubicBezTo>
                    <a:pt x="9844" y="1"/>
                    <a:pt x="9841" y="1"/>
                    <a:pt x="9838" y="3"/>
                  </a:cubicBezTo>
                  <a:cubicBezTo>
                    <a:pt x="8285" y="848"/>
                    <a:pt x="6677" y="1638"/>
                    <a:pt x="5055" y="2359"/>
                  </a:cubicBezTo>
                  <a:cubicBezTo>
                    <a:pt x="3917" y="2856"/>
                    <a:pt x="2576" y="3601"/>
                    <a:pt x="1285" y="3601"/>
                  </a:cubicBezTo>
                  <a:cubicBezTo>
                    <a:pt x="957" y="3601"/>
                    <a:pt x="632" y="3553"/>
                    <a:pt x="314" y="3440"/>
                  </a:cubicBezTo>
                  <a:cubicBezTo>
                    <a:pt x="311" y="3439"/>
                    <a:pt x="307" y="3438"/>
                    <a:pt x="303" y="3438"/>
                  </a:cubicBezTo>
                  <a:cubicBezTo>
                    <a:pt x="179" y="3438"/>
                    <a:pt x="0" y="4080"/>
                    <a:pt x="148" y="4133"/>
                  </a:cubicBezTo>
                  <a:cubicBezTo>
                    <a:pt x="476" y="4250"/>
                    <a:pt x="806" y="4299"/>
                    <a:pt x="1133" y="4299"/>
                  </a:cubicBezTo>
                  <a:cubicBezTo>
                    <a:pt x="2286" y="4299"/>
                    <a:pt x="3423" y="3689"/>
                    <a:pt x="4459" y="3246"/>
                  </a:cubicBezTo>
                  <a:cubicBezTo>
                    <a:pt x="6261" y="2484"/>
                    <a:pt x="8022" y="1611"/>
                    <a:pt x="9741" y="682"/>
                  </a:cubicBezTo>
                  <a:cubicBezTo>
                    <a:pt x="9915" y="601"/>
                    <a:pt x="9934" y="1"/>
                    <a:pt x="98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" name="Google Shape;250;p30"/>
          <p:cNvGrpSpPr/>
          <p:nvPr/>
        </p:nvGrpSpPr>
        <p:grpSpPr>
          <a:xfrm>
            <a:off x="4257372" y="3758929"/>
            <a:ext cx="3081549" cy="1994761"/>
            <a:chOff x="3476322" y="3871854"/>
            <a:chExt cx="3081549" cy="1994761"/>
          </a:xfrm>
        </p:grpSpPr>
        <p:sp>
          <p:nvSpPr>
            <p:cNvPr id="251" name="Google Shape;251;p30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0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0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0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0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0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0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0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0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0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0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0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0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0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0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0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0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" name="Google Shape;270;p30"/>
          <p:cNvGrpSpPr/>
          <p:nvPr/>
        </p:nvGrpSpPr>
        <p:grpSpPr>
          <a:xfrm>
            <a:off x="1010165" y="3920650"/>
            <a:ext cx="1748567" cy="1517857"/>
            <a:chOff x="972034" y="4038077"/>
            <a:chExt cx="1579697" cy="1371393"/>
          </a:xfrm>
        </p:grpSpPr>
        <p:sp>
          <p:nvSpPr>
            <p:cNvPr id="271" name="Google Shape;271;p30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0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0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274" name="Google Shape;274;p30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0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0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0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53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10165" y="2222088"/>
            <a:ext cx="2263713" cy="224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1713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id="{85237BD7-4051-4635-9843-F09952B3FC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521394"/>
            <a:ext cx="9144000" cy="1622106"/>
          </a:xfrm>
          <a:prstGeom prst="rect">
            <a:avLst/>
          </a:prstGeom>
        </p:spPr>
      </p:pic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463158" y="535496"/>
            <a:ext cx="3429000" cy="3429000"/>
          </a:xfrm>
          <a:prstGeom prst="rect">
            <a:avLst/>
          </a:prstGeom>
          <a:solidFill>
            <a:srgbClr val="61D6FF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extLst/>
        </p:spPr>
        <p:txBody>
          <a:bodyPr wrap="none" lIns="68580" tIns="34290" rIns="68580" bIns="3429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8" name="Text Box 32"/>
          <p:cNvSpPr txBox="1">
            <a:spLocks noChangeArrowheads="1"/>
          </p:cNvSpPr>
          <p:nvPr/>
        </p:nvSpPr>
        <p:spPr bwMode="auto">
          <a:xfrm>
            <a:off x="1756277" y="4251923"/>
            <a:ext cx="842763" cy="438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1dam</a:t>
            </a:r>
            <a:endParaRPr lang="en-US" sz="2400" b="1" dirty="0">
              <a:solidFill>
                <a:srgbClr val="0070C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ight Brace 2"/>
          <p:cNvSpPr/>
          <p:nvPr/>
        </p:nvSpPr>
        <p:spPr>
          <a:xfrm rot="5400000">
            <a:off x="2046461" y="2443025"/>
            <a:ext cx="262393" cy="3429000"/>
          </a:xfrm>
          <a:prstGeom prst="rightBrace">
            <a:avLst>
              <a:gd name="adj1" fmla="val 90151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4561547" y="367655"/>
            <a:ext cx="4554143" cy="2274072"/>
            <a:chOff x="4462635" y="930304"/>
            <a:chExt cx="4554143" cy="2274072"/>
          </a:xfrm>
        </p:grpSpPr>
        <p:pic>
          <p:nvPicPr>
            <p:cNvPr id="29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4462635" y="930304"/>
              <a:ext cx="4554143" cy="2274072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4623185" y="1158302"/>
              <a:ext cx="408166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Bác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nông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dân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muốn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mở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rộng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nơi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vui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chơi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chú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chó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nên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bác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dùng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mảnh</a:t>
              </a:r>
              <a:r>
                <a:rPr lang="en-US" sz="1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đất</a:t>
              </a:r>
              <a:r>
                <a:rPr lang="en-US" sz="1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1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vuông</a:t>
              </a:r>
              <a:r>
                <a:rPr lang="en-US" sz="1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1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mình</a:t>
              </a:r>
              <a:r>
                <a:rPr lang="en-US" sz="1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1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cạnh</a:t>
              </a:r>
              <a:r>
                <a:rPr lang="en-US" sz="1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dài</a:t>
              </a:r>
              <a:r>
                <a:rPr lang="en-US" sz="1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1dam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xây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dựng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Vậy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diện</a:t>
              </a:r>
              <a:r>
                <a:rPr lang="en-US" sz="1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tích</a:t>
              </a:r>
              <a:r>
                <a:rPr lang="en-US" sz="1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1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mảnh</a:t>
              </a:r>
              <a:r>
                <a:rPr lang="en-US" sz="1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đất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này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bao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1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78"/>
              <p:cNvSpPr txBox="1">
                <a:spLocks noChangeArrowheads="1"/>
              </p:cNvSpPr>
              <p:nvPr/>
            </p:nvSpPr>
            <p:spPr bwMode="auto">
              <a:xfrm>
                <a:off x="3979726" y="481784"/>
                <a:ext cx="5015299" cy="19389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000" b="1" dirty="0" err="1" smtClean="0">
                    <a:latin typeface="HP001 4 hàng" panose="020B0603050302020204" pitchFamily="34" charset="0"/>
                  </a:rPr>
                  <a:t>Diện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tích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mảnh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đất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hình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vuông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có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cạnh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dài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1 dam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là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: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sz="2000" b="1" dirty="0" smtClean="0">
                    <a:latin typeface="HP001 4 hàng" panose="020B0603050302020204" pitchFamily="34" charset="0"/>
                  </a:rPr>
                  <a:t>        1 dam </a:t>
                </a:r>
                <a14:m>
                  <m:oMath xmlns:m="http://schemas.openxmlformats.org/officeDocument/2006/math">
                    <m:r>
                      <a:rPr lang="en-US" sz="1800" b="1" i="1" smtClean="0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2000" b="1" dirty="0" smtClean="0">
                    <a:latin typeface="HP001 4 hàng" panose="020B0603050302020204" pitchFamily="34" charset="0"/>
                  </a:rPr>
                  <a:t> 1 dam </a:t>
                </a:r>
                <a14:m>
                  <m:oMath xmlns:m="http://schemas.openxmlformats.org/officeDocument/2006/math">
                    <m:r>
                      <a:rPr lang="en-US" sz="1800" b="1" i="1" smtClean="0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2000" b="1" dirty="0" smtClean="0">
                    <a:latin typeface="HP001 4 hàng" panose="020B0603050302020204" pitchFamily="34" charset="0"/>
                  </a:rPr>
                  <a:t> 1 dam</a:t>
                </a:r>
                <a:r>
                  <a:rPr lang="en-US" sz="2000" b="1" baseline="30000" dirty="0" smtClean="0">
                    <a:latin typeface="HP001 4 hàng" panose="020B0603050302020204" pitchFamily="34" charset="0"/>
                  </a:rPr>
                  <a:t>2</a:t>
                </a:r>
                <a:endParaRPr lang="en-US" sz="2000" b="1" dirty="0" smtClean="0">
                  <a:latin typeface="HP001 4 hàng" panose="020B0603050302020204" pitchFamily="34" charset="0"/>
                </a:endParaRPr>
              </a:p>
              <a:p>
                <a:pPr>
                  <a:spcBef>
                    <a:spcPct val="50000"/>
                  </a:spcBef>
                </a:pPr>
                <a:r>
                  <a:rPr lang="en-US" sz="2000" b="1" dirty="0" err="1" smtClean="0">
                    <a:latin typeface="HP001 4 hàng" panose="020B0603050302020204" pitchFamily="34" charset="0"/>
                  </a:rPr>
                  <a:t>Vậy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diện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tích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mảnh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đất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hình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vuông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có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cạnh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dài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1 dam </a:t>
                </a:r>
                <a:r>
                  <a:rPr lang="en-US" sz="2000" b="1" dirty="0" err="1" smtClean="0">
                    <a:latin typeface="HP001 4 hàng" panose="020B0603050302020204" pitchFamily="34" charset="0"/>
                  </a:rPr>
                  <a:t>là</a:t>
                </a:r>
                <a:r>
                  <a:rPr lang="en-US" sz="2000" b="1" dirty="0" smtClean="0">
                    <a:latin typeface="HP001 4 hàng" panose="020B0603050302020204" pitchFamily="34" charset="0"/>
                  </a:rPr>
                  <a:t> 1 dam</a:t>
                </a:r>
                <a:r>
                  <a:rPr lang="en-US" sz="2000" b="1" baseline="30000" dirty="0" smtClean="0">
                    <a:latin typeface="HP001 4 hàng" panose="020B0603050302020204" pitchFamily="34" charset="0"/>
                  </a:rPr>
                  <a:t>2.</a:t>
                </a:r>
                <a:endParaRPr lang="en-US" sz="2000" b="1" dirty="0">
                  <a:latin typeface="HP001 4 hàng" panose="020B0603050302020204" pitchFamily="34" charset="0"/>
                </a:endParaRPr>
              </a:p>
            </p:txBody>
          </p:sp>
        </mc:Choice>
        <mc:Fallback xmlns="">
          <p:sp>
            <p:nvSpPr>
              <p:cNvPr id="11" name="Text 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79726" y="481784"/>
                <a:ext cx="5015299" cy="1938992"/>
              </a:xfrm>
              <a:prstGeom prst="rect">
                <a:avLst/>
              </a:prstGeom>
              <a:blipFill rotWithShape="1">
                <a:blip r:embed="rId7"/>
                <a:stretch>
                  <a:fillRect l="-1337" t="-1572" b="-471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619" y="2450333"/>
            <a:ext cx="2575725" cy="257572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 flipH="1">
            <a:off x="4181475" y="2474187"/>
            <a:ext cx="3037367" cy="1847999"/>
            <a:chOff x="4754880" y="848506"/>
            <a:chExt cx="3910242" cy="2355869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 flipH="1">
              <a:off x="4754880" y="848506"/>
              <a:ext cx="3910242" cy="2355869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5002525" y="1500431"/>
              <a:ext cx="3308479" cy="9024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>
                  <a:latin typeface="Times New Roman" pitchFamily="18" charset="0"/>
                  <a:cs typeface="Times New Roman" pitchFamily="18" charset="0"/>
                </a:rPr>
                <a:t>Vậy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 smtClean="0">
                  <a:latin typeface="Times New Roman" pitchFamily="18" charset="0"/>
                  <a:cs typeface="Times New Roman" pitchFamily="18" charset="0"/>
                </a:rPr>
                <a:t>đề-ca-mét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 smtClean="0">
                  <a:latin typeface="Times New Roman" pitchFamily="18" charset="0"/>
                  <a:cs typeface="Times New Roman" pitchFamily="18" charset="0"/>
                </a:rPr>
                <a:t>vuông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2000" b="1" dirty="0" err="1" smtClean="0"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 smtClean="0"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7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81371" y="3846112"/>
            <a:ext cx="1295187" cy="125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4218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8" grpId="0"/>
      <p:bldP spid="3" grpId="0" animBg="1"/>
      <p:bldP spid="1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id="{85237BD7-4051-4635-9843-F09952B3FC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81014"/>
            <a:ext cx="9144000" cy="1622106"/>
          </a:xfrm>
          <a:prstGeom prst="rect">
            <a:avLst/>
          </a:prstGeom>
        </p:spPr>
      </p:pic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575702" y="535496"/>
            <a:ext cx="3429000" cy="3429000"/>
          </a:xfrm>
          <a:prstGeom prst="rect">
            <a:avLst/>
          </a:prstGeom>
          <a:solidFill>
            <a:srgbClr val="61D6FF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extLst/>
        </p:spPr>
        <p:txBody>
          <a:bodyPr wrap="none" lIns="68580" tIns="34290" rIns="68580" bIns="3429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8" name="Text Box 32"/>
          <p:cNvSpPr txBox="1">
            <a:spLocks noChangeArrowheads="1"/>
          </p:cNvSpPr>
          <p:nvPr/>
        </p:nvSpPr>
        <p:spPr bwMode="auto">
          <a:xfrm>
            <a:off x="1875855" y="4315229"/>
            <a:ext cx="842763" cy="438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1dam</a:t>
            </a:r>
            <a:endParaRPr lang="en-US" sz="2400" b="1" dirty="0">
              <a:solidFill>
                <a:srgbClr val="0070C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ight Brace 2"/>
          <p:cNvSpPr/>
          <p:nvPr/>
        </p:nvSpPr>
        <p:spPr>
          <a:xfrm rot="5400000">
            <a:off x="2206757" y="2547049"/>
            <a:ext cx="180958" cy="3429000"/>
          </a:xfrm>
          <a:prstGeom prst="rightBrace">
            <a:avLst>
              <a:gd name="adj1" fmla="val 90151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78"/>
          <p:cNvSpPr txBox="1">
            <a:spLocks noChangeArrowheads="1"/>
          </p:cNvSpPr>
          <p:nvPr/>
        </p:nvSpPr>
        <p:spPr bwMode="auto">
          <a:xfrm>
            <a:off x="3987571" y="535195"/>
            <a:ext cx="48161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b="1" dirty="0" smtClean="0">
                <a:latin typeface="HP001 4 hàng" panose="020B0603050302020204" pitchFamily="34" charset="0"/>
              </a:rPr>
              <a:t>- </a:t>
            </a:r>
            <a:r>
              <a:rPr lang="en-US" b="1" dirty="0" err="1" smtClean="0">
                <a:latin typeface="HP001 4 hàng" panose="020B0603050302020204" pitchFamily="34" charset="0"/>
              </a:rPr>
              <a:t>Đề-ca-mét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vuông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là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diện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tích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của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hình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vuông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có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cạnh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dài</a:t>
            </a:r>
            <a:r>
              <a:rPr lang="en-US" b="1" dirty="0" smtClean="0">
                <a:latin typeface="HP001 4 hàng" panose="020B0603050302020204" pitchFamily="34" charset="0"/>
              </a:rPr>
              <a:t> 1 dam.</a:t>
            </a:r>
            <a:endParaRPr lang="en-US" b="1" dirty="0">
              <a:latin typeface="HP001 4 hàng" panose="020B0603050302020204" pitchFamily="34" charset="0"/>
            </a:endParaRPr>
          </a:p>
        </p:txBody>
      </p:sp>
      <p:sp>
        <p:nvSpPr>
          <p:cNvPr id="11" name="Text Box 78"/>
          <p:cNvSpPr txBox="1">
            <a:spLocks noChangeArrowheads="1"/>
          </p:cNvSpPr>
          <p:nvPr/>
        </p:nvSpPr>
        <p:spPr bwMode="auto">
          <a:xfrm>
            <a:off x="4017387" y="1391269"/>
            <a:ext cx="50152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smtClean="0">
                <a:latin typeface="HP001 4 hàng" panose="020B0603050302020204" pitchFamily="34" charset="0"/>
              </a:rPr>
              <a:t>- </a:t>
            </a:r>
            <a:r>
              <a:rPr lang="en-US" b="1" dirty="0" err="1" smtClean="0">
                <a:latin typeface="HP001 4 hàng" panose="020B0603050302020204" pitchFamily="34" charset="0"/>
              </a:rPr>
              <a:t>Đề-ca-mét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vuông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viết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tắt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là</a:t>
            </a:r>
            <a:r>
              <a:rPr lang="en-US" b="1" dirty="0" smtClean="0">
                <a:latin typeface="HP001 4 hàng" panose="020B0603050302020204" pitchFamily="34" charset="0"/>
              </a:rPr>
              <a:t> dam</a:t>
            </a:r>
            <a:r>
              <a:rPr lang="en-US" b="1" baseline="30000" dirty="0" smtClean="0">
                <a:latin typeface="HP001 4 hàng" panose="020B0603050302020204" pitchFamily="34" charset="0"/>
              </a:rPr>
              <a:t>2.</a:t>
            </a:r>
            <a:endParaRPr lang="en-US" b="1" dirty="0">
              <a:latin typeface="HP001 4 hàng" panose="020B06030503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78"/>
              <p:cNvSpPr txBox="1">
                <a:spLocks noChangeArrowheads="1"/>
              </p:cNvSpPr>
              <p:nvPr/>
            </p:nvSpPr>
            <p:spPr bwMode="auto">
              <a:xfrm>
                <a:off x="4023352" y="1868836"/>
                <a:ext cx="4780408" cy="138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just">
                  <a:spcBef>
                    <a:spcPct val="50000"/>
                  </a:spcBef>
                </a:pPr>
                <a:r>
                  <a:rPr lang="en-US" b="1" dirty="0" smtClean="0">
                    <a:latin typeface="HP001 4 hàng" panose="020B0603050302020204" pitchFamily="34" charset="0"/>
                  </a:rPr>
                  <a:t>- Ta </a:t>
                </a:r>
                <a:r>
                  <a:rPr lang="en-US" b="1" dirty="0" err="1" smtClean="0">
                    <a:latin typeface="HP001 4 hàng" panose="020B0603050302020204" pitchFamily="34" charset="0"/>
                  </a:rPr>
                  <a:t>thấy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b="1" dirty="0" err="1" smtClean="0">
                    <a:latin typeface="HP001 4 hàng" panose="020B0603050302020204" pitchFamily="34" charset="0"/>
                  </a:rPr>
                  <a:t>hình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b="1" dirty="0" err="1" smtClean="0">
                    <a:latin typeface="HP001 4 hàng" panose="020B0603050302020204" pitchFamily="34" charset="0"/>
                  </a:rPr>
                  <a:t>vuông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 1 dam</a:t>
                </a:r>
                <a:r>
                  <a:rPr lang="en-US" b="1" baseline="30000" dirty="0" smtClean="0">
                    <a:latin typeface="HP001 4 hàng" panose="020B0603050302020204" pitchFamily="34" charset="0"/>
                  </a:rPr>
                  <a:t>2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b="1" dirty="0" err="1" smtClean="0">
                    <a:latin typeface="HP001 4 hàng" panose="020B0603050302020204" pitchFamily="34" charset="0"/>
                  </a:rPr>
                  <a:t>gồm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 100 </a:t>
                </a:r>
                <a:r>
                  <a:rPr lang="en-US" b="1" dirty="0" err="1" smtClean="0">
                    <a:latin typeface="HP001 4 hàng" panose="020B0603050302020204" pitchFamily="34" charset="0"/>
                  </a:rPr>
                  <a:t>hình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b="1" dirty="0" err="1" smtClean="0">
                    <a:latin typeface="HP001 4 hàng" panose="020B0603050302020204" pitchFamily="34" charset="0"/>
                  </a:rPr>
                  <a:t>vuông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 1m</a:t>
                </a:r>
                <a:r>
                  <a:rPr lang="en-US" b="1" baseline="30000" dirty="0" smtClean="0">
                    <a:latin typeface="HP001 4 hàng" panose="020B0603050302020204" pitchFamily="34" charset="0"/>
                  </a:rPr>
                  <a:t>2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.</a:t>
                </a:r>
              </a:p>
              <a:p>
                <a:pPr algn="just">
                  <a:spcBef>
                    <a:spcPct val="50000"/>
                  </a:spcBef>
                </a:pPr>
                <a:r>
                  <a:rPr lang="en-US" b="1" dirty="0" smtClean="0">
                    <a:latin typeface="HP001 4 hàng" panose="020B0603050302020204" pitchFamily="34" charset="0"/>
                  </a:rPr>
                  <a:t>        1 dam</a:t>
                </a:r>
                <a:r>
                  <a:rPr lang="en-US" b="1" baseline="30000" dirty="0" smtClean="0">
                    <a:latin typeface="HP001 4 hàng" panose="020B0603050302020204" pitchFamily="34" charset="0"/>
                  </a:rPr>
                  <a:t>2</a:t>
                </a:r>
                <a:r>
                  <a:rPr lang="en-US" b="1" dirty="0">
                    <a:latin typeface="HP001 4 hàng" panose="020B06030503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b="1" dirty="0" smtClean="0">
                    <a:latin typeface="HP001 4 hàng" panose="020B0603050302020204" pitchFamily="34" charset="0"/>
                  </a:rPr>
                  <a:t> 100 m</a:t>
                </a:r>
                <a:r>
                  <a:rPr lang="en-US" b="1" baseline="30000" dirty="0" smtClean="0">
                    <a:latin typeface="HP001 4 hàng" panose="020B0603050302020204" pitchFamily="34" charset="0"/>
                  </a:rPr>
                  <a:t>2</a:t>
                </a:r>
                <a:endParaRPr lang="en-US" b="1" dirty="0" smtClean="0">
                  <a:latin typeface="HP001 4 hàng" panose="020B0603050302020204" pitchFamily="34" charset="0"/>
                </a:endParaRPr>
              </a:p>
            </p:txBody>
          </p:sp>
        </mc:Choice>
        <mc:Fallback xmlns="">
          <p:sp>
            <p:nvSpPr>
              <p:cNvPr id="13" name="Text 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23352" y="1868836"/>
                <a:ext cx="4780408" cy="1384995"/>
              </a:xfrm>
              <a:prstGeom prst="rect">
                <a:avLst/>
              </a:prstGeom>
              <a:blipFill rotWithShape="1">
                <a:blip r:embed="rId4"/>
                <a:stretch>
                  <a:fillRect l="-2041" t="-3524" r="-638" b="-1057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792" y="2561333"/>
            <a:ext cx="2575725" cy="257572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74519" y="529677"/>
            <a:ext cx="3429000" cy="3431491"/>
            <a:chOff x="574519" y="529677"/>
            <a:chExt cx="3429000" cy="3431491"/>
          </a:xfrm>
        </p:grpSpPr>
        <p:sp>
          <p:nvSpPr>
            <p:cNvPr id="15" name="Line 4"/>
            <p:cNvSpPr>
              <a:spLocks noChangeShapeType="1"/>
            </p:cNvSpPr>
            <p:nvPr/>
          </p:nvSpPr>
          <p:spPr bwMode="auto">
            <a:xfrm>
              <a:off x="1264166" y="529677"/>
              <a:ext cx="0" cy="342900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16" name="Line 5"/>
            <p:cNvSpPr>
              <a:spLocks noChangeShapeType="1"/>
            </p:cNvSpPr>
            <p:nvPr/>
          </p:nvSpPr>
          <p:spPr bwMode="auto">
            <a:xfrm>
              <a:off x="1949966" y="529677"/>
              <a:ext cx="0" cy="342900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17" name="Line 6"/>
            <p:cNvSpPr>
              <a:spLocks noChangeShapeType="1"/>
            </p:cNvSpPr>
            <p:nvPr/>
          </p:nvSpPr>
          <p:spPr bwMode="auto">
            <a:xfrm>
              <a:off x="2635766" y="529677"/>
              <a:ext cx="0" cy="342900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18" name="Line 7"/>
            <p:cNvSpPr>
              <a:spLocks noChangeShapeType="1"/>
            </p:cNvSpPr>
            <p:nvPr/>
          </p:nvSpPr>
          <p:spPr bwMode="auto">
            <a:xfrm>
              <a:off x="3321566" y="529677"/>
              <a:ext cx="0" cy="342900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19" name="Line 8"/>
            <p:cNvSpPr>
              <a:spLocks noChangeShapeType="1"/>
            </p:cNvSpPr>
            <p:nvPr/>
          </p:nvSpPr>
          <p:spPr bwMode="auto">
            <a:xfrm>
              <a:off x="3664466" y="529677"/>
              <a:ext cx="0" cy="342900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>
              <a:off x="2978666" y="529677"/>
              <a:ext cx="0" cy="342900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1" name="Line 10"/>
            <p:cNvSpPr>
              <a:spLocks noChangeShapeType="1"/>
            </p:cNvSpPr>
            <p:nvPr/>
          </p:nvSpPr>
          <p:spPr bwMode="auto">
            <a:xfrm>
              <a:off x="2292866" y="529677"/>
              <a:ext cx="0" cy="342900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2" name="Line 11"/>
            <p:cNvSpPr>
              <a:spLocks noChangeShapeType="1"/>
            </p:cNvSpPr>
            <p:nvPr/>
          </p:nvSpPr>
          <p:spPr bwMode="auto">
            <a:xfrm>
              <a:off x="1607066" y="529677"/>
              <a:ext cx="0" cy="342900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4" name="Line 12"/>
            <p:cNvSpPr>
              <a:spLocks noChangeShapeType="1"/>
            </p:cNvSpPr>
            <p:nvPr/>
          </p:nvSpPr>
          <p:spPr bwMode="auto">
            <a:xfrm>
              <a:off x="921266" y="532168"/>
              <a:ext cx="0" cy="342900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5" name="Line 13"/>
            <p:cNvSpPr>
              <a:spLocks noChangeShapeType="1"/>
            </p:cNvSpPr>
            <p:nvPr/>
          </p:nvSpPr>
          <p:spPr bwMode="auto">
            <a:xfrm>
              <a:off x="574519" y="1219159"/>
              <a:ext cx="3429000" cy="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6" name="Line 14"/>
            <p:cNvSpPr>
              <a:spLocks noChangeShapeType="1"/>
            </p:cNvSpPr>
            <p:nvPr/>
          </p:nvSpPr>
          <p:spPr bwMode="auto">
            <a:xfrm>
              <a:off x="574519" y="1904959"/>
              <a:ext cx="3429000" cy="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7" name="Line 15"/>
            <p:cNvSpPr>
              <a:spLocks noChangeShapeType="1"/>
            </p:cNvSpPr>
            <p:nvPr/>
          </p:nvSpPr>
          <p:spPr bwMode="auto">
            <a:xfrm>
              <a:off x="574519" y="2590759"/>
              <a:ext cx="3429000" cy="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8" name="Line 16"/>
            <p:cNvSpPr>
              <a:spLocks noChangeShapeType="1"/>
            </p:cNvSpPr>
            <p:nvPr/>
          </p:nvSpPr>
          <p:spPr bwMode="auto">
            <a:xfrm>
              <a:off x="574519" y="3276559"/>
              <a:ext cx="3429000" cy="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>
              <a:off x="574519" y="3619459"/>
              <a:ext cx="3429000" cy="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31" name="Line 18"/>
            <p:cNvSpPr>
              <a:spLocks noChangeShapeType="1"/>
            </p:cNvSpPr>
            <p:nvPr/>
          </p:nvSpPr>
          <p:spPr bwMode="auto">
            <a:xfrm>
              <a:off x="574519" y="2933659"/>
              <a:ext cx="3429000" cy="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32" name="Line 19"/>
            <p:cNvSpPr>
              <a:spLocks noChangeShapeType="1"/>
            </p:cNvSpPr>
            <p:nvPr/>
          </p:nvSpPr>
          <p:spPr bwMode="auto">
            <a:xfrm>
              <a:off x="574519" y="2247859"/>
              <a:ext cx="3429000" cy="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33" name="Line 20"/>
            <p:cNvSpPr>
              <a:spLocks noChangeShapeType="1"/>
            </p:cNvSpPr>
            <p:nvPr/>
          </p:nvSpPr>
          <p:spPr bwMode="auto">
            <a:xfrm>
              <a:off x="574519" y="1562059"/>
              <a:ext cx="3429000" cy="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35" name="Line 21"/>
            <p:cNvSpPr>
              <a:spLocks noChangeShapeType="1"/>
            </p:cNvSpPr>
            <p:nvPr/>
          </p:nvSpPr>
          <p:spPr bwMode="auto">
            <a:xfrm>
              <a:off x="574519" y="876259"/>
              <a:ext cx="3429000" cy="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</p:grpSp>
      <p:sp>
        <p:nvSpPr>
          <p:cNvPr id="36" name="Line 23"/>
          <p:cNvSpPr>
            <a:spLocks noChangeShapeType="1"/>
          </p:cNvSpPr>
          <p:nvPr/>
        </p:nvSpPr>
        <p:spPr bwMode="auto">
          <a:xfrm flipH="1">
            <a:off x="468553" y="3781014"/>
            <a:ext cx="211931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endParaRPr lang="en-US"/>
          </a:p>
        </p:txBody>
      </p:sp>
      <p:sp>
        <p:nvSpPr>
          <p:cNvPr id="37" name="Text Box 24"/>
          <p:cNvSpPr txBox="1">
            <a:spLocks noChangeArrowheads="1"/>
          </p:cNvSpPr>
          <p:nvPr/>
        </p:nvSpPr>
        <p:spPr bwMode="auto">
          <a:xfrm>
            <a:off x="-42372" y="3552577"/>
            <a:ext cx="1105365" cy="438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1m</a:t>
            </a:r>
            <a:r>
              <a:rPr lang="en-US" sz="2400" b="1" baseline="30000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2</a:t>
            </a:r>
            <a:endParaRPr lang="en-US" sz="2400" b="1" dirty="0">
              <a:solidFill>
                <a:srgbClr val="FF000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74518" y="3977021"/>
            <a:ext cx="390171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500" b="1" dirty="0" smtClean="0">
                <a:latin typeface="HP001 4 hàng" panose="020B0603050302020204" pitchFamily="34" charset="0"/>
              </a:rPr>
              <a:t>1m</a:t>
            </a:r>
            <a:endParaRPr lang="en-US" sz="1500" b="1" dirty="0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7492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8" grpId="0"/>
      <p:bldP spid="3" grpId="0" animBg="1"/>
      <p:bldP spid="12" grpId="0"/>
      <p:bldP spid="11" grpId="0"/>
      <p:bldP spid="13" grpId="0" build="p"/>
      <p:bldP spid="36" grpId="0" animBg="1"/>
      <p:bldP spid="37" grpId="0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3">
            <a:extLst>
              <a:ext uri="{FF2B5EF4-FFF2-40B4-BE49-F238E27FC236}">
                <a16:creationId xmlns:a16="http://schemas.microsoft.com/office/drawing/2014/main" id="{85237BD7-4051-4635-9843-F09952B3FC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524441"/>
            <a:ext cx="9144000" cy="16221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406" y="2381434"/>
            <a:ext cx="2575725" cy="257572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812268" y="399087"/>
            <a:ext cx="3086473" cy="2407730"/>
            <a:chOff x="3728431" y="337697"/>
            <a:chExt cx="3353944" cy="2658509"/>
          </a:xfrm>
        </p:grpSpPr>
        <p:pic>
          <p:nvPicPr>
            <p:cNvPr id="4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rot="753251">
              <a:off x="3728431" y="337697"/>
              <a:ext cx="3331704" cy="2658509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3851158" y="1093767"/>
              <a:ext cx="3231217" cy="917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Héc-tô-mét</a:t>
              </a:r>
              <a:r>
                <a:rPr lang="en-US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vuông</a:t>
              </a:r>
              <a:endPara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70821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id="{85237BD7-4051-4635-9843-F09952B3FC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524441"/>
            <a:ext cx="9144000" cy="1622106"/>
          </a:xfrm>
          <a:prstGeom prst="rect">
            <a:avLst/>
          </a:prstGeom>
        </p:spPr>
      </p:pic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575702" y="535496"/>
            <a:ext cx="3429000" cy="3429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lIns="68580" tIns="34290" rIns="68580" bIns="3429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8" name="Text Box 32"/>
          <p:cNvSpPr txBox="1">
            <a:spLocks noChangeArrowheads="1"/>
          </p:cNvSpPr>
          <p:nvPr/>
        </p:nvSpPr>
        <p:spPr bwMode="auto">
          <a:xfrm>
            <a:off x="1875855" y="4368394"/>
            <a:ext cx="842763" cy="438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0066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1 </a:t>
            </a:r>
            <a:r>
              <a:rPr lang="en-US" sz="2400" b="1" dirty="0" err="1" smtClean="0">
                <a:solidFill>
                  <a:srgbClr val="0066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hm</a:t>
            </a:r>
            <a:endParaRPr lang="en-US" sz="2400" b="1" dirty="0">
              <a:solidFill>
                <a:srgbClr val="00660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ight Brace 2"/>
          <p:cNvSpPr/>
          <p:nvPr/>
        </p:nvSpPr>
        <p:spPr>
          <a:xfrm rot="5400000">
            <a:off x="2206757" y="2547049"/>
            <a:ext cx="180958" cy="3429000"/>
          </a:xfrm>
          <a:prstGeom prst="rightBrace">
            <a:avLst>
              <a:gd name="adj1" fmla="val 90151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78"/>
          <p:cNvSpPr txBox="1">
            <a:spLocks noChangeArrowheads="1"/>
          </p:cNvSpPr>
          <p:nvPr/>
        </p:nvSpPr>
        <p:spPr bwMode="auto">
          <a:xfrm>
            <a:off x="3987570" y="535195"/>
            <a:ext cx="47630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b="1" dirty="0" smtClean="0">
                <a:latin typeface="HP001 4 hàng" panose="020B0603050302020204" pitchFamily="34" charset="0"/>
              </a:rPr>
              <a:t>- </a:t>
            </a:r>
            <a:r>
              <a:rPr lang="en-US" b="1" dirty="0" err="1" smtClean="0">
                <a:latin typeface="HP001 4 hàng" panose="020B0603050302020204" pitchFamily="34" charset="0"/>
              </a:rPr>
              <a:t>Héc-tô-mét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vuông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là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diện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tích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của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hình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vuông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có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cạnh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dài</a:t>
            </a:r>
            <a:r>
              <a:rPr lang="en-US" b="1" dirty="0" smtClean="0">
                <a:latin typeface="HP001 4 hàng" panose="020B0603050302020204" pitchFamily="34" charset="0"/>
              </a:rPr>
              <a:t> 1 hm.</a:t>
            </a:r>
            <a:endParaRPr lang="en-US" b="1" dirty="0">
              <a:latin typeface="HP001 4 hàng" panose="020B0603050302020204" pitchFamily="34" charset="0"/>
            </a:endParaRPr>
          </a:p>
        </p:txBody>
      </p:sp>
      <p:sp>
        <p:nvSpPr>
          <p:cNvPr id="11" name="Text Box 78"/>
          <p:cNvSpPr txBox="1">
            <a:spLocks noChangeArrowheads="1"/>
          </p:cNvSpPr>
          <p:nvPr/>
        </p:nvSpPr>
        <p:spPr bwMode="auto">
          <a:xfrm>
            <a:off x="4017387" y="1391269"/>
            <a:ext cx="50152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smtClean="0">
                <a:latin typeface="HP001 4 hàng" panose="020B0603050302020204" pitchFamily="34" charset="0"/>
              </a:rPr>
              <a:t>- </a:t>
            </a:r>
            <a:r>
              <a:rPr lang="en-US" b="1" dirty="0" err="1" smtClean="0">
                <a:latin typeface="HP001 4 hàng" panose="020B0603050302020204" pitchFamily="34" charset="0"/>
              </a:rPr>
              <a:t>Héc-tô-mét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vuông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viết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tắt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là</a:t>
            </a:r>
            <a:r>
              <a:rPr lang="en-US" b="1" dirty="0" smtClean="0">
                <a:latin typeface="HP001 4 hàng" panose="020B0603050302020204" pitchFamily="34" charset="0"/>
              </a:rPr>
              <a:t> hm</a:t>
            </a:r>
            <a:r>
              <a:rPr lang="en-US" b="1" baseline="30000" dirty="0" smtClean="0">
                <a:latin typeface="HP001 4 hàng" panose="020B0603050302020204" pitchFamily="34" charset="0"/>
              </a:rPr>
              <a:t>2.</a:t>
            </a:r>
            <a:endParaRPr lang="en-US" b="1" dirty="0">
              <a:latin typeface="HP001 4 hàng" panose="020B06030503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78"/>
              <p:cNvSpPr txBox="1">
                <a:spLocks noChangeArrowheads="1"/>
              </p:cNvSpPr>
              <p:nvPr/>
            </p:nvSpPr>
            <p:spPr bwMode="auto">
              <a:xfrm>
                <a:off x="4023351" y="1868836"/>
                <a:ext cx="5015299" cy="19389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b="1" dirty="0" smtClean="0">
                    <a:latin typeface="HP001 4 hàng" panose="020B0603050302020204" pitchFamily="34" charset="0"/>
                  </a:rPr>
                  <a:t>- Ta </a:t>
                </a:r>
                <a:r>
                  <a:rPr lang="en-US" b="1" dirty="0" err="1" smtClean="0">
                    <a:latin typeface="HP001 4 hàng" panose="020B0603050302020204" pitchFamily="34" charset="0"/>
                  </a:rPr>
                  <a:t>thấy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b="1" dirty="0" err="1" smtClean="0">
                    <a:latin typeface="HP001 4 hàng" panose="020B0603050302020204" pitchFamily="34" charset="0"/>
                  </a:rPr>
                  <a:t>hình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b="1" dirty="0" err="1" smtClean="0">
                    <a:latin typeface="HP001 4 hàng" panose="020B0603050302020204" pitchFamily="34" charset="0"/>
                  </a:rPr>
                  <a:t>vuông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 1 hm</a:t>
                </a:r>
                <a:r>
                  <a:rPr lang="en-US" b="1" baseline="30000" dirty="0" smtClean="0">
                    <a:latin typeface="HP001 4 hàng" panose="020B0603050302020204" pitchFamily="34" charset="0"/>
                  </a:rPr>
                  <a:t>2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b="1" dirty="0" err="1" smtClean="0">
                    <a:latin typeface="HP001 4 hàng" panose="020B0603050302020204" pitchFamily="34" charset="0"/>
                  </a:rPr>
                  <a:t>gồm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 100 </a:t>
                </a:r>
                <a:r>
                  <a:rPr lang="en-US" b="1" dirty="0" err="1" smtClean="0">
                    <a:latin typeface="HP001 4 hàng" panose="020B0603050302020204" pitchFamily="34" charset="0"/>
                  </a:rPr>
                  <a:t>hình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 </a:t>
                </a:r>
                <a:r>
                  <a:rPr lang="en-US" b="1" dirty="0" err="1" smtClean="0">
                    <a:latin typeface="HP001 4 hàng" panose="020B0603050302020204" pitchFamily="34" charset="0"/>
                  </a:rPr>
                  <a:t>vuông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 1 dam</a:t>
                </a:r>
                <a:r>
                  <a:rPr lang="en-US" b="1" baseline="30000" dirty="0" smtClean="0">
                    <a:latin typeface="HP001 4 hàng" panose="020B0603050302020204" pitchFamily="34" charset="0"/>
                  </a:rPr>
                  <a:t>2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.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b="1" dirty="0" smtClean="0">
                    <a:latin typeface="HP001 4 hàng" panose="020B0603050302020204" pitchFamily="34" charset="0"/>
                  </a:rPr>
                  <a:t>        1 hm</a:t>
                </a:r>
                <a:r>
                  <a:rPr lang="en-US" b="1" baseline="30000" dirty="0" smtClean="0">
                    <a:latin typeface="HP001 4 hàng" panose="020B0603050302020204" pitchFamily="34" charset="0"/>
                  </a:rPr>
                  <a:t>2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b="1" dirty="0" smtClean="0">
                    <a:latin typeface="HP001 4 hàng" panose="020B0603050302020204" pitchFamily="34" charset="0"/>
                  </a:rPr>
                  <a:t> 100 dam</a:t>
                </a:r>
                <a:r>
                  <a:rPr lang="en-US" b="1" baseline="30000" dirty="0" smtClean="0">
                    <a:latin typeface="HP001 4 hàng" panose="020B0603050302020204" pitchFamily="34" charset="0"/>
                  </a:rPr>
                  <a:t>2</a:t>
                </a:r>
              </a:p>
              <a:p>
                <a:pPr>
                  <a:spcBef>
                    <a:spcPct val="50000"/>
                  </a:spcBef>
                </a:pPr>
                <a:endParaRPr lang="en-US" b="1" dirty="0" smtClean="0">
                  <a:latin typeface="HP001 4 hàng" panose="020B0603050302020204" pitchFamily="34" charset="0"/>
                </a:endParaRPr>
              </a:p>
            </p:txBody>
          </p:sp>
        </mc:Choice>
        <mc:Fallback xmlns="">
          <p:sp>
            <p:nvSpPr>
              <p:cNvPr id="13" name="Text 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23351" y="1868836"/>
                <a:ext cx="5015299" cy="1938992"/>
              </a:xfrm>
              <a:prstGeom prst="rect">
                <a:avLst/>
              </a:prstGeom>
              <a:blipFill rotWithShape="1">
                <a:blip r:embed="rId4"/>
                <a:stretch>
                  <a:fillRect l="-1944" t="-251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574519" y="529677"/>
            <a:ext cx="3429000" cy="3431491"/>
            <a:chOff x="574519" y="529677"/>
            <a:chExt cx="3429000" cy="3431491"/>
          </a:xfrm>
        </p:grpSpPr>
        <p:sp>
          <p:nvSpPr>
            <p:cNvPr id="15" name="Line 4"/>
            <p:cNvSpPr>
              <a:spLocks noChangeShapeType="1"/>
            </p:cNvSpPr>
            <p:nvPr/>
          </p:nvSpPr>
          <p:spPr bwMode="auto">
            <a:xfrm>
              <a:off x="1264166" y="529677"/>
              <a:ext cx="0" cy="342900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16" name="Line 5"/>
            <p:cNvSpPr>
              <a:spLocks noChangeShapeType="1"/>
            </p:cNvSpPr>
            <p:nvPr/>
          </p:nvSpPr>
          <p:spPr bwMode="auto">
            <a:xfrm>
              <a:off x="1949966" y="529677"/>
              <a:ext cx="0" cy="342900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17" name="Line 6"/>
            <p:cNvSpPr>
              <a:spLocks noChangeShapeType="1"/>
            </p:cNvSpPr>
            <p:nvPr/>
          </p:nvSpPr>
          <p:spPr bwMode="auto">
            <a:xfrm>
              <a:off x="2635766" y="529677"/>
              <a:ext cx="0" cy="342900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18" name="Line 7"/>
            <p:cNvSpPr>
              <a:spLocks noChangeShapeType="1"/>
            </p:cNvSpPr>
            <p:nvPr/>
          </p:nvSpPr>
          <p:spPr bwMode="auto">
            <a:xfrm>
              <a:off x="3321566" y="529677"/>
              <a:ext cx="0" cy="342900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19" name="Line 8"/>
            <p:cNvSpPr>
              <a:spLocks noChangeShapeType="1"/>
            </p:cNvSpPr>
            <p:nvPr/>
          </p:nvSpPr>
          <p:spPr bwMode="auto">
            <a:xfrm>
              <a:off x="3664466" y="529677"/>
              <a:ext cx="0" cy="342900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>
              <a:off x="2978666" y="529677"/>
              <a:ext cx="0" cy="342900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1" name="Line 10"/>
            <p:cNvSpPr>
              <a:spLocks noChangeShapeType="1"/>
            </p:cNvSpPr>
            <p:nvPr/>
          </p:nvSpPr>
          <p:spPr bwMode="auto">
            <a:xfrm>
              <a:off x="2292866" y="529677"/>
              <a:ext cx="0" cy="342900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2" name="Line 11"/>
            <p:cNvSpPr>
              <a:spLocks noChangeShapeType="1"/>
            </p:cNvSpPr>
            <p:nvPr/>
          </p:nvSpPr>
          <p:spPr bwMode="auto">
            <a:xfrm>
              <a:off x="1607066" y="529677"/>
              <a:ext cx="0" cy="342900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4" name="Line 12"/>
            <p:cNvSpPr>
              <a:spLocks noChangeShapeType="1"/>
            </p:cNvSpPr>
            <p:nvPr/>
          </p:nvSpPr>
          <p:spPr bwMode="auto">
            <a:xfrm>
              <a:off x="921266" y="532168"/>
              <a:ext cx="0" cy="342900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5" name="Line 13"/>
            <p:cNvSpPr>
              <a:spLocks noChangeShapeType="1"/>
            </p:cNvSpPr>
            <p:nvPr/>
          </p:nvSpPr>
          <p:spPr bwMode="auto">
            <a:xfrm>
              <a:off x="574519" y="1219159"/>
              <a:ext cx="3429000" cy="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6" name="Line 14"/>
            <p:cNvSpPr>
              <a:spLocks noChangeShapeType="1"/>
            </p:cNvSpPr>
            <p:nvPr/>
          </p:nvSpPr>
          <p:spPr bwMode="auto">
            <a:xfrm>
              <a:off x="574519" y="1904959"/>
              <a:ext cx="3429000" cy="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7" name="Line 15"/>
            <p:cNvSpPr>
              <a:spLocks noChangeShapeType="1"/>
            </p:cNvSpPr>
            <p:nvPr/>
          </p:nvSpPr>
          <p:spPr bwMode="auto">
            <a:xfrm>
              <a:off x="574519" y="2590759"/>
              <a:ext cx="3429000" cy="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8" name="Line 16"/>
            <p:cNvSpPr>
              <a:spLocks noChangeShapeType="1"/>
            </p:cNvSpPr>
            <p:nvPr/>
          </p:nvSpPr>
          <p:spPr bwMode="auto">
            <a:xfrm>
              <a:off x="574519" y="3276559"/>
              <a:ext cx="3429000" cy="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>
              <a:off x="574519" y="3619459"/>
              <a:ext cx="3429000" cy="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31" name="Line 18"/>
            <p:cNvSpPr>
              <a:spLocks noChangeShapeType="1"/>
            </p:cNvSpPr>
            <p:nvPr/>
          </p:nvSpPr>
          <p:spPr bwMode="auto">
            <a:xfrm>
              <a:off x="574519" y="2933659"/>
              <a:ext cx="3429000" cy="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32" name="Line 19"/>
            <p:cNvSpPr>
              <a:spLocks noChangeShapeType="1"/>
            </p:cNvSpPr>
            <p:nvPr/>
          </p:nvSpPr>
          <p:spPr bwMode="auto">
            <a:xfrm>
              <a:off x="574519" y="2247859"/>
              <a:ext cx="3429000" cy="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33" name="Line 20"/>
            <p:cNvSpPr>
              <a:spLocks noChangeShapeType="1"/>
            </p:cNvSpPr>
            <p:nvPr/>
          </p:nvSpPr>
          <p:spPr bwMode="auto">
            <a:xfrm>
              <a:off x="574519" y="1562059"/>
              <a:ext cx="3429000" cy="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35" name="Line 21"/>
            <p:cNvSpPr>
              <a:spLocks noChangeShapeType="1"/>
            </p:cNvSpPr>
            <p:nvPr/>
          </p:nvSpPr>
          <p:spPr bwMode="auto">
            <a:xfrm>
              <a:off x="574519" y="876259"/>
              <a:ext cx="3429000" cy="0"/>
            </a:xfrm>
            <a:prstGeom prst="line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8580" tIns="34290" rIns="68580" bIns="34290"/>
            <a:lstStyle/>
            <a:p>
              <a:endParaRPr lang="en-US"/>
            </a:p>
          </p:txBody>
        </p:sp>
      </p:grpSp>
      <p:sp>
        <p:nvSpPr>
          <p:cNvPr id="36" name="Line 23"/>
          <p:cNvSpPr>
            <a:spLocks noChangeShapeType="1"/>
          </p:cNvSpPr>
          <p:nvPr/>
        </p:nvSpPr>
        <p:spPr bwMode="auto">
          <a:xfrm flipH="1">
            <a:off x="468553" y="3781014"/>
            <a:ext cx="211931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endParaRPr lang="en-US"/>
          </a:p>
        </p:txBody>
      </p:sp>
      <p:sp>
        <p:nvSpPr>
          <p:cNvPr id="37" name="Text Box 24"/>
          <p:cNvSpPr txBox="1">
            <a:spLocks noChangeArrowheads="1"/>
          </p:cNvSpPr>
          <p:nvPr/>
        </p:nvSpPr>
        <p:spPr bwMode="auto">
          <a:xfrm>
            <a:off x="-42372" y="3552577"/>
            <a:ext cx="1105365" cy="315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1dam</a:t>
            </a:r>
            <a:r>
              <a:rPr lang="en-US" sz="1600" b="1" baseline="30000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2</a:t>
            </a:r>
            <a:endParaRPr lang="en-US" sz="1600" b="1" dirty="0">
              <a:solidFill>
                <a:srgbClr val="FF000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74518" y="3977021"/>
            <a:ext cx="661078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500" b="1" dirty="0" smtClean="0">
                <a:latin typeface="HP001 4 hàng" panose="020B0603050302020204" pitchFamily="34" charset="0"/>
              </a:rPr>
              <a:t>1 dam</a:t>
            </a:r>
            <a:endParaRPr lang="en-US" sz="1500" b="1" dirty="0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1805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8" grpId="0"/>
      <p:bldP spid="3" grpId="0" animBg="1"/>
      <p:bldP spid="12" grpId="0"/>
      <p:bldP spid="11" grpId="0"/>
      <p:bldP spid="13" grpId="0" build="p"/>
      <p:bldP spid="36" grpId="0" animBg="1"/>
      <p:bldP spid="37" grpId="0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8"/>
          <p:cNvSpPr txBox="1">
            <a:spLocks noChangeArrowheads="1"/>
          </p:cNvSpPr>
          <p:nvPr/>
        </p:nvSpPr>
        <p:spPr bwMode="auto">
          <a:xfrm>
            <a:off x="420509" y="2382062"/>
            <a:ext cx="85514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smtClean="0">
                <a:latin typeface="HP001 4 hàng" panose="020B0603050302020204" pitchFamily="34" charset="0"/>
              </a:rPr>
              <a:t>- </a:t>
            </a:r>
            <a:r>
              <a:rPr lang="en-US" b="1" dirty="0" err="1" smtClean="0">
                <a:latin typeface="HP001 4 hàng" panose="020B0603050302020204" pitchFamily="34" charset="0"/>
              </a:rPr>
              <a:t>Héc-tô-mét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vuông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là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diện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tích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hình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vuông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có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cạnh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dài</a:t>
            </a:r>
            <a:r>
              <a:rPr lang="en-US" b="1" dirty="0" smtClean="0">
                <a:latin typeface="HP001 4 hàng" panose="020B0603050302020204" pitchFamily="34" charset="0"/>
              </a:rPr>
              <a:t> 1 </a:t>
            </a:r>
            <a:r>
              <a:rPr lang="en-US" b="1" dirty="0" err="1" smtClean="0">
                <a:latin typeface="HP001 4 hàng" panose="020B0603050302020204" pitchFamily="34" charset="0"/>
              </a:rPr>
              <a:t>hm</a:t>
            </a:r>
            <a:r>
              <a:rPr lang="en-US" b="1" dirty="0" smtClean="0">
                <a:latin typeface="HP001 4 hàng" panose="020B0603050302020204" pitchFamily="34" charset="0"/>
              </a:rPr>
              <a:t>, </a:t>
            </a:r>
            <a:r>
              <a:rPr lang="en-US" b="1" dirty="0" err="1" smtClean="0">
                <a:latin typeface="HP001 4 hàng" panose="020B0603050302020204" pitchFamily="34" charset="0"/>
              </a:rPr>
              <a:t>viết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tắt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là</a:t>
            </a:r>
            <a:r>
              <a:rPr lang="en-US" b="1" dirty="0" smtClean="0">
                <a:latin typeface="HP001 4 hàng" panose="020B0603050302020204" pitchFamily="34" charset="0"/>
              </a:rPr>
              <a:t> hm</a:t>
            </a:r>
            <a:r>
              <a:rPr lang="en-US" b="1" baseline="30000" dirty="0" smtClean="0">
                <a:latin typeface="HP001 4 hàng" panose="020B0603050302020204" pitchFamily="34" charset="0"/>
              </a:rPr>
              <a:t>2.</a:t>
            </a:r>
            <a:endParaRPr lang="en-US" b="1" dirty="0">
              <a:latin typeface="HP001 4 hàng" panose="020B0603050302020204" pitchFamily="34" charset="0"/>
            </a:endParaRPr>
          </a:p>
        </p:txBody>
      </p:sp>
      <p:sp>
        <p:nvSpPr>
          <p:cNvPr id="3" name="Text Box 78"/>
          <p:cNvSpPr txBox="1">
            <a:spLocks noChangeArrowheads="1"/>
          </p:cNvSpPr>
          <p:nvPr/>
        </p:nvSpPr>
        <p:spPr bwMode="auto">
          <a:xfrm>
            <a:off x="411460" y="1366555"/>
            <a:ext cx="85514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smtClean="0">
                <a:latin typeface="HP001 4 hàng" panose="020B0603050302020204" pitchFamily="34" charset="0"/>
              </a:rPr>
              <a:t>- </a:t>
            </a:r>
            <a:r>
              <a:rPr lang="en-US" b="1" dirty="0" err="1" smtClean="0">
                <a:latin typeface="HP001 4 hàng" panose="020B0603050302020204" pitchFamily="34" charset="0"/>
              </a:rPr>
              <a:t>Đề-ca-mét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vuông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là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diện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tích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hình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vuông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có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cạnh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dài</a:t>
            </a:r>
            <a:r>
              <a:rPr lang="en-US" b="1" dirty="0" smtClean="0">
                <a:latin typeface="HP001 4 hàng" panose="020B0603050302020204" pitchFamily="34" charset="0"/>
              </a:rPr>
              <a:t> 1 dam, </a:t>
            </a:r>
            <a:r>
              <a:rPr lang="en-US" b="1" dirty="0" err="1" smtClean="0">
                <a:latin typeface="HP001 4 hàng" panose="020B0603050302020204" pitchFamily="34" charset="0"/>
              </a:rPr>
              <a:t>viết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tắt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là</a:t>
            </a:r>
            <a:r>
              <a:rPr lang="en-US" b="1" dirty="0" smtClean="0">
                <a:latin typeface="HP001 4 hàng" panose="020B0603050302020204" pitchFamily="34" charset="0"/>
              </a:rPr>
              <a:t> dam</a:t>
            </a:r>
            <a:r>
              <a:rPr lang="en-US" b="1" baseline="30000" dirty="0" smtClean="0">
                <a:latin typeface="HP001 4 hàng" panose="020B0603050302020204" pitchFamily="34" charset="0"/>
              </a:rPr>
              <a:t>2.</a:t>
            </a:r>
            <a:endParaRPr lang="en-US" b="1" dirty="0">
              <a:latin typeface="HP001 4 hàng" panose="020B06030503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78"/>
              <p:cNvSpPr txBox="1">
                <a:spLocks noChangeArrowheads="1"/>
              </p:cNvSpPr>
              <p:nvPr/>
            </p:nvSpPr>
            <p:spPr bwMode="auto">
              <a:xfrm>
                <a:off x="2990192" y="3335911"/>
                <a:ext cx="3202380" cy="1015663"/>
              </a:xfrm>
              <a:prstGeom prst="rect">
                <a:avLst/>
              </a:prstGeom>
              <a:ln/>
              <a:extLst/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b="1" dirty="0" smtClean="0">
                    <a:latin typeface="HP001 4 hàng" panose="020B0603050302020204" pitchFamily="34" charset="0"/>
                  </a:rPr>
                  <a:t> 1 </a:t>
                </a:r>
                <a:r>
                  <a:rPr lang="en-US" b="1" dirty="0">
                    <a:latin typeface="HP001 4 hàng" panose="020B0603050302020204" pitchFamily="34" charset="0"/>
                  </a:rPr>
                  <a:t>dam</a:t>
                </a:r>
                <a:r>
                  <a:rPr lang="en-US" b="1" baseline="30000" dirty="0">
                    <a:latin typeface="HP001 4 hàng" panose="020B0603050302020204" pitchFamily="34" charset="0"/>
                  </a:rPr>
                  <a:t>2</a:t>
                </a:r>
                <a:r>
                  <a:rPr lang="en-US" b="1" dirty="0">
                    <a:latin typeface="HP001 4 hàng" panose="020B06030503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b="1" dirty="0">
                    <a:latin typeface="HP001 4 hàng" panose="020B0603050302020204" pitchFamily="34" charset="0"/>
                  </a:rPr>
                  <a:t> 100 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m</a:t>
                </a:r>
                <a:r>
                  <a:rPr lang="en-US" b="1" baseline="30000" dirty="0" smtClean="0">
                    <a:latin typeface="HP001 4 hàng" panose="020B0603050302020204" pitchFamily="34" charset="0"/>
                  </a:rPr>
                  <a:t>2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b="1" dirty="0" smtClean="0">
                    <a:latin typeface="HP001 4 hàng" panose="020B0603050302020204" pitchFamily="34" charset="0"/>
                  </a:rPr>
                  <a:t> 1 hm</a:t>
                </a:r>
                <a:r>
                  <a:rPr lang="en-US" b="1" baseline="30000" dirty="0" smtClean="0">
                    <a:latin typeface="HP001 4 hàng" panose="020B0603050302020204" pitchFamily="34" charset="0"/>
                  </a:rPr>
                  <a:t>2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b="1" dirty="0">
                    <a:latin typeface="HP001 4 hàng" panose="020B0603050302020204" pitchFamily="34" charset="0"/>
                  </a:rPr>
                  <a:t> 100 </a:t>
                </a:r>
                <a:r>
                  <a:rPr lang="en-US" b="1" dirty="0" smtClean="0">
                    <a:latin typeface="HP001 4 hàng" panose="020B0603050302020204" pitchFamily="34" charset="0"/>
                  </a:rPr>
                  <a:t>dam</a:t>
                </a:r>
                <a:r>
                  <a:rPr lang="en-US" b="1" baseline="30000" dirty="0" smtClean="0">
                    <a:latin typeface="HP001 4 hàng" panose="020B0603050302020204" pitchFamily="34" charset="0"/>
                  </a:rPr>
                  <a:t>2 </a:t>
                </a:r>
                <a:endParaRPr lang="en-US" b="1" dirty="0">
                  <a:latin typeface="HP001 4 hàng" panose="020B0603050302020204" pitchFamily="34" charset="0"/>
                </a:endParaRPr>
              </a:p>
            </p:txBody>
          </p:sp>
        </mc:Choice>
        <mc:Fallback xmlns="">
          <p:sp>
            <p:nvSpPr>
              <p:cNvPr id="4" name="Text 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90192" y="3335911"/>
                <a:ext cx="3202380" cy="1015663"/>
              </a:xfrm>
              <a:prstGeom prst="rect">
                <a:avLst/>
              </a:prstGeom>
              <a:blipFill rotWithShape="1">
                <a:blip r:embed="rId2"/>
                <a:stretch>
                  <a:fillRect t="-1754" b="-12865"/>
                </a:stretch>
              </a:blipFill>
              <a:ln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Box 78"/>
          <p:cNvSpPr txBox="1">
            <a:spLocks noChangeArrowheads="1"/>
          </p:cNvSpPr>
          <p:nvPr/>
        </p:nvSpPr>
        <p:spPr bwMode="auto">
          <a:xfrm>
            <a:off x="419012" y="459191"/>
            <a:ext cx="85514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smtClean="0">
                <a:latin typeface="HP001 4 hàng" panose="020B0603050302020204" pitchFamily="34" charset="0"/>
              </a:rPr>
              <a:t>- </a:t>
            </a:r>
            <a:r>
              <a:rPr lang="en-US" b="1" dirty="0" err="1" smtClean="0">
                <a:latin typeface="HP001 4 hàng" panose="020B0603050302020204" pitchFamily="34" charset="0"/>
              </a:rPr>
              <a:t>Đề-ca-mét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vuông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và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héc-tô-mét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vuông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là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những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đơn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vị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để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đo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diện</a:t>
            </a:r>
            <a:r>
              <a:rPr lang="en-US" b="1" dirty="0" smtClean="0">
                <a:latin typeface="HP001 4 hàng" panose="020B0603050302020204" pitchFamily="34" charset="0"/>
              </a:rPr>
              <a:t> </a:t>
            </a:r>
            <a:r>
              <a:rPr lang="en-US" b="1" dirty="0" err="1" smtClean="0">
                <a:latin typeface="HP001 4 hàng" panose="020B0603050302020204" pitchFamily="34" charset="0"/>
              </a:rPr>
              <a:t>tích</a:t>
            </a:r>
            <a:r>
              <a:rPr lang="en-US" b="1" dirty="0" smtClean="0">
                <a:latin typeface="HP001 4 hàng" panose="020B0603050302020204" pitchFamily="34" charset="0"/>
              </a:rPr>
              <a:t>.</a:t>
            </a:r>
            <a:endParaRPr lang="en-US" b="1" dirty="0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8199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build="p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>
            <a:spLocks noGrp="1"/>
          </p:cNvSpPr>
          <p:nvPr>
            <p:ph type="ctrTitle"/>
          </p:nvPr>
        </p:nvSpPr>
        <p:spPr>
          <a:xfrm>
            <a:off x="1632505" y="1874831"/>
            <a:ext cx="5846626" cy="10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Luyện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tập</a:t>
            </a:r>
            <a:endParaRPr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grpSp>
        <p:nvGrpSpPr>
          <p:cNvPr id="228" name="Google Shape;228;p30"/>
          <p:cNvGrpSpPr/>
          <p:nvPr/>
        </p:nvGrpSpPr>
        <p:grpSpPr>
          <a:xfrm>
            <a:off x="6464585" y="-43921"/>
            <a:ext cx="3774524" cy="1979829"/>
            <a:chOff x="6797960" y="203729"/>
            <a:chExt cx="3774524" cy="1979829"/>
          </a:xfrm>
        </p:grpSpPr>
        <p:sp>
          <p:nvSpPr>
            <p:cNvPr id="229" name="Google Shape;229;p30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0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0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0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0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0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" name="Google Shape;235;p30"/>
          <p:cNvGrpSpPr/>
          <p:nvPr/>
        </p:nvGrpSpPr>
        <p:grpSpPr>
          <a:xfrm>
            <a:off x="-1304902" y="1221490"/>
            <a:ext cx="3393304" cy="1796989"/>
            <a:chOff x="-1085827" y="927365"/>
            <a:chExt cx="3393304" cy="1796989"/>
          </a:xfrm>
        </p:grpSpPr>
        <p:sp>
          <p:nvSpPr>
            <p:cNvPr id="236" name="Google Shape;236;p30"/>
            <p:cNvSpPr/>
            <p:nvPr/>
          </p:nvSpPr>
          <p:spPr>
            <a:xfrm>
              <a:off x="1640153" y="2041303"/>
              <a:ext cx="667323" cy="530732"/>
            </a:xfrm>
            <a:custGeom>
              <a:avLst/>
              <a:gdLst/>
              <a:ahLst/>
              <a:cxnLst/>
              <a:rect l="l" t="t" r="r" b="b"/>
              <a:pathLst>
                <a:path w="14256" h="11338" extrusionOk="0">
                  <a:moveTo>
                    <a:pt x="1603" y="911"/>
                  </a:moveTo>
                  <a:cubicBezTo>
                    <a:pt x="6724" y="2124"/>
                    <a:pt x="11045" y="5533"/>
                    <a:pt x="13436" y="10223"/>
                  </a:cubicBezTo>
                  <a:lnTo>
                    <a:pt x="13436" y="10223"/>
                  </a:lnTo>
                  <a:cubicBezTo>
                    <a:pt x="8967" y="7650"/>
                    <a:pt x="3720" y="5802"/>
                    <a:pt x="916" y="1316"/>
                  </a:cubicBezTo>
                  <a:lnTo>
                    <a:pt x="916" y="1316"/>
                  </a:lnTo>
                  <a:cubicBezTo>
                    <a:pt x="3180" y="2506"/>
                    <a:pt x="5235" y="4056"/>
                    <a:pt x="7012" y="5908"/>
                  </a:cubicBezTo>
                  <a:cubicBezTo>
                    <a:pt x="7028" y="5924"/>
                    <a:pt x="7045" y="5931"/>
                    <a:pt x="7062" y="5931"/>
                  </a:cubicBezTo>
                  <a:cubicBezTo>
                    <a:pt x="7210" y="5931"/>
                    <a:pt x="7383" y="5405"/>
                    <a:pt x="7234" y="5256"/>
                  </a:cubicBezTo>
                  <a:cubicBezTo>
                    <a:pt x="5583" y="3536"/>
                    <a:pt x="3685" y="2072"/>
                    <a:pt x="1603" y="911"/>
                  </a:cubicBezTo>
                  <a:close/>
                  <a:moveTo>
                    <a:pt x="685" y="1"/>
                  </a:moveTo>
                  <a:cubicBezTo>
                    <a:pt x="578" y="1"/>
                    <a:pt x="493" y="151"/>
                    <a:pt x="457" y="312"/>
                  </a:cubicBezTo>
                  <a:lnTo>
                    <a:pt x="457" y="312"/>
                  </a:lnTo>
                  <a:cubicBezTo>
                    <a:pt x="396" y="283"/>
                    <a:pt x="336" y="253"/>
                    <a:pt x="275" y="224"/>
                  </a:cubicBezTo>
                  <a:cubicBezTo>
                    <a:pt x="260" y="217"/>
                    <a:pt x="246" y="214"/>
                    <a:pt x="233" y="214"/>
                  </a:cubicBezTo>
                  <a:cubicBezTo>
                    <a:pt x="58" y="214"/>
                    <a:pt x="1" y="759"/>
                    <a:pt x="39" y="862"/>
                  </a:cubicBezTo>
                  <a:cubicBezTo>
                    <a:pt x="2812" y="6421"/>
                    <a:pt x="8967" y="8292"/>
                    <a:pt x="13943" y="11314"/>
                  </a:cubicBezTo>
                  <a:cubicBezTo>
                    <a:pt x="13968" y="11330"/>
                    <a:pt x="13992" y="11338"/>
                    <a:pt x="14014" y="11338"/>
                  </a:cubicBezTo>
                  <a:cubicBezTo>
                    <a:pt x="14195" y="11338"/>
                    <a:pt x="14256" y="10829"/>
                    <a:pt x="14206" y="10718"/>
                  </a:cubicBezTo>
                  <a:cubicBezTo>
                    <a:pt x="11794" y="5090"/>
                    <a:pt x="6721" y="1070"/>
                    <a:pt x="705" y="3"/>
                  </a:cubicBezTo>
                  <a:cubicBezTo>
                    <a:pt x="698" y="1"/>
                    <a:pt x="691" y="1"/>
                    <a:pt x="6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0"/>
            <p:cNvSpPr/>
            <p:nvPr/>
          </p:nvSpPr>
          <p:spPr>
            <a:xfrm>
              <a:off x="1638983" y="1763579"/>
              <a:ext cx="393391" cy="313159"/>
            </a:xfrm>
            <a:custGeom>
              <a:avLst/>
              <a:gdLst/>
              <a:ahLst/>
              <a:cxnLst/>
              <a:rect l="l" t="t" r="r" b="b"/>
              <a:pathLst>
                <a:path w="8404" h="6690" extrusionOk="0">
                  <a:moveTo>
                    <a:pt x="7516" y="771"/>
                  </a:moveTo>
                  <a:cubicBezTo>
                    <a:pt x="5923" y="3064"/>
                    <a:pt x="3563" y="5032"/>
                    <a:pt x="875" y="5846"/>
                  </a:cubicBezTo>
                  <a:lnTo>
                    <a:pt x="875" y="5846"/>
                  </a:lnTo>
                  <a:cubicBezTo>
                    <a:pt x="1056" y="3841"/>
                    <a:pt x="1631" y="1930"/>
                    <a:pt x="3863" y="1375"/>
                  </a:cubicBezTo>
                  <a:cubicBezTo>
                    <a:pt x="5039" y="1075"/>
                    <a:pt x="6299" y="952"/>
                    <a:pt x="7516" y="771"/>
                  </a:cubicBezTo>
                  <a:close/>
                  <a:moveTo>
                    <a:pt x="8153" y="0"/>
                  </a:moveTo>
                  <a:cubicBezTo>
                    <a:pt x="8142" y="0"/>
                    <a:pt x="8130" y="1"/>
                    <a:pt x="8118" y="3"/>
                  </a:cubicBezTo>
                  <a:cubicBezTo>
                    <a:pt x="6191" y="308"/>
                    <a:pt x="3544" y="238"/>
                    <a:pt x="2005" y="1611"/>
                  </a:cubicBezTo>
                  <a:cubicBezTo>
                    <a:pt x="753" y="2723"/>
                    <a:pt x="514" y="4388"/>
                    <a:pt x="397" y="5978"/>
                  </a:cubicBezTo>
                  <a:lnTo>
                    <a:pt x="397" y="5978"/>
                  </a:lnTo>
                  <a:cubicBezTo>
                    <a:pt x="379" y="5982"/>
                    <a:pt x="360" y="5987"/>
                    <a:pt x="342" y="5991"/>
                  </a:cubicBezTo>
                  <a:cubicBezTo>
                    <a:pt x="64" y="6057"/>
                    <a:pt x="1" y="6689"/>
                    <a:pt x="259" y="6689"/>
                  </a:cubicBezTo>
                  <a:cubicBezTo>
                    <a:pt x="272" y="6689"/>
                    <a:pt x="286" y="6687"/>
                    <a:pt x="300" y="6684"/>
                  </a:cubicBezTo>
                  <a:cubicBezTo>
                    <a:pt x="354" y="6671"/>
                    <a:pt x="408" y="6658"/>
                    <a:pt x="461" y="6644"/>
                  </a:cubicBezTo>
                  <a:lnTo>
                    <a:pt x="461" y="6644"/>
                  </a:lnTo>
                  <a:cubicBezTo>
                    <a:pt x="483" y="6657"/>
                    <a:pt x="507" y="6662"/>
                    <a:pt x="532" y="6662"/>
                  </a:cubicBezTo>
                  <a:cubicBezTo>
                    <a:pt x="591" y="6662"/>
                    <a:pt x="657" y="6631"/>
                    <a:pt x="713" y="6577"/>
                  </a:cubicBezTo>
                  <a:lnTo>
                    <a:pt x="713" y="6577"/>
                  </a:lnTo>
                  <a:cubicBezTo>
                    <a:pt x="3863" y="5688"/>
                    <a:pt x="6556" y="3308"/>
                    <a:pt x="8257" y="571"/>
                  </a:cubicBezTo>
                  <a:cubicBezTo>
                    <a:pt x="8337" y="438"/>
                    <a:pt x="8403" y="0"/>
                    <a:pt x="81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0"/>
            <p:cNvSpPr/>
            <p:nvPr/>
          </p:nvSpPr>
          <p:spPr>
            <a:xfrm>
              <a:off x="1178419" y="1874097"/>
              <a:ext cx="399008" cy="850257"/>
            </a:xfrm>
            <a:custGeom>
              <a:avLst/>
              <a:gdLst/>
              <a:ahLst/>
              <a:cxnLst/>
              <a:rect l="l" t="t" r="r" b="b"/>
              <a:pathLst>
                <a:path w="8524" h="18164" extrusionOk="0">
                  <a:moveTo>
                    <a:pt x="1697" y="1483"/>
                  </a:moveTo>
                  <a:cubicBezTo>
                    <a:pt x="3308" y="3226"/>
                    <a:pt x="4699" y="5173"/>
                    <a:pt x="5592" y="7401"/>
                  </a:cubicBezTo>
                  <a:cubicBezTo>
                    <a:pt x="6133" y="8745"/>
                    <a:pt x="6480" y="10173"/>
                    <a:pt x="6604" y="11628"/>
                  </a:cubicBezTo>
                  <a:cubicBezTo>
                    <a:pt x="6646" y="12252"/>
                    <a:pt x="6577" y="16854"/>
                    <a:pt x="5745" y="16951"/>
                  </a:cubicBezTo>
                  <a:cubicBezTo>
                    <a:pt x="5720" y="16954"/>
                    <a:pt x="5696" y="16956"/>
                    <a:pt x="5672" y="16956"/>
                  </a:cubicBezTo>
                  <a:cubicBezTo>
                    <a:pt x="5014" y="16956"/>
                    <a:pt x="4683" y="15882"/>
                    <a:pt x="4442" y="15440"/>
                  </a:cubicBezTo>
                  <a:cubicBezTo>
                    <a:pt x="2876" y="12668"/>
                    <a:pt x="921" y="9965"/>
                    <a:pt x="921" y="6707"/>
                  </a:cubicBezTo>
                  <a:cubicBezTo>
                    <a:pt x="921" y="4915"/>
                    <a:pt x="1558" y="3236"/>
                    <a:pt x="1697" y="1483"/>
                  </a:cubicBezTo>
                  <a:close/>
                  <a:moveTo>
                    <a:pt x="1637" y="1"/>
                  </a:moveTo>
                  <a:cubicBezTo>
                    <a:pt x="1581" y="1"/>
                    <a:pt x="1494" y="189"/>
                    <a:pt x="1449" y="352"/>
                  </a:cubicBezTo>
                  <a:lnTo>
                    <a:pt x="1449" y="352"/>
                  </a:lnTo>
                  <a:cubicBezTo>
                    <a:pt x="1384" y="285"/>
                    <a:pt x="1319" y="217"/>
                    <a:pt x="1254" y="151"/>
                  </a:cubicBezTo>
                  <a:cubicBezTo>
                    <a:pt x="1247" y="144"/>
                    <a:pt x="1239" y="140"/>
                    <a:pt x="1230" y="140"/>
                  </a:cubicBezTo>
                  <a:cubicBezTo>
                    <a:pt x="1124" y="140"/>
                    <a:pt x="930" y="674"/>
                    <a:pt x="1046" y="802"/>
                  </a:cubicBezTo>
                  <a:cubicBezTo>
                    <a:pt x="1186" y="945"/>
                    <a:pt x="1326" y="1089"/>
                    <a:pt x="1463" y="1235"/>
                  </a:cubicBezTo>
                  <a:lnTo>
                    <a:pt x="1463" y="1235"/>
                  </a:lnTo>
                  <a:cubicBezTo>
                    <a:pt x="1504" y="3964"/>
                    <a:pt x="0" y="6342"/>
                    <a:pt x="769" y="9147"/>
                  </a:cubicBezTo>
                  <a:cubicBezTo>
                    <a:pt x="1628" y="12335"/>
                    <a:pt x="3777" y="15288"/>
                    <a:pt x="5371" y="18143"/>
                  </a:cubicBezTo>
                  <a:cubicBezTo>
                    <a:pt x="5380" y="18157"/>
                    <a:pt x="5390" y="18163"/>
                    <a:pt x="5401" y="18163"/>
                  </a:cubicBezTo>
                  <a:cubicBezTo>
                    <a:pt x="5456" y="18163"/>
                    <a:pt x="5525" y="18016"/>
                    <a:pt x="5537" y="18005"/>
                  </a:cubicBezTo>
                  <a:cubicBezTo>
                    <a:pt x="8524" y="11857"/>
                    <a:pt x="6101" y="5373"/>
                    <a:pt x="1720" y="641"/>
                  </a:cubicBezTo>
                  <a:lnTo>
                    <a:pt x="1720" y="641"/>
                  </a:lnTo>
                  <a:cubicBezTo>
                    <a:pt x="1715" y="460"/>
                    <a:pt x="1704" y="278"/>
                    <a:pt x="1683" y="95"/>
                  </a:cubicBezTo>
                  <a:cubicBezTo>
                    <a:pt x="1675" y="28"/>
                    <a:pt x="1658" y="1"/>
                    <a:pt x="16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0"/>
            <p:cNvSpPr/>
            <p:nvPr/>
          </p:nvSpPr>
          <p:spPr>
            <a:xfrm>
              <a:off x="1224995" y="1859446"/>
              <a:ext cx="125544" cy="461500"/>
            </a:xfrm>
            <a:custGeom>
              <a:avLst/>
              <a:gdLst/>
              <a:ahLst/>
              <a:cxnLst/>
              <a:rect l="l" t="t" r="r" b="b"/>
              <a:pathLst>
                <a:path w="2682" h="9859" extrusionOk="0">
                  <a:moveTo>
                    <a:pt x="291" y="1"/>
                  </a:moveTo>
                  <a:cubicBezTo>
                    <a:pt x="230" y="1"/>
                    <a:pt x="1" y="515"/>
                    <a:pt x="92" y="672"/>
                  </a:cubicBezTo>
                  <a:cubicBezTo>
                    <a:pt x="1825" y="3402"/>
                    <a:pt x="2158" y="6605"/>
                    <a:pt x="2421" y="9765"/>
                  </a:cubicBezTo>
                  <a:cubicBezTo>
                    <a:pt x="2427" y="9831"/>
                    <a:pt x="2440" y="9859"/>
                    <a:pt x="2459" y="9859"/>
                  </a:cubicBezTo>
                  <a:cubicBezTo>
                    <a:pt x="2533" y="9859"/>
                    <a:pt x="2682" y="9419"/>
                    <a:pt x="2671" y="9308"/>
                  </a:cubicBezTo>
                  <a:cubicBezTo>
                    <a:pt x="2407" y="6092"/>
                    <a:pt x="2075" y="2806"/>
                    <a:pt x="300" y="6"/>
                  </a:cubicBezTo>
                  <a:cubicBezTo>
                    <a:pt x="298" y="2"/>
                    <a:pt x="295" y="1"/>
                    <a:pt x="2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0"/>
            <p:cNvSpPr/>
            <p:nvPr/>
          </p:nvSpPr>
          <p:spPr>
            <a:xfrm>
              <a:off x="898589" y="1543853"/>
              <a:ext cx="978329" cy="243646"/>
            </a:xfrm>
            <a:custGeom>
              <a:avLst/>
              <a:gdLst/>
              <a:ahLst/>
              <a:cxnLst/>
              <a:rect l="l" t="t" r="r" b="b"/>
              <a:pathLst>
                <a:path w="20900" h="5205" extrusionOk="0">
                  <a:moveTo>
                    <a:pt x="6191" y="711"/>
                  </a:moveTo>
                  <a:cubicBezTo>
                    <a:pt x="7201" y="711"/>
                    <a:pt x="8213" y="885"/>
                    <a:pt x="9200" y="1079"/>
                  </a:cubicBezTo>
                  <a:cubicBezTo>
                    <a:pt x="12508" y="1723"/>
                    <a:pt x="15816" y="2464"/>
                    <a:pt x="19114" y="3169"/>
                  </a:cubicBezTo>
                  <a:lnTo>
                    <a:pt x="19114" y="3169"/>
                  </a:lnTo>
                  <a:cubicBezTo>
                    <a:pt x="16821" y="3798"/>
                    <a:pt x="14548" y="4445"/>
                    <a:pt x="12204" y="4445"/>
                  </a:cubicBezTo>
                  <a:cubicBezTo>
                    <a:pt x="11478" y="4445"/>
                    <a:pt x="10746" y="4383"/>
                    <a:pt x="10004" y="4239"/>
                  </a:cubicBezTo>
                  <a:cubicBezTo>
                    <a:pt x="7316" y="3709"/>
                    <a:pt x="4685" y="2899"/>
                    <a:pt x="2160" y="1836"/>
                  </a:cubicBezTo>
                  <a:lnTo>
                    <a:pt x="2160" y="1836"/>
                  </a:lnTo>
                  <a:cubicBezTo>
                    <a:pt x="2841" y="1540"/>
                    <a:pt x="3502" y="1190"/>
                    <a:pt x="4251" y="968"/>
                  </a:cubicBezTo>
                  <a:cubicBezTo>
                    <a:pt x="4892" y="783"/>
                    <a:pt x="5541" y="711"/>
                    <a:pt x="6191" y="711"/>
                  </a:cubicBezTo>
                  <a:close/>
                  <a:moveTo>
                    <a:pt x="6257" y="1"/>
                  </a:moveTo>
                  <a:cubicBezTo>
                    <a:pt x="5713" y="1"/>
                    <a:pt x="5171" y="51"/>
                    <a:pt x="4640" y="178"/>
                  </a:cubicBezTo>
                  <a:cubicBezTo>
                    <a:pt x="3459" y="459"/>
                    <a:pt x="2465" y="1130"/>
                    <a:pt x="1333" y="1476"/>
                  </a:cubicBezTo>
                  <a:lnTo>
                    <a:pt x="1333" y="1476"/>
                  </a:lnTo>
                  <a:cubicBezTo>
                    <a:pt x="1103" y="1374"/>
                    <a:pt x="875" y="1269"/>
                    <a:pt x="647" y="1162"/>
                  </a:cubicBezTo>
                  <a:cubicBezTo>
                    <a:pt x="634" y="1156"/>
                    <a:pt x="622" y="1153"/>
                    <a:pt x="609" y="1153"/>
                  </a:cubicBezTo>
                  <a:cubicBezTo>
                    <a:pt x="479" y="1153"/>
                    <a:pt x="357" y="1459"/>
                    <a:pt x="379" y="1672"/>
                  </a:cubicBezTo>
                  <a:lnTo>
                    <a:pt x="379" y="1672"/>
                  </a:lnTo>
                  <a:cubicBezTo>
                    <a:pt x="366" y="1673"/>
                    <a:pt x="354" y="1674"/>
                    <a:pt x="342" y="1675"/>
                  </a:cubicBezTo>
                  <a:cubicBezTo>
                    <a:pt x="125" y="1702"/>
                    <a:pt x="1" y="2369"/>
                    <a:pt x="257" y="2369"/>
                  </a:cubicBezTo>
                  <a:cubicBezTo>
                    <a:pt x="262" y="2369"/>
                    <a:pt x="268" y="2369"/>
                    <a:pt x="273" y="2368"/>
                  </a:cubicBezTo>
                  <a:cubicBezTo>
                    <a:pt x="604" y="2340"/>
                    <a:pt x="916" y="2276"/>
                    <a:pt x="1216" y="2188"/>
                  </a:cubicBezTo>
                  <a:lnTo>
                    <a:pt x="1216" y="2188"/>
                  </a:lnTo>
                  <a:cubicBezTo>
                    <a:pt x="4242" y="3528"/>
                    <a:pt x="7428" y="4585"/>
                    <a:pt x="10697" y="5085"/>
                  </a:cubicBezTo>
                  <a:cubicBezTo>
                    <a:pt x="11224" y="5168"/>
                    <a:pt x="11750" y="5205"/>
                    <a:pt x="12275" y="5205"/>
                  </a:cubicBezTo>
                  <a:cubicBezTo>
                    <a:pt x="15080" y="5205"/>
                    <a:pt x="17856" y="4152"/>
                    <a:pt x="20553" y="3463"/>
                  </a:cubicBezTo>
                  <a:cubicBezTo>
                    <a:pt x="20747" y="3421"/>
                    <a:pt x="20899" y="2825"/>
                    <a:pt x="20664" y="2770"/>
                  </a:cubicBezTo>
                  <a:cubicBezTo>
                    <a:pt x="16685" y="1924"/>
                    <a:pt x="12707" y="940"/>
                    <a:pt x="8701" y="247"/>
                  </a:cubicBezTo>
                  <a:cubicBezTo>
                    <a:pt x="7901" y="114"/>
                    <a:pt x="7077" y="1"/>
                    <a:pt x="6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0"/>
            <p:cNvSpPr/>
            <p:nvPr/>
          </p:nvSpPr>
          <p:spPr>
            <a:xfrm>
              <a:off x="892223" y="1600072"/>
              <a:ext cx="542153" cy="81637"/>
            </a:xfrm>
            <a:custGeom>
              <a:avLst/>
              <a:gdLst/>
              <a:ahLst/>
              <a:cxnLst/>
              <a:rect l="l" t="t" r="r" b="b"/>
              <a:pathLst>
                <a:path w="11582" h="1744" extrusionOk="0">
                  <a:moveTo>
                    <a:pt x="362" y="1"/>
                  </a:moveTo>
                  <a:cubicBezTo>
                    <a:pt x="150" y="1"/>
                    <a:pt x="0" y="642"/>
                    <a:pt x="229" y="696"/>
                  </a:cubicBezTo>
                  <a:cubicBezTo>
                    <a:pt x="3268" y="1397"/>
                    <a:pt x="6376" y="1743"/>
                    <a:pt x="9486" y="1743"/>
                  </a:cubicBezTo>
                  <a:cubicBezTo>
                    <a:pt x="10065" y="1743"/>
                    <a:pt x="10643" y="1732"/>
                    <a:pt x="11221" y="1708"/>
                  </a:cubicBezTo>
                  <a:cubicBezTo>
                    <a:pt x="11471" y="1694"/>
                    <a:pt x="11582" y="1015"/>
                    <a:pt x="11374" y="1015"/>
                  </a:cubicBezTo>
                  <a:cubicBezTo>
                    <a:pt x="10796" y="1038"/>
                    <a:pt x="10217" y="1050"/>
                    <a:pt x="9639" y="1050"/>
                  </a:cubicBezTo>
                  <a:cubicBezTo>
                    <a:pt x="6528" y="1050"/>
                    <a:pt x="3420" y="704"/>
                    <a:pt x="381" y="3"/>
                  </a:cubicBezTo>
                  <a:cubicBezTo>
                    <a:pt x="375" y="1"/>
                    <a:pt x="368" y="1"/>
                    <a:pt x="3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0"/>
            <p:cNvSpPr/>
            <p:nvPr/>
          </p:nvSpPr>
          <p:spPr>
            <a:xfrm>
              <a:off x="-1085827" y="1164177"/>
              <a:ext cx="2764833" cy="894773"/>
            </a:xfrm>
            <a:custGeom>
              <a:avLst/>
              <a:gdLst/>
              <a:ahLst/>
              <a:cxnLst/>
              <a:rect l="l" t="t" r="r" b="b"/>
              <a:pathLst>
                <a:path w="59065" h="19115" extrusionOk="0">
                  <a:moveTo>
                    <a:pt x="5289" y="0"/>
                  </a:moveTo>
                  <a:cubicBezTo>
                    <a:pt x="3658" y="0"/>
                    <a:pt x="2027" y="34"/>
                    <a:pt x="401" y="69"/>
                  </a:cubicBezTo>
                  <a:cubicBezTo>
                    <a:pt x="72" y="69"/>
                    <a:pt x="1" y="762"/>
                    <a:pt x="363" y="762"/>
                  </a:cubicBezTo>
                  <a:cubicBezTo>
                    <a:pt x="366" y="762"/>
                    <a:pt x="370" y="762"/>
                    <a:pt x="374" y="762"/>
                  </a:cubicBezTo>
                  <a:cubicBezTo>
                    <a:pt x="1869" y="729"/>
                    <a:pt x="3364" y="701"/>
                    <a:pt x="4857" y="701"/>
                  </a:cubicBezTo>
                  <a:cubicBezTo>
                    <a:pt x="9062" y="701"/>
                    <a:pt x="13245" y="923"/>
                    <a:pt x="17368" y="1885"/>
                  </a:cubicBezTo>
                  <a:cubicBezTo>
                    <a:pt x="22650" y="3104"/>
                    <a:pt x="27917" y="4588"/>
                    <a:pt x="33101" y="6112"/>
                  </a:cubicBezTo>
                  <a:cubicBezTo>
                    <a:pt x="38078" y="7568"/>
                    <a:pt x="44163" y="10049"/>
                    <a:pt x="47837" y="13834"/>
                  </a:cubicBezTo>
                  <a:cubicBezTo>
                    <a:pt x="50942" y="17036"/>
                    <a:pt x="54047" y="19115"/>
                    <a:pt x="58676" y="19115"/>
                  </a:cubicBezTo>
                  <a:cubicBezTo>
                    <a:pt x="58995" y="19115"/>
                    <a:pt x="59065" y="18422"/>
                    <a:pt x="58690" y="18422"/>
                  </a:cubicBezTo>
                  <a:lnTo>
                    <a:pt x="58704" y="18408"/>
                  </a:lnTo>
                  <a:cubicBezTo>
                    <a:pt x="55863" y="18408"/>
                    <a:pt x="53104" y="17618"/>
                    <a:pt x="50831" y="15871"/>
                  </a:cubicBezTo>
                  <a:cubicBezTo>
                    <a:pt x="48876" y="14374"/>
                    <a:pt x="47545" y="12364"/>
                    <a:pt x="45452" y="11020"/>
                  </a:cubicBezTo>
                  <a:cubicBezTo>
                    <a:pt x="41238" y="8303"/>
                    <a:pt x="36525" y="6320"/>
                    <a:pt x="31715" y="4990"/>
                  </a:cubicBezTo>
                  <a:cubicBezTo>
                    <a:pt x="26572" y="3576"/>
                    <a:pt x="21416" y="1954"/>
                    <a:pt x="16190" y="900"/>
                  </a:cubicBezTo>
                  <a:cubicBezTo>
                    <a:pt x="12596" y="172"/>
                    <a:pt x="8942" y="0"/>
                    <a:pt x="52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0"/>
            <p:cNvSpPr/>
            <p:nvPr/>
          </p:nvSpPr>
          <p:spPr>
            <a:xfrm>
              <a:off x="430302" y="1419947"/>
              <a:ext cx="671162" cy="794927"/>
            </a:xfrm>
            <a:custGeom>
              <a:avLst/>
              <a:gdLst/>
              <a:ahLst/>
              <a:cxnLst/>
              <a:rect l="l" t="t" r="r" b="b"/>
              <a:pathLst>
                <a:path w="14338" h="16982" extrusionOk="0">
                  <a:moveTo>
                    <a:pt x="1344" y="1589"/>
                  </a:moveTo>
                  <a:lnTo>
                    <a:pt x="1344" y="1589"/>
                  </a:lnTo>
                  <a:cubicBezTo>
                    <a:pt x="4008" y="3433"/>
                    <a:pt x="7021" y="4478"/>
                    <a:pt x="9348" y="6997"/>
                  </a:cubicBezTo>
                  <a:cubicBezTo>
                    <a:pt x="11696" y="9564"/>
                    <a:pt x="13299" y="12731"/>
                    <a:pt x="13957" y="16152"/>
                  </a:cubicBezTo>
                  <a:lnTo>
                    <a:pt x="13957" y="16152"/>
                  </a:lnTo>
                  <a:cubicBezTo>
                    <a:pt x="7694" y="13533"/>
                    <a:pt x="3031" y="8136"/>
                    <a:pt x="1344" y="1589"/>
                  </a:cubicBezTo>
                  <a:close/>
                  <a:moveTo>
                    <a:pt x="302" y="1"/>
                  </a:moveTo>
                  <a:cubicBezTo>
                    <a:pt x="196" y="1"/>
                    <a:pt x="0" y="559"/>
                    <a:pt x="116" y="662"/>
                  </a:cubicBezTo>
                  <a:lnTo>
                    <a:pt x="130" y="662"/>
                  </a:lnTo>
                  <a:cubicBezTo>
                    <a:pt x="382" y="876"/>
                    <a:pt x="639" y="1078"/>
                    <a:pt x="900" y="1271"/>
                  </a:cubicBezTo>
                  <a:lnTo>
                    <a:pt x="900" y="1271"/>
                  </a:lnTo>
                  <a:cubicBezTo>
                    <a:pt x="2419" y="8385"/>
                    <a:pt x="7365" y="14272"/>
                    <a:pt x="14131" y="16978"/>
                  </a:cubicBezTo>
                  <a:cubicBezTo>
                    <a:pt x="14137" y="16980"/>
                    <a:pt x="14143" y="16981"/>
                    <a:pt x="14148" y="16981"/>
                  </a:cubicBezTo>
                  <a:cubicBezTo>
                    <a:pt x="14275" y="16981"/>
                    <a:pt x="14338" y="16420"/>
                    <a:pt x="14325" y="16340"/>
                  </a:cubicBezTo>
                  <a:cubicBezTo>
                    <a:pt x="13798" y="12847"/>
                    <a:pt x="12301" y="9576"/>
                    <a:pt x="10028" y="6886"/>
                  </a:cubicBezTo>
                  <a:cubicBezTo>
                    <a:pt x="9002" y="5680"/>
                    <a:pt x="7837" y="4613"/>
                    <a:pt x="6534" y="3712"/>
                  </a:cubicBezTo>
                  <a:cubicBezTo>
                    <a:pt x="4823" y="2515"/>
                    <a:pt x="2833" y="1804"/>
                    <a:pt x="1117" y="615"/>
                  </a:cubicBezTo>
                  <a:lnTo>
                    <a:pt x="1117" y="615"/>
                  </a:lnTo>
                  <a:cubicBezTo>
                    <a:pt x="1102" y="543"/>
                    <a:pt x="1087" y="471"/>
                    <a:pt x="1073" y="399"/>
                  </a:cubicBezTo>
                  <a:cubicBezTo>
                    <a:pt x="1069" y="379"/>
                    <a:pt x="1063" y="369"/>
                    <a:pt x="1054" y="369"/>
                  </a:cubicBezTo>
                  <a:cubicBezTo>
                    <a:pt x="1032" y="369"/>
                    <a:pt x="996" y="426"/>
                    <a:pt x="960" y="505"/>
                  </a:cubicBezTo>
                  <a:lnTo>
                    <a:pt x="960" y="505"/>
                  </a:lnTo>
                  <a:cubicBezTo>
                    <a:pt x="743" y="349"/>
                    <a:pt x="531" y="185"/>
                    <a:pt x="324" y="11"/>
                  </a:cubicBezTo>
                  <a:cubicBezTo>
                    <a:pt x="317" y="4"/>
                    <a:pt x="310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0"/>
            <p:cNvSpPr/>
            <p:nvPr/>
          </p:nvSpPr>
          <p:spPr>
            <a:xfrm>
              <a:off x="433017" y="1422381"/>
              <a:ext cx="394983" cy="490428"/>
            </a:xfrm>
            <a:custGeom>
              <a:avLst/>
              <a:gdLst/>
              <a:ahLst/>
              <a:cxnLst/>
              <a:rect l="l" t="t" r="r" b="b"/>
              <a:pathLst>
                <a:path w="8438" h="10477" extrusionOk="0">
                  <a:moveTo>
                    <a:pt x="309" y="1"/>
                  </a:moveTo>
                  <a:cubicBezTo>
                    <a:pt x="200" y="1"/>
                    <a:pt x="0" y="526"/>
                    <a:pt x="128" y="666"/>
                  </a:cubicBezTo>
                  <a:cubicBezTo>
                    <a:pt x="2872" y="3812"/>
                    <a:pt x="5936" y="6890"/>
                    <a:pt x="8126" y="10466"/>
                  </a:cubicBezTo>
                  <a:cubicBezTo>
                    <a:pt x="8131" y="10474"/>
                    <a:pt x="8137" y="10477"/>
                    <a:pt x="8145" y="10477"/>
                  </a:cubicBezTo>
                  <a:cubicBezTo>
                    <a:pt x="8231" y="10477"/>
                    <a:pt x="8437" y="9968"/>
                    <a:pt x="8348" y="9815"/>
                  </a:cubicBezTo>
                  <a:cubicBezTo>
                    <a:pt x="6144" y="6238"/>
                    <a:pt x="3080" y="3161"/>
                    <a:pt x="336" y="14"/>
                  </a:cubicBezTo>
                  <a:cubicBezTo>
                    <a:pt x="328" y="5"/>
                    <a:pt x="318" y="1"/>
                    <a:pt x="3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0"/>
            <p:cNvSpPr/>
            <p:nvPr/>
          </p:nvSpPr>
          <p:spPr>
            <a:xfrm>
              <a:off x="112462" y="1082306"/>
              <a:ext cx="984133" cy="314095"/>
            </a:xfrm>
            <a:custGeom>
              <a:avLst/>
              <a:gdLst/>
              <a:ahLst/>
              <a:cxnLst/>
              <a:rect l="l" t="t" r="r" b="b"/>
              <a:pathLst>
                <a:path w="21024" h="6710" extrusionOk="0">
                  <a:moveTo>
                    <a:pt x="9837" y="700"/>
                  </a:moveTo>
                  <a:cubicBezTo>
                    <a:pt x="10284" y="700"/>
                    <a:pt x="10735" y="725"/>
                    <a:pt x="11190" y="778"/>
                  </a:cubicBezTo>
                  <a:cubicBezTo>
                    <a:pt x="13676" y="1066"/>
                    <a:pt x="16031" y="1888"/>
                    <a:pt x="18482" y="1992"/>
                  </a:cubicBezTo>
                  <a:lnTo>
                    <a:pt x="18482" y="1992"/>
                  </a:lnTo>
                  <a:cubicBezTo>
                    <a:pt x="14164" y="3682"/>
                    <a:pt x="9737" y="6016"/>
                    <a:pt x="5215" y="6016"/>
                  </a:cubicBezTo>
                  <a:cubicBezTo>
                    <a:pt x="3745" y="6016"/>
                    <a:pt x="2264" y="5769"/>
                    <a:pt x="774" y="5173"/>
                  </a:cubicBezTo>
                  <a:lnTo>
                    <a:pt x="774" y="5173"/>
                  </a:lnTo>
                  <a:cubicBezTo>
                    <a:pt x="3008" y="2343"/>
                    <a:pt x="6277" y="700"/>
                    <a:pt x="9837" y="700"/>
                  </a:cubicBezTo>
                  <a:close/>
                  <a:moveTo>
                    <a:pt x="9808" y="0"/>
                  </a:moveTo>
                  <a:cubicBezTo>
                    <a:pt x="9489" y="0"/>
                    <a:pt x="9169" y="14"/>
                    <a:pt x="8847" y="43"/>
                  </a:cubicBezTo>
                  <a:cubicBezTo>
                    <a:pt x="5451" y="348"/>
                    <a:pt x="2484" y="2192"/>
                    <a:pt x="461" y="4895"/>
                  </a:cubicBezTo>
                  <a:cubicBezTo>
                    <a:pt x="438" y="4922"/>
                    <a:pt x="420" y="4966"/>
                    <a:pt x="406" y="5019"/>
                  </a:cubicBezTo>
                  <a:lnTo>
                    <a:pt x="406" y="5019"/>
                  </a:lnTo>
                  <a:cubicBezTo>
                    <a:pt x="397" y="5014"/>
                    <a:pt x="387" y="5010"/>
                    <a:pt x="377" y="5006"/>
                  </a:cubicBezTo>
                  <a:cubicBezTo>
                    <a:pt x="368" y="5003"/>
                    <a:pt x="360" y="5001"/>
                    <a:pt x="351" y="5001"/>
                  </a:cubicBezTo>
                  <a:cubicBezTo>
                    <a:pt x="178" y="5001"/>
                    <a:pt x="0" y="5607"/>
                    <a:pt x="211" y="5699"/>
                  </a:cubicBezTo>
                  <a:cubicBezTo>
                    <a:pt x="1842" y="6417"/>
                    <a:pt x="3462" y="6709"/>
                    <a:pt x="5072" y="6709"/>
                  </a:cubicBezTo>
                  <a:cubicBezTo>
                    <a:pt x="10424" y="6709"/>
                    <a:pt x="15650" y="3472"/>
                    <a:pt x="20713" y="1873"/>
                  </a:cubicBezTo>
                  <a:cubicBezTo>
                    <a:pt x="20901" y="1806"/>
                    <a:pt x="21024" y="1178"/>
                    <a:pt x="20804" y="1178"/>
                  </a:cubicBezTo>
                  <a:cubicBezTo>
                    <a:pt x="20797" y="1178"/>
                    <a:pt x="20790" y="1179"/>
                    <a:pt x="20782" y="1180"/>
                  </a:cubicBezTo>
                  <a:cubicBezTo>
                    <a:pt x="20782" y="1180"/>
                    <a:pt x="20781" y="1180"/>
                    <a:pt x="20781" y="1180"/>
                  </a:cubicBezTo>
                  <a:lnTo>
                    <a:pt x="20781" y="1180"/>
                  </a:lnTo>
                  <a:lnTo>
                    <a:pt x="20782" y="1166"/>
                  </a:lnTo>
                  <a:lnTo>
                    <a:pt x="20782" y="1166"/>
                  </a:lnTo>
                  <a:cubicBezTo>
                    <a:pt x="20752" y="1176"/>
                    <a:pt x="20723" y="1185"/>
                    <a:pt x="20693" y="1195"/>
                  </a:cubicBezTo>
                  <a:lnTo>
                    <a:pt x="20693" y="1195"/>
                  </a:lnTo>
                  <a:cubicBezTo>
                    <a:pt x="20163" y="1280"/>
                    <a:pt x="19638" y="1316"/>
                    <a:pt x="19116" y="1316"/>
                  </a:cubicBezTo>
                  <a:cubicBezTo>
                    <a:pt x="15975" y="1316"/>
                    <a:pt x="12959" y="0"/>
                    <a:pt x="9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0"/>
            <p:cNvSpPr/>
            <p:nvPr/>
          </p:nvSpPr>
          <p:spPr>
            <a:xfrm>
              <a:off x="128377" y="1216604"/>
              <a:ext cx="577776" cy="132191"/>
            </a:xfrm>
            <a:custGeom>
              <a:avLst/>
              <a:gdLst/>
              <a:ahLst/>
              <a:cxnLst/>
              <a:rect l="l" t="t" r="r" b="b"/>
              <a:pathLst>
                <a:path w="12343" h="2824" extrusionOk="0">
                  <a:moveTo>
                    <a:pt x="12207" y="0"/>
                  </a:moveTo>
                  <a:cubicBezTo>
                    <a:pt x="12203" y="0"/>
                    <a:pt x="12199" y="1"/>
                    <a:pt x="12194" y="2"/>
                  </a:cubicBezTo>
                  <a:cubicBezTo>
                    <a:pt x="10337" y="557"/>
                    <a:pt x="8465" y="1042"/>
                    <a:pt x="6552" y="1430"/>
                  </a:cubicBezTo>
                  <a:cubicBezTo>
                    <a:pt x="5120" y="1714"/>
                    <a:pt x="3502" y="2140"/>
                    <a:pt x="1959" y="2140"/>
                  </a:cubicBezTo>
                  <a:cubicBezTo>
                    <a:pt x="1397" y="2140"/>
                    <a:pt x="844" y="2084"/>
                    <a:pt x="315" y="1943"/>
                  </a:cubicBezTo>
                  <a:cubicBezTo>
                    <a:pt x="310" y="1942"/>
                    <a:pt x="306" y="1941"/>
                    <a:pt x="301" y="1941"/>
                  </a:cubicBezTo>
                  <a:cubicBezTo>
                    <a:pt x="153" y="1941"/>
                    <a:pt x="1" y="2596"/>
                    <a:pt x="162" y="2636"/>
                  </a:cubicBezTo>
                  <a:cubicBezTo>
                    <a:pt x="677" y="2770"/>
                    <a:pt x="1207" y="2823"/>
                    <a:pt x="1742" y="2823"/>
                  </a:cubicBezTo>
                  <a:cubicBezTo>
                    <a:pt x="3096" y="2823"/>
                    <a:pt x="4489" y="2482"/>
                    <a:pt x="5790" y="2234"/>
                  </a:cubicBezTo>
                  <a:cubicBezTo>
                    <a:pt x="7925" y="1832"/>
                    <a:pt x="10032" y="1305"/>
                    <a:pt x="12097" y="681"/>
                  </a:cubicBezTo>
                  <a:cubicBezTo>
                    <a:pt x="12272" y="628"/>
                    <a:pt x="12342" y="0"/>
                    <a:pt x="122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0"/>
            <p:cNvSpPr/>
            <p:nvPr/>
          </p:nvSpPr>
          <p:spPr>
            <a:xfrm>
              <a:off x="-392618" y="1193246"/>
              <a:ext cx="695503" cy="993729"/>
            </a:xfrm>
            <a:custGeom>
              <a:avLst/>
              <a:gdLst/>
              <a:ahLst/>
              <a:cxnLst/>
              <a:rect l="l" t="t" r="r" b="b"/>
              <a:pathLst>
                <a:path w="14858" h="21229" extrusionOk="0">
                  <a:moveTo>
                    <a:pt x="3271" y="2718"/>
                  </a:moveTo>
                  <a:lnTo>
                    <a:pt x="3271" y="2718"/>
                  </a:lnTo>
                  <a:cubicBezTo>
                    <a:pt x="5790" y="4492"/>
                    <a:pt x="8127" y="6523"/>
                    <a:pt x="9948" y="9026"/>
                  </a:cubicBezTo>
                  <a:cubicBezTo>
                    <a:pt x="11237" y="10759"/>
                    <a:pt x="12193" y="12714"/>
                    <a:pt x="12789" y="14793"/>
                  </a:cubicBezTo>
                  <a:cubicBezTo>
                    <a:pt x="13053" y="15694"/>
                    <a:pt x="13219" y="16623"/>
                    <a:pt x="13302" y="17551"/>
                  </a:cubicBezTo>
                  <a:cubicBezTo>
                    <a:pt x="13385" y="18452"/>
                    <a:pt x="13358" y="19353"/>
                    <a:pt x="13247" y="20254"/>
                  </a:cubicBezTo>
                  <a:cubicBezTo>
                    <a:pt x="12817" y="20130"/>
                    <a:pt x="12443" y="19880"/>
                    <a:pt x="12165" y="19534"/>
                  </a:cubicBezTo>
                  <a:cubicBezTo>
                    <a:pt x="8852" y="17011"/>
                    <a:pt x="6205" y="13407"/>
                    <a:pt x="5110" y="9387"/>
                  </a:cubicBezTo>
                  <a:cubicBezTo>
                    <a:pt x="4597" y="7492"/>
                    <a:pt x="4220" y="5540"/>
                    <a:pt x="3455" y="3801"/>
                  </a:cubicBezTo>
                  <a:lnTo>
                    <a:pt x="3455" y="3801"/>
                  </a:lnTo>
                  <a:cubicBezTo>
                    <a:pt x="6279" y="6979"/>
                    <a:pt x="8426" y="10717"/>
                    <a:pt x="9753" y="14793"/>
                  </a:cubicBezTo>
                  <a:cubicBezTo>
                    <a:pt x="9761" y="14819"/>
                    <a:pt x="9772" y="14831"/>
                    <a:pt x="9785" y="14831"/>
                  </a:cubicBezTo>
                  <a:cubicBezTo>
                    <a:pt x="9867" y="14831"/>
                    <a:pt x="10037" y="14355"/>
                    <a:pt x="9989" y="14211"/>
                  </a:cubicBezTo>
                  <a:cubicBezTo>
                    <a:pt x="8600" y="9933"/>
                    <a:pt x="6303" y="6009"/>
                    <a:pt x="3271" y="2718"/>
                  </a:cubicBezTo>
                  <a:close/>
                  <a:moveTo>
                    <a:pt x="319" y="0"/>
                  </a:moveTo>
                  <a:cubicBezTo>
                    <a:pt x="229" y="0"/>
                    <a:pt x="0" y="601"/>
                    <a:pt x="175" y="695"/>
                  </a:cubicBezTo>
                  <a:cubicBezTo>
                    <a:pt x="277" y="758"/>
                    <a:pt x="379" y="821"/>
                    <a:pt x="481" y="884"/>
                  </a:cubicBezTo>
                  <a:lnTo>
                    <a:pt x="481" y="884"/>
                  </a:lnTo>
                  <a:lnTo>
                    <a:pt x="480" y="889"/>
                  </a:lnTo>
                  <a:cubicBezTo>
                    <a:pt x="519" y="918"/>
                    <a:pt x="557" y="946"/>
                    <a:pt x="595" y="975"/>
                  </a:cubicBezTo>
                  <a:lnTo>
                    <a:pt x="595" y="975"/>
                  </a:lnTo>
                  <a:cubicBezTo>
                    <a:pt x="947" y="1280"/>
                    <a:pt x="1292" y="1593"/>
                    <a:pt x="1629" y="1913"/>
                  </a:cubicBezTo>
                  <a:lnTo>
                    <a:pt x="1629" y="1913"/>
                  </a:lnTo>
                  <a:cubicBezTo>
                    <a:pt x="4185" y="4693"/>
                    <a:pt x="4188" y="8787"/>
                    <a:pt x="5609" y="12242"/>
                  </a:cubicBezTo>
                  <a:cubicBezTo>
                    <a:pt x="7120" y="15957"/>
                    <a:pt x="10169" y="18674"/>
                    <a:pt x="13163" y="21211"/>
                  </a:cubicBezTo>
                  <a:cubicBezTo>
                    <a:pt x="13177" y="21223"/>
                    <a:pt x="13191" y="21229"/>
                    <a:pt x="13204" y="21229"/>
                  </a:cubicBezTo>
                  <a:cubicBezTo>
                    <a:pt x="13308" y="21229"/>
                    <a:pt x="13385" y="20872"/>
                    <a:pt x="13385" y="20823"/>
                  </a:cubicBezTo>
                  <a:cubicBezTo>
                    <a:pt x="14858" y="11579"/>
                    <a:pt x="7922" y="4721"/>
                    <a:pt x="689" y="225"/>
                  </a:cubicBezTo>
                  <a:lnTo>
                    <a:pt x="689" y="225"/>
                  </a:lnTo>
                  <a:cubicBezTo>
                    <a:pt x="689" y="225"/>
                    <a:pt x="688" y="224"/>
                    <a:pt x="688" y="224"/>
                  </a:cubicBezTo>
                  <a:lnTo>
                    <a:pt x="688" y="224"/>
                  </a:lnTo>
                  <a:cubicBezTo>
                    <a:pt x="688" y="224"/>
                    <a:pt x="688" y="224"/>
                    <a:pt x="688" y="224"/>
                  </a:cubicBezTo>
                  <a:cubicBezTo>
                    <a:pt x="685" y="222"/>
                    <a:pt x="683" y="221"/>
                    <a:pt x="680" y="219"/>
                  </a:cubicBezTo>
                  <a:lnTo>
                    <a:pt x="680" y="219"/>
                  </a:lnTo>
                  <a:cubicBezTo>
                    <a:pt x="563" y="146"/>
                    <a:pt x="445" y="74"/>
                    <a:pt x="327" y="2"/>
                  </a:cubicBezTo>
                  <a:cubicBezTo>
                    <a:pt x="325" y="1"/>
                    <a:pt x="322" y="0"/>
                    <a:pt x="3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0"/>
            <p:cNvSpPr/>
            <p:nvPr/>
          </p:nvSpPr>
          <p:spPr>
            <a:xfrm>
              <a:off x="-375345" y="927365"/>
              <a:ext cx="800077" cy="322755"/>
            </a:xfrm>
            <a:custGeom>
              <a:avLst/>
              <a:gdLst/>
              <a:ahLst/>
              <a:cxnLst/>
              <a:rect l="l" t="t" r="r" b="b"/>
              <a:pathLst>
                <a:path w="17092" h="6895" extrusionOk="0">
                  <a:moveTo>
                    <a:pt x="10899" y="713"/>
                  </a:moveTo>
                  <a:cubicBezTo>
                    <a:pt x="12571" y="713"/>
                    <a:pt x="14206" y="1103"/>
                    <a:pt x="15870" y="1613"/>
                  </a:cubicBezTo>
                  <a:lnTo>
                    <a:pt x="15870" y="1613"/>
                  </a:lnTo>
                  <a:cubicBezTo>
                    <a:pt x="13537" y="2591"/>
                    <a:pt x="11401" y="3829"/>
                    <a:pt x="9149" y="5003"/>
                  </a:cubicBezTo>
                  <a:cubicBezTo>
                    <a:pt x="7502" y="5863"/>
                    <a:pt x="5802" y="6186"/>
                    <a:pt x="4067" y="6186"/>
                  </a:cubicBezTo>
                  <a:cubicBezTo>
                    <a:pt x="2889" y="6186"/>
                    <a:pt x="1695" y="6037"/>
                    <a:pt x="490" y="5807"/>
                  </a:cubicBezTo>
                  <a:lnTo>
                    <a:pt x="490" y="5807"/>
                  </a:lnTo>
                  <a:cubicBezTo>
                    <a:pt x="2711" y="3967"/>
                    <a:pt x="5020" y="2116"/>
                    <a:pt x="7804" y="1205"/>
                  </a:cubicBezTo>
                  <a:cubicBezTo>
                    <a:pt x="8858" y="857"/>
                    <a:pt x="9885" y="713"/>
                    <a:pt x="10899" y="713"/>
                  </a:cubicBezTo>
                  <a:close/>
                  <a:moveTo>
                    <a:pt x="11018" y="0"/>
                  </a:moveTo>
                  <a:cubicBezTo>
                    <a:pt x="10233" y="0"/>
                    <a:pt x="9440" y="87"/>
                    <a:pt x="8636" y="290"/>
                  </a:cubicBezTo>
                  <a:cubicBezTo>
                    <a:pt x="5365" y="1135"/>
                    <a:pt x="2689" y="3367"/>
                    <a:pt x="152" y="5488"/>
                  </a:cubicBezTo>
                  <a:cubicBezTo>
                    <a:pt x="7" y="5621"/>
                    <a:pt x="0" y="6171"/>
                    <a:pt x="48" y="6171"/>
                  </a:cubicBezTo>
                  <a:cubicBezTo>
                    <a:pt x="51" y="6171"/>
                    <a:pt x="53" y="6170"/>
                    <a:pt x="55" y="6167"/>
                  </a:cubicBezTo>
                  <a:cubicBezTo>
                    <a:pt x="123" y="6111"/>
                    <a:pt x="191" y="6055"/>
                    <a:pt x="258" y="5999"/>
                  </a:cubicBezTo>
                  <a:lnTo>
                    <a:pt x="258" y="5999"/>
                  </a:lnTo>
                  <a:cubicBezTo>
                    <a:pt x="191" y="6197"/>
                    <a:pt x="169" y="6469"/>
                    <a:pt x="263" y="6486"/>
                  </a:cubicBezTo>
                  <a:cubicBezTo>
                    <a:pt x="1505" y="6730"/>
                    <a:pt x="2756" y="6894"/>
                    <a:pt x="3995" y="6894"/>
                  </a:cubicBezTo>
                  <a:cubicBezTo>
                    <a:pt x="5507" y="6894"/>
                    <a:pt x="7002" y="6649"/>
                    <a:pt x="8442" y="6001"/>
                  </a:cubicBezTo>
                  <a:cubicBezTo>
                    <a:pt x="11297" y="4698"/>
                    <a:pt x="13834" y="2979"/>
                    <a:pt x="16814" y="1884"/>
                  </a:cubicBezTo>
                  <a:cubicBezTo>
                    <a:pt x="16939" y="1842"/>
                    <a:pt x="17092" y="1246"/>
                    <a:pt x="16939" y="1191"/>
                  </a:cubicBezTo>
                  <a:cubicBezTo>
                    <a:pt x="14977" y="564"/>
                    <a:pt x="13022" y="0"/>
                    <a:pt x="110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0"/>
            <p:cNvSpPr/>
            <p:nvPr/>
          </p:nvSpPr>
          <p:spPr>
            <a:xfrm>
              <a:off x="-378388" y="1027117"/>
              <a:ext cx="465011" cy="201283"/>
            </a:xfrm>
            <a:custGeom>
              <a:avLst/>
              <a:gdLst/>
              <a:ahLst/>
              <a:cxnLst/>
              <a:rect l="l" t="t" r="r" b="b"/>
              <a:pathLst>
                <a:path w="9934" h="4300" extrusionOk="0">
                  <a:moveTo>
                    <a:pt x="9846" y="1"/>
                  </a:moveTo>
                  <a:cubicBezTo>
                    <a:pt x="9844" y="1"/>
                    <a:pt x="9841" y="1"/>
                    <a:pt x="9838" y="3"/>
                  </a:cubicBezTo>
                  <a:cubicBezTo>
                    <a:pt x="8285" y="848"/>
                    <a:pt x="6677" y="1638"/>
                    <a:pt x="5055" y="2359"/>
                  </a:cubicBezTo>
                  <a:cubicBezTo>
                    <a:pt x="3917" y="2856"/>
                    <a:pt x="2576" y="3601"/>
                    <a:pt x="1285" y="3601"/>
                  </a:cubicBezTo>
                  <a:cubicBezTo>
                    <a:pt x="957" y="3601"/>
                    <a:pt x="632" y="3553"/>
                    <a:pt x="314" y="3440"/>
                  </a:cubicBezTo>
                  <a:cubicBezTo>
                    <a:pt x="311" y="3439"/>
                    <a:pt x="307" y="3438"/>
                    <a:pt x="303" y="3438"/>
                  </a:cubicBezTo>
                  <a:cubicBezTo>
                    <a:pt x="179" y="3438"/>
                    <a:pt x="0" y="4080"/>
                    <a:pt x="148" y="4133"/>
                  </a:cubicBezTo>
                  <a:cubicBezTo>
                    <a:pt x="476" y="4250"/>
                    <a:pt x="806" y="4299"/>
                    <a:pt x="1133" y="4299"/>
                  </a:cubicBezTo>
                  <a:cubicBezTo>
                    <a:pt x="2286" y="4299"/>
                    <a:pt x="3423" y="3689"/>
                    <a:pt x="4459" y="3246"/>
                  </a:cubicBezTo>
                  <a:cubicBezTo>
                    <a:pt x="6261" y="2484"/>
                    <a:pt x="8022" y="1611"/>
                    <a:pt x="9741" y="682"/>
                  </a:cubicBezTo>
                  <a:cubicBezTo>
                    <a:pt x="9915" y="601"/>
                    <a:pt x="9934" y="1"/>
                    <a:pt x="98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" name="Google Shape;250;p30"/>
          <p:cNvGrpSpPr/>
          <p:nvPr/>
        </p:nvGrpSpPr>
        <p:grpSpPr>
          <a:xfrm>
            <a:off x="4257372" y="3758929"/>
            <a:ext cx="3081549" cy="1994761"/>
            <a:chOff x="3476322" y="3871854"/>
            <a:chExt cx="3081549" cy="1994761"/>
          </a:xfrm>
        </p:grpSpPr>
        <p:sp>
          <p:nvSpPr>
            <p:cNvPr id="251" name="Google Shape;251;p30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0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0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0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0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0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0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0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0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0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0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0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0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0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0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0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0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" name="Google Shape;270;p30"/>
          <p:cNvGrpSpPr/>
          <p:nvPr/>
        </p:nvGrpSpPr>
        <p:grpSpPr>
          <a:xfrm>
            <a:off x="1010165" y="3920650"/>
            <a:ext cx="1748567" cy="1517857"/>
            <a:chOff x="972034" y="4038077"/>
            <a:chExt cx="1579697" cy="1371393"/>
          </a:xfrm>
        </p:grpSpPr>
        <p:sp>
          <p:nvSpPr>
            <p:cNvPr id="271" name="Google Shape;271;p30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0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0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274" name="Google Shape;274;p30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0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0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0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66538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p61"/>
          <p:cNvSpPr/>
          <p:nvPr/>
        </p:nvSpPr>
        <p:spPr>
          <a:xfrm>
            <a:off x="215546" y="245216"/>
            <a:ext cx="8729671" cy="462893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61" name="Google Shape;2761;p61"/>
          <p:cNvGrpSpPr/>
          <p:nvPr/>
        </p:nvGrpSpPr>
        <p:grpSpPr>
          <a:xfrm rot="1665400" flipH="1">
            <a:off x="-843838" y="-647453"/>
            <a:ext cx="3081433" cy="1994686"/>
            <a:chOff x="3476322" y="3871854"/>
            <a:chExt cx="3081549" cy="1994761"/>
          </a:xfrm>
        </p:grpSpPr>
        <p:sp>
          <p:nvSpPr>
            <p:cNvPr id="2762" name="Google Shape;2762;p61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61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61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61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61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61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61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61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61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61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61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61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61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61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61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61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61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61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61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8" name="Google Shape;270;p30"/>
          <p:cNvGrpSpPr/>
          <p:nvPr/>
        </p:nvGrpSpPr>
        <p:grpSpPr>
          <a:xfrm>
            <a:off x="7943703" y="3920650"/>
            <a:ext cx="1748567" cy="1517857"/>
            <a:chOff x="972034" y="4038077"/>
            <a:chExt cx="1579697" cy="1371393"/>
          </a:xfrm>
        </p:grpSpPr>
        <p:sp>
          <p:nvSpPr>
            <p:cNvPr id="329" name="Google Shape;271;p30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272;p30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1" name="Google Shape;273;p30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32" name="Google Shape;274;p30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275;p30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276;p30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277;p30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36" name="TextBox 335"/>
          <p:cNvSpPr txBox="1"/>
          <p:nvPr/>
        </p:nvSpPr>
        <p:spPr>
          <a:xfrm>
            <a:off x="577319" y="955143"/>
            <a:ext cx="3751668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2200" b="1" u="sng" dirty="0" err="1">
                <a:solidFill>
                  <a:schemeClr val="accent1">
                    <a:lumMod val="75000"/>
                  </a:schemeClr>
                </a:solidFill>
                <a:latin typeface="HP001 4 hàng" panose="020B0603050302020204" pitchFamily="34" charset="0"/>
              </a:rPr>
              <a:t>Bài</a:t>
            </a:r>
            <a:r>
              <a:rPr lang="en-US" sz="2200" b="1" u="sng" dirty="0">
                <a:solidFill>
                  <a:schemeClr val="accent1">
                    <a:lumMod val="75000"/>
                  </a:schemeClr>
                </a:solidFill>
                <a:latin typeface="HP001 4 hàng" panose="020B0603050302020204" pitchFamily="34" charset="0"/>
              </a:rPr>
              <a:t> 1</a:t>
            </a:r>
            <a:r>
              <a:rPr lang="en-US" sz="2200" b="1" dirty="0" smtClean="0">
                <a:solidFill>
                  <a:schemeClr val="accent1">
                    <a:lumMod val="75000"/>
                  </a:schemeClr>
                </a:solidFill>
                <a:latin typeface="HP001 4 hàng" panose="020B0603050302020204" pitchFamily="34" charset="0"/>
              </a:rPr>
              <a:t>: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latin typeface="HP001 4 hàng" panose="020B0603050302020204" pitchFamily="34" charset="0"/>
              </a:rPr>
              <a:t>Đọc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latin typeface="HP001 4 hàng" panose="020B0603050302020204" pitchFamily="34" charset="0"/>
              </a:rPr>
              <a:t>các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latin typeface="HP001 4 hàng" panose="020B0603050302020204" pitchFamily="34" charset="0"/>
              </a:rPr>
              <a:t>số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latin typeface="HP001 4 hàng" panose="020B0603050302020204" pitchFamily="34" charset="0"/>
              </a:rPr>
              <a:t>đo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latin typeface="HP001 4 hàng" panose="020B0603050302020204" pitchFamily="34" charset="0"/>
              </a:rPr>
              <a:t>diện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latin typeface="HP001 4 hàng" panose="020B0603050302020204" pitchFamily="34" charset="0"/>
              </a:rPr>
              <a:t>tích</a:t>
            </a:r>
            <a:r>
              <a:rPr lang="en-US" sz="2200" b="1" dirty="0" smtClean="0">
                <a:solidFill>
                  <a:schemeClr val="accent1">
                    <a:lumMod val="75000"/>
                  </a:schemeClr>
                </a:solidFill>
                <a:latin typeface="HP001 4 hàng" panose="020B0603050302020204" pitchFamily="34" charset="0"/>
              </a:rPr>
              <a:t>:</a:t>
            </a:r>
            <a:endParaRPr lang="en-US" sz="2200" b="1" dirty="0">
              <a:solidFill>
                <a:schemeClr val="accent1">
                  <a:lumMod val="75000"/>
                </a:schemeClr>
              </a:solidFill>
              <a:latin typeface="HP001 4 hàng" panose="020B0603050302020204" pitchFamily="34" charset="0"/>
            </a:endParaRPr>
          </a:p>
        </p:txBody>
      </p:sp>
      <p:sp>
        <p:nvSpPr>
          <p:cNvPr id="337" name="TextBox 336"/>
          <p:cNvSpPr txBox="1"/>
          <p:nvPr/>
        </p:nvSpPr>
        <p:spPr>
          <a:xfrm>
            <a:off x="258027" y="1456057"/>
            <a:ext cx="1936526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en-US" sz="22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105 dam</a:t>
            </a:r>
            <a:r>
              <a:rPr lang="en-US" altLang="en-US" sz="2200" b="1" baseline="30000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2</a:t>
            </a:r>
            <a:endParaRPr lang="en-US" sz="2200" b="1" dirty="0">
              <a:solidFill>
                <a:srgbClr val="7030A0"/>
              </a:solidFill>
              <a:latin typeface="HP001 4 hàng" panose="020B0603050302020204" pitchFamily="34" charset="0"/>
            </a:endParaRPr>
          </a:p>
        </p:txBody>
      </p:sp>
      <p:sp>
        <p:nvSpPr>
          <p:cNvPr id="338" name="TextBox 337"/>
          <p:cNvSpPr txBox="1"/>
          <p:nvPr/>
        </p:nvSpPr>
        <p:spPr>
          <a:xfrm>
            <a:off x="1574932" y="1456057"/>
            <a:ext cx="5585503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200" b="1" dirty="0" err="1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đọc</a:t>
            </a:r>
            <a:r>
              <a:rPr lang="en-US" altLang="en-US" sz="2200" b="1" dirty="0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là</a:t>
            </a:r>
            <a:r>
              <a:rPr lang="en-US" altLang="en-US" sz="2200" b="1" dirty="0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: </a:t>
            </a:r>
            <a:r>
              <a:rPr lang="en-US" altLang="en-US" sz="2200" b="1" dirty="0" err="1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một</a:t>
            </a:r>
            <a:r>
              <a:rPr lang="en-US" altLang="en-US" sz="2200" b="1" dirty="0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trăm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linh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đề-ca-mét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vuông</a:t>
            </a:r>
            <a:r>
              <a:rPr lang="en-US" altLang="en-US" sz="2200" b="1" dirty="0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.</a:t>
            </a:r>
            <a:endParaRPr lang="en-US" altLang="en-US" sz="2200" b="1" dirty="0">
              <a:solidFill>
                <a:srgbClr val="0070C0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339" name="TextBox 338"/>
          <p:cNvSpPr txBox="1"/>
          <p:nvPr/>
        </p:nvSpPr>
        <p:spPr>
          <a:xfrm>
            <a:off x="2126554" y="2097391"/>
            <a:ext cx="6661119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đọc</a:t>
            </a:r>
            <a:r>
              <a:rPr lang="en-US" sz="22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là</a:t>
            </a:r>
            <a:r>
              <a:rPr lang="en-US" sz="22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: </a:t>
            </a:r>
            <a:r>
              <a:rPr lang="en-US" sz="2200" b="1" dirty="0" err="1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b</a:t>
            </a:r>
            <a:r>
              <a:rPr lang="en-US" altLang="en-US" sz="2200" b="1" dirty="0" err="1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a</a:t>
            </a:r>
            <a:r>
              <a:rPr lang="en-US" altLang="en-US" sz="2200" b="1" dirty="0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mươi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hai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nghìn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sáu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trăm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đề-ca-mét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vuông</a:t>
            </a:r>
            <a:r>
              <a:rPr lang="en-US" altLang="en-US" sz="2200" b="1" dirty="0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.</a:t>
            </a:r>
            <a:endParaRPr lang="en-US" altLang="en-US" sz="2200" b="1" dirty="0">
              <a:solidFill>
                <a:srgbClr val="0070C0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340" name="TextBox 339"/>
          <p:cNvSpPr txBox="1"/>
          <p:nvPr/>
        </p:nvSpPr>
        <p:spPr>
          <a:xfrm>
            <a:off x="1583587" y="2761807"/>
            <a:ext cx="6193042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đọc</a:t>
            </a:r>
            <a:r>
              <a:rPr lang="en-US" sz="22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là</a:t>
            </a:r>
            <a:r>
              <a:rPr lang="en-US" altLang="en-US" sz="2200" b="1" dirty="0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: </a:t>
            </a:r>
            <a:r>
              <a:rPr lang="en-US" altLang="en-US" sz="2200" b="1" dirty="0" err="1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bốn</a:t>
            </a:r>
            <a:r>
              <a:rPr lang="en-US" altLang="en-US" sz="2200" b="1" dirty="0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trăm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chín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mươi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hai</a:t>
            </a:r>
            <a:r>
              <a:rPr lang="en-US" altLang="en-US" sz="2200" b="1" dirty="0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héc-tô-mét</a:t>
            </a:r>
            <a:r>
              <a:rPr lang="en-US" altLang="en-US" sz="2200" b="1" dirty="0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vuông</a:t>
            </a:r>
            <a:r>
              <a:rPr lang="en-US" altLang="en-US" sz="2200" b="1" dirty="0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.</a:t>
            </a:r>
            <a:endParaRPr lang="en-US" altLang="en-US" sz="2200" b="1" dirty="0">
              <a:solidFill>
                <a:srgbClr val="0070C0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341" name="TextBox 340"/>
          <p:cNvSpPr txBox="1"/>
          <p:nvPr/>
        </p:nvSpPr>
        <p:spPr>
          <a:xfrm>
            <a:off x="2118603" y="3408905"/>
            <a:ext cx="7061870" cy="108491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đọc</a:t>
            </a:r>
            <a:r>
              <a:rPr lang="en-US" sz="22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là</a:t>
            </a:r>
            <a:r>
              <a:rPr lang="en-US" sz="22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: </a:t>
            </a:r>
            <a:r>
              <a:rPr lang="en-US" sz="22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m</a:t>
            </a:r>
            <a:r>
              <a:rPr lang="en-US" altLang="en-US" sz="2200" b="1" dirty="0" err="1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ột</a:t>
            </a:r>
            <a:r>
              <a:rPr lang="en-US" altLang="en-US" sz="2200" b="1" dirty="0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trăm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tám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mươi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nghìn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ba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trăm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mươi</a:t>
            </a:r>
            <a:r>
              <a:rPr lang="en-US" altLang="en-US" sz="2200" b="1" dirty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 </a:t>
            </a:r>
            <a:endParaRPr lang="en-US" altLang="en-US" sz="2200" b="1" dirty="0" smtClean="0">
              <a:solidFill>
                <a:srgbClr val="0070C0"/>
              </a:solidFill>
              <a:latin typeface="HP001 4 hàng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h</a:t>
            </a:r>
            <a:r>
              <a:rPr lang="en-US" altLang="en-US" sz="2200" b="1" dirty="0" err="1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éc-tô-mét</a:t>
            </a:r>
            <a:r>
              <a:rPr lang="en-US" altLang="en-US" sz="2200" b="1" dirty="0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vuông</a:t>
            </a:r>
            <a:r>
              <a:rPr lang="en-US" altLang="en-US" sz="2200" b="1" dirty="0" smtClean="0">
                <a:solidFill>
                  <a:srgbClr val="0070C0"/>
                </a:solidFill>
                <a:latin typeface="HP001 4 hàng" pitchFamily="34" charset="0"/>
                <a:cs typeface="Times New Roman" pitchFamily="18" charset="0"/>
              </a:rPr>
              <a:t>.</a:t>
            </a:r>
            <a:endParaRPr lang="en-US" sz="22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</p:txBody>
      </p:sp>
      <p:sp>
        <p:nvSpPr>
          <p:cNvPr id="342" name="Rectangle 341"/>
          <p:cNvSpPr/>
          <p:nvPr/>
        </p:nvSpPr>
        <p:spPr>
          <a:xfrm>
            <a:off x="258027" y="2085850"/>
            <a:ext cx="297123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en-US" sz="22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32 600 </a:t>
            </a:r>
            <a:r>
              <a:rPr lang="en-US" altLang="en-US" sz="22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dam</a:t>
            </a:r>
            <a:r>
              <a:rPr lang="en-US" altLang="en-US" sz="2200" b="1" baseline="30000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2</a:t>
            </a:r>
            <a:endParaRPr lang="en-US" altLang="en-US" sz="2200" b="1" dirty="0">
              <a:solidFill>
                <a:srgbClr val="7030A0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343" name="Rectangle 342"/>
          <p:cNvSpPr/>
          <p:nvPr/>
        </p:nvSpPr>
        <p:spPr>
          <a:xfrm>
            <a:off x="258027" y="2750266"/>
            <a:ext cx="219651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en-US" sz="22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492 </a:t>
            </a:r>
            <a:r>
              <a:rPr lang="en-US" altLang="en-US" sz="22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hm</a:t>
            </a:r>
            <a:r>
              <a:rPr lang="en-US" altLang="en-US" sz="2200" b="1" baseline="30000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2</a:t>
            </a:r>
            <a:endParaRPr lang="en-US" altLang="en-US" sz="2200" b="1" baseline="30000" dirty="0">
              <a:solidFill>
                <a:srgbClr val="7030A0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344" name="Rectangle 343"/>
          <p:cNvSpPr/>
          <p:nvPr/>
        </p:nvSpPr>
        <p:spPr>
          <a:xfrm>
            <a:off x="258027" y="3408905"/>
            <a:ext cx="1922321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2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180 350 hm</a:t>
            </a:r>
            <a:r>
              <a:rPr lang="en-US" altLang="en-US" sz="2200" b="1" baseline="30000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2</a:t>
            </a:r>
            <a:endParaRPr lang="en-US" sz="2200" dirty="0"/>
          </a:p>
        </p:txBody>
      </p:sp>
      <p:grpSp>
        <p:nvGrpSpPr>
          <p:cNvPr id="345" name="Group 344"/>
          <p:cNvGrpSpPr/>
          <p:nvPr/>
        </p:nvGrpSpPr>
        <p:grpSpPr>
          <a:xfrm>
            <a:off x="7505555" y="245216"/>
            <a:ext cx="1414582" cy="863552"/>
            <a:chOff x="2280232" y="2431381"/>
            <a:chExt cx="2172083" cy="1373205"/>
          </a:xfrm>
        </p:grpSpPr>
        <p:pic>
          <p:nvPicPr>
            <p:cNvPr id="346" name="Picture 345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099" r="73673" b="9264"/>
            <a:stretch/>
          </p:blipFill>
          <p:spPr>
            <a:xfrm rot="21122734">
              <a:off x="2280232" y="2431381"/>
              <a:ext cx="1168923" cy="1373205"/>
            </a:xfrm>
            <a:prstGeom prst="rect">
              <a:avLst/>
            </a:prstGeom>
          </p:spPr>
        </p:pic>
        <p:pic>
          <p:nvPicPr>
            <p:cNvPr id="347" name="Picture 346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288" t="62865" r="1059" b="8498"/>
            <a:stretch/>
          </p:blipFill>
          <p:spPr>
            <a:xfrm rot="260226">
              <a:off x="3357722" y="2431381"/>
              <a:ext cx="1094593" cy="13732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68811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6" grpId="0" animBg="1"/>
      <p:bldP spid="336" grpId="0"/>
      <p:bldP spid="337" grpId="0"/>
      <p:bldP spid="338" grpId="0"/>
      <p:bldP spid="339" grpId="0"/>
      <p:bldP spid="340" grpId="0"/>
      <p:bldP spid="341" grpId="0"/>
      <p:bldP spid="342" grpId="0"/>
      <p:bldP spid="343" grpId="0"/>
      <p:bldP spid="3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p61"/>
          <p:cNvSpPr/>
          <p:nvPr/>
        </p:nvSpPr>
        <p:spPr>
          <a:xfrm>
            <a:off x="215546" y="245216"/>
            <a:ext cx="8729671" cy="462893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61" name="Google Shape;2761;p61"/>
          <p:cNvGrpSpPr/>
          <p:nvPr/>
        </p:nvGrpSpPr>
        <p:grpSpPr>
          <a:xfrm rot="1665400" flipH="1">
            <a:off x="-843838" y="-647453"/>
            <a:ext cx="3081433" cy="1994686"/>
            <a:chOff x="3476322" y="3871854"/>
            <a:chExt cx="3081549" cy="1994761"/>
          </a:xfrm>
        </p:grpSpPr>
        <p:sp>
          <p:nvSpPr>
            <p:cNvPr id="2762" name="Google Shape;2762;p61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61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61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61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61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61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61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61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61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61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61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61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61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61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61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61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61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61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61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8" name="Google Shape;270;p30"/>
          <p:cNvGrpSpPr/>
          <p:nvPr/>
        </p:nvGrpSpPr>
        <p:grpSpPr>
          <a:xfrm>
            <a:off x="7943703" y="3920650"/>
            <a:ext cx="1748567" cy="1517857"/>
            <a:chOff x="972034" y="4038077"/>
            <a:chExt cx="1579697" cy="1371393"/>
          </a:xfrm>
        </p:grpSpPr>
        <p:sp>
          <p:nvSpPr>
            <p:cNvPr id="329" name="Google Shape;271;p30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272;p30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1" name="Google Shape;273;p30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32" name="Google Shape;274;p30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275;p30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276;p30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277;p30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5" name="Group 344"/>
          <p:cNvGrpSpPr/>
          <p:nvPr/>
        </p:nvGrpSpPr>
        <p:grpSpPr>
          <a:xfrm>
            <a:off x="7505555" y="245216"/>
            <a:ext cx="1414582" cy="863552"/>
            <a:chOff x="2280232" y="2431381"/>
            <a:chExt cx="2172083" cy="1373205"/>
          </a:xfrm>
        </p:grpSpPr>
        <p:pic>
          <p:nvPicPr>
            <p:cNvPr id="346" name="Picture 345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099" r="73673" b="9264"/>
            <a:stretch/>
          </p:blipFill>
          <p:spPr>
            <a:xfrm rot="21122734">
              <a:off x="2280232" y="2431381"/>
              <a:ext cx="1168923" cy="1373205"/>
            </a:xfrm>
            <a:prstGeom prst="rect">
              <a:avLst/>
            </a:prstGeom>
          </p:spPr>
        </p:pic>
        <p:pic>
          <p:nvPicPr>
            <p:cNvPr id="347" name="Picture 346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288" t="62865" r="1059" b="8498"/>
            <a:stretch/>
          </p:blipFill>
          <p:spPr>
            <a:xfrm rot="260226">
              <a:off x="3357722" y="2431381"/>
              <a:ext cx="1094593" cy="1373205"/>
            </a:xfrm>
            <a:prstGeom prst="rect">
              <a:avLst/>
            </a:prstGeom>
          </p:spPr>
        </p:pic>
      </p:grpSp>
      <p:sp>
        <p:nvSpPr>
          <p:cNvPr id="43" name="TextBox 42"/>
          <p:cNvSpPr txBox="1"/>
          <p:nvPr/>
        </p:nvSpPr>
        <p:spPr>
          <a:xfrm>
            <a:off x="440900" y="997237"/>
            <a:ext cx="3554499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2000" b="1" u="sng" dirty="0" err="1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sz="2000" b="1" u="sng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u="sng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2</a:t>
            </a:r>
            <a:r>
              <a:rPr lang="en-US" sz="2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: </a:t>
            </a:r>
            <a:r>
              <a:rPr lang="en-US" sz="2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sz="2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sz="2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số</a:t>
            </a:r>
            <a:r>
              <a:rPr lang="en-US" sz="2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đo</a:t>
            </a:r>
            <a:r>
              <a:rPr lang="en-US" sz="2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diện</a:t>
            </a:r>
            <a:r>
              <a:rPr lang="en-US" sz="2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tích</a:t>
            </a:r>
            <a:r>
              <a:rPr lang="en-US" sz="2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:</a:t>
            </a:r>
            <a:endParaRPr lang="en-US" sz="20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08284" y="1470442"/>
            <a:ext cx="5678478" cy="5309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7030A0"/>
                </a:solidFill>
                <a:latin typeface="HP001 4 hàng" panose="020B0603050302020204" pitchFamily="34" charset="0"/>
              </a:rPr>
              <a:t>a)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Hai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trăm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bảy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mươi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mốt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đề-ca-mét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vuông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. </a:t>
            </a:r>
            <a:r>
              <a:rPr lang="en-US" sz="2000" b="1" dirty="0">
                <a:solidFill>
                  <a:srgbClr val="7030A0"/>
                </a:solidFill>
                <a:latin typeface="HP001 4 hàng" panose="020B0603050302020204" pitchFamily="34" charset="0"/>
              </a:rPr>
              <a:t>	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291251" y="1470442"/>
            <a:ext cx="1278235" cy="5309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271 dam</a:t>
            </a:r>
            <a:r>
              <a:rPr lang="en-US" sz="2000" b="1" baseline="30000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2</a:t>
            </a:r>
            <a:endParaRPr lang="en-US" sz="20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291251" y="2134693"/>
            <a:ext cx="1678986" cy="5309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18 954 dam</a:t>
            </a:r>
            <a:r>
              <a:rPr lang="en-US" sz="2000" b="1" baseline="30000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2</a:t>
            </a:r>
            <a:endParaRPr lang="en-US" sz="20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08284" y="2134693"/>
            <a:ext cx="840168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7030A0"/>
                </a:solidFill>
                <a:latin typeface="HP001 4 hàng" panose="020B0603050302020204" pitchFamily="34" charset="0"/>
              </a:rPr>
              <a:t>b)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Mười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tám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nghìn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chín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trăm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mươi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tư</a:t>
            </a:r>
            <a:r>
              <a:rPr lang="en-US" altLang="en-US" sz="20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đề-ca-mét</a:t>
            </a:r>
            <a:r>
              <a:rPr lang="en-US" altLang="en-US" sz="20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vuông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.</a:t>
            </a:r>
            <a:endParaRPr lang="en-US" altLang="en-US" sz="2000" b="1" dirty="0">
              <a:solidFill>
                <a:srgbClr val="7030A0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08284" y="2822026"/>
            <a:ext cx="82103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7030A0"/>
                </a:solidFill>
                <a:latin typeface="HP001 4 hàng" panose="020B0603050302020204" pitchFamily="34" charset="0"/>
              </a:rPr>
              <a:t>c)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Sáu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trăm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linh</a:t>
            </a:r>
            <a:r>
              <a:rPr lang="en-US" altLang="en-US" sz="20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ba</a:t>
            </a:r>
            <a:r>
              <a:rPr lang="en-US" altLang="en-US" sz="20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héc-tô-mét</a:t>
            </a:r>
            <a:r>
              <a:rPr lang="en-US" altLang="en-US" sz="20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vuông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.</a:t>
            </a:r>
            <a:r>
              <a:rPr lang="en-US" sz="2000" b="1" dirty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08284" y="3509359"/>
            <a:ext cx="681271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7030A0"/>
                </a:solidFill>
                <a:latin typeface="HP001 4 hàng" panose="020B0603050302020204" pitchFamily="34" charset="0"/>
              </a:rPr>
              <a:t>d) 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Ba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mươi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tư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nghìn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sáu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trăm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hai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mươi</a:t>
            </a:r>
            <a:r>
              <a:rPr lang="en-US" altLang="en-US" sz="2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héc-tô-mét</a:t>
            </a:r>
            <a:r>
              <a:rPr lang="en-US" altLang="en-US" sz="20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vuông</a:t>
            </a:r>
            <a:r>
              <a:rPr lang="en-US" altLang="en-US" sz="20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. </a:t>
            </a:r>
            <a:endParaRPr lang="en-US" sz="2000" b="1" dirty="0">
              <a:solidFill>
                <a:srgbClr val="7030A0"/>
              </a:solidFill>
              <a:latin typeface="HP001 4 hàng" panose="020B06030503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291251" y="2822026"/>
            <a:ext cx="1223733" cy="5309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603 hm</a:t>
            </a:r>
            <a:r>
              <a:rPr lang="en-US" sz="2000" b="1" baseline="30000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2</a:t>
            </a:r>
            <a:endParaRPr lang="en-US" sz="20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291251" y="3509359"/>
            <a:ext cx="1667764" cy="5309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34 620 hm</a:t>
            </a:r>
            <a:r>
              <a:rPr lang="en-US" sz="2000" b="1" baseline="30000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2</a:t>
            </a:r>
            <a:endParaRPr lang="en-US" sz="20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9395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6" grpId="0" animBg="1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p61"/>
          <p:cNvSpPr/>
          <p:nvPr/>
        </p:nvSpPr>
        <p:spPr>
          <a:xfrm>
            <a:off x="700531" y="594226"/>
            <a:ext cx="7622382" cy="411294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61" name="Google Shape;2761;p61"/>
          <p:cNvGrpSpPr/>
          <p:nvPr/>
        </p:nvGrpSpPr>
        <p:grpSpPr>
          <a:xfrm rot="1665400" flipH="1">
            <a:off x="-843838" y="-647453"/>
            <a:ext cx="3081433" cy="1994686"/>
            <a:chOff x="3476322" y="3871854"/>
            <a:chExt cx="3081549" cy="1994761"/>
          </a:xfrm>
        </p:grpSpPr>
        <p:sp>
          <p:nvSpPr>
            <p:cNvPr id="2762" name="Google Shape;2762;p61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61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61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61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61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61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61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61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61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61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61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61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61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61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61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61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61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61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61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8" name="Google Shape;270;p30"/>
          <p:cNvGrpSpPr/>
          <p:nvPr/>
        </p:nvGrpSpPr>
        <p:grpSpPr>
          <a:xfrm>
            <a:off x="7483852" y="3721779"/>
            <a:ext cx="1748567" cy="1517857"/>
            <a:chOff x="972034" y="4038077"/>
            <a:chExt cx="1579697" cy="1371393"/>
          </a:xfrm>
        </p:grpSpPr>
        <p:sp>
          <p:nvSpPr>
            <p:cNvPr id="329" name="Google Shape;271;p30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272;p30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1" name="Google Shape;273;p30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32" name="Google Shape;274;p30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275;p30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276;p30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277;p30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3" name="TextBox 52"/>
          <p:cNvSpPr txBox="1"/>
          <p:nvPr/>
        </p:nvSpPr>
        <p:spPr>
          <a:xfrm>
            <a:off x="1505612" y="1109482"/>
            <a:ext cx="5787482" cy="46935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2600" b="1" u="sng" dirty="0" err="1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sz="2600" b="1" u="sng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600" b="1" u="sng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  <a:r>
              <a:rPr lang="en-US" sz="2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: </a:t>
            </a:r>
            <a:r>
              <a:rPr lang="en-US" sz="2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sz="2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số</a:t>
            </a:r>
            <a:r>
              <a:rPr lang="en-US" sz="2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thích</a:t>
            </a:r>
            <a:r>
              <a:rPr lang="en-US" sz="2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hợp</a:t>
            </a:r>
            <a:r>
              <a:rPr lang="en-US" sz="2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vào</a:t>
            </a:r>
            <a:r>
              <a:rPr lang="en-US" sz="2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chỗ</a:t>
            </a:r>
            <a:r>
              <a:rPr lang="en-US" sz="2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chấm</a:t>
            </a:r>
            <a:r>
              <a:rPr lang="en-US" sz="2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: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630528" y="1933394"/>
            <a:ext cx="4361304" cy="480801"/>
            <a:chOff x="2630528" y="1933394"/>
            <a:chExt cx="4361304" cy="480801"/>
          </a:xfrm>
        </p:grpSpPr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2630528" y="1933394"/>
              <a:ext cx="4361304" cy="473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600" b="1" dirty="0">
                  <a:latin typeface="HP001 4 hàng" panose="020B0603050302020204" pitchFamily="34" charset="0"/>
                </a:rPr>
                <a:t>a) </a:t>
              </a:r>
              <a:r>
                <a:rPr lang="en-US" sz="2600" b="1" dirty="0" smtClean="0">
                  <a:latin typeface="HP001 4 hàng" panose="020B0603050302020204" pitchFamily="34" charset="0"/>
                </a:rPr>
                <a:t>2dam</a:t>
              </a:r>
              <a:r>
                <a:rPr lang="en-US" sz="2600" b="1" baseline="30000" dirty="0" smtClean="0">
                  <a:latin typeface="HP001 4 hàng" panose="020B0603050302020204" pitchFamily="34" charset="0"/>
                </a:rPr>
                <a:t>2 </a:t>
              </a:r>
              <a:r>
                <a:rPr lang="en-US" sz="2600" b="1" dirty="0" smtClean="0">
                  <a:latin typeface="HP001 4 hàng" panose="020B0603050302020204" pitchFamily="34" charset="0"/>
                </a:rPr>
                <a:t>=        m</a:t>
              </a:r>
              <a:r>
                <a:rPr lang="en-US" sz="2600" b="1" baseline="30000" dirty="0" smtClean="0">
                  <a:latin typeface="HP001 4 hàng" panose="020B0603050302020204" pitchFamily="34" charset="0"/>
                </a:rPr>
                <a:t>2</a:t>
              </a:r>
              <a:endParaRPr lang="en-US" sz="2600" b="1" dirty="0">
                <a:latin typeface="HP001 4 hàng" panose="020B0603050302020204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415348" y="1944836"/>
              <a:ext cx="1118760" cy="469359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sz="2600" b="1" dirty="0" smtClean="0">
                  <a:latin typeface="HP001 4 hàng" panose="020B0603050302020204" pitchFamily="34" charset="0"/>
                </a:rPr>
                <a:t>………….</a:t>
              </a:r>
              <a:endParaRPr lang="en-US" sz="2600" b="1" dirty="0">
                <a:latin typeface="HP001 4 hàng" panose="020B06030503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933655" y="2646578"/>
            <a:ext cx="4120798" cy="481158"/>
            <a:chOff x="2933655" y="2646578"/>
            <a:chExt cx="4120798" cy="481158"/>
          </a:xfrm>
        </p:grpSpPr>
        <p:sp>
          <p:nvSpPr>
            <p:cNvPr id="54" name="Text Box 7"/>
            <p:cNvSpPr txBox="1">
              <a:spLocks noChangeArrowheads="1"/>
            </p:cNvSpPr>
            <p:nvPr/>
          </p:nvSpPr>
          <p:spPr bwMode="auto">
            <a:xfrm>
              <a:off x="2933655" y="2646578"/>
              <a:ext cx="4120798" cy="473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600" b="1" dirty="0" smtClean="0">
                  <a:latin typeface="HP001 4 hàng" panose="020B0603050302020204" pitchFamily="34" charset="0"/>
                </a:rPr>
                <a:t>30hm</a:t>
              </a:r>
              <a:r>
                <a:rPr lang="en-US" sz="2600" b="1" baseline="30000" dirty="0" smtClean="0">
                  <a:latin typeface="HP001 4 hàng" panose="020B0603050302020204" pitchFamily="34" charset="0"/>
                </a:rPr>
                <a:t>2</a:t>
              </a:r>
              <a:r>
                <a:rPr lang="en-US" sz="26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2600" b="1" dirty="0">
                  <a:latin typeface="HP001 4 hàng" panose="020B0603050302020204" pitchFamily="34" charset="0"/>
                </a:rPr>
                <a:t>=</a:t>
              </a:r>
              <a:r>
                <a:rPr lang="en-US" sz="2600" b="1" baseline="30000" dirty="0">
                  <a:latin typeface="HP001 4 hàng" panose="020B0603050302020204" pitchFamily="34" charset="0"/>
                </a:rPr>
                <a:t> </a:t>
              </a:r>
              <a:r>
                <a:rPr lang="en-US" sz="2600" b="1" dirty="0">
                  <a:latin typeface="HP001 4 hàng" panose="020B0603050302020204" pitchFamily="34" charset="0"/>
                </a:rPr>
                <a:t>       </a:t>
              </a:r>
              <a:r>
                <a:rPr lang="en-US" sz="2600" b="1" dirty="0" smtClean="0">
                  <a:latin typeface="HP001 4 hàng" panose="020B0603050302020204" pitchFamily="34" charset="0"/>
                </a:rPr>
                <a:t>dam</a:t>
              </a:r>
              <a:r>
                <a:rPr lang="en-US" sz="2600" b="1" baseline="30000" dirty="0" smtClean="0">
                  <a:latin typeface="HP001 4 hàng" panose="020B0603050302020204" pitchFamily="34" charset="0"/>
                </a:rPr>
                <a:t>2</a:t>
              </a:r>
              <a:r>
                <a:rPr lang="en-US" sz="2600" b="1" dirty="0" smtClean="0">
                  <a:latin typeface="HP001 4 hàng" panose="020B0603050302020204" pitchFamily="34" charset="0"/>
                </a:rPr>
                <a:t>   </a:t>
              </a:r>
              <a:endParaRPr lang="en-US" sz="2600" b="1" dirty="0">
                <a:latin typeface="HP001 4 hàng" panose="020B0603050302020204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420511" y="2658377"/>
              <a:ext cx="1045826" cy="469359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sz="2600" b="1" dirty="0" smtClean="0">
                  <a:latin typeface="HP001 4 hàng" panose="020B0603050302020204" pitchFamily="34" charset="0"/>
                </a:rPr>
                <a:t>…….…..</a:t>
              </a:r>
              <a:endParaRPr lang="en-US" sz="2600" b="1" dirty="0">
                <a:latin typeface="HP001 4 hàng" panose="020B0603050302020204" pitchFamily="34" charset="0"/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4555176" y="1912645"/>
            <a:ext cx="776495" cy="46935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200</a:t>
            </a:r>
            <a:endParaRPr lang="en-US" sz="2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420511" y="2637190"/>
            <a:ext cx="948016" cy="46935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3000</a:t>
            </a:r>
            <a:endParaRPr lang="en-US" sz="2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 Box 8"/>
              <p:cNvSpPr txBox="1">
                <a:spLocks noChangeArrowheads="1"/>
              </p:cNvSpPr>
              <p:nvPr/>
            </p:nvSpPr>
            <p:spPr bwMode="auto">
              <a:xfrm>
                <a:off x="1174501" y="3194557"/>
                <a:ext cx="6933917" cy="10695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68580" tIns="34290" rIns="68580" bIns="3429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sz="2600" b="1" dirty="0" err="1" smtClean="0">
                    <a:latin typeface="HP001 4 hàng" panose="020B0603050302020204" pitchFamily="34" charset="0"/>
                  </a:rPr>
                  <a:t>Vì</a:t>
                </a:r>
                <a:r>
                  <a:rPr lang="en-US" sz="2600" b="1" dirty="0" smtClean="0">
                    <a:latin typeface="HP001 4 hàng" panose="020B0603050302020204" pitchFamily="34" charset="0"/>
                  </a:rPr>
                  <a:t> 1 dam</a:t>
                </a:r>
                <a:r>
                  <a:rPr lang="en-US" sz="2600" b="1" baseline="30000" dirty="0" smtClean="0">
                    <a:latin typeface="HP001 4 hàng" panose="020B0603050302020204" pitchFamily="34" charset="0"/>
                  </a:rPr>
                  <a:t>2 </a:t>
                </a:r>
                <a:r>
                  <a:rPr lang="en-US" sz="2600" b="1" dirty="0" smtClean="0">
                    <a:latin typeface="HP001 4 hàng" panose="020B0603050302020204" pitchFamily="34" charset="0"/>
                  </a:rPr>
                  <a:t>= 100 m</a:t>
                </a:r>
                <a:r>
                  <a:rPr lang="en-US" sz="2600" b="1" baseline="30000" dirty="0" smtClean="0">
                    <a:latin typeface="HP001 4 hàng" panose="020B0603050302020204" pitchFamily="34" charset="0"/>
                  </a:rPr>
                  <a:t>2</a:t>
                </a:r>
                <a:endParaRPr lang="en-US" sz="2600" b="1" baseline="30000" dirty="0">
                  <a:latin typeface="HP001 4 hàng" panose="020B0603050302020204" pitchFamily="34" charset="0"/>
                </a:endParaRPr>
              </a:p>
              <a:p>
                <a:pPr algn="ctr" eaLnBrk="1" hangingPunct="1">
                  <a:spcBef>
                    <a:spcPct val="50000"/>
                  </a:spcBef>
                </a:pPr>
                <a:r>
                  <a:rPr lang="en-US" sz="2600" b="1" dirty="0" err="1" smtClean="0">
                    <a:latin typeface="HP001 4 hàng" panose="020B0603050302020204" pitchFamily="34" charset="0"/>
                  </a:rPr>
                  <a:t>nên</a:t>
                </a:r>
                <a:r>
                  <a:rPr lang="en-US" sz="2600" b="1" dirty="0" smtClean="0">
                    <a:latin typeface="HP001 4 hàng" panose="020B0603050302020204" pitchFamily="34" charset="0"/>
                  </a:rPr>
                  <a:t> 2 dam</a:t>
                </a:r>
                <a:r>
                  <a:rPr lang="en-US" sz="2600" b="1" baseline="30000" dirty="0" smtClean="0">
                    <a:latin typeface="HP001 4 hàng" panose="020B0603050302020204" pitchFamily="34" charset="0"/>
                  </a:rPr>
                  <a:t>2</a:t>
                </a:r>
                <a:r>
                  <a:rPr lang="en-US" sz="2600" b="1" dirty="0" smtClean="0">
                    <a:latin typeface="HP001 4 hàng" panose="020B0603050302020204" pitchFamily="34" charset="0"/>
                  </a:rPr>
                  <a:t> = 2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2600" b="1" dirty="0" smtClean="0">
                    <a:latin typeface="HP001 4 hàng" panose="020B0603050302020204" pitchFamily="34" charset="0"/>
                  </a:rPr>
                  <a:t> 100m</a:t>
                </a:r>
                <a:r>
                  <a:rPr lang="en-US" sz="2600" b="1" baseline="30000" dirty="0" smtClean="0">
                    <a:latin typeface="HP001 4 hàng" panose="020B0603050302020204" pitchFamily="34" charset="0"/>
                  </a:rPr>
                  <a:t>2</a:t>
                </a:r>
                <a:r>
                  <a:rPr lang="en-US" sz="2600" b="1" dirty="0" smtClean="0">
                    <a:latin typeface="HP001 4 hàng" panose="020B0603050302020204" pitchFamily="34" charset="0"/>
                  </a:rPr>
                  <a:t>=200 m</a:t>
                </a:r>
                <a:r>
                  <a:rPr lang="en-US" sz="2600" b="1" baseline="30000" dirty="0" smtClean="0">
                    <a:latin typeface="HP001 4 hàng" panose="020B0603050302020204" pitchFamily="34" charset="0"/>
                  </a:rPr>
                  <a:t>2</a:t>
                </a:r>
                <a:endParaRPr lang="en-US" sz="2600" b="1" dirty="0" smtClean="0">
                  <a:latin typeface="HP001 4 hàng" panose="020B0603050302020204" pitchFamily="34" charset="0"/>
                </a:endParaRPr>
              </a:p>
            </p:txBody>
          </p:sp>
        </mc:Choice>
        <mc:Fallback xmlns="">
          <p:sp>
            <p:nvSpPr>
              <p:cNvPr id="60" name="Text 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74501" y="3194557"/>
                <a:ext cx="6933917" cy="1069524"/>
              </a:xfrm>
              <a:prstGeom prst="rect">
                <a:avLst/>
              </a:prstGeom>
              <a:blipFill rotWithShape="1">
                <a:blip r:embed="rId3"/>
                <a:stretch>
                  <a:fillRect t="-5714" b="-1714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 Box 8"/>
              <p:cNvSpPr txBox="1">
                <a:spLocks noChangeArrowheads="1"/>
              </p:cNvSpPr>
              <p:nvPr/>
            </p:nvSpPr>
            <p:spPr bwMode="auto">
              <a:xfrm>
                <a:off x="1348493" y="3202246"/>
                <a:ext cx="6812930" cy="10695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68580" tIns="34290" rIns="68580" bIns="3429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sz="2600" b="1" dirty="0" err="1" smtClean="0">
                    <a:latin typeface="HP001 4 hàng" panose="020B0603050302020204" pitchFamily="34" charset="0"/>
                  </a:rPr>
                  <a:t>Vì</a:t>
                </a:r>
                <a:r>
                  <a:rPr lang="en-US" sz="2600" b="1" dirty="0" smtClean="0">
                    <a:latin typeface="HP001 4 hàng" panose="020B0603050302020204" pitchFamily="34" charset="0"/>
                  </a:rPr>
                  <a:t> 1 hm</a:t>
                </a:r>
                <a:r>
                  <a:rPr lang="en-US" sz="2600" b="1" baseline="30000" dirty="0" smtClean="0">
                    <a:latin typeface="HP001 4 hàng" panose="020B0603050302020204" pitchFamily="34" charset="0"/>
                  </a:rPr>
                  <a:t>2 </a:t>
                </a:r>
                <a:r>
                  <a:rPr lang="en-US" sz="2600" b="1" dirty="0" smtClean="0">
                    <a:latin typeface="HP001 4 hàng" panose="020B0603050302020204" pitchFamily="34" charset="0"/>
                  </a:rPr>
                  <a:t>= 100 dam</a:t>
                </a:r>
                <a:r>
                  <a:rPr lang="en-US" sz="2600" b="1" baseline="30000" dirty="0" smtClean="0">
                    <a:latin typeface="HP001 4 hàng" panose="020B0603050302020204" pitchFamily="34" charset="0"/>
                  </a:rPr>
                  <a:t>2</a:t>
                </a:r>
                <a:endParaRPr lang="en-US" sz="2600" b="1" baseline="30000" dirty="0">
                  <a:latin typeface="HP001 4 hàng" panose="020B0603050302020204" pitchFamily="34" charset="0"/>
                </a:endParaRPr>
              </a:p>
              <a:p>
                <a:pPr algn="ctr" eaLnBrk="1" hangingPunct="1">
                  <a:spcBef>
                    <a:spcPct val="50000"/>
                  </a:spcBef>
                </a:pPr>
                <a:r>
                  <a:rPr lang="en-US" sz="2600" b="1" dirty="0" err="1" smtClean="0">
                    <a:latin typeface="HP001 4 hàng" panose="020B0603050302020204" pitchFamily="34" charset="0"/>
                  </a:rPr>
                  <a:t>nên</a:t>
                </a:r>
                <a:r>
                  <a:rPr lang="en-US" sz="2600" b="1" dirty="0" smtClean="0">
                    <a:latin typeface="HP001 4 hàng" panose="020B0603050302020204" pitchFamily="34" charset="0"/>
                  </a:rPr>
                  <a:t> 30 hm</a:t>
                </a:r>
                <a:r>
                  <a:rPr lang="en-US" sz="2600" b="1" baseline="30000" dirty="0" smtClean="0">
                    <a:latin typeface="HP001 4 hàng" panose="020B0603050302020204" pitchFamily="34" charset="0"/>
                  </a:rPr>
                  <a:t>2</a:t>
                </a:r>
                <a:r>
                  <a:rPr lang="en-US" sz="2600" b="1" dirty="0" smtClean="0">
                    <a:latin typeface="HP001 4 hàng" panose="020B0603050302020204" pitchFamily="34" charset="0"/>
                  </a:rPr>
                  <a:t> = 30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2600" b="1" dirty="0" smtClean="0">
                    <a:latin typeface="HP001 4 hàng" panose="020B0603050302020204" pitchFamily="34" charset="0"/>
                  </a:rPr>
                  <a:t> 100dam</a:t>
                </a:r>
                <a:r>
                  <a:rPr lang="en-US" sz="2600" b="1" baseline="30000" dirty="0" smtClean="0">
                    <a:latin typeface="HP001 4 hàng" panose="020B0603050302020204" pitchFamily="34" charset="0"/>
                  </a:rPr>
                  <a:t>2</a:t>
                </a:r>
                <a:r>
                  <a:rPr lang="en-US" sz="2600" b="1" dirty="0" smtClean="0">
                    <a:latin typeface="HP001 4 hàng" panose="020B0603050302020204" pitchFamily="34" charset="0"/>
                  </a:rPr>
                  <a:t>= 3000 dam</a:t>
                </a:r>
                <a:r>
                  <a:rPr lang="en-US" sz="2600" b="1" baseline="30000" dirty="0" smtClean="0">
                    <a:latin typeface="HP001 4 hàng" panose="020B0603050302020204" pitchFamily="34" charset="0"/>
                  </a:rPr>
                  <a:t>2</a:t>
                </a:r>
                <a:endParaRPr lang="en-US" sz="2600" b="1" dirty="0" smtClean="0">
                  <a:latin typeface="HP001 4 hàng" panose="020B0603050302020204" pitchFamily="34" charset="0"/>
                </a:endParaRPr>
              </a:p>
            </p:txBody>
          </p:sp>
        </mc:Choice>
        <mc:Fallback xmlns="">
          <p:sp>
            <p:nvSpPr>
              <p:cNvPr id="61" name="Text 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8493" y="3202246"/>
                <a:ext cx="6812930" cy="1069524"/>
              </a:xfrm>
              <a:prstGeom prst="rect">
                <a:avLst/>
              </a:prstGeom>
              <a:blipFill rotWithShape="1">
                <a:blip r:embed="rId4"/>
                <a:stretch>
                  <a:fillRect l="-1610" t="-5682" r="-626" b="-1647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24685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6" grpId="0" animBg="1"/>
      <p:bldP spid="53" grpId="0"/>
      <p:bldP spid="58" grpId="0"/>
      <p:bldP spid="59" grpId="0"/>
      <p:bldP spid="60" grpId="0" uiExpand="1" build="p"/>
      <p:bldP spid="60" grpId="1" build="allAtOnce"/>
      <p:bldP spid="6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37"/>
          <p:cNvSpPr/>
          <p:nvPr/>
        </p:nvSpPr>
        <p:spPr>
          <a:xfrm>
            <a:off x="6524840" y="1881728"/>
            <a:ext cx="1371600" cy="1679125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2" name="Google Shape;712;p37"/>
          <p:cNvGrpSpPr/>
          <p:nvPr/>
        </p:nvGrpSpPr>
        <p:grpSpPr>
          <a:xfrm>
            <a:off x="6960414" y="2053137"/>
            <a:ext cx="500452" cy="325461"/>
            <a:chOff x="814056" y="3256948"/>
            <a:chExt cx="949443" cy="617455"/>
          </a:xfrm>
        </p:grpSpPr>
        <p:sp>
          <p:nvSpPr>
            <p:cNvPr id="713" name="Google Shape;713;p37"/>
            <p:cNvSpPr/>
            <p:nvPr/>
          </p:nvSpPr>
          <p:spPr>
            <a:xfrm>
              <a:off x="814056" y="3256948"/>
              <a:ext cx="949443" cy="617455"/>
            </a:xfrm>
            <a:custGeom>
              <a:avLst/>
              <a:gdLst/>
              <a:ahLst/>
              <a:cxnLst/>
              <a:rect l="l" t="t" r="r" b="b"/>
              <a:pathLst>
                <a:path w="22841" h="14840" extrusionOk="0">
                  <a:moveTo>
                    <a:pt x="8037" y="180"/>
                  </a:moveTo>
                  <a:cubicBezTo>
                    <a:pt x="9262" y="180"/>
                    <a:pt x="10456" y="760"/>
                    <a:pt x="10894" y="2071"/>
                  </a:cubicBezTo>
                  <a:cubicBezTo>
                    <a:pt x="10902" y="2093"/>
                    <a:pt x="10930" y="2102"/>
                    <a:pt x="10967" y="2102"/>
                  </a:cubicBezTo>
                  <a:cubicBezTo>
                    <a:pt x="11068" y="2102"/>
                    <a:pt x="11237" y="2038"/>
                    <a:pt x="11253" y="1991"/>
                  </a:cubicBezTo>
                  <a:cubicBezTo>
                    <a:pt x="11702" y="722"/>
                    <a:pt x="13121" y="240"/>
                    <a:pt x="14500" y="240"/>
                  </a:cubicBezTo>
                  <a:cubicBezTo>
                    <a:pt x="15268" y="240"/>
                    <a:pt x="16023" y="389"/>
                    <a:pt x="16591" y="635"/>
                  </a:cubicBezTo>
                  <a:cubicBezTo>
                    <a:pt x="17668" y="1103"/>
                    <a:pt x="18196" y="2374"/>
                    <a:pt x="17981" y="3493"/>
                  </a:cubicBezTo>
                  <a:cubicBezTo>
                    <a:pt x="17976" y="3523"/>
                    <a:pt x="18000" y="3534"/>
                    <a:pt x="18037" y="3534"/>
                  </a:cubicBezTo>
                  <a:cubicBezTo>
                    <a:pt x="18121" y="3534"/>
                    <a:pt x="18275" y="3477"/>
                    <a:pt x="18298" y="3464"/>
                  </a:cubicBezTo>
                  <a:cubicBezTo>
                    <a:pt x="18823" y="3179"/>
                    <a:pt x="19373" y="3017"/>
                    <a:pt x="19880" y="3017"/>
                  </a:cubicBezTo>
                  <a:cubicBezTo>
                    <a:pt x="20713" y="3017"/>
                    <a:pt x="21432" y="3451"/>
                    <a:pt x="21748" y="4480"/>
                  </a:cubicBezTo>
                  <a:cubicBezTo>
                    <a:pt x="22107" y="5657"/>
                    <a:pt x="21387" y="6870"/>
                    <a:pt x="20294" y="7327"/>
                  </a:cubicBezTo>
                  <a:cubicBezTo>
                    <a:pt x="20280" y="7333"/>
                    <a:pt x="20180" y="7385"/>
                    <a:pt x="20227" y="7411"/>
                  </a:cubicBezTo>
                  <a:cubicBezTo>
                    <a:pt x="21386" y="8069"/>
                    <a:pt x="22014" y="9310"/>
                    <a:pt x="21402" y="10574"/>
                  </a:cubicBezTo>
                  <a:cubicBezTo>
                    <a:pt x="20927" y="11556"/>
                    <a:pt x="19724" y="12136"/>
                    <a:pt x="18577" y="12136"/>
                  </a:cubicBezTo>
                  <a:cubicBezTo>
                    <a:pt x="17959" y="12136"/>
                    <a:pt x="17356" y="11968"/>
                    <a:pt x="16893" y="11604"/>
                  </a:cubicBezTo>
                  <a:cubicBezTo>
                    <a:pt x="16875" y="11590"/>
                    <a:pt x="16849" y="11584"/>
                    <a:pt x="16821" y="11584"/>
                  </a:cubicBezTo>
                  <a:cubicBezTo>
                    <a:pt x="16730" y="11584"/>
                    <a:pt x="16604" y="11642"/>
                    <a:pt x="16558" y="11680"/>
                  </a:cubicBezTo>
                  <a:cubicBezTo>
                    <a:pt x="15925" y="12200"/>
                    <a:pt x="15196" y="12469"/>
                    <a:pt x="14484" y="12469"/>
                  </a:cubicBezTo>
                  <a:cubicBezTo>
                    <a:pt x="13754" y="12469"/>
                    <a:pt x="13043" y="12186"/>
                    <a:pt x="12472" y="11604"/>
                  </a:cubicBezTo>
                  <a:cubicBezTo>
                    <a:pt x="12460" y="11591"/>
                    <a:pt x="12435" y="11585"/>
                    <a:pt x="12403" y="11585"/>
                  </a:cubicBezTo>
                  <a:cubicBezTo>
                    <a:pt x="12298" y="11585"/>
                    <a:pt x="12122" y="11649"/>
                    <a:pt x="12119" y="11713"/>
                  </a:cubicBezTo>
                  <a:cubicBezTo>
                    <a:pt x="12063" y="13611"/>
                    <a:pt x="10705" y="14691"/>
                    <a:pt x="8902" y="14691"/>
                  </a:cubicBezTo>
                  <a:cubicBezTo>
                    <a:pt x="8825" y="14691"/>
                    <a:pt x="8747" y="14689"/>
                    <a:pt x="8668" y="14686"/>
                  </a:cubicBezTo>
                  <a:lnTo>
                    <a:pt x="8668" y="14686"/>
                  </a:lnTo>
                  <a:cubicBezTo>
                    <a:pt x="8676" y="14686"/>
                    <a:pt x="8684" y="14686"/>
                    <a:pt x="8693" y="14686"/>
                  </a:cubicBezTo>
                  <a:cubicBezTo>
                    <a:pt x="9275" y="14686"/>
                    <a:pt x="10070" y="13684"/>
                    <a:pt x="10133" y="13102"/>
                  </a:cubicBezTo>
                  <a:cubicBezTo>
                    <a:pt x="10189" y="12571"/>
                    <a:pt x="10046" y="12037"/>
                    <a:pt x="9712" y="11616"/>
                  </a:cubicBezTo>
                  <a:cubicBezTo>
                    <a:pt x="9697" y="11597"/>
                    <a:pt x="9671" y="11589"/>
                    <a:pt x="9638" y="11589"/>
                  </a:cubicBezTo>
                  <a:cubicBezTo>
                    <a:pt x="9603" y="11589"/>
                    <a:pt x="9561" y="11598"/>
                    <a:pt x="9520" y="11612"/>
                  </a:cubicBezTo>
                  <a:lnTo>
                    <a:pt x="9520" y="11612"/>
                  </a:lnTo>
                  <a:cubicBezTo>
                    <a:pt x="9442" y="11627"/>
                    <a:pt x="9367" y="11656"/>
                    <a:pt x="9353" y="11696"/>
                  </a:cubicBezTo>
                  <a:cubicBezTo>
                    <a:pt x="9138" y="12280"/>
                    <a:pt x="8606" y="12489"/>
                    <a:pt x="8002" y="12489"/>
                  </a:cubicBezTo>
                  <a:cubicBezTo>
                    <a:pt x="7207" y="12489"/>
                    <a:pt x="6289" y="12128"/>
                    <a:pt x="5806" y="11786"/>
                  </a:cubicBezTo>
                  <a:cubicBezTo>
                    <a:pt x="5256" y="11395"/>
                    <a:pt x="4893" y="10641"/>
                    <a:pt x="4917" y="9964"/>
                  </a:cubicBezTo>
                  <a:cubicBezTo>
                    <a:pt x="4918" y="9944"/>
                    <a:pt x="4900" y="9937"/>
                    <a:pt x="4871" y="9937"/>
                  </a:cubicBezTo>
                  <a:cubicBezTo>
                    <a:pt x="4783" y="9937"/>
                    <a:pt x="4595" y="10010"/>
                    <a:pt x="4573" y="10027"/>
                  </a:cubicBezTo>
                  <a:cubicBezTo>
                    <a:pt x="3969" y="10509"/>
                    <a:pt x="3294" y="10797"/>
                    <a:pt x="2675" y="10797"/>
                  </a:cubicBezTo>
                  <a:cubicBezTo>
                    <a:pt x="1951" y="10797"/>
                    <a:pt x="1304" y="10403"/>
                    <a:pt x="936" y="9463"/>
                  </a:cubicBezTo>
                  <a:cubicBezTo>
                    <a:pt x="551" y="8478"/>
                    <a:pt x="1146" y="7385"/>
                    <a:pt x="1997" y="6873"/>
                  </a:cubicBezTo>
                  <a:cubicBezTo>
                    <a:pt x="2013" y="6864"/>
                    <a:pt x="2066" y="6829"/>
                    <a:pt x="2031" y="6808"/>
                  </a:cubicBezTo>
                  <a:cubicBezTo>
                    <a:pt x="1381" y="6431"/>
                    <a:pt x="831" y="5833"/>
                    <a:pt x="715" y="5074"/>
                  </a:cubicBezTo>
                  <a:cubicBezTo>
                    <a:pt x="531" y="3880"/>
                    <a:pt x="1872" y="2873"/>
                    <a:pt x="3060" y="2873"/>
                  </a:cubicBezTo>
                  <a:cubicBezTo>
                    <a:pt x="3554" y="2873"/>
                    <a:pt x="4022" y="3047"/>
                    <a:pt x="4342" y="3455"/>
                  </a:cubicBezTo>
                  <a:cubicBezTo>
                    <a:pt x="4355" y="3473"/>
                    <a:pt x="4388" y="3480"/>
                    <a:pt x="4429" y="3480"/>
                  </a:cubicBezTo>
                  <a:cubicBezTo>
                    <a:pt x="4541" y="3480"/>
                    <a:pt x="4713" y="3424"/>
                    <a:pt x="4704" y="3359"/>
                  </a:cubicBezTo>
                  <a:lnTo>
                    <a:pt x="4704" y="3359"/>
                  </a:lnTo>
                  <a:lnTo>
                    <a:pt x="4705" y="3358"/>
                  </a:lnTo>
                  <a:cubicBezTo>
                    <a:pt x="4705" y="3357"/>
                    <a:pt x="4704" y="3357"/>
                    <a:pt x="4703" y="3356"/>
                  </a:cubicBezTo>
                  <a:lnTo>
                    <a:pt x="4703" y="3356"/>
                  </a:lnTo>
                  <a:cubicBezTo>
                    <a:pt x="4431" y="1389"/>
                    <a:pt x="6268" y="180"/>
                    <a:pt x="8037" y="180"/>
                  </a:cubicBezTo>
                  <a:close/>
                  <a:moveTo>
                    <a:pt x="8171" y="0"/>
                  </a:moveTo>
                  <a:cubicBezTo>
                    <a:pt x="6324" y="0"/>
                    <a:pt x="4370" y="1141"/>
                    <a:pt x="4317" y="2987"/>
                  </a:cubicBezTo>
                  <a:lnTo>
                    <a:pt x="4317" y="2987"/>
                  </a:lnTo>
                  <a:cubicBezTo>
                    <a:pt x="3976" y="2746"/>
                    <a:pt x="3572" y="2635"/>
                    <a:pt x="3160" y="2635"/>
                  </a:cubicBezTo>
                  <a:cubicBezTo>
                    <a:pt x="2641" y="2635"/>
                    <a:pt x="2110" y="2811"/>
                    <a:pt x="1681" y="3125"/>
                  </a:cubicBezTo>
                  <a:cubicBezTo>
                    <a:pt x="819" y="3753"/>
                    <a:pt x="44" y="4612"/>
                    <a:pt x="509" y="5722"/>
                  </a:cubicBezTo>
                  <a:cubicBezTo>
                    <a:pt x="611" y="5968"/>
                    <a:pt x="1313" y="6893"/>
                    <a:pt x="1638" y="6893"/>
                  </a:cubicBezTo>
                  <a:cubicBezTo>
                    <a:pt x="1664" y="6893"/>
                    <a:pt x="1687" y="6887"/>
                    <a:pt x="1708" y="6875"/>
                  </a:cubicBezTo>
                  <a:lnTo>
                    <a:pt x="1708" y="6875"/>
                  </a:lnTo>
                  <a:cubicBezTo>
                    <a:pt x="257" y="7747"/>
                    <a:pt x="0" y="9847"/>
                    <a:pt x="1519" y="10825"/>
                  </a:cubicBezTo>
                  <a:cubicBezTo>
                    <a:pt x="1775" y="10990"/>
                    <a:pt x="2068" y="11059"/>
                    <a:pt x="2376" y="11059"/>
                  </a:cubicBezTo>
                  <a:cubicBezTo>
                    <a:pt x="3122" y="11059"/>
                    <a:pt x="3955" y="10657"/>
                    <a:pt x="4556" y="10251"/>
                  </a:cubicBezTo>
                  <a:lnTo>
                    <a:pt x="4556" y="10251"/>
                  </a:lnTo>
                  <a:cubicBezTo>
                    <a:pt x="4621" y="11698"/>
                    <a:pt x="6079" y="12415"/>
                    <a:pt x="7366" y="12590"/>
                  </a:cubicBezTo>
                  <a:cubicBezTo>
                    <a:pt x="7487" y="12606"/>
                    <a:pt x="7619" y="12615"/>
                    <a:pt x="7758" y="12615"/>
                  </a:cubicBezTo>
                  <a:cubicBezTo>
                    <a:pt x="8381" y="12615"/>
                    <a:pt x="9133" y="12435"/>
                    <a:pt x="9521" y="11959"/>
                  </a:cubicBezTo>
                  <a:lnTo>
                    <a:pt x="9521" y="11959"/>
                  </a:lnTo>
                  <a:cubicBezTo>
                    <a:pt x="10178" y="13053"/>
                    <a:pt x="9470" y="14143"/>
                    <a:pt x="8382" y="14749"/>
                  </a:cubicBezTo>
                  <a:cubicBezTo>
                    <a:pt x="8317" y="14785"/>
                    <a:pt x="8338" y="14820"/>
                    <a:pt x="8402" y="14825"/>
                  </a:cubicBezTo>
                  <a:cubicBezTo>
                    <a:pt x="8532" y="14835"/>
                    <a:pt x="8661" y="14840"/>
                    <a:pt x="8789" y="14840"/>
                  </a:cubicBezTo>
                  <a:cubicBezTo>
                    <a:pt x="10598" y="14840"/>
                    <a:pt x="12197" y="13853"/>
                    <a:pt x="12450" y="12013"/>
                  </a:cubicBezTo>
                  <a:lnTo>
                    <a:pt x="12450" y="12013"/>
                  </a:lnTo>
                  <a:cubicBezTo>
                    <a:pt x="13015" y="12458"/>
                    <a:pt x="13655" y="12654"/>
                    <a:pt x="14302" y="12654"/>
                  </a:cubicBezTo>
                  <a:cubicBezTo>
                    <a:pt x="15125" y="12654"/>
                    <a:pt x="15961" y="12338"/>
                    <a:pt x="16674" y="11815"/>
                  </a:cubicBezTo>
                  <a:lnTo>
                    <a:pt x="16674" y="11815"/>
                  </a:lnTo>
                  <a:cubicBezTo>
                    <a:pt x="17156" y="12146"/>
                    <a:pt x="17742" y="12289"/>
                    <a:pt x="18342" y="12289"/>
                  </a:cubicBezTo>
                  <a:cubicBezTo>
                    <a:pt x="19239" y="12289"/>
                    <a:pt x="20169" y="11970"/>
                    <a:pt x="20831" y="11484"/>
                  </a:cubicBezTo>
                  <a:cubicBezTo>
                    <a:pt x="21669" y="10869"/>
                    <a:pt x="22161" y="10056"/>
                    <a:pt x="21967" y="9001"/>
                  </a:cubicBezTo>
                  <a:cubicBezTo>
                    <a:pt x="21885" y="8555"/>
                    <a:pt x="21613" y="8175"/>
                    <a:pt x="21321" y="7845"/>
                  </a:cubicBezTo>
                  <a:cubicBezTo>
                    <a:pt x="21195" y="7703"/>
                    <a:pt x="20852" y="7349"/>
                    <a:pt x="20600" y="7349"/>
                  </a:cubicBezTo>
                  <a:cubicBezTo>
                    <a:pt x="20569" y="7349"/>
                    <a:pt x="20541" y="7354"/>
                    <a:pt x="20513" y="7365"/>
                  </a:cubicBezTo>
                  <a:cubicBezTo>
                    <a:pt x="20577" y="7338"/>
                    <a:pt x="20639" y="7308"/>
                    <a:pt x="20700" y="7274"/>
                  </a:cubicBezTo>
                  <a:cubicBezTo>
                    <a:pt x="22184" y="6469"/>
                    <a:pt x="22841" y="4415"/>
                    <a:pt x="21384" y="3186"/>
                  </a:cubicBezTo>
                  <a:cubicBezTo>
                    <a:pt x="21069" y="2919"/>
                    <a:pt x="20663" y="2816"/>
                    <a:pt x="20231" y="2816"/>
                  </a:cubicBezTo>
                  <a:cubicBezTo>
                    <a:pt x="19596" y="2816"/>
                    <a:pt x="18904" y="3038"/>
                    <a:pt x="18363" y="3287"/>
                  </a:cubicBezTo>
                  <a:lnTo>
                    <a:pt x="18363" y="3287"/>
                  </a:lnTo>
                  <a:cubicBezTo>
                    <a:pt x="18641" y="1410"/>
                    <a:pt x="17122" y="316"/>
                    <a:pt x="15386" y="139"/>
                  </a:cubicBezTo>
                  <a:cubicBezTo>
                    <a:pt x="15197" y="119"/>
                    <a:pt x="14993" y="109"/>
                    <a:pt x="14780" y="109"/>
                  </a:cubicBezTo>
                  <a:cubicBezTo>
                    <a:pt x="13471" y="109"/>
                    <a:pt x="11818" y="499"/>
                    <a:pt x="11111" y="1615"/>
                  </a:cubicBezTo>
                  <a:lnTo>
                    <a:pt x="11111" y="1615"/>
                  </a:lnTo>
                  <a:cubicBezTo>
                    <a:pt x="10562" y="497"/>
                    <a:pt x="9390" y="0"/>
                    <a:pt x="81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7"/>
            <p:cNvSpPr/>
            <p:nvPr/>
          </p:nvSpPr>
          <p:spPr>
            <a:xfrm>
              <a:off x="1073106" y="3516167"/>
              <a:ext cx="69501" cy="61829"/>
            </a:xfrm>
            <a:custGeom>
              <a:avLst/>
              <a:gdLst/>
              <a:ahLst/>
              <a:cxnLst/>
              <a:rect l="l" t="t" r="r" b="b"/>
              <a:pathLst>
                <a:path w="1672" h="1486" extrusionOk="0">
                  <a:moveTo>
                    <a:pt x="830" y="229"/>
                  </a:moveTo>
                  <a:cubicBezTo>
                    <a:pt x="837" y="229"/>
                    <a:pt x="845" y="229"/>
                    <a:pt x="852" y="230"/>
                  </a:cubicBezTo>
                  <a:cubicBezTo>
                    <a:pt x="1133" y="244"/>
                    <a:pt x="1287" y="532"/>
                    <a:pt x="1305" y="778"/>
                  </a:cubicBezTo>
                  <a:lnTo>
                    <a:pt x="1305" y="778"/>
                  </a:lnTo>
                  <a:cubicBezTo>
                    <a:pt x="1286" y="1029"/>
                    <a:pt x="1143" y="1261"/>
                    <a:pt x="871" y="1261"/>
                  </a:cubicBezTo>
                  <a:cubicBezTo>
                    <a:pt x="863" y="1261"/>
                    <a:pt x="855" y="1261"/>
                    <a:pt x="846" y="1261"/>
                  </a:cubicBezTo>
                  <a:cubicBezTo>
                    <a:pt x="589" y="1247"/>
                    <a:pt x="431" y="991"/>
                    <a:pt x="395" y="766"/>
                  </a:cubicBezTo>
                  <a:cubicBezTo>
                    <a:pt x="351" y="496"/>
                    <a:pt x="562" y="229"/>
                    <a:pt x="830" y="229"/>
                  </a:cubicBezTo>
                  <a:close/>
                  <a:moveTo>
                    <a:pt x="904" y="1"/>
                  </a:moveTo>
                  <a:cubicBezTo>
                    <a:pt x="488" y="1"/>
                    <a:pt x="54" y="268"/>
                    <a:pt x="27" y="763"/>
                  </a:cubicBezTo>
                  <a:cubicBezTo>
                    <a:pt x="0" y="1253"/>
                    <a:pt x="374" y="1486"/>
                    <a:pt x="771" y="1486"/>
                  </a:cubicBezTo>
                  <a:cubicBezTo>
                    <a:pt x="1194" y="1486"/>
                    <a:pt x="1644" y="1223"/>
                    <a:pt x="1671" y="726"/>
                  </a:cubicBezTo>
                  <a:cubicBezTo>
                    <a:pt x="1672" y="718"/>
                    <a:pt x="1671" y="709"/>
                    <a:pt x="1670" y="702"/>
                  </a:cubicBezTo>
                  <a:lnTo>
                    <a:pt x="1670" y="702"/>
                  </a:lnTo>
                  <a:cubicBezTo>
                    <a:pt x="1670" y="700"/>
                    <a:pt x="1670" y="698"/>
                    <a:pt x="1670" y="696"/>
                  </a:cubicBezTo>
                  <a:cubicBezTo>
                    <a:pt x="1644" y="222"/>
                    <a:pt x="1282" y="1"/>
                    <a:pt x="9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7"/>
            <p:cNvSpPr/>
            <p:nvPr/>
          </p:nvSpPr>
          <p:spPr>
            <a:xfrm>
              <a:off x="1245944" y="3515543"/>
              <a:ext cx="69501" cy="64117"/>
            </a:xfrm>
            <a:custGeom>
              <a:avLst/>
              <a:gdLst/>
              <a:ahLst/>
              <a:cxnLst/>
              <a:rect l="l" t="t" r="r" b="b"/>
              <a:pathLst>
                <a:path w="1672" h="1541" extrusionOk="0">
                  <a:moveTo>
                    <a:pt x="834" y="262"/>
                  </a:moveTo>
                  <a:cubicBezTo>
                    <a:pt x="841" y="262"/>
                    <a:pt x="848" y="262"/>
                    <a:pt x="856" y="263"/>
                  </a:cubicBezTo>
                  <a:cubicBezTo>
                    <a:pt x="1115" y="278"/>
                    <a:pt x="1289" y="531"/>
                    <a:pt x="1301" y="772"/>
                  </a:cubicBezTo>
                  <a:cubicBezTo>
                    <a:pt x="1288" y="1026"/>
                    <a:pt x="1136" y="1257"/>
                    <a:pt x="863" y="1257"/>
                  </a:cubicBezTo>
                  <a:cubicBezTo>
                    <a:pt x="855" y="1257"/>
                    <a:pt x="846" y="1257"/>
                    <a:pt x="837" y="1256"/>
                  </a:cubicBezTo>
                  <a:cubicBezTo>
                    <a:pt x="577" y="1243"/>
                    <a:pt x="404" y="988"/>
                    <a:pt x="391" y="749"/>
                  </a:cubicBezTo>
                  <a:cubicBezTo>
                    <a:pt x="377" y="493"/>
                    <a:pt x="578" y="262"/>
                    <a:pt x="834" y="262"/>
                  </a:cubicBezTo>
                  <a:close/>
                  <a:moveTo>
                    <a:pt x="866" y="1"/>
                  </a:moveTo>
                  <a:cubicBezTo>
                    <a:pt x="461" y="1"/>
                    <a:pt x="50" y="263"/>
                    <a:pt x="23" y="772"/>
                  </a:cubicBezTo>
                  <a:cubicBezTo>
                    <a:pt x="1" y="1189"/>
                    <a:pt x="392" y="1540"/>
                    <a:pt x="795" y="1540"/>
                  </a:cubicBezTo>
                  <a:cubicBezTo>
                    <a:pt x="808" y="1540"/>
                    <a:pt x="820" y="1540"/>
                    <a:pt x="833" y="1539"/>
                  </a:cubicBezTo>
                  <a:cubicBezTo>
                    <a:pt x="1277" y="1515"/>
                    <a:pt x="1645" y="1205"/>
                    <a:pt x="1670" y="749"/>
                  </a:cubicBezTo>
                  <a:cubicBezTo>
                    <a:pt x="1671" y="733"/>
                    <a:pt x="1669" y="719"/>
                    <a:pt x="1666" y="706"/>
                  </a:cubicBezTo>
                  <a:lnTo>
                    <a:pt x="1666" y="706"/>
                  </a:lnTo>
                  <a:cubicBezTo>
                    <a:pt x="1620" y="231"/>
                    <a:pt x="1246" y="1"/>
                    <a:pt x="8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7"/>
            <p:cNvSpPr/>
            <p:nvPr/>
          </p:nvSpPr>
          <p:spPr>
            <a:xfrm>
              <a:off x="1418617" y="3516666"/>
              <a:ext cx="69335" cy="60872"/>
            </a:xfrm>
            <a:custGeom>
              <a:avLst/>
              <a:gdLst/>
              <a:ahLst/>
              <a:cxnLst/>
              <a:rect l="l" t="t" r="r" b="b"/>
              <a:pathLst>
                <a:path w="1668" h="1463" extrusionOk="0">
                  <a:moveTo>
                    <a:pt x="812" y="205"/>
                  </a:moveTo>
                  <a:cubicBezTo>
                    <a:pt x="832" y="205"/>
                    <a:pt x="853" y="207"/>
                    <a:pt x="874" y="210"/>
                  </a:cubicBezTo>
                  <a:cubicBezTo>
                    <a:pt x="1143" y="253"/>
                    <a:pt x="1286" y="522"/>
                    <a:pt x="1304" y="767"/>
                  </a:cubicBezTo>
                  <a:lnTo>
                    <a:pt x="1304" y="767"/>
                  </a:lnTo>
                  <a:cubicBezTo>
                    <a:pt x="1286" y="1011"/>
                    <a:pt x="1151" y="1261"/>
                    <a:pt x="892" y="1261"/>
                  </a:cubicBezTo>
                  <a:cubicBezTo>
                    <a:pt x="869" y="1261"/>
                    <a:pt x="846" y="1259"/>
                    <a:pt x="821" y="1255"/>
                  </a:cubicBezTo>
                  <a:cubicBezTo>
                    <a:pt x="574" y="1216"/>
                    <a:pt x="430" y="978"/>
                    <a:pt x="392" y="754"/>
                  </a:cubicBezTo>
                  <a:cubicBezTo>
                    <a:pt x="350" y="490"/>
                    <a:pt x="546" y="205"/>
                    <a:pt x="812" y="205"/>
                  </a:cubicBezTo>
                  <a:close/>
                  <a:moveTo>
                    <a:pt x="907" y="0"/>
                  </a:moveTo>
                  <a:cubicBezTo>
                    <a:pt x="490" y="0"/>
                    <a:pt x="52" y="267"/>
                    <a:pt x="26" y="754"/>
                  </a:cubicBezTo>
                  <a:cubicBezTo>
                    <a:pt x="0" y="1236"/>
                    <a:pt x="368" y="1462"/>
                    <a:pt x="762" y="1462"/>
                  </a:cubicBezTo>
                  <a:cubicBezTo>
                    <a:pt x="1186" y="1462"/>
                    <a:pt x="1640" y="1200"/>
                    <a:pt x="1667" y="711"/>
                  </a:cubicBezTo>
                  <a:cubicBezTo>
                    <a:pt x="1667" y="706"/>
                    <a:pt x="1667" y="701"/>
                    <a:pt x="1667" y="697"/>
                  </a:cubicBezTo>
                  <a:lnTo>
                    <a:pt x="1667" y="697"/>
                  </a:lnTo>
                  <a:cubicBezTo>
                    <a:pt x="1667" y="693"/>
                    <a:pt x="1667" y="688"/>
                    <a:pt x="1667" y="684"/>
                  </a:cubicBezTo>
                  <a:cubicBezTo>
                    <a:pt x="1642" y="217"/>
                    <a:pt x="1283" y="0"/>
                    <a:pt x="9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1" name="Google Shape;721;p37"/>
          <p:cNvSpPr/>
          <p:nvPr/>
        </p:nvSpPr>
        <p:spPr>
          <a:xfrm>
            <a:off x="4785608" y="1881728"/>
            <a:ext cx="1371600" cy="1679125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2" name="Google Shape;722;p37"/>
          <p:cNvGrpSpPr/>
          <p:nvPr/>
        </p:nvGrpSpPr>
        <p:grpSpPr>
          <a:xfrm>
            <a:off x="5289903" y="2009064"/>
            <a:ext cx="301875" cy="369534"/>
            <a:chOff x="1294579" y="2539704"/>
            <a:chExt cx="415633" cy="508860"/>
          </a:xfrm>
        </p:grpSpPr>
        <p:sp>
          <p:nvSpPr>
            <p:cNvPr id="723" name="Google Shape;723;p37"/>
            <p:cNvSpPr/>
            <p:nvPr/>
          </p:nvSpPr>
          <p:spPr>
            <a:xfrm>
              <a:off x="1294579" y="2539704"/>
              <a:ext cx="415633" cy="508860"/>
            </a:xfrm>
            <a:custGeom>
              <a:avLst/>
              <a:gdLst/>
              <a:ahLst/>
              <a:cxnLst/>
              <a:rect l="l" t="t" r="r" b="b"/>
              <a:pathLst>
                <a:path w="9999" h="12230" extrusionOk="0">
                  <a:moveTo>
                    <a:pt x="3288" y="246"/>
                  </a:moveTo>
                  <a:cubicBezTo>
                    <a:pt x="3844" y="246"/>
                    <a:pt x="4388" y="287"/>
                    <a:pt x="4810" y="287"/>
                  </a:cubicBezTo>
                  <a:lnTo>
                    <a:pt x="7762" y="287"/>
                  </a:lnTo>
                  <a:cubicBezTo>
                    <a:pt x="9790" y="450"/>
                    <a:pt x="9467" y="2525"/>
                    <a:pt x="9467" y="3961"/>
                  </a:cubicBezTo>
                  <a:lnTo>
                    <a:pt x="9467" y="8780"/>
                  </a:lnTo>
                  <a:cubicBezTo>
                    <a:pt x="9467" y="10126"/>
                    <a:pt x="9627" y="11917"/>
                    <a:pt x="7665" y="11917"/>
                  </a:cubicBezTo>
                  <a:lnTo>
                    <a:pt x="3305" y="11917"/>
                  </a:lnTo>
                  <a:cubicBezTo>
                    <a:pt x="3106" y="11917"/>
                    <a:pt x="2911" y="11924"/>
                    <a:pt x="2719" y="11924"/>
                  </a:cubicBezTo>
                  <a:cubicBezTo>
                    <a:pt x="2267" y="11924"/>
                    <a:pt x="1830" y="11888"/>
                    <a:pt x="1398" y="11648"/>
                  </a:cubicBezTo>
                  <a:cubicBezTo>
                    <a:pt x="664" y="11239"/>
                    <a:pt x="600" y="10427"/>
                    <a:pt x="600" y="9694"/>
                  </a:cubicBezTo>
                  <a:lnTo>
                    <a:pt x="600" y="1992"/>
                  </a:lnTo>
                  <a:cubicBezTo>
                    <a:pt x="600" y="473"/>
                    <a:pt x="1977" y="246"/>
                    <a:pt x="3288" y="246"/>
                  </a:cubicBezTo>
                  <a:close/>
                  <a:moveTo>
                    <a:pt x="2957" y="1"/>
                  </a:moveTo>
                  <a:cubicBezTo>
                    <a:pt x="2140" y="1"/>
                    <a:pt x="1358" y="97"/>
                    <a:pt x="720" y="735"/>
                  </a:cubicBezTo>
                  <a:cubicBezTo>
                    <a:pt x="1" y="1455"/>
                    <a:pt x="234" y="2871"/>
                    <a:pt x="234" y="3785"/>
                  </a:cubicBezTo>
                  <a:lnTo>
                    <a:pt x="234" y="8616"/>
                  </a:lnTo>
                  <a:cubicBezTo>
                    <a:pt x="234" y="9700"/>
                    <a:pt x="51" y="10841"/>
                    <a:pt x="888" y="11678"/>
                  </a:cubicBezTo>
                  <a:cubicBezTo>
                    <a:pt x="1346" y="12136"/>
                    <a:pt x="2079" y="12230"/>
                    <a:pt x="2804" y="12230"/>
                  </a:cubicBezTo>
                  <a:cubicBezTo>
                    <a:pt x="3303" y="12230"/>
                    <a:pt x="3799" y="12185"/>
                    <a:pt x="4198" y="12185"/>
                  </a:cubicBezTo>
                  <a:cubicBezTo>
                    <a:pt x="4983" y="12185"/>
                    <a:pt x="5778" y="12214"/>
                    <a:pt x="6569" y="12214"/>
                  </a:cubicBezTo>
                  <a:cubicBezTo>
                    <a:pt x="7068" y="12214"/>
                    <a:pt x="7566" y="12203"/>
                    <a:pt x="8060" y="12166"/>
                  </a:cubicBezTo>
                  <a:cubicBezTo>
                    <a:pt x="9380" y="12069"/>
                    <a:pt x="9833" y="10809"/>
                    <a:pt x="9833" y="9694"/>
                  </a:cubicBezTo>
                  <a:lnTo>
                    <a:pt x="9833" y="3758"/>
                  </a:lnTo>
                  <a:cubicBezTo>
                    <a:pt x="9833" y="2179"/>
                    <a:pt x="9998" y="177"/>
                    <a:pt x="7866" y="19"/>
                  </a:cubicBezTo>
                  <a:cubicBezTo>
                    <a:pt x="7862" y="19"/>
                    <a:pt x="7858" y="19"/>
                    <a:pt x="7854" y="19"/>
                  </a:cubicBezTo>
                  <a:cubicBezTo>
                    <a:pt x="7848" y="19"/>
                    <a:pt x="7842" y="19"/>
                    <a:pt x="7836" y="20"/>
                  </a:cubicBezTo>
                  <a:lnTo>
                    <a:pt x="7836" y="20"/>
                  </a:lnTo>
                  <a:cubicBezTo>
                    <a:pt x="7830" y="19"/>
                    <a:pt x="7824" y="19"/>
                    <a:pt x="7818" y="19"/>
                  </a:cubicBezTo>
                  <a:lnTo>
                    <a:pt x="4032" y="19"/>
                  </a:lnTo>
                  <a:cubicBezTo>
                    <a:pt x="3673" y="19"/>
                    <a:pt x="3312" y="1"/>
                    <a:pt x="29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7"/>
            <p:cNvSpPr/>
            <p:nvPr/>
          </p:nvSpPr>
          <p:spPr>
            <a:xfrm>
              <a:off x="1360754" y="2910725"/>
              <a:ext cx="81431" cy="77432"/>
            </a:xfrm>
            <a:custGeom>
              <a:avLst/>
              <a:gdLst/>
              <a:ahLst/>
              <a:cxnLst/>
              <a:rect l="l" t="t" r="r" b="b"/>
              <a:pathLst>
                <a:path w="1959" h="1861" extrusionOk="0">
                  <a:moveTo>
                    <a:pt x="1590" y="269"/>
                  </a:moveTo>
                  <a:lnTo>
                    <a:pt x="1590" y="1591"/>
                  </a:lnTo>
                  <a:lnTo>
                    <a:pt x="368" y="1591"/>
                  </a:lnTo>
                  <a:lnTo>
                    <a:pt x="368" y="269"/>
                  </a:lnTo>
                  <a:close/>
                  <a:moveTo>
                    <a:pt x="200" y="0"/>
                  </a:moveTo>
                  <a:cubicBezTo>
                    <a:pt x="127" y="0"/>
                    <a:pt x="0" y="61"/>
                    <a:pt x="0" y="147"/>
                  </a:cubicBezTo>
                  <a:lnTo>
                    <a:pt x="0" y="1737"/>
                  </a:lnTo>
                  <a:cubicBezTo>
                    <a:pt x="0" y="1833"/>
                    <a:pt x="88" y="1859"/>
                    <a:pt x="168" y="1859"/>
                  </a:cubicBezTo>
                  <a:lnTo>
                    <a:pt x="1716" y="1859"/>
                  </a:lnTo>
                  <a:cubicBezTo>
                    <a:pt x="1725" y="1860"/>
                    <a:pt x="1735" y="1860"/>
                    <a:pt x="1745" y="1860"/>
                  </a:cubicBezTo>
                  <a:cubicBezTo>
                    <a:pt x="1760" y="1860"/>
                    <a:pt x="1776" y="1859"/>
                    <a:pt x="1792" y="1856"/>
                  </a:cubicBezTo>
                  <a:lnTo>
                    <a:pt x="1792" y="1856"/>
                  </a:lnTo>
                  <a:cubicBezTo>
                    <a:pt x="1803" y="1855"/>
                    <a:pt x="1813" y="1852"/>
                    <a:pt x="1823" y="1849"/>
                  </a:cubicBezTo>
                  <a:lnTo>
                    <a:pt x="1823" y="1849"/>
                  </a:lnTo>
                  <a:cubicBezTo>
                    <a:pt x="1896" y="1828"/>
                    <a:pt x="1958" y="1779"/>
                    <a:pt x="1958" y="1712"/>
                  </a:cubicBezTo>
                  <a:lnTo>
                    <a:pt x="1958" y="122"/>
                  </a:lnTo>
                  <a:cubicBezTo>
                    <a:pt x="1958" y="26"/>
                    <a:pt x="1870" y="0"/>
                    <a:pt x="17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7"/>
            <p:cNvSpPr/>
            <p:nvPr/>
          </p:nvSpPr>
          <p:spPr>
            <a:xfrm>
              <a:off x="1360754" y="2808327"/>
              <a:ext cx="81431" cy="77390"/>
            </a:xfrm>
            <a:custGeom>
              <a:avLst/>
              <a:gdLst/>
              <a:ahLst/>
              <a:cxnLst/>
              <a:rect l="l" t="t" r="r" b="b"/>
              <a:pathLst>
                <a:path w="1959" h="1860" extrusionOk="0">
                  <a:moveTo>
                    <a:pt x="1590" y="267"/>
                  </a:moveTo>
                  <a:lnTo>
                    <a:pt x="1590" y="1589"/>
                  </a:lnTo>
                  <a:lnTo>
                    <a:pt x="368" y="1589"/>
                  </a:lnTo>
                  <a:lnTo>
                    <a:pt x="368" y="267"/>
                  </a:lnTo>
                  <a:close/>
                  <a:moveTo>
                    <a:pt x="200" y="1"/>
                  </a:moveTo>
                  <a:cubicBezTo>
                    <a:pt x="127" y="1"/>
                    <a:pt x="0" y="61"/>
                    <a:pt x="0" y="148"/>
                  </a:cubicBezTo>
                  <a:lnTo>
                    <a:pt x="0" y="1738"/>
                  </a:lnTo>
                  <a:cubicBezTo>
                    <a:pt x="0" y="1832"/>
                    <a:pt x="88" y="1859"/>
                    <a:pt x="168" y="1859"/>
                  </a:cubicBezTo>
                  <a:lnTo>
                    <a:pt x="1721" y="1859"/>
                  </a:lnTo>
                  <a:cubicBezTo>
                    <a:pt x="1728" y="1859"/>
                    <a:pt x="1736" y="1860"/>
                    <a:pt x="1743" y="1860"/>
                  </a:cubicBezTo>
                  <a:cubicBezTo>
                    <a:pt x="1753" y="1860"/>
                    <a:pt x="1762" y="1859"/>
                    <a:pt x="1771" y="1858"/>
                  </a:cubicBezTo>
                  <a:lnTo>
                    <a:pt x="1771" y="1858"/>
                  </a:lnTo>
                  <a:cubicBezTo>
                    <a:pt x="1795" y="1857"/>
                    <a:pt x="1817" y="1852"/>
                    <a:pt x="1836" y="1844"/>
                  </a:cubicBezTo>
                  <a:lnTo>
                    <a:pt x="1836" y="1844"/>
                  </a:lnTo>
                  <a:cubicBezTo>
                    <a:pt x="1903" y="1821"/>
                    <a:pt x="1958" y="1774"/>
                    <a:pt x="1958" y="1710"/>
                  </a:cubicBezTo>
                  <a:lnTo>
                    <a:pt x="1958" y="120"/>
                  </a:lnTo>
                  <a:cubicBezTo>
                    <a:pt x="1958" y="26"/>
                    <a:pt x="1870" y="1"/>
                    <a:pt x="17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7"/>
            <p:cNvSpPr/>
            <p:nvPr/>
          </p:nvSpPr>
          <p:spPr>
            <a:xfrm>
              <a:off x="1360754" y="2705888"/>
              <a:ext cx="81431" cy="77390"/>
            </a:xfrm>
            <a:custGeom>
              <a:avLst/>
              <a:gdLst/>
              <a:ahLst/>
              <a:cxnLst/>
              <a:rect l="l" t="t" r="r" b="b"/>
              <a:pathLst>
                <a:path w="1959" h="1860" extrusionOk="0">
                  <a:moveTo>
                    <a:pt x="1590" y="267"/>
                  </a:moveTo>
                  <a:lnTo>
                    <a:pt x="1590" y="1590"/>
                  </a:lnTo>
                  <a:lnTo>
                    <a:pt x="368" y="1590"/>
                  </a:lnTo>
                  <a:lnTo>
                    <a:pt x="368" y="267"/>
                  </a:lnTo>
                  <a:close/>
                  <a:moveTo>
                    <a:pt x="200" y="0"/>
                  </a:moveTo>
                  <a:cubicBezTo>
                    <a:pt x="127" y="0"/>
                    <a:pt x="0" y="61"/>
                    <a:pt x="0" y="147"/>
                  </a:cubicBezTo>
                  <a:lnTo>
                    <a:pt x="0" y="1737"/>
                  </a:lnTo>
                  <a:cubicBezTo>
                    <a:pt x="0" y="1833"/>
                    <a:pt x="88" y="1858"/>
                    <a:pt x="168" y="1858"/>
                  </a:cubicBezTo>
                  <a:lnTo>
                    <a:pt x="1721" y="1858"/>
                  </a:lnTo>
                  <a:cubicBezTo>
                    <a:pt x="1728" y="1859"/>
                    <a:pt x="1736" y="1859"/>
                    <a:pt x="1743" y="1859"/>
                  </a:cubicBezTo>
                  <a:cubicBezTo>
                    <a:pt x="1752" y="1859"/>
                    <a:pt x="1761" y="1859"/>
                    <a:pt x="1769" y="1858"/>
                  </a:cubicBezTo>
                  <a:lnTo>
                    <a:pt x="1769" y="1858"/>
                  </a:lnTo>
                  <a:cubicBezTo>
                    <a:pt x="1798" y="1857"/>
                    <a:pt x="1823" y="1850"/>
                    <a:pt x="1846" y="1840"/>
                  </a:cubicBezTo>
                  <a:lnTo>
                    <a:pt x="1846" y="1840"/>
                  </a:lnTo>
                  <a:cubicBezTo>
                    <a:pt x="1909" y="1816"/>
                    <a:pt x="1958" y="1771"/>
                    <a:pt x="1958" y="1710"/>
                  </a:cubicBezTo>
                  <a:lnTo>
                    <a:pt x="1958" y="120"/>
                  </a:lnTo>
                  <a:cubicBezTo>
                    <a:pt x="1958" y="26"/>
                    <a:pt x="1870" y="0"/>
                    <a:pt x="17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7"/>
            <p:cNvSpPr/>
            <p:nvPr/>
          </p:nvSpPr>
          <p:spPr>
            <a:xfrm>
              <a:off x="1463011" y="2910725"/>
              <a:ext cx="81472" cy="77432"/>
            </a:xfrm>
            <a:custGeom>
              <a:avLst/>
              <a:gdLst/>
              <a:ahLst/>
              <a:cxnLst/>
              <a:rect l="l" t="t" r="r" b="b"/>
              <a:pathLst>
                <a:path w="1960" h="1861" extrusionOk="0">
                  <a:moveTo>
                    <a:pt x="1591" y="269"/>
                  </a:moveTo>
                  <a:lnTo>
                    <a:pt x="1591" y="1591"/>
                  </a:lnTo>
                  <a:lnTo>
                    <a:pt x="369" y="1591"/>
                  </a:lnTo>
                  <a:lnTo>
                    <a:pt x="369" y="269"/>
                  </a:lnTo>
                  <a:close/>
                  <a:moveTo>
                    <a:pt x="201" y="0"/>
                  </a:moveTo>
                  <a:cubicBezTo>
                    <a:pt x="130" y="0"/>
                    <a:pt x="1" y="61"/>
                    <a:pt x="1" y="147"/>
                  </a:cubicBezTo>
                  <a:lnTo>
                    <a:pt x="1" y="1737"/>
                  </a:lnTo>
                  <a:cubicBezTo>
                    <a:pt x="1" y="1833"/>
                    <a:pt x="89" y="1859"/>
                    <a:pt x="169" y="1859"/>
                  </a:cubicBezTo>
                  <a:lnTo>
                    <a:pt x="1717" y="1859"/>
                  </a:lnTo>
                  <a:cubicBezTo>
                    <a:pt x="1726" y="1860"/>
                    <a:pt x="1736" y="1860"/>
                    <a:pt x="1745" y="1860"/>
                  </a:cubicBezTo>
                  <a:cubicBezTo>
                    <a:pt x="1760" y="1860"/>
                    <a:pt x="1776" y="1859"/>
                    <a:pt x="1791" y="1856"/>
                  </a:cubicBezTo>
                  <a:lnTo>
                    <a:pt x="1791" y="1856"/>
                  </a:lnTo>
                  <a:cubicBezTo>
                    <a:pt x="1804" y="1855"/>
                    <a:pt x="1817" y="1852"/>
                    <a:pt x="1829" y="1848"/>
                  </a:cubicBezTo>
                  <a:lnTo>
                    <a:pt x="1829" y="1848"/>
                  </a:lnTo>
                  <a:cubicBezTo>
                    <a:pt x="1900" y="1826"/>
                    <a:pt x="1959" y="1778"/>
                    <a:pt x="1959" y="1712"/>
                  </a:cubicBezTo>
                  <a:lnTo>
                    <a:pt x="1959" y="122"/>
                  </a:lnTo>
                  <a:cubicBezTo>
                    <a:pt x="1959" y="26"/>
                    <a:pt x="1871" y="0"/>
                    <a:pt x="17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7"/>
            <p:cNvSpPr/>
            <p:nvPr/>
          </p:nvSpPr>
          <p:spPr>
            <a:xfrm>
              <a:off x="1463011" y="2808327"/>
              <a:ext cx="81472" cy="77390"/>
            </a:xfrm>
            <a:custGeom>
              <a:avLst/>
              <a:gdLst/>
              <a:ahLst/>
              <a:cxnLst/>
              <a:rect l="l" t="t" r="r" b="b"/>
              <a:pathLst>
                <a:path w="1960" h="1860" extrusionOk="0">
                  <a:moveTo>
                    <a:pt x="1591" y="267"/>
                  </a:moveTo>
                  <a:lnTo>
                    <a:pt x="1591" y="1589"/>
                  </a:lnTo>
                  <a:lnTo>
                    <a:pt x="369" y="1589"/>
                  </a:lnTo>
                  <a:lnTo>
                    <a:pt x="369" y="267"/>
                  </a:lnTo>
                  <a:close/>
                  <a:moveTo>
                    <a:pt x="201" y="1"/>
                  </a:moveTo>
                  <a:cubicBezTo>
                    <a:pt x="130" y="1"/>
                    <a:pt x="1" y="61"/>
                    <a:pt x="1" y="148"/>
                  </a:cubicBezTo>
                  <a:lnTo>
                    <a:pt x="1" y="1738"/>
                  </a:lnTo>
                  <a:cubicBezTo>
                    <a:pt x="1" y="1832"/>
                    <a:pt x="89" y="1859"/>
                    <a:pt x="169" y="1859"/>
                  </a:cubicBezTo>
                  <a:lnTo>
                    <a:pt x="1722" y="1859"/>
                  </a:lnTo>
                  <a:cubicBezTo>
                    <a:pt x="1729" y="1859"/>
                    <a:pt x="1737" y="1860"/>
                    <a:pt x="1744" y="1860"/>
                  </a:cubicBezTo>
                  <a:cubicBezTo>
                    <a:pt x="1753" y="1860"/>
                    <a:pt x="1763" y="1859"/>
                    <a:pt x="1772" y="1858"/>
                  </a:cubicBezTo>
                  <a:lnTo>
                    <a:pt x="1772" y="1858"/>
                  </a:lnTo>
                  <a:cubicBezTo>
                    <a:pt x="1797" y="1857"/>
                    <a:pt x="1820" y="1851"/>
                    <a:pt x="1840" y="1843"/>
                  </a:cubicBezTo>
                  <a:lnTo>
                    <a:pt x="1840" y="1843"/>
                  </a:lnTo>
                  <a:cubicBezTo>
                    <a:pt x="1906" y="1820"/>
                    <a:pt x="1959" y="1773"/>
                    <a:pt x="1959" y="1710"/>
                  </a:cubicBezTo>
                  <a:lnTo>
                    <a:pt x="1959" y="120"/>
                  </a:lnTo>
                  <a:cubicBezTo>
                    <a:pt x="1959" y="26"/>
                    <a:pt x="1871" y="1"/>
                    <a:pt x="17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7"/>
            <p:cNvSpPr/>
            <p:nvPr/>
          </p:nvSpPr>
          <p:spPr>
            <a:xfrm>
              <a:off x="1463011" y="2705888"/>
              <a:ext cx="81472" cy="77390"/>
            </a:xfrm>
            <a:custGeom>
              <a:avLst/>
              <a:gdLst/>
              <a:ahLst/>
              <a:cxnLst/>
              <a:rect l="l" t="t" r="r" b="b"/>
              <a:pathLst>
                <a:path w="1960" h="1860" extrusionOk="0">
                  <a:moveTo>
                    <a:pt x="1591" y="267"/>
                  </a:moveTo>
                  <a:lnTo>
                    <a:pt x="1591" y="1590"/>
                  </a:lnTo>
                  <a:lnTo>
                    <a:pt x="369" y="1590"/>
                  </a:lnTo>
                  <a:lnTo>
                    <a:pt x="369" y="267"/>
                  </a:lnTo>
                  <a:close/>
                  <a:moveTo>
                    <a:pt x="201" y="0"/>
                  </a:moveTo>
                  <a:cubicBezTo>
                    <a:pt x="130" y="0"/>
                    <a:pt x="1" y="61"/>
                    <a:pt x="1" y="147"/>
                  </a:cubicBezTo>
                  <a:lnTo>
                    <a:pt x="1" y="1737"/>
                  </a:lnTo>
                  <a:cubicBezTo>
                    <a:pt x="1" y="1833"/>
                    <a:pt x="89" y="1858"/>
                    <a:pt x="169" y="1858"/>
                  </a:cubicBezTo>
                  <a:lnTo>
                    <a:pt x="1722" y="1858"/>
                  </a:lnTo>
                  <a:cubicBezTo>
                    <a:pt x="1729" y="1859"/>
                    <a:pt x="1737" y="1859"/>
                    <a:pt x="1744" y="1859"/>
                  </a:cubicBezTo>
                  <a:cubicBezTo>
                    <a:pt x="1753" y="1859"/>
                    <a:pt x="1761" y="1859"/>
                    <a:pt x="1770" y="1858"/>
                  </a:cubicBezTo>
                  <a:lnTo>
                    <a:pt x="1770" y="1858"/>
                  </a:lnTo>
                  <a:cubicBezTo>
                    <a:pt x="1800" y="1857"/>
                    <a:pt x="1827" y="1850"/>
                    <a:pt x="1850" y="1839"/>
                  </a:cubicBezTo>
                  <a:lnTo>
                    <a:pt x="1850" y="1839"/>
                  </a:lnTo>
                  <a:cubicBezTo>
                    <a:pt x="1911" y="1815"/>
                    <a:pt x="1959" y="1769"/>
                    <a:pt x="1959" y="1710"/>
                  </a:cubicBezTo>
                  <a:lnTo>
                    <a:pt x="1959" y="120"/>
                  </a:lnTo>
                  <a:cubicBezTo>
                    <a:pt x="1959" y="26"/>
                    <a:pt x="1871" y="0"/>
                    <a:pt x="17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7"/>
            <p:cNvSpPr/>
            <p:nvPr/>
          </p:nvSpPr>
          <p:spPr>
            <a:xfrm>
              <a:off x="1565392" y="2910725"/>
              <a:ext cx="81431" cy="77432"/>
            </a:xfrm>
            <a:custGeom>
              <a:avLst/>
              <a:gdLst/>
              <a:ahLst/>
              <a:cxnLst/>
              <a:rect l="l" t="t" r="r" b="b"/>
              <a:pathLst>
                <a:path w="1959" h="1861" extrusionOk="0">
                  <a:moveTo>
                    <a:pt x="1590" y="269"/>
                  </a:moveTo>
                  <a:lnTo>
                    <a:pt x="1590" y="1591"/>
                  </a:lnTo>
                  <a:lnTo>
                    <a:pt x="368" y="1591"/>
                  </a:lnTo>
                  <a:lnTo>
                    <a:pt x="368" y="269"/>
                  </a:lnTo>
                  <a:close/>
                  <a:moveTo>
                    <a:pt x="200" y="0"/>
                  </a:moveTo>
                  <a:cubicBezTo>
                    <a:pt x="129" y="0"/>
                    <a:pt x="0" y="61"/>
                    <a:pt x="0" y="147"/>
                  </a:cubicBezTo>
                  <a:lnTo>
                    <a:pt x="0" y="1737"/>
                  </a:lnTo>
                  <a:cubicBezTo>
                    <a:pt x="0" y="1833"/>
                    <a:pt x="88" y="1859"/>
                    <a:pt x="168" y="1859"/>
                  </a:cubicBezTo>
                  <a:lnTo>
                    <a:pt x="1716" y="1859"/>
                  </a:lnTo>
                  <a:cubicBezTo>
                    <a:pt x="1725" y="1860"/>
                    <a:pt x="1735" y="1860"/>
                    <a:pt x="1745" y="1860"/>
                  </a:cubicBezTo>
                  <a:cubicBezTo>
                    <a:pt x="1760" y="1860"/>
                    <a:pt x="1775" y="1859"/>
                    <a:pt x="1790" y="1856"/>
                  </a:cubicBezTo>
                  <a:lnTo>
                    <a:pt x="1790" y="1856"/>
                  </a:lnTo>
                  <a:cubicBezTo>
                    <a:pt x="1804" y="1855"/>
                    <a:pt x="1817" y="1852"/>
                    <a:pt x="1829" y="1847"/>
                  </a:cubicBezTo>
                  <a:lnTo>
                    <a:pt x="1829" y="1847"/>
                  </a:lnTo>
                  <a:cubicBezTo>
                    <a:pt x="1899" y="1826"/>
                    <a:pt x="1958" y="1778"/>
                    <a:pt x="1958" y="1712"/>
                  </a:cubicBezTo>
                  <a:lnTo>
                    <a:pt x="1958" y="122"/>
                  </a:lnTo>
                  <a:cubicBezTo>
                    <a:pt x="1958" y="26"/>
                    <a:pt x="1871" y="0"/>
                    <a:pt x="17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7"/>
            <p:cNvSpPr/>
            <p:nvPr/>
          </p:nvSpPr>
          <p:spPr>
            <a:xfrm>
              <a:off x="1565392" y="2808327"/>
              <a:ext cx="81431" cy="77390"/>
            </a:xfrm>
            <a:custGeom>
              <a:avLst/>
              <a:gdLst/>
              <a:ahLst/>
              <a:cxnLst/>
              <a:rect l="l" t="t" r="r" b="b"/>
              <a:pathLst>
                <a:path w="1959" h="1860" extrusionOk="0">
                  <a:moveTo>
                    <a:pt x="1590" y="267"/>
                  </a:moveTo>
                  <a:lnTo>
                    <a:pt x="1590" y="1589"/>
                  </a:lnTo>
                  <a:lnTo>
                    <a:pt x="368" y="1589"/>
                  </a:lnTo>
                  <a:lnTo>
                    <a:pt x="368" y="267"/>
                  </a:lnTo>
                  <a:close/>
                  <a:moveTo>
                    <a:pt x="200" y="1"/>
                  </a:moveTo>
                  <a:cubicBezTo>
                    <a:pt x="129" y="1"/>
                    <a:pt x="0" y="61"/>
                    <a:pt x="0" y="148"/>
                  </a:cubicBezTo>
                  <a:lnTo>
                    <a:pt x="0" y="1738"/>
                  </a:lnTo>
                  <a:cubicBezTo>
                    <a:pt x="0" y="1832"/>
                    <a:pt x="88" y="1859"/>
                    <a:pt x="168" y="1859"/>
                  </a:cubicBezTo>
                  <a:lnTo>
                    <a:pt x="1721" y="1859"/>
                  </a:lnTo>
                  <a:cubicBezTo>
                    <a:pt x="1729" y="1859"/>
                    <a:pt x="1736" y="1860"/>
                    <a:pt x="1744" y="1860"/>
                  </a:cubicBezTo>
                  <a:cubicBezTo>
                    <a:pt x="1753" y="1860"/>
                    <a:pt x="1762" y="1859"/>
                    <a:pt x="1771" y="1858"/>
                  </a:cubicBezTo>
                  <a:lnTo>
                    <a:pt x="1771" y="1858"/>
                  </a:lnTo>
                  <a:cubicBezTo>
                    <a:pt x="1797" y="1857"/>
                    <a:pt x="1820" y="1851"/>
                    <a:pt x="1840" y="1843"/>
                  </a:cubicBezTo>
                  <a:lnTo>
                    <a:pt x="1840" y="1843"/>
                  </a:lnTo>
                  <a:cubicBezTo>
                    <a:pt x="1906" y="1819"/>
                    <a:pt x="1958" y="1773"/>
                    <a:pt x="1958" y="1710"/>
                  </a:cubicBezTo>
                  <a:lnTo>
                    <a:pt x="1958" y="120"/>
                  </a:lnTo>
                  <a:cubicBezTo>
                    <a:pt x="1958" y="26"/>
                    <a:pt x="1871" y="1"/>
                    <a:pt x="17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7"/>
            <p:cNvSpPr/>
            <p:nvPr/>
          </p:nvSpPr>
          <p:spPr>
            <a:xfrm>
              <a:off x="1565392" y="2705888"/>
              <a:ext cx="81431" cy="77390"/>
            </a:xfrm>
            <a:custGeom>
              <a:avLst/>
              <a:gdLst/>
              <a:ahLst/>
              <a:cxnLst/>
              <a:rect l="l" t="t" r="r" b="b"/>
              <a:pathLst>
                <a:path w="1959" h="1860" extrusionOk="0">
                  <a:moveTo>
                    <a:pt x="1590" y="267"/>
                  </a:moveTo>
                  <a:lnTo>
                    <a:pt x="1590" y="1590"/>
                  </a:lnTo>
                  <a:lnTo>
                    <a:pt x="368" y="1590"/>
                  </a:lnTo>
                  <a:lnTo>
                    <a:pt x="368" y="267"/>
                  </a:lnTo>
                  <a:close/>
                  <a:moveTo>
                    <a:pt x="200" y="0"/>
                  </a:moveTo>
                  <a:cubicBezTo>
                    <a:pt x="129" y="0"/>
                    <a:pt x="0" y="61"/>
                    <a:pt x="0" y="147"/>
                  </a:cubicBezTo>
                  <a:lnTo>
                    <a:pt x="0" y="1737"/>
                  </a:lnTo>
                  <a:cubicBezTo>
                    <a:pt x="0" y="1833"/>
                    <a:pt x="88" y="1858"/>
                    <a:pt x="168" y="1858"/>
                  </a:cubicBezTo>
                  <a:lnTo>
                    <a:pt x="1721" y="1858"/>
                  </a:lnTo>
                  <a:cubicBezTo>
                    <a:pt x="1729" y="1859"/>
                    <a:pt x="1736" y="1859"/>
                    <a:pt x="1744" y="1859"/>
                  </a:cubicBezTo>
                  <a:cubicBezTo>
                    <a:pt x="1752" y="1859"/>
                    <a:pt x="1761" y="1859"/>
                    <a:pt x="1769" y="1858"/>
                  </a:cubicBezTo>
                  <a:lnTo>
                    <a:pt x="1769" y="1858"/>
                  </a:lnTo>
                  <a:cubicBezTo>
                    <a:pt x="1800" y="1857"/>
                    <a:pt x="1827" y="1850"/>
                    <a:pt x="1850" y="1839"/>
                  </a:cubicBezTo>
                  <a:lnTo>
                    <a:pt x="1850" y="1839"/>
                  </a:lnTo>
                  <a:cubicBezTo>
                    <a:pt x="1911" y="1814"/>
                    <a:pt x="1958" y="1769"/>
                    <a:pt x="1958" y="1710"/>
                  </a:cubicBezTo>
                  <a:lnTo>
                    <a:pt x="1958" y="120"/>
                  </a:lnTo>
                  <a:cubicBezTo>
                    <a:pt x="1958" y="26"/>
                    <a:pt x="1871" y="0"/>
                    <a:pt x="17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7"/>
            <p:cNvSpPr/>
            <p:nvPr/>
          </p:nvSpPr>
          <p:spPr>
            <a:xfrm>
              <a:off x="1360754" y="2583684"/>
              <a:ext cx="286109" cy="96613"/>
            </a:xfrm>
            <a:custGeom>
              <a:avLst/>
              <a:gdLst/>
              <a:ahLst/>
              <a:cxnLst/>
              <a:rect l="l" t="t" r="r" b="b"/>
              <a:pathLst>
                <a:path w="6883" h="2322" extrusionOk="0">
                  <a:moveTo>
                    <a:pt x="6516" y="269"/>
                  </a:moveTo>
                  <a:cubicBezTo>
                    <a:pt x="6515" y="292"/>
                    <a:pt x="6515" y="322"/>
                    <a:pt x="6515" y="361"/>
                  </a:cubicBezTo>
                  <a:lnTo>
                    <a:pt x="6515" y="2051"/>
                  </a:lnTo>
                  <a:lnTo>
                    <a:pt x="368" y="2051"/>
                  </a:lnTo>
                  <a:lnTo>
                    <a:pt x="368" y="272"/>
                  </a:lnTo>
                  <a:lnTo>
                    <a:pt x="368" y="272"/>
                  </a:lnTo>
                  <a:cubicBezTo>
                    <a:pt x="412" y="271"/>
                    <a:pt x="473" y="269"/>
                    <a:pt x="559" y="269"/>
                  </a:cubicBezTo>
                  <a:close/>
                  <a:moveTo>
                    <a:pt x="200" y="1"/>
                  </a:moveTo>
                  <a:cubicBezTo>
                    <a:pt x="127" y="1"/>
                    <a:pt x="0" y="62"/>
                    <a:pt x="0" y="148"/>
                  </a:cubicBezTo>
                  <a:lnTo>
                    <a:pt x="0" y="2200"/>
                  </a:lnTo>
                  <a:cubicBezTo>
                    <a:pt x="0" y="2294"/>
                    <a:pt x="88" y="2319"/>
                    <a:pt x="168" y="2319"/>
                  </a:cubicBezTo>
                  <a:lnTo>
                    <a:pt x="6638" y="2319"/>
                  </a:lnTo>
                  <a:cubicBezTo>
                    <a:pt x="6648" y="2321"/>
                    <a:pt x="6658" y="2321"/>
                    <a:pt x="6669" y="2321"/>
                  </a:cubicBezTo>
                  <a:cubicBezTo>
                    <a:pt x="6769" y="2321"/>
                    <a:pt x="6883" y="2264"/>
                    <a:pt x="6883" y="2173"/>
                  </a:cubicBezTo>
                  <a:lnTo>
                    <a:pt x="6883" y="121"/>
                  </a:lnTo>
                  <a:cubicBezTo>
                    <a:pt x="6883" y="27"/>
                    <a:pt x="6795" y="1"/>
                    <a:pt x="67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8" name="Google Shape;738;p37"/>
          <p:cNvSpPr/>
          <p:nvPr/>
        </p:nvSpPr>
        <p:spPr>
          <a:xfrm>
            <a:off x="2985240" y="1881728"/>
            <a:ext cx="1371600" cy="1679125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9" name="Google Shape;739;p37"/>
          <p:cNvGrpSpPr/>
          <p:nvPr/>
        </p:nvGrpSpPr>
        <p:grpSpPr>
          <a:xfrm>
            <a:off x="3458105" y="1990056"/>
            <a:ext cx="425871" cy="388541"/>
            <a:chOff x="1611532" y="3778174"/>
            <a:chExt cx="807950" cy="737130"/>
          </a:xfrm>
        </p:grpSpPr>
        <p:sp>
          <p:nvSpPr>
            <p:cNvPr id="740" name="Google Shape;740;p37"/>
            <p:cNvSpPr/>
            <p:nvPr/>
          </p:nvSpPr>
          <p:spPr>
            <a:xfrm>
              <a:off x="1806983" y="3972776"/>
              <a:ext cx="388033" cy="450443"/>
            </a:xfrm>
            <a:custGeom>
              <a:avLst/>
              <a:gdLst/>
              <a:ahLst/>
              <a:cxnLst/>
              <a:rect l="l" t="t" r="r" b="b"/>
              <a:pathLst>
                <a:path w="9335" h="10826" extrusionOk="0">
                  <a:moveTo>
                    <a:pt x="4775" y="132"/>
                  </a:moveTo>
                  <a:cubicBezTo>
                    <a:pt x="5256" y="132"/>
                    <a:pt x="5747" y="206"/>
                    <a:pt x="6230" y="359"/>
                  </a:cubicBezTo>
                  <a:cubicBezTo>
                    <a:pt x="8338" y="1027"/>
                    <a:pt x="9297" y="3834"/>
                    <a:pt x="8528" y="5750"/>
                  </a:cubicBezTo>
                  <a:cubicBezTo>
                    <a:pt x="8213" y="6536"/>
                    <a:pt x="7581" y="7154"/>
                    <a:pt x="6925" y="7663"/>
                  </a:cubicBezTo>
                  <a:cubicBezTo>
                    <a:pt x="6706" y="7832"/>
                    <a:pt x="6061" y="8018"/>
                    <a:pt x="6061" y="8330"/>
                  </a:cubicBezTo>
                  <a:lnTo>
                    <a:pt x="6061" y="10665"/>
                  </a:lnTo>
                  <a:lnTo>
                    <a:pt x="3738" y="10665"/>
                  </a:lnTo>
                  <a:lnTo>
                    <a:pt x="3738" y="8442"/>
                  </a:lnTo>
                  <a:cubicBezTo>
                    <a:pt x="3732" y="8429"/>
                    <a:pt x="3720" y="8418"/>
                    <a:pt x="3704" y="8417"/>
                  </a:cubicBezTo>
                  <a:cubicBezTo>
                    <a:pt x="1933" y="7841"/>
                    <a:pt x="830" y="6125"/>
                    <a:pt x="674" y="4332"/>
                  </a:cubicBezTo>
                  <a:cubicBezTo>
                    <a:pt x="452" y="1777"/>
                    <a:pt x="2495" y="132"/>
                    <a:pt x="4775" y="132"/>
                  </a:cubicBezTo>
                  <a:close/>
                  <a:moveTo>
                    <a:pt x="4861" y="0"/>
                  </a:moveTo>
                  <a:cubicBezTo>
                    <a:pt x="4625" y="0"/>
                    <a:pt x="4387" y="17"/>
                    <a:pt x="4148" y="51"/>
                  </a:cubicBezTo>
                  <a:cubicBezTo>
                    <a:pt x="2956" y="222"/>
                    <a:pt x="1831" y="674"/>
                    <a:pt x="1051" y="1623"/>
                  </a:cubicBezTo>
                  <a:cubicBezTo>
                    <a:pt x="0" y="2900"/>
                    <a:pt x="137" y="4931"/>
                    <a:pt x="823" y="6331"/>
                  </a:cubicBezTo>
                  <a:cubicBezTo>
                    <a:pt x="1297" y="7302"/>
                    <a:pt x="2196" y="8043"/>
                    <a:pt x="3171" y="8474"/>
                  </a:cubicBezTo>
                  <a:cubicBezTo>
                    <a:pt x="3656" y="8688"/>
                    <a:pt x="3376" y="10217"/>
                    <a:pt x="3376" y="10794"/>
                  </a:cubicBezTo>
                  <a:cubicBezTo>
                    <a:pt x="3376" y="10816"/>
                    <a:pt x="3410" y="10826"/>
                    <a:pt x="3456" y="10826"/>
                  </a:cubicBezTo>
                  <a:cubicBezTo>
                    <a:pt x="3466" y="10826"/>
                    <a:pt x="3477" y="10825"/>
                    <a:pt x="3488" y="10824"/>
                  </a:cubicBezTo>
                  <a:lnTo>
                    <a:pt x="6165" y="10824"/>
                  </a:lnTo>
                  <a:cubicBezTo>
                    <a:pt x="6230" y="10824"/>
                    <a:pt x="6424" y="10785"/>
                    <a:pt x="6424" y="10696"/>
                  </a:cubicBezTo>
                  <a:lnTo>
                    <a:pt x="6424" y="8324"/>
                  </a:lnTo>
                  <a:cubicBezTo>
                    <a:pt x="6424" y="8024"/>
                    <a:pt x="7191" y="7696"/>
                    <a:pt x="7443" y="7500"/>
                  </a:cubicBezTo>
                  <a:cubicBezTo>
                    <a:pt x="8647" y="6569"/>
                    <a:pt x="9335" y="5176"/>
                    <a:pt x="9156" y="3654"/>
                  </a:cubicBezTo>
                  <a:cubicBezTo>
                    <a:pt x="8886" y="1362"/>
                    <a:pt x="6979" y="0"/>
                    <a:pt x="48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7"/>
            <p:cNvSpPr/>
            <p:nvPr/>
          </p:nvSpPr>
          <p:spPr>
            <a:xfrm>
              <a:off x="1940125" y="4415987"/>
              <a:ext cx="146068" cy="99317"/>
            </a:xfrm>
            <a:custGeom>
              <a:avLst/>
              <a:gdLst/>
              <a:ahLst/>
              <a:cxnLst/>
              <a:rect l="l" t="t" r="r" b="b"/>
              <a:pathLst>
                <a:path w="3514" h="2387" extrusionOk="0">
                  <a:moveTo>
                    <a:pt x="2908" y="186"/>
                  </a:moveTo>
                  <a:cubicBezTo>
                    <a:pt x="2916" y="187"/>
                    <a:pt x="2918" y="187"/>
                    <a:pt x="2917" y="187"/>
                  </a:cubicBezTo>
                  <a:cubicBezTo>
                    <a:pt x="2916" y="187"/>
                    <a:pt x="2913" y="187"/>
                    <a:pt x="2908" y="186"/>
                  </a:cubicBezTo>
                  <a:close/>
                  <a:moveTo>
                    <a:pt x="2787" y="183"/>
                  </a:moveTo>
                  <a:cubicBezTo>
                    <a:pt x="2822" y="183"/>
                    <a:pt x="2849" y="184"/>
                    <a:pt x="2869" y="184"/>
                  </a:cubicBezTo>
                  <a:lnTo>
                    <a:pt x="2869" y="184"/>
                  </a:lnTo>
                  <a:cubicBezTo>
                    <a:pt x="2921" y="398"/>
                    <a:pt x="2951" y="618"/>
                    <a:pt x="2959" y="839"/>
                  </a:cubicBezTo>
                  <a:cubicBezTo>
                    <a:pt x="2977" y="1239"/>
                    <a:pt x="2899" y="1650"/>
                    <a:pt x="2629" y="1956"/>
                  </a:cubicBezTo>
                  <a:cubicBezTo>
                    <a:pt x="2458" y="2152"/>
                    <a:pt x="2217" y="2232"/>
                    <a:pt x="1964" y="2232"/>
                  </a:cubicBezTo>
                  <a:cubicBezTo>
                    <a:pt x="1557" y="2232"/>
                    <a:pt x="1120" y="2025"/>
                    <a:pt x="885" y="1755"/>
                  </a:cubicBezTo>
                  <a:cubicBezTo>
                    <a:pt x="538" y="1358"/>
                    <a:pt x="464" y="705"/>
                    <a:pt x="519" y="183"/>
                  </a:cubicBezTo>
                  <a:close/>
                  <a:moveTo>
                    <a:pt x="430" y="1"/>
                  </a:moveTo>
                  <a:cubicBezTo>
                    <a:pt x="327" y="1"/>
                    <a:pt x="183" y="53"/>
                    <a:pt x="173" y="119"/>
                  </a:cubicBezTo>
                  <a:cubicBezTo>
                    <a:pt x="0" y="1309"/>
                    <a:pt x="549" y="2386"/>
                    <a:pt x="1828" y="2386"/>
                  </a:cubicBezTo>
                  <a:cubicBezTo>
                    <a:pt x="1851" y="2386"/>
                    <a:pt x="1875" y="2386"/>
                    <a:pt x="1899" y="2385"/>
                  </a:cubicBezTo>
                  <a:cubicBezTo>
                    <a:pt x="3186" y="2346"/>
                    <a:pt x="3514" y="1108"/>
                    <a:pt x="3221" y="44"/>
                  </a:cubicBezTo>
                  <a:cubicBezTo>
                    <a:pt x="3209" y="3"/>
                    <a:pt x="3146" y="1"/>
                    <a:pt x="3114" y="1"/>
                  </a:cubicBezTo>
                  <a:lnTo>
                    <a:pt x="445" y="1"/>
                  </a:lnTo>
                  <a:cubicBezTo>
                    <a:pt x="440" y="1"/>
                    <a:pt x="435" y="1"/>
                    <a:pt x="4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7"/>
            <p:cNvSpPr/>
            <p:nvPr/>
          </p:nvSpPr>
          <p:spPr>
            <a:xfrm>
              <a:off x="1945487" y="4169042"/>
              <a:ext cx="112773" cy="254388"/>
            </a:xfrm>
            <a:custGeom>
              <a:avLst/>
              <a:gdLst/>
              <a:ahLst/>
              <a:cxnLst/>
              <a:rect l="l" t="t" r="r" b="b"/>
              <a:pathLst>
                <a:path w="2713" h="6114" extrusionOk="0">
                  <a:moveTo>
                    <a:pt x="2615" y="1"/>
                  </a:moveTo>
                  <a:cubicBezTo>
                    <a:pt x="2513" y="1"/>
                    <a:pt x="2359" y="49"/>
                    <a:pt x="2347" y="111"/>
                  </a:cubicBezTo>
                  <a:cubicBezTo>
                    <a:pt x="2031" y="1806"/>
                    <a:pt x="1714" y="3501"/>
                    <a:pt x="1398" y="5196"/>
                  </a:cubicBezTo>
                  <a:lnTo>
                    <a:pt x="1398" y="5196"/>
                  </a:lnTo>
                  <a:cubicBezTo>
                    <a:pt x="1059" y="3859"/>
                    <a:pt x="720" y="2521"/>
                    <a:pt x="380" y="1183"/>
                  </a:cubicBezTo>
                  <a:cubicBezTo>
                    <a:pt x="374" y="1157"/>
                    <a:pt x="339" y="1146"/>
                    <a:pt x="293" y="1146"/>
                  </a:cubicBezTo>
                  <a:cubicBezTo>
                    <a:pt x="181" y="1146"/>
                    <a:pt x="1" y="1213"/>
                    <a:pt x="18" y="1280"/>
                  </a:cubicBezTo>
                  <a:lnTo>
                    <a:pt x="20" y="1280"/>
                  </a:lnTo>
                  <a:cubicBezTo>
                    <a:pt x="424" y="2879"/>
                    <a:pt x="830" y="4478"/>
                    <a:pt x="1236" y="6076"/>
                  </a:cubicBezTo>
                  <a:cubicBezTo>
                    <a:pt x="1242" y="6103"/>
                    <a:pt x="1276" y="6114"/>
                    <a:pt x="1320" y="6114"/>
                  </a:cubicBezTo>
                  <a:cubicBezTo>
                    <a:pt x="1423" y="6114"/>
                    <a:pt x="1585" y="6053"/>
                    <a:pt x="1596" y="5998"/>
                  </a:cubicBezTo>
                  <a:cubicBezTo>
                    <a:pt x="1966" y="4016"/>
                    <a:pt x="2335" y="2032"/>
                    <a:pt x="2706" y="50"/>
                  </a:cubicBezTo>
                  <a:cubicBezTo>
                    <a:pt x="2713" y="15"/>
                    <a:pt x="2672" y="1"/>
                    <a:pt x="26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7"/>
            <p:cNvSpPr/>
            <p:nvPr/>
          </p:nvSpPr>
          <p:spPr>
            <a:xfrm>
              <a:off x="1916722" y="4206656"/>
              <a:ext cx="171923" cy="57210"/>
            </a:xfrm>
            <a:custGeom>
              <a:avLst/>
              <a:gdLst/>
              <a:ahLst/>
              <a:cxnLst/>
              <a:rect l="l" t="t" r="r" b="b"/>
              <a:pathLst>
                <a:path w="4136" h="1375" extrusionOk="0">
                  <a:moveTo>
                    <a:pt x="4019" y="0"/>
                  </a:moveTo>
                  <a:cubicBezTo>
                    <a:pt x="3992" y="0"/>
                    <a:pt x="3959" y="6"/>
                    <a:pt x="3919" y="18"/>
                  </a:cubicBezTo>
                  <a:lnTo>
                    <a:pt x="179" y="1218"/>
                  </a:lnTo>
                  <a:cubicBezTo>
                    <a:pt x="9" y="1272"/>
                    <a:pt x="0" y="1375"/>
                    <a:pt x="118" y="1375"/>
                  </a:cubicBezTo>
                  <a:cubicBezTo>
                    <a:pt x="144" y="1375"/>
                    <a:pt x="177" y="1369"/>
                    <a:pt x="216" y="1357"/>
                  </a:cubicBezTo>
                  <a:lnTo>
                    <a:pt x="3957" y="158"/>
                  </a:lnTo>
                  <a:cubicBezTo>
                    <a:pt x="4125" y="102"/>
                    <a:pt x="4135" y="0"/>
                    <a:pt x="40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7"/>
            <p:cNvSpPr/>
            <p:nvPr/>
          </p:nvSpPr>
          <p:spPr>
            <a:xfrm>
              <a:off x="2004679" y="3778174"/>
              <a:ext cx="15214" cy="159814"/>
            </a:xfrm>
            <a:custGeom>
              <a:avLst/>
              <a:gdLst/>
              <a:ahLst/>
              <a:cxnLst/>
              <a:rect l="l" t="t" r="r" b="b"/>
              <a:pathLst>
                <a:path w="366" h="3841" extrusionOk="0">
                  <a:moveTo>
                    <a:pt x="226" y="1"/>
                  </a:moveTo>
                  <a:cubicBezTo>
                    <a:pt x="123" y="1"/>
                    <a:pt x="1" y="58"/>
                    <a:pt x="1" y="140"/>
                  </a:cubicBezTo>
                  <a:lnTo>
                    <a:pt x="1" y="3736"/>
                  </a:lnTo>
                  <a:cubicBezTo>
                    <a:pt x="1" y="3810"/>
                    <a:pt x="66" y="3840"/>
                    <a:pt x="140" y="3840"/>
                  </a:cubicBezTo>
                  <a:cubicBezTo>
                    <a:pt x="243" y="3840"/>
                    <a:pt x="366" y="3783"/>
                    <a:pt x="366" y="3700"/>
                  </a:cubicBezTo>
                  <a:lnTo>
                    <a:pt x="366" y="104"/>
                  </a:lnTo>
                  <a:cubicBezTo>
                    <a:pt x="366" y="31"/>
                    <a:pt x="301" y="1"/>
                    <a:pt x="2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7"/>
            <p:cNvSpPr/>
            <p:nvPr/>
          </p:nvSpPr>
          <p:spPr>
            <a:xfrm>
              <a:off x="1793474" y="3827522"/>
              <a:ext cx="87458" cy="120995"/>
            </a:xfrm>
            <a:custGeom>
              <a:avLst/>
              <a:gdLst/>
              <a:ahLst/>
              <a:cxnLst/>
              <a:rect l="l" t="t" r="r" b="b"/>
              <a:pathLst>
                <a:path w="2104" h="2908" extrusionOk="0">
                  <a:moveTo>
                    <a:pt x="282" y="0"/>
                  </a:moveTo>
                  <a:cubicBezTo>
                    <a:pt x="156" y="0"/>
                    <a:pt x="1" y="102"/>
                    <a:pt x="71" y="214"/>
                  </a:cubicBezTo>
                  <a:lnTo>
                    <a:pt x="1700" y="2852"/>
                  </a:lnTo>
                  <a:cubicBezTo>
                    <a:pt x="1725" y="2891"/>
                    <a:pt x="1771" y="2907"/>
                    <a:pt x="1822" y="2907"/>
                  </a:cubicBezTo>
                  <a:cubicBezTo>
                    <a:pt x="1948" y="2907"/>
                    <a:pt x="2104" y="2806"/>
                    <a:pt x="2034" y="2693"/>
                  </a:cubicBezTo>
                  <a:lnTo>
                    <a:pt x="403" y="56"/>
                  </a:lnTo>
                  <a:cubicBezTo>
                    <a:pt x="379" y="17"/>
                    <a:pt x="333" y="0"/>
                    <a:pt x="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7"/>
            <p:cNvSpPr/>
            <p:nvPr/>
          </p:nvSpPr>
          <p:spPr>
            <a:xfrm>
              <a:off x="1647862" y="3927756"/>
              <a:ext cx="149477" cy="84255"/>
            </a:xfrm>
            <a:custGeom>
              <a:avLst/>
              <a:gdLst/>
              <a:ahLst/>
              <a:cxnLst/>
              <a:rect l="l" t="t" r="r" b="b"/>
              <a:pathLst>
                <a:path w="3596" h="2025" extrusionOk="0">
                  <a:moveTo>
                    <a:pt x="342" y="0"/>
                  </a:moveTo>
                  <a:cubicBezTo>
                    <a:pt x="193" y="0"/>
                    <a:pt x="0" y="144"/>
                    <a:pt x="147" y="231"/>
                  </a:cubicBezTo>
                  <a:lnTo>
                    <a:pt x="147" y="229"/>
                  </a:lnTo>
                  <a:lnTo>
                    <a:pt x="3170" y="2004"/>
                  </a:lnTo>
                  <a:cubicBezTo>
                    <a:pt x="3193" y="2018"/>
                    <a:pt x="3222" y="2024"/>
                    <a:pt x="3252" y="2024"/>
                  </a:cubicBezTo>
                  <a:cubicBezTo>
                    <a:pt x="3401" y="2024"/>
                    <a:pt x="3595" y="1879"/>
                    <a:pt x="3448" y="1794"/>
                  </a:cubicBezTo>
                  <a:lnTo>
                    <a:pt x="426" y="20"/>
                  </a:lnTo>
                  <a:cubicBezTo>
                    <a:pt x="402" y="6"/>
                    <a:pt x="373" y="0"/>
                    <a:pt x="3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7"/>
            <p:cNvSpPr/>
            <p:nvPr/>
          </p:nvSpPr>
          <p:spPr>
            <a:xfrm>
              <a:off x="1611532" y="4087199"/>
              <a:ext cx="170302" cy="26712"/>
            </a:xfrm>
            <a:custGeom>
              <a:avLst/>
              <a:gdLst/>
              <a:ahLst/>
              <a:cxnLst/>
              <a:rect l="l" t="t" r="r" b="b"/>
              <a:pathLst>
                <a:path w="4097" h="642" extrusionOk="0">
                  <a:moveTo>
                    <a:pt x="402" y="1"/>
                  </a:moveTo>
                  <a:cubicBezTo>
                    <a:pt x="302" y="1"/>
                    <a:pt x="0" y="136"/>
                    <a:pt x="182" y="160"/>
                  </a:cubicBezTo>
                  <a:lnTo>
                    <a:pt x="3683" y="641"/>
                  </a:lnTo>
                  <a:cubicBezTo>
                    <a:pt x="3687" y="641"/>
                    <a:pt x="3690" y="641"/>
                    <a:pt x="3695" y="641"/>
                  </a:cubicBezTo>
                  <a:cubicBezTo>
                    <a:pt x="3795" y="641"/>
                    <a:pt x="4097" y="506"/>
                    <a:pt x="3915" y="480"/>
                  </a:cubicBezTo>
                  <a:lnTo>
                    <a:pt x="414" y="1"/>
                  </a:lnTo>
                  <a:cubicBezTo>
                    <a:pt x="410" y="1"/>
                    <a:pt x="406" y="1"/>
                    <a:pt x="4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7"/>
            <p:cNvSpPr/>
            <p:nvPr/>
          </p:nvSpPr>
          <p:spPr>
            <a:xfrm>
              <a:off x="2151954" y="3827189"/>
              <a:ext cx="87042" cy="121660"/>
            </a:xfrm>
            <a:custGeom>
              <a:avLst/>
              <a:gdLst/>
              <a:ahLst/>
              <a:cxnLst/>
              <a:rect l="l" t="t" r="r" b="b"/>
              <a:pathLst>
                <a:path w="2094" h="2924" extrusionOk="0">
                  <a:moveTo>
                    <a:pt x="1875" y="1"/>
                  </a:moveTo>
                  <a:cubicBezTo>
                    <a:pt x="1810" y="1"/>
                    <a:pt x="1743" y="26"/>
                    <a:pt x="1708" y="83"/>
                  </a:cubicBezTo>
                  <a:lnTo>
                    <a:pt x="79" y="2721"/>
                  </a:lnTo>
                  <a:cubicBezTo>
                    <a:pt x="0" y="2847"/>
                    <a:pt x="106" y="2923"/>
                    <a:pt x="218" y="2923"/>
                  </a:cubicBezTo>
                  <a:cubicBezTo>
                    <a:pt x="283" y="2923"/>
                    <a:pt x="350" y="2898"/>
                    <a:pt x="385" y="2842"/>
                  </a:cubicBezTo>
                  <a:lnTo>
                    <a:pt x="2016" y="204"/>
                  </a:lnTo>
                  <a:cubicBezTo>
                    <a:pt x="2093" y="77"/>
                    <a:pt x="1988" y="1"/>
                    <a:pt x="18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7"/>
            <p:cNvSpPr/>
            <p:nvPr/>
          </p:nvSpPr>
          <p:spPr>
            <a:xfrm>
              <a:off x="2235879" y="3928755"/>
              <a:ext cx="148479" cy="82175"/>
            </a:xfrm>
            <a:custGeom>
              <a:avLst/>
              <a:gdLst/>
              <a:ahLst/>
              <a:cxnLst/>
              <a:rect l="l" t="t" r="r" b="b"/>
              <a:pathLst>
                <a:path w="3572" h="1975" extrusionOk="0">
                  <a:moveTo>
                    <a:pt x="3306" y="0"/>
                  </a:moveTo>
                  <a:cubicBezTo>
                    <a:pt x="3260" y="0"/>
                    <a:pt x="3214" y="9"/>
                    <a:pt x="3180" y="30"/>
                  </a:cubicBezTo>
                  <a:lnTo>
                    <a:pt x="157" y="1804"/>
                  </a:lnTo>
                  <a:cubicBezTo>
                    <a:pt x="0" y="1897"/>
                    <a:pt x="132" y="1975"/>
                    <a:pt x="266" y="1975"/>
                  </a:cubicBezTo>
                  <a:cubicBezTo>
                    <a:pt x="312" y="1975"/>
                    <a:pt x="357" y="1966"/>
                    <a:pt x="392" y="1945"/>
                  </a:cubicBezTo>
                  <a:cubicBezTo>
                    <a:pt x="1399" y="1353"/>
                    <a:pt x="2406" y="763"/>
                    <a:pt x="3413" y="170"/>
                  </a:cubicBezTo>
                  <a:cubicBezTo>
                    <a:pt x="3571" y="78"/>
                    <a:pt x="3439" y="0"/>
                    <a:pt x="3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7"/>
            <p:cNvSpPr/>
            <p:nvPr/>
          </p:nvSpPr>
          <p:spPr>
            <a:xfrm>
              <a:off x="2252506" y="4086491"/>
              <a:ext cx="166977" cy="28168"/>
            </a:xfrm>
            <a:custGeom>
              <a:avLst/>
              <a:gdLst/>
              <a:ahLst/>
              <a:cxnLst/>
              <a:rect l="l" t="t" r="r" b="b"/>
              <a:pathLst>
                <a:path w="4017" h="677" extrusionOk="0">
                  <a:moveTo>
                    <a:pt x="3840" y="1"/>
                  </a:moveTo>
                  <a:cubicBezTo>
                    <a:pt x="3824" y="1"/>
                    <a:pt x="3807" y="2"/>
                    <a:pt x="3787" y="5"/>
                  </a:cubicBezTo>
                  <a:lnTo>
                    <a:pt x="3787" y="3"/>
                  </a:lnTo>
                  <a:lnTo>
                    <a:pt x="284" y="483"/>
                  </a:lnTo>
                  <a:cubicBezTo>
                    <a:pt x="127" y="504"/>
                    <a:pt x="1" y="676"/>
                    <a:pt x="180" y="676"/>
                  </a:cubicBezTo>
                  <a:cubicBezTo>
                    <a:pt x="195" y="676"/>
                    <a:pt x="212" y="675"/>
                    <a:pt x="231" y="673"/>
                  </a:cubicBezTo>
                  <a:lnTo>
                    <a:pt x="3734" y="193"/>
                  </a:lnTo>
                  <a:cubicBezTo>
                    <a:pt x="3890" y="172"/>
                    <a:pt x="4016" y="1"/>
                    <a:pt x="38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5" name="Google Shape;755;p37"/>
          <p:cNvSpPr/>
          <p:nvPr/>
        </p:nvSpPr>
        <p:spPr>
          <a:xfrm>
            <a:off x="1215440" y="1881753"/>
            <a:ext cx="1371600" cy="167909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6" name="Google Shape;756;p37"/>
          <p:cNvGrpSpPr/>
          <p:nvPr/>
        </p:nvGrpSpPr>
        <p:grpSpPr>
          <a:xfrm>
            <a:off x="1670952" y="2080318"/>
            <a:ext cx="460576" cy="303840"/>
            <a:chOff x="5534316" y="3877285"/>
            <a:chExt cx="873793" cy="576437"/>
          </a:xfrm>
        </p:grpSpPr>
        <p:sp>
          <p:nvSpPr>
            <p:cNvPr id="757" name="Google Shape;757;p37"/>
            <p:cNvSpPr/>
            <p:nvPr/>
          </p:nvSpPr>
          <p:spPr>
            <a:xfrm>
              <a:off x="5534316" y="4102178"/>
              <a:ext cx="126282" cy="91162"/>
            </a:xfrm>
            <a:custGeom>
              <a:avLst/>
              <a:gdLst/>
              <a:ahLst/>
              <a:cxnLst/>
              <a:rect l="l" t="t" r="r" b="b"/>
              <a:pathLst>
                <a:path w="3038" h="2191" extrusionOk="0">
                  <a:moveTo>
                    <a:pt x="2654" y="264"/>
                  </a:moveTo>
                  <a:cubicBezTo>
                    <a:pt x="2608" y="803"/>
                    <a:pt x="2562" y="1341"/>
                    <a:pt x="2516" y="1879"/>
                  </a:cubicBezTo>
                  <a:lnTo>
                    <a:pt x="2516" y="1879"/>
                  </a:lnTo>
                  <a:cubicBezTo>
                    <a:pt x="2126" y="1899"/>
                    <a:pt x="1735" y="1913"/>
                    <a:pt x="1342" y="1919"/>
                  </a:cubicBezTo>
                  <a:cubicBezTo>
                    <a:pt x="1260" y="1921"/>
                    <a:pt x="1177" y="1922"/>
                    <a:pt x="1094" y="1922"/>
                  </a:cubicBezTo>
                  <a:cubicBezTo>
                    <a:pt x="918" y="1922"/>
                    <a:pt x="742" y="1916"/>
                    <a:pt x="568" y="1893"/>
                  </a:cubicBezTo>
                  <a:cubicBezTo>
                    <a:pt x="346" y="1866"/>
                    <a:pt x="467" y="1132"/>
                    <a:pt x="484" y="979"/>
                  </a:cubicBezTo>
                  <a:cubicBezTo>
                    <a:pt x="497" y="856"/>
                    <a:pt x="517" y="735"/>
                    <a:pt x="538" y="612"/>
                  </a:cubicBezTo>
                  <a:cubicBezTo>
                    <a:pt x="564" y="465"/>
                    <a:pt x="497" y="517"/>
                    <a:pt x="615" y="482"/>
                  </a:cubicBezTo>
                  <a:cubicBezTo>
                    <a:pt x="892" y="403"/>
                    <a:pt x="1192" y="383"/>
                    <a:pt x="1477" y="355"/>
                  </a:cubicBezTo>
                  <a:cubicBezTo>
                    <a:pt x="1867" y="314"/>
                    <a:pt x="2261" y="286"/>
                    <a:pt x="2654" y="264"/>
                  </a:cubicBezTo>
                  <a:close/>
                  <a:moveTo>
                    <a:pt x="2894" y="1"/>
                  </a:moveTo>
                  <a:cubicBezTo>
                    <a:pt x="2879" y="1"/>
                    <a:pt x="2863" y="2"/>
                    <a:pt x="2848" y="4"/>
                  </a:cubicBezTo>
                  <a:lnTo>
                    <a:pt x="2848" y="4"/>
                  </a:lnTo>
                  <a:cubicBezTo>
                    <a:pt x="2245" y="35"/>
                    <a:pt x="1642" y="80"/>
                    <a:pt x="1044" y="159"/>
                  </a:cubicBezTo>
                  <a:cubicBezTo>
                    <a:pt x="817" y="190"/>
                    <a:pt x="547" y="214"/>
                    <a:pt x="343" y="329"/>
                  </a:cubicBezTo>
                  <a:cubicBezTo>
                    <a:pt x="128" y="452"/>
                    <a:pt x="146" y="797"/>
                    <a:pt x="119" y="1010"/>
                  </a:cubicBezTo>
                  <a:cubicBezTo>
                    <a:pt x="85" y="1278"/>
                    <a:pt x="0" y="1749"/>
                    <a:pt x="161" y="1998"/>
                  </a:cubicBezTo>
                  <a:cubicBezTo>
                    <a:pt x="287" y="2190"/>
                    <a:pt x="588" y="2163"/>
                    <a:pt x="789" y="2169"/>
                  </a:cubicBezTo>
                  <a:cubicBezTo>
                    <a:pt x="925" y="2174"/>
                    <a:pt x="1060" y="2176"/>
                    <a:pt x="1196" y="2176"/>
                  </a:cubicBezTo>
                  <a:cubicBezTo>
                    <a:pt x="1687" y="2176"/>
                    <a:pt x="2180" y="2149"/>
                    <a:pt x="2670" y="2120"/>
                  </a:cubicBezTo>
                  <a:cubicBezTo>
                    <a:pt x="2743" y="2116"/>
                    <a:pt x="2864" y="2066"/>
                    <a:pt x="2870" y="1978"/>
                  </a:cubicBezTo>
                  <a:cubicBezTo>
                    <a:pt x="2925" y="1356"/>
                    <a:pt x="2978" y="735"/>
                    <a:pt x="3031" y="112"/>
                  </a:cubicBezTo>
                  <a:cubicBezTo>
                    <a:pt x="3037" y="34"/>
                    <a:pt x="2971" y="1"/>
                    <a:pt x="2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7"/>
            <p:cNvSpPr/>
            <p:nvPr/>
          </p:nvSpPr>
          <p:spPr>
            <a:xfrm>
              <a:off x="5636988" y="4027782"/>
              <a:ext cx="156377" cy="207538"/>
            </a:xfrm>
            <a:custGeom>
              <a:avLst/>
              <a:gdLst/>
              <a:ahLst/>
              <a:cxnLst/>
              <a:rect l="l" t="t" r="r" b="b"/>
              <a:pathLst>
                <a:path w="3762" h="4988" extrusionOk="0">
                  <a:moveTo>
                    <a:pt x="2446" y="197"/>
                  </a:moveTo>
                  <a:cubicBezTo>
                    <a:pt x="2923" y="197"/>
                    <a:pt x="3256" y="254"/>
                    <a:pt x="3324" y="849"/>
                  </a:cubicBezTo>
                  <a:cubicBezTo>
                    <a:pt x="3411" y="1595"/>
                    <a:pt x="3377" y="2364"/>
                    <a:pt x="3347" y="3110"/>
                  </a:cubicBezTo>
                  <a:cubicBezTo>
                    <a:pt x="3338" y="3324"/>
                    <a:pt x="3386" y="4602"/>
                    <a:pt x="3135" y="4679"/>
                  </a:cubicBezTo>
                  <a:cubicBezTo>
                    <a:pt x="2849" y="4766"/>
                    <a:pt x="2519" y="4797"/>
                    <a:pt x="2179" y="4797"/>
                  </a:cubicBezTo>
                  <a:cubicBezTo>
                    <a:pt x="1692" y="4797"/>
                    <a:pt x="1186" y="4733"/>
                    <a:pt x="770" y="4675"/>
                  </a:cubicBezTo>
                  <a:cubicBezTo>
                    <a:pt x="193" y="4594"/>
                    <a:pt x="388" y="3875"/>
                    <a:pt x="415" y="3427"/>
                  </a:cubicBezTo>
                  <a:cubicBezTo>
                    <a:pt x="478" y="2357"/>
                    <a:pt x="616" y="1286"/>
                    <a:pt x="765" y="224"/>
                  </a:cubicBezTo>
                  <a:lnTo>
                    <a:pt x="765" y="224"/>
                  </a:lnTo>
                  <a:cubicBezTo>
                    <a:pt x="1163" y="207"/>
                    <a:pt x="1562" y="200"/>
                    <a:pt x="1961" y="200"/>
                  </a:cubicBezTo>
                  <a:cubicBezTo>
                    <a:pt x="1992" y="200"/>
                    <a:pt x="2024" y="200"/>
                    <a:pt x="2055" y="200"/>
                  </a:cubicBezTo>
                  <a:cubicBezTo>
                    <a:pt x="2066" y="200"/>
                    <a:pt x="2077" y="200"/>
                    <a:pt x="2087" y="200"/>
                  </a:cubicBezTo>
                  <a:cubicBezTo>
                    <a:pt x="2214" y="200"/>
                    <a:pt x="2334" y="197"/>
                    <a:pt x="2446" y="197"/>
                  </a:cubicBezTo>
                  <a:close/>
                  <a:moveTo>
                    <a:pt x="2016" y="1"/>
                  </a:moveTo>
                  <a:cubicBezTo>
                    <a:pt x="1569" y="1"/>
                    <a:pt x="1120" y="22"/>
                    <a:pt x="677" y="44"/>
                  </a:cubicBezTo>
                  <a:lnTo>
                    <a:pt x="677" y="44"/>
                  </a:lnTo>
                  <a:cubicBezTo>
                    <a:pt x="676" y="44"/>
                    <a:pt x="675" y="44"/>
                    <a:pt x="675" y="44"/>
                  </a:cubicBezTo>
                  <a:cubicBezTo>
                    <a:pt x="572" y="44"/>
                    <a:pt x="431" y="96"/>
                    <a:pt x="421" y="165"/>
                  </a:cubicBezTo>
                  <a:cubicBezTo>
                    <a:pt x="228" y="1532"/>
                    <a:pt x="0" y="2941"/>
                    <a:pt x="32" y="4323"/>
                  </a:cubicBezTo>
                  <a:cubicBezTo>
                    <a:pt x="44" y="4914"/>
                    <a:pt x="502" y="4867"/>
                    <a:pt x="1012" y="4911"/>
                  </a:cubicBezTo>
                  <a:cubicBezTo>
                    <a:pt x="1351" y="4940"/>
                    <a:pt x="1783" y="4988"/>
                    <a:pt x="2208" y="4988"/>
                  </a:cubicBezTo>
                  <a:cubicBezTo>
                    <a:pt x="2613" y="4988"/>
                    <a:pt x="3011" y="4944"/>
                    <a:pt x="3318" y="4799"/>
                  </a:cubicBezTo>
                  <a:cubicBezTo>
                    <a:pt x="3733" y="4602"/>
                    <a:pt x="3651" y="3978"/>
                    <a:pt x="3680" y="3586"/>
                  </a:cubicBezTo>
                  <a:cubicBezTo>
                    <a:pt x="3745" y="2692"/>
                    <a:pt x="3762" y="1785"/>
                    <a:pt x="3700" y="890"/>
                  </a:cubicBezTo>
                  <a:cubicBezTo>
                    <a:pt x="3654" y="251"/>
                    <a:pt x="3570" y="94"/>
                    <a:pt x="2932" y="38"/>
                  </a:cubicBezTo>
                  <a:cubicBezTo>
                    <a:pt x="2629" y="11"/>
                    <a:pt x="2323" y="1"/>
                    <a:pt x="20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7"/>
            <p:cNvSpPr/>
            <p:nvPr/>
          </p:nvSpPr>
          <p:spPr>
            <a:xfrm>
              <a:off x="5766139" y="3906452"/>
              <a:ext cx="341186" cy="464215"/>
            </a:xfrm>
            <a:custGeom>
              <a:avLst/>
              <a:gdLst/>
              <a:ahLst/>
              <a:cxnLst/>
              <a:rect l="l" t="t" r="r" b="b"/>
              <a:pathLst>
                <a:path w="8208" h="11157" extrusionOk="0">
                  <a:moveTo>
                    <a:pt x="7156" y="301"/>
                  </a:moveTo>
                  <a:cubicBezTo>
                    <a:pt x="7353" y="1618"/>
                    <a:pt x="7479" y="2949"/>
                    <a:pt x="7571" y="4279"/>
                  </a:cubicBezTo>
                  <a:cubicBezTo>
                    <a:pt x="7718" y="6407"/>
                    <a:pt x="7856" y="8758"/>
                    <a:pt x="7220" y="10830"/>
                  </a:cubicBezTo>
                  <a:lnTo>
                    <a:pt x="7220" y="10830"/>
                  </a:lnTo>
                  <a:lnTo>
                    <a:pt x="3002" y="8012"/>
                  </a:lnTo>
                  <a:cubicBezTo>
                    <a:pt x="2256" y="7513"/>
                    <a:pt x="1509" y="7015"/>
                    <a:pt x="761" y="6516"/>
                  </a:cubicBezTo>
                  <a:cubicBezTo>
                    <a:pt x="340" y="6235"/>
                    <a:pt x="601" y="5175"/>
                    <a:pt x="626" y="4667"/>
                  </a:cubicBezTo>
                  <a:lnTo>
                    <a:pt x="626" y="4667"/>
                  </a:lnTo>
                  <a:lnTo>
                    <a:pt x="7156" y="301"/>
                  </a:lnTo>
                  <a:close/>
                  <a:moveTo>
                    <a:pt x="7424" y="0"/>
                  </a:moveTo>
                  <a:cubicBezTo>
                    <a:pt x="7337" y="0"/>
                    <a:pt x="7199" y="59"/>
                    <a:pt x="7173" y="77"/>
                  </a:cubicBezTo>
                  <a:lnTo>
                    <a:pt x="340" y="4645"/>
                  </a:lnTo>
                  <a:lnTo>
                    <a:pt x="340" y="4645"/>
                  </a:lnTo>
                  <a:cubicBezTo>
                    <a:pt x="320" y="4654"/>
                    <a:pt x="304" y="4665"/>
                    <a:pt x="291" y="4678"/>
                  </a:cubicBezTo>
                  <a:lnTo>
                    <a:pt x="291" y="4678"/>
                  </a:lnTo>
                  <a:cubicBezTo>
                    <a:pt x="271" y="4693"/>
                    <a:pt x="265" y="4706"/>
                    <a:pt x="268" y="4715"/>
                  </a:cubicBezTo>
                  <a:lnTo>
                    <a:pt x="268" y="4715"/>
                  </a:lnTo>
                  <a:cubicBezTo>
                    <a:pt x="267" y="4719"/>
                    <a:pt x="266" y="4724"/>
                    <a:pt x="266" y="4729"/>
                  </a:cubicBezTo>
                  <a:cubicBezTo>
                    <a:pt x="255" y="5103"/>
                    <a:pt x="1" y="6363"/>
                    <a:pt x="316" y="6575"/>
                  </a:cubicBezTo>
                  <a:lnTo>
                    <a:pt x="2498" y="8033"/>
                  </a:lnTo>
                  <a:lnTo>
                    <a:pt x="7142" y="11136"/>
                  </a:lnTo>
                  <a:cubicBezTo>
                    <a:pt x="7164" y="11150"/>
                    <a:pt x="7198" y="11156"/>
                    <a:pt x="7236" y="11156"/>
                  </a:cubicBezTo>
                  <a:cubicBezTo>
                    <a:pt x="7336" y="11156"/>
                    <a:pt x="7468" y="11111"/>
                    <a:pt x="7492" y="11042"/>
                  </a:cubicBezTo>
                  <a:cubicBezTo>
                    <a:pt x="8207" y="8963"/>
                    <a:pt x="8075" y="6587"/>
                    <a:pt x="7950" y="4427"/>
                  </a:cubicBezTo>
                  <a:cubicBezTo>
                    <a:pt x="7863" y="2963"/>
                    <a:pt x="7716" y="1492"/>
                    <a:pt x="7495" y="42"/>
                  </a:cubicBezTo>
                  <a:cubicBezTo>
                    <a:pt x="7490" y="11"/>
                    <a:pt x="7462" y="0"/>
                    <a:pt x="7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7"/>
            <p:cNvSpPr/>
            <p:nvPr/>
          </p:nvSpPr>
          <p:spPr>
            <a:xfrm>
              <a:off x="6060438" y="3877285"/>
              <a:ext cx="114934" cy="520801"/>
            </a:xfrm>
            <a:custGeom>
              <a:avLst/>
              <a:gdLst/>
              <a:ahLst/>
              <a:cxnLst/>
              <a:rect l="l" t="t" r="r" b="b"/>
              <a:pathLst>
                <a:path w="2765" h="12517" extrusionOk="0">
                  <a:moveTo>
                    <a:pt x="1489" y="0"/>
                  </a:moveTo>
                  <a:cubicBezTo>
                    <a:pt x="988" y="0"/>
                    <a:pt x="325" y="515"/>
                    <a:pt x="65" y="793"/>
                  </a:cubicBezTo>
                  <a:cubicBezTo>
                    <a:pt x="22" y="839"/>
                    <a:pt x="71" y="858"/>
                    <a:pt x="144" y="858"/>
                  </a:cubicBezTo>
                  <a:cubicBezTo>
                    <a:pt x="234" y="858"/>
                    <a:pt x="360" y="830"/>
                    <a:pt x="399" y="788"/>
                  </a:cubicBezTo>
                  <a:lnTo>
                    <a:pt x="400" y="788"/>
                  </a:lnTo>
                  <a:cubicBezTo>
                    <a:pt x="758" y="406"/>
                    <a:pt x="1025" y="254"/>
                    <a:pt x="1229" y="254"/>
                  </a:cubicBezTo>
                  <a:cubicBezTo>
                    <a:pt x="1648" y="254"/>
                    <a:pt x="1800" y="896"/>
                    <a:pt x="1924" y="1513"/>
                  </a:cubicBezTo>
                  <a:cubicBezTo>
                    <a:pt x="2145" y="2620"/>
                    <a:pt x="2237" y="3755"/>
                    <a:pt x="2302" y="4878"/>
                  </a:cubicBezTo>
                  <a:cubicBezTo>
                    <a:pt x="2390" y="6358"/>
                    <a:pt x="2366" y="7840"/>
                    <a:pt x="2230" y="9315"/>
                  </a:cubicBezTo>
                  <a:cubicBezTo>
                    <a:pt x="2163" y="10024"/>
                    <a:pt x="2051" y="10727"/>
                    <a:pt x="1895" y="11420"/>
                  </a:cubicBezTo>
                  <a:cubicBezTo>
                    <a:pt x="1846" y="11634"/>
                    <a:pt x="1809" y="11991"/>
                    <a:pt x="1674" y="12167"/>
                  </a:cubicBezTo>
                  <a:cubicBezTo>
                    <a:pt x="1572" y="12301"/>
                    <a:pt x="1454" y="12354"/>
                    <a:pt x="1332" y="12354"/>
                  </a:cubicBezTo>
                  <a:cubicBezTo>
                    <a:pt x="979" y="12354"/>
                    <a:pt x="586" y="11914"/>
                    <a:pt x="402" y="11704"/>
                  </a:cubicBezTo>
                  <a:cubicBezTo>
                    <a:pt x="385" y="11684"/>
                    <a:pt x="353" y="11676"/>
                    <a:pt x="315" y="11676"/>
                  </a:cubicBezTo>
                  <a:cubicBezTo>
                    <a:pt x="191" y="11676"/>
                    <a:pt x="1" y="11767"/>
                    <a:pt x="62" y="11838"/>
                  </a:cubicBezTo>
                  <a:cubicBezTo>
                    <a:pt x="378" y="12197"/>
                    <a:pt x="899" y="12516"/>
                    <a:pt x="1349" y="12516"/>
                  </a:cubicBezTo>
                  <a:cubicBezTo>
                    <a:pt x="1690" y="12516"/>
                    <a:pt x="1990" y="12334"/>
                    <a:pt x="2133" y="11849"/>
                  </a:cubicBezTo>
                  <a:cubicBezTo>
                    <a:pt x="2743" y="9762"/>
                    <a:pt x="2764" y="7475"/>
                    <a:pt x="2690" y="5319"/>
                  </a:cubicBezTo>
                  <a:cubicBezTo>
                    <a:pt x="2635" y="3726"/>
                    <a:pt x="2588" y="1901"/>
                    <a:pt x="2016" y="388"/>
                  </a:cubicBezTo>
                  <a:cubicBezTo>
                    <a:pt x="1909" y="106"/>
                    <a:pt x="1716" y="0"/>
                    <a:pt x="14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7"/>
            <p:cNvSpPr/>
            <p:nvPr/>
          </p:nvSpPr>
          <p:spPr>
            <a:xfrm>
              <a:off x="5677891" y="4224797"/>
              <a:ext cx="98058" cy="228924"/>
            </a:xfrm>
            <a:custGeom>
              <a:avLst/>
              <a:gdLst/>
              <a:ahLst/>
              <a:cxnLst/>
              <a:rect l="l" t="t" r="r" b="b"/>
              <a:pathLst>
                <a:path w="2359" h="5502" extrusionOk="0">
                  <a:moveTo>
                    <a:pt x="1364" y="154"/>
                  </a:moveTo>
                  <a:cubicBezTo>
                    <a:pt x="1402" y="570"/>
                    <a:pt x="1438" y="985"/>
                    <a:pt x="1473" y="1401"/>
                  </a:cubicBezTo>
                  <a:cubicBezTo>
                    <a:pt x="1579" y="2667"/>
                    <a:pt x="1794" y="4003"/>
                    <a:pt x="1715" y="5275"/>
                  </a:cubicBezTo>
                  <a:cubicBezTo>
                    <a:pt x="1715" y="5275"/>
                    <a:pt x="1715" y="5275"/>
                    <a:pt x="1714" y="5275"/>
                  </a:cubicBezTo>
                  <a:cubicBezTo>
                    <a:pt x="1700" y="5275"/>
                    <a:pt x="1405" y="5333"/>
                    <a:pt x="1101" y="5333"/>
                  </a:cubicBezTo>
                  <a:cubicBezTo>
                    <a:pt x="778" y="5333"/>
                    <a:pt x="445" y="5268"/>
                    <a:pt x="425" y="5001"/>
                  </a:cubicBezTo>
                  <a:cubicBezTo>
                    <a:pt x="381" y="4419"/>
                    <a:pt x="402" y="3827"/>
                    <a:pt x="407" y="3244"/>
                  </a:cubicBezTo>
                  <a:cubicBezTo>
                    <a:pt x="415" y="2225"/>
                    <a:pt x="438" y="1206"/>
                    <a:pt x="467" y="187"/>
                  </a:cubicBezTo>
                  <a:lnTo>
                    <a:pt x="844" y="187"/>
                  </a:lnTo>
                  <a:cubicBezTo>
                    <a:pt x="959" y="187"/>
                    <a:pt x="1095" y="197"/>
                    <a:pt x="1200" y="197"/>
                  </a:cubicBezTo>
                  <a:cubicBezTo>
                    <a:pt x="1297" y="197"/>
                    <a:pt x="1366" y="188"/>
                    <a:pt x="1364" y="154"/>
                  </a:cubicBezTo>
                  <a:close/>
                  <a:moveTo>
                    <a:pt x="378" y="0"/>
                  </a:moveTo>
                  <a:cubicBezTo>
                    <a:pt x="376" y="0"/>
                    <a:pt x="373" y="0"/>
                    <a:pt x="370" y="0"/>
                  </a:cubicBezTo>
                  <a:lnTo>
                    <a:pt x="363" y="0"/>
                  </a:lnTo>
                  <a:cubicBezTo>
                    <a:pt x="354" y="0"/>
                    <a:pt x="345" y="1"/>
                    <a:pt x="335" y="3"/>
                  </a:cubicBezTo>
                  <a:lnTo>
                    <a:pt x="335" y="3"/>
                  </a:lnTo>
                  <a:cubicBezTo>
                    <a:pt x="233" y="15"/>
                    <a:pt x="111" y="67"/>
                    <a:pt x="108" y="143"/>
                  </a:cubicBezTo>
                  <a:cubicBezTo>
                    <a:pt x="73" y="1339"/>
                    <a:pt x="48" y="2535"/>
                    <a:pt x="42" y="3733"/>
                  </a:cubicBezTo>
                  <a:cubicBezTo>
                    <a:pt x="39" y="4251"/>
                    <a:pt x="1" y="4801"/>
                    <a:pt x="87" y="5313"/>
                  </a:cubicBezTo>
                  <a:cubicBezTo>
                    <a:pt x="114" y="5472"/>
                    <a:pt x="486" y="5501"/>
                    <a:pt x="806" y="5501"/>
                  </a:cubicBezTo>
                  <a:cubicBezTo>
                    <a:pt x="993" y="5501"/>
                    <a:pt x="1161" y="5491"/>
                    <a:pt x="1234" y="5491"/>
                  </a:cubicBezTo>
                  <a:cubicBezTo>
                    <a:pt x="1236" y="5491"/>
                    <a:pt x="1238" y="5491"/>
                    <a:pt x="1239" y="5491"/>
                  </a:cubicBezTo>
                  <a:cubicBezTo>
                    <a:pt x="1255" y="5492"/>
                    <a:pt x="1271" y="5492"/>
                    <a:pt x="1286" y="5492"/>
                  </a:cubicBezTo>
                  <a:cubicBezTo>
                    <a:pt x="2358" y="5492"/>
                    <a:pt x="2090" y="4817"/>
                    <a:pt x="2033" y="3907"/>
                  </a:cubicBezTo>
                  <a:cubicBezTo>
                    <a:pt x="1954" y="2619"/>
                    <a:pt x="1842" y="1331"/>
                    <a:pt x="1726" y="46"/>
                  </a:cubicBezTo>
                  <a:cubicBezTo>
                    <a:pt x="1721" y="5"/>
                    <a:pt x="1644" y="0"/>
                    <a:pt x="1618" y="0"/>
                  </a:cubicBezTo>
                  <a:lnTo>
                    <a:pt x="387" y="0"/>
                  </a:lnTo>
                  <a:cubicBezTo>
                    <a:pt x="384" y="0"/>
                    <a:pt x="381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7"/>
            <p:cNvSpPr/>
            <p:nvPr/>
          </p:nvSpPr>
          <p:spPr>
            <a:xfrm>
              <a:off x="6169927" y="3923096"/>
              <a:ext cx="171341" cy="93409"/>
            </a:xfrm>
            <a:custGeom>
              <a:avLst/>
              <a:gdLst/>
              <a:ahLst/>
              <a:cxnLst/>
              <a:rect l="l" t="t" r="r" b="b"/>
              <a:pathLst>
                <a:path w="4122" h="2245" extrusionOk="0">
                  <a:moveTo>
                    <a:pt x="4037" y="0"/>
                  </a:moveTo>
                  <a:cubicBezTo>
                    <a:pt x="3957" y="0"/>
                    <a:pt x="3819" y="25"/>
                    <a:pt x="3783" y="46"/>
                  </a:cubicBezTo>
                  <a:lnTo>
                    <a:pt x="63" y="2195"/>
                  </a:lnTo>
                  <a:cubicBezTo>
                    <a:pt x="0" y="2232"/>
                    <a:pt x="27" y="2245"/>
                    <a:pt x="85" y="2245"/>
                  </a:cubicBezTo>
                  <a:cubicBezTo>
                    <a:pt x="164" y="2245"/>
                    <a:pt x="303" y="2220"/>
                    <a:pt x="339" y="2199"/>
                  </a:cubicBezTo>
                  <a:lnTo>
                    <a:pt x="4058" y="49"/>
                  </a:lnTo>
                  <a:cubicBezTo>
                    <a:pt x="4122" y="13"/>
                    <a:pt x="4095" y="0"/>
                    <a:pt x="40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7"/>
            <p:cNvSpPr/>
            <p:nvPr/>
          </p:nvSpPr>
          <p:spPr>
            <a:xfrm>
              <a:off x="6175290" y="4126477"/>
              <a:ext cx="209126" cy="16560"/>
            </a:xfrm>
            <a:custGeom>
              <a:avLst/>
              <a:gdLst/>
              <a:ahLst/>
              <a:cxnLst/>
              <a:rect l="l" t="t" r="r" b="b"/>
              <a:pathLst>
                <a:path w="5031" h="398" extrusionOk="0">
                  <a:moveTo>
                    <a:pt x="4870" y="0"/>
                  </a:moveTo>
                  <a:cubicBezTo>
                    <a:pt x="4853" y="0"/>
                    <a:pt x="4832" y="2"/>
                    <a:pt x="4808" y="7"/>
                  </a:cubicBezTo>
                  <a:cubicBezTo>
                    <a:pt x="3943" y="169"/>
                    <a:pt x="3029" y="195"/>
                    <a:pt x="2122" y="195"/>
                  </a:cubicBezTo>
                  <a:cubicBezTo>
                    <a:pt x="1688" y="195"/>
                    <a:pt x="1255" y="189"/>
                    <a:pt x="830" y="189"/>
                  </a:cubicBezTo>
                  <a:cubicBezTo>
                    <a:pt x="680" y="189"/>
                    <a:pt x="531" y="190"/>
                    <a:pt x="383" y="192"/>
                  </a:cubicBezTo>
                  <a:cubicBezTo>
                    <a:pt x="250" y="193"/>
                    <a:pt x="0" y="395"/>
                    <a:pt x="235" y="395"/>
                  </a:cubicBezTo>
                  <a:cubicBezTo>
                    <a:pt x="237" y="395"/>
                    <a:pt x="239" y="395"/>
                    <a:pt x="240" y="395"/>
                  </a:cubicBezTo>
                  <a:cubicBezTo>
                    <a:pt x="392" y="393"/>
                    <a:pt x="545" y="392"/>
                    <a:pt x="699" y="392"/>
                  </a:cubicBezTo>
                  <a:cubicBezTo>
                    <a:pt x="1126" y="392"/>
                    <a:pt x="1559" y="398"/>
                    <a:pt x="1994" y="398"/>
                  </a:cubicBezTo>
                  <a:cubicBezTo>
                    <a:pt x="2927" y="398"/>
                    <a:pt x="3866" y="371"/>
                    <a:pt x="4756" y="205"/>
                  </a:cubicBezTo>
                  <a:cubicBezTo>
                    <a:pt x="4910" y="177"/>
                    <a:pt x="5030" y="0"/>
                    <a:pt x="48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7"/>
            <p:cNvSpPr/>
            <p:nvPr/>
          </p:nvSpPr>
          <p:spPr>
            <a:xfrm>
              <a:off x="6175373" y="4261995"/>
              <a:ext cx="232736" cy="60164"/>
            </a:xfrm>
            <a:custGeom>
              <a:avLst/>
              <a:gdLst/>
              <a:ahLst/>
              <a:cxnLst/>
              <a:rect l="l" t="t" r="r" b="b"/>
              <a:pathLst>
                <a:path w="5599" h="1446" extrusionOk="0">
                  <a:moveTo>
                    <a:pt x="377" y="0"/>
                  </a:moveTo>
                  <a:cubicBezTo>
                    <a:pt x="219" y="0"/>
                    <a:pt x="1" y="199"/>
                    <a:pt x="204" y="248"/>
                  </a:cubicBezTo>
                  <a:lnTo>
                    <a:pt x="205" y="248"/>
                  </a:lnTo>
                  <a:lnTo>
                    <a:pt x="5187" y="1441"/>
                  </a:lnTo>
                  <a:cubicBezTo>
                    <a:pt x="5199" y="1444"/>
                    <a:pt x="5211" y="1446"/>
                    <a:pt x="5224" y="1446"/>
                  </a:cubicBezTo>
                  <a:cubicBezTo>
                    <a:pt x="5381" y="1446"/>
                    <a:pt x="5599" y="1248"/>
                    <a:pt x="5395" y="1199"/>
                  </a:cubicBezTo>
                  <a:cubicBezTo>
                    <a:pt x="3735" y="801"/>
                    <a:pt x="2074" y="403"/>
                    <a:pt x="414" y="4"/>
                  </a:cubicBezTo>
                  <a:cubicBezTo>
                    <a:pt x="402" y="1"/>
                    <a:pt x="390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9" name="Google Shape;769;p37"/>
          <p:cNvSpPr txBox="1">
            <a:spLocks noGrp="1"/>
          </p:cNvSpPr>
          <p:nvPr>
            <p:ph type="title"/>
          </p:nvPr>
        </p:nvSpPr>
        <p:spPr>
          <a:xfrm>
            <a:off x="641921" y="975488"/>
            <a:ext cx="7708200" cy="4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Các hoạt động chính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Davida" pitchFamily="18" charset="0"/>
            </a:endParaRPr>
          </a:p>
        </p:txBody>
      </p:sp>
      <p:sp>
        <p:nvSpPr>
          <p:cNvPr id="792" name="Google Shape;792;p37"/>
          <p:cNvSpPr txBox="1"/>
          <p:nvPr/>
        </p:nvSpPr>
        <p:spPr>
          <a:xfrm>
            <a:off x="3078164" y="2701229"/>
            <a:ext cx="1180200" cy="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2400" b="1">
                <a:solidFill>
                  <a:schemeClr val="accent1"/>
                </a:solidFill>
                <a:latin typeface="UTM Isadora" pitchFamily="18" charset="0"/>
                <a:ea typeface="Handlee"/>
                <a:cs typeface="Handlee"/>
              </a:defRPr>
            </a:lvl1pPr>
          </a:lstStyle>
          <a:p>
            <a:r>
              <a:rPr lang="en" dirty="0">
                <a:sym typeface="Handlee"/>
              </a:rPr>
              <a:t>Khám phá</a:t>
            </a:r>
            <a:endParaRPr dirty="0">
              <a:sym typeface="Handlee"/>
            </a:endParaRPr>
          </a:p>
        </p:txBody>
      </p:sp>
      <p:sp>
        <p:nvSpPr>
          <p:cNvPr id="794" name="Google Shape;794;p37"/>
          <p:cNvSpPr txBox="1"/>
          <p:nvPr/>
        </p:nvSpPr>
        <p:spPr>
          <a:xfrm>
            <a:off x="1360802" y="2729255"/>
            <a:ext cx="988800" cy="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chemeClr val="accent1"/>
                </a:solidFill>
                <a:latin typeface="UTM Isadora" pitchFamily="18" charset="0"/>
                <a:ea typeface="Handlee"/>
                <a:cs typeface="Handlee"/>
                <a:sym typeface="Handlee"/>
              </a:rPr>
              <a:t>Khởi động</a:t>
            </a:r>
            <a:endParaRPr sz="2400" b="1" dirty="0">
              <a:solidFill>
                <a:schemeClr val="accent1"/>
              </a:solidFill>
              <a:latin typeface="UTM Isadora" pitchFamily="18" charset="0"/>
              <a:ea typeface="Handlee"/>
              <a:cs typeface="Handlee"/>
              <a:sym typeface="Handlee"/>
            </a:endParaRPr>
          </a:p>
        </p:txBody>
      </p:sp>
      <p:sp>
        <p:nvSpPr>
          <p:cNvPr id="796" name="Google Shape;796;p37"/>
          <p:cNvSpPr txBox="1"/>
          <p:nvPr/>
        </p:nvSpPr>
        <p:spPr>
          <a:xfrm>
            <a:off x="4905272" y="2678307"/>
            <a:ext cx="1073187" cy="3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accent1"/>
                </a:solidFill>
                <a:latin typeface="UTM Isadora" pitchFamily="18" charset="0"/>
                <a:ea typeface="Handlee"/>
                <a:cs typeface="Handlee"/>
                <a:sym typeface="Handlee"/>
              </a:rPr>
              <a:t>Luyện tập</a:t>
            </a:r>
            <a:endParaRPr sz="2400" b="1" dirty="0">
              <a:solidFill>
                <a:schemeClr val="accent1"/>
              </a:solidFill>
              <a:latin typeface="UTM Isadora" pitchFamily="18" charset="0"/>
              <a:ea typeface="Handlee"/>
              <a:cs typeface="Handlee"/>
              <a:sym typeface="Handlee"/>
            </a:endParaRPr>
          </a:p>
        </p:txBody>
      </p:sp>
      <p:sp>
        <p:nvSpPr>
          <p:cNvPr id="798" name="Google Shape;798;p37"/>
          <p:cNvSpPr txBox="1"/>
          <p:nvPr/>
        </p:nvSpPr>
        <p:spPr>
          <a:xfrm>
            <a:off x="6737540" y="2668971"/>
            <a:ext cx="946200" cy="3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400" b="1" dirty="0">
                <a:solidFill>
                  <a:schemeClr val="accent1"/>
                </a:solidFill>
                <a:latin typeface="UTM Isadora" pitchFamily="18" charset="0"/>
                <a:ea typeface="Handlee"/>
                <a:cs typeface="Handlee"/>
                <a:sym typeface="Handlee"/>
              </a:rPr>
              <a:t>Vận dụng</a:t>
            </a:r>
            <a:endParaRPr sz="2400" b="1" dirty="0">
              <a:solidFill>
                <a:schemeClr val="accent1"/>
              </a:solidFill>
              <a:latin typeface="UTM Isadora" pitchFamily="18" charset="0"/>
              <a:ea typeface="Handlee"/>
              <a:cs typeface="Handlee"/>
              <a:sym typeface="Handlee"/>
            </a:endParaRPr>
          </a:p>
        </p:txBody>
      </p:sp>
      <p:grpSp>
        <p:nvGrpSpPr>
          <p:cNvPr id="800" name="Google Shape;800;p37"/>
          <p:cNvGrpSpPr/>
          <p:nvPr/>
        </p:nvGrpSpPr>
        <p:grpSpPr>
          <a:xfrm rot="-785732">
            <a:off x="6523652" y="-558533"/>
            <a:ext cx="3081886" cy="1994979"/>
            <a:chOff x="3476322" y="3871854"/>
            <a:chExt cx="3081549" cy="1994761"/>
          </a:xfrm>
        </p:grpSpPr>
        <p:sp>
          <p:nvSpPr>
            <p:cNvPr id="801" name="Google Shape;801;p37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7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7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7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7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7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7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7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7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7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7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7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7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7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7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7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7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7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7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0" name="Google Shape;820;p37"/>
          <p:cNvGrpSpPr/>
          <p:nvPr/>
        </p:nvGrpSpPr>
        <p:grpSpPr>
          <a:xfrm rot="7055680">
            <a:off x="-1385602" y="3858832"/>
            <a:ext cx="2987262" cy="1711751"/>
            <a:chOff x="6797960" y="203729"/>
            <a:chExt cx="3774524" cy="1979829"/>
          </a:xfrm>
        </p:grpSpPr>
        <p:sp>
          <p:nvSpPr>
            <p:cNvPr id="821" name="Google Shape;821;p37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7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7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7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7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7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7" name="Google Shape;827;p37"/>
          <p:cNvGrpSpPr/>
          <p:nvPr/>
        </p:nvGrpSpPr>
        <p:grpSpPr>
          <a:xfrm rot="2120130">
            <a:off x="7996262" y="3756743"/>
            <a:ext cx="1748593" cy="1517747"/>
            <a:chOff x="972034" y="4038077"/>
            <a:chExt cx="1579697" cy="1371393"/>
          </a:xfrm>
        </p:grpSpPr>
        <p:sp>
          <p:nvSpPr>
            <p:cNvPr id="828" name="Google Shape;828;p37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7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0" name="Google Shape;830;p37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831" name="Google Shape;831;p37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7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7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7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750"/>
                                        <p:tgtEl>
                                          <p:spTgt spid="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75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75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750"/>
                                        <p:tgtEl>
                                          <p:spTgt spid="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1" grpId="0" animBg="1"/>
      <p:bldP spid="721" grpId="0" animBg="1"/>
      <p:bldP spid="738" grpId="0" animBg="1"/>
      <p:bldP spid="755" grpId="0" animBg="1"/>
      <p:bldP spid="769" grpId="0"/>
      <p:bldP spid="792" grpId="0"/>
      <p:bldP spid="794" grpId="0"/>
      <p:bldP spid="796" grpId="0"/>
      <p:bldP spid="79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4" name="Google Shape;284;p31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5" name="Google Shape;285;p31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1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1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1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1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1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1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1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1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1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1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1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1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1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1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1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1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1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1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" name="Google Shape;304;p31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5" name="Google Shape;305;p31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1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7" name="Google Shape;307;p31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8" name="Google Shape;308;p31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31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31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31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12" name="Google Shape;312;p31"/>
          <p:cNvGrpSpPr/>
          <p:nvPr/>
        </p:nvGrpSpPr>
        <p:grpSpPr>
          <a:xfrm rot="4785860">
            <a:off x="7235207" y="806311"/>
            <a:ext cx="3774581" cy="1979859"/>
            <a:chOff x="6797960" y="203729"/>
            <a:chExt cx="3774524" cy="1979829"/>
          </a:xfrm>
        </p:grpSpPr>
        <p:sp>
          <p:nvSpPr>
            <p:cNvPr id="313" name="Google Shape;313;p31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1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1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1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1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1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" name="TextBox 18"/>
          <p:cNvSpPr txBox="1">
            <a:spLocks noChangeArrowheads="1"/>
          </p:cNvSpPr>
          <p:nvPr/>
        </p:nvSpPr>
        <p:spPr bwMode="auto">
          <a:xfrm>
            <a:off x="534756" y="838509"/>
            <a:ext cx="7981086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defTabSz="457200">
              <a:defRPr sz="2600">
                <a:solidFill>
                  <a:schemeClr val="tx1"/>
                </a:solidFill>
                <a:latin typeface="Perpetua" pitchFamily="18" charset="0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Perpetua" pitchFamily="18" charset="0"/>
              </a:defRPr>
            </a:lvl2pPr>
            <a:lvl3pPr marL="1143000" defTabSz="457200">
              <a:defRPr sz="2000">
                <a:solidFill>
                  <a:schemeClr val="tx1"/>
                </a:solidFill>
                <a:latin typeface="Perpetua" pitchFamily="18" charset="0"/>
              </a:defRPr>
            </a:lvl3pPr>
            <a:lvl4pPr marL="1600200" defTabSz="457200">
              <a:defRPr sz="2000">
                <a:solidFill>
                  <a:schemeClr val="tx1"/>
                </a:solidFill>
                <a:latin typeface="Perpetua" pitchFamily="18" charset="0"/>
              </a:defRPr>
            </a:lvl4pPr>
            <a:lvl5pPr marL="2057400" defTabSz="457200">
              <a:defRPr sz="2000">
                <a:solidFill>
                  <a:schemeClr val="tx1"/>
                </a:solidFill>
                <a:latin typeface="Perpetua" pitchFamily="18" charset="0"/>
              </a:defRPr>
            </a:lvl5pPr>
            <a:lvl6pPr marL="2514600" defTabSz="4572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6pPr>
            <a:lvl7pPr marL="2971800" defTabSz="4572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7pPr>
            <a:lvl8pPr marL="3429000" defTabSz="4572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8pPr>
            <a:lvl9pPr marL="3886200" defTabSz="4572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en-US" sz="3000" b="1" dirty="0" err="1" smtClean="0">
                <a:latin typeface="HP001 4 hàng" pitchFamily="34" charset="0"/>
                <a:cs typeface="Times New Roman" pitchFamily="18" charset="0"/>
              </a:rPr>
              <a:t>Có</a:t>
            </a:r>
            <a:r>
              <a:rPr lang="en-US" altLang="en-US" sz="3000" b="1" dirty="0" smtClean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biểu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tượng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ban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đầu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về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 smtClean="0">
                <a:latin typeface="HP001 4 hàng" pitchFamily="34" charset="0"/>
                <a:cs typeface="Times New Roman" pitchFamily="18" charset="0"/>
              </a:rPr>
              <a:t>đề-ca-mét</a:t>
            </a:r>
            <a:r>
              <a:rPr lang="en-US" altLang="en-US" sz="3000" b="1" dirty="0" smtClean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vuông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héc-tô-mét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vuông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.</a:t>
            </a:r>
          </a:p>
          <a:p>
            <a:pPr eaLnBrk="1" hangingPunct="1">
              <a:buFontTx/>
              <a:buChar char="-"/>
            </a:pP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Đọc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viết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đúng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các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đo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diện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tích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có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đơn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vị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là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đề-ca-mét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vuông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héc-tô-mét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vuông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.</a:t>
            </a:r>
          </a:p>
          <a:p>
            <a:pPr eaLnBrk="1" hangingPunct="1">
              <a:buFontTx/>
              <a:buChar char="-"/>
            </a:pP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Nắm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được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mối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quan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hệ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giữa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đề-ca-mét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vuông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và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mét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vuông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héc-tô-mét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vuông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và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đề-ca-mét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vuông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.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Biết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đổi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các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đơn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vị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đo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diện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tích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trường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hợp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đơn</a:t>
            </a:r>
            <a:r>
              <a:rPr lang="en-US" altLang="en-US" sz="3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000" b="1" dirty="0" err="1">
                <a:latin typeface="HP001 4 hàng" pitchFamily="34" charset="0"/>
                <a:cs typeface="Times New Roman" pitchFamily="18" charset="0"/>
              </a:rPr>
              <a:t>giản</a:t>
            </a:r>
            <a:r>
              <a:rPr lang="vi-VN" altLang="en-US" sz="3000" b="1" dirty="0">
                <a:latin typeface="HP001 4 hàng" pitchFamily="34" charset="0"/>
                <a:cs typeface="Times New Roman" pitchFamily="18" charset="0"/>
              </a:rPr>
              <a:t>.</a:t>
            </a:r>
            <a:endParaRPr lang="en-US" altLang="en-US" sz="3000" b="1" dirty="0">
              <a:latin typeface="HP001 4 hàng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>
            <a:spLocks noGrp="1"/>
          </p:cNvSpPr>
          <p:nvPr>
            <p:ph type="ctrTitle"/>
          </p:nvPr>
        </p:nvSpPr>
        <p:spPr>
          <a:xfrm>
            <a:off x="1696303" y="1874831"/>
            <a:ext cx="5846626" cy="10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Vận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dụng</a:t>
            </a:r>
            <a:endParaRPr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grpSp>
        <p:nvGrpSpPr>
          <p:cNvPr id="228" name="Google Shape;228;p30"/>
          <p:cNvGrpSpPr/>
          <p:nvPr/>
        </p:nvGrpSpPr>
        <p:grpSpPr>
          <a:xfrm>
            <a:off x="6464585" y="-43921"/>
            <a:ext cx="3774524" cy="1979829"/>
            <a:chOff x="6797960" y="203729"/>
            <a:chExt cx="3774524" cy="1979829"/>
          </a:xfrm>
        </p:grpSpPr>
        <p:sp>
          <p:nvSpPr>
            <p:cNvPr id="229" name="Google Shape;229;p30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0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0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0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0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0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" name="Google Shape;235;p30"/>
          <p:cNvGrpSpPr/>
          <p:nvPr/>
        </p:nvGrpSpPr>
        <p:grpSpPr>
          <a:xfrm>
            <a:off x="-1304902" y="1221490"/>
            <a:ext cx="3393304" cy="1796989"/>
            <a:chOff x="-1085827" y="927365"/>
            <a:chExt cx="3393304" cy="1796989"/>
          </a:xfrm>
        </p:grpSpPr>
        <p:sp>
          <p:nvSpPr>
            <p:cNvPr id="236" name="Google Shape;236;p30"/>
            <p:cNvSpPr/>
            <p:nvPr/>
          </p:nvSpPr>
          <p:spPr>
            <a:xfrm>
              <a:off x="1640153" y="2041303"/>
              <a:ext cx="667323" cy="530732"/>
            </a:xfrm>
            <a:custGeom>
              <a:avLst/>
              <a:gdLst/>
              <a:ahLst/>
              <a:cxnLst/>
              <a:rect l="l" t="t" r="r" b="b"/>
              <a:pathLst>
                <a:path w="14256" h="11338" extrusionOk="0">
                  <a:moveTo>
                    <a:pt x="1603" y="911"/>
                  </a:moveTo>
                  <a:cubicBezTo>
                    <a:pt x="6724" y="2124"/>
                    <a:pt x="11045" y="5533"/>
                    <a:pt x="13436" y="10223"/>
                  </a:cubicBezTo>
                  <a:lnTo>
                    <a:pt x="13436" y="10223"/>
                  </a:lnTo>
                  <a:cubicBezTo>
                    <a:pt x="8967" y="7650"/>
                    <a:pt x="3720" y="5802"/>
                    <a:pt x="916" y="1316"/>
                  </a:cubicBezTo>
                  <a:lnTo>
                    <a:pt x="916" y="1316"/>
                  </a:lnTo>
                  <a:cubicBezTo>
                    <a:pt x="3180" y="2506"/>
                    <a:pt x="5235" y="4056"/>
                    <a:pt x="7012" y="5908"/>
                  </a:cubicBezTo>
                  <a:cubicBezTo>
                    <a:pt x="7028" y="5924"/>
                    <a:pt x="7045" y="5931"/>
                    <a:pt x="7062" y="5931"/>
                  </a:cubicBezTo>
                  <a:cubicBezTo>
                    <a:pt x="7210" y="5931"/>
                    <a:pt x="7383" y="5405"/>
                    <a:pt x="7234" y="5256"/>
                  </a:cubicBezTo>
                  <a:cubicBezTo>
                    <a:pt x="5583" y="3536"/>
                    <a:pt x="3685" y="2072"/>
                    <a:pt x="1603" y="911"/>
                  </a:cubicBezTo>
                  <a:close/>
                  <a:moveTo>
                    <a:pt x="685" y="1"/>
                  </a:moveTo>
                  <a:cubicBezTo>
                    <a:pt x="578" y="1"/>
                    <a:pt x="493" y="151"/>
                    <a:pt x="457" y="312"/>
                  </a:cubicBezTo>
                  <a:lnTo>
                    <a:pt x="457" y="312"/>
                  </a:lnTo>
                  <a:cubicBezTo>
                    <a:pt x="396" y="283"/>
                    <a:pt x="336" y="253"/>
                    <a:pt x="275" y="224"/>
                  </a:cubicBezTo>
                  <a:cubicBezTo>
                    <a:pt x="260" y="217"/>
                    <a:pt x="246" y="214"/>
                    <a:pt x="233" y="214"/>
                  </a:cubicBezTo>
                  <a:cubicBezTo>
                    <a:pt x="58" y="214"/>
                    <a:pt x="1" y="759"/>
                    <a:pt x="39" y="862"/>
                  </a:cubicBezTo>
                  <a:cubicBezTo>
                    <a:pt x="2812" y="6421"/>
                    <a:pt x="8967" y="8292"/>
                    <a:pt x="13943" y="11314"/>
                  </a:cubicBezTo>
                  <a:cubicBezTo>
                    <a:pt x="13968" y="11330"/>
                    <a:pt x="13992" y="11338"/>
                    <a:pt x="14014" y="11338"/>
                  </a:cubicBezTo>
                  <a:cubicBezTo>
                    <a:pt x="14195" y="11338"/>
                    <a:pt x="14256" y="10829"/>
                    <a:pt x="14206" y="10718"/>
                  </a:cubicBezTo>
                  <a:cubicBezTo>
                    <a:pt x="11794" y="5090"/>
                    <a:pt x="6721" y="1070"/>
                    <a:pt x="705" y="3"/>
                  </a:cubicBezTo>
                  <a:cubicBezTo>
                    <a:pt x="698" y="1"/>
                    <a:pt x="691" y="1"/>
                    <a:pt x="6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0"/>
            <p:cNvSpPr/>
            <p:nvPr/>
          </p:nvSpPr>
          <p:spPr>
            <a:xfrm>
              <a:off x="1638983" y="1763579"/>
              <a:ext cx="393391" cy="313159"/>
            </a:xfrm>
            <a:custGeom>
              <a:avLst/>
              <a:gdLst/>
              <a:ahLst/>
              <a:cxnLst/>
              <a:rect l="l" t="t" r="r" b="b"/>
              <a:pathLst>
                <a:path w="8404" h="6690" extrusionOk="0">
                  <a:moveTo>
                    <a:pt x="7516" y="771"/>
                  </a:moveTo>
                  <a:cubicBezTo>
                    <a:pt x="5923" y="3064"/>
                    <a:pt x="3563" y="5032"/>
                    <a:pt x="875" y="5846"/>
                  </a:cubicBezTo>
                  <a:lnTo>
                    <a:pt x="875" y="5846"/>
                  </a:lnTo>
                  <a:cubicBezTo>
                    <a:pt x="1056" y="3841"/>
                    <a:pt x="1631" y="1930"/>
                    <a:pt x="3863" y="1375"/>
                  </a:cubicBezTo>
                  <a:cubicBezTo>
                    <a:pt x="5039" y="1075"/>
                    <a:pt x="6299" y="952"/>
                    <a:pt x="7516" y="771"/>
                  </a:cubicBezTo>
                  <a:close/>
                  <a:moveTo>
                    <a:pt x="8153" y="0"/>
                  </a:moveTo>
                  <a:cubicBezTo>
                    <a:pt x="8142" y="0"/>
                    <a:pt x="8130" y="1"/>
                    <a:pt x="8118" y="3"/>
                  </a:cubicBezTo>
                  <a:cubicBezTo>
                    <a:pt x="6191" y="308"/>
                    <a:pt x="3544" y="238"/>
                    <a:pt x="2005" y="1611"/>
                  </a:cubicBezTo>
                  <a:cubicBezTo>
                    <a:pt x="753" y="2723"/>
                    <a:pt x="514" y="4388"/>
                    <a:pt x="397" y="5978"/>
                  </a:cubicBezTo>
                  <a:lnTo>
                    <a:pt x="397" y="5978"/>
                  </a:lnTo>
                  <a:cubicBezTo>
                    <a:pt x="379" y="5982"/>
                    <a:pt x="360" y="5987"/>
                    <a:pt x="342" y="5991"/>
                  </a:cubicBezTo>
                  <a:cubicBezTo>
                    <a:pt x="64" y="6057"/>
                    <a:pt x="1" y="6689"/>
                    <a:pt x="259" y="6689"/>
                  </a:cubicBezTo>
                  <a:cubicBezTo>
                    <a:pt x="272" y="6689"/>
                    <a:pt x="286" y="6687"/>
                    <a:pt x="300" y="6684"/>
                  </a:cubicBezTo>
                  <a:cubicBezTo>
                    <a:pt x="354" y="6671"/>
                    <a:pt x="408" y="6658"/>
                    <a:pt x="461" y="6644"/>
                  </a:cubicBezTo>
                  <a:lnTo>
                    <a:pt x="461" y="6644"/>
                  </a:lnTo>
                  <a:cubicBezTo>
                    <a:pt x="483" y="6657"/>
                    <a:pt x="507" y="6662"/>
                    <a:pt x="532" y="6662"/>
                  </a:cubicBezTo>
                  <a:cubicBezTo>
                    <a:pt x="591" y="6662"/>
                    <a:pt x="657" y="6631"/>
                    <a:pt x="713" y="6577"/>
                  </a:cubicBezTo>
                  <a:lnTo>
                    <a:pt x="713" y="6577"/>
                  </a:lnTo>
                  <a:cubicBezTo>
                    <a:pt x="3863" y="5688"/>
                    <a:pt x="6556" y="3308"/>
                    <a:pt x="8257" y="571"/>
                  </a:cubicBezTo>
                  <a:cubicBezTo>
                    <a:pt x="8337" y="438"/>
                    <a:pt x="8403" y="0"/>
                    <a:pt x="81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0"/>
            <p:cNvSpPr/>
            <p:nvPr/>
          </p:nvSpPr>
          <p:spPr>
            <a:xfrm>
              <a:off x="1178419" y="1874097"/>
              <a:ext cx="399008" cy="850257"/>
            </a:xfrm>
            <a:custGeom>
              <a:avLst/>
              <a:gdLst/>
              <a:ahLst/>
              <a:cxnLst/>
              <a:rect l="l" t="t" r="r" b="b"/>
              <a:pathLst>
                <a:path w="8524" h="18164" extrusionOk="0">
                  <a:moveTo>
                    <a:pt x="1697" y="1483"/>
                  </a:moveTo>
                  <a:cubicBezTo>
                    <a:pt x="3308" y="3226"/>
                    <a:pt x="4699" y="5173"/>
                    <a:pt x="5592" y="7401"/>
                  </a:cubicBezTo>
                  <a:cubicBezTo>
                    <a:pt x="6133" y="8745"/>
                    <a:pt x="6480" y="10173"/>
                    <a:pt x="6604" y="11628"/>
                  </a:cubicBezTo>
                  <a:cubicBezTo>
                    <a:pt x="6646" y="12252"/>
                    <a:pt x="6577" y="16854"/>
                    <a:pt x="5745" y="16951"/>
                  </a:cubicBezTo>
                  <a:cubicBezTo>
                    <a:pt x="5720" y="16954"/>
                    <a:pt x="5696" y="16956"/>
                    <a:pt x="5672" y="16956"/>
                  </a:cubicBezTo>
                  <a:cubicBezTo>
                    <a:pt x="5014" y="16956"/>
                    <a:pt x="4683" y="15882"/>
                    <a:pt x="4442" y="15440"/>
                  </a:cubicBezTo>
                  <a:cubicBezTo>
                    <a:pt x="2876" y="12668"/>
                    <a:pt x="921" y="9965"/>
                    <a:pt x="921" y="6707"/>
                  </a:cubicBezTo>
                  <a:cubicBezTo>
                    <a:pt x="921" y="4915"/>
                    <a:pt x="1558" y="3236"/>
                    <a:pt x="1697" y="1483"/>
                  </a:cubicBezTo>
                  <a:close/>
                  <a:moveTo>
                    <a:pt x="1637" y="1"/>
                  </a:moveTo>
                  <a:cubicBezTo>
                    <a:pt x="1581" y="1"/>
                    <a:pt x="1494" y="189"/>
                    <a:pt x="1449" y="352"/>
                  </a:cubicBezTo>
                  <a:lnTo>
                    <a:pt x="1449" y="352"/>
                  </a:lnTo>
                  <a:cubicBezTo>
                    <a:pt x="1384" y="285"/>
                    <a:pt x="1319" y="217"/>
                    <a:pt x="1254" y="151"/>
                  </a:cubicBezTo>
                  <a:cubicBezTo>
                    <a:pt x="1247" y="144"/>
                    <a:pt x="1239" y="140"/>
                    <a:pt x="1230" y="140"/>
                  </a:cubicBezTo>
                  <a:cubicBezTo>
                    <a:pt x="1124" y="140"/>
                    <a:pt x="930" y="674"/>
                    <a:pt x="1046" y="802"/>
                  </a:cubicBezTo>
                  <a:cubicBezTo>
                    <a:pt x="1186" y="945"/>
                    <a:pt x="1326" y="1089"/>
                    <a:pt x="1463" y="1235"/>
                  </a:cubicBezTo>
                  <a:lnTo>
                    <a:pt x="1463" y="1235"/>
                  </a:lnTo>
                  <a:cubicBezTo>
                    <a:pt x="1504" y="3964"/>
                    <a:pt x="0" y="6342"/>
                    <a:pt x="769" y="9147"/>
                  </a:cubicBezTo>
                  <a:cubicBezTo>
                    <a:pt x="1628" y="12335"/>
                    <a:pt x="3777" y="15288"/>
                    <a:pt x="5371" y="18143"/>
                  </a:cubicBezTo>
                  <a:cubicBezTo>
                    <a:pt x="5380" y="18157"/>
                    <a:pt x="5390" y="18163"/>
                    <a:pt x="5401" y="18163"/>
                  </a:cubicBezTo>
                  <a:cubicBezTo>
                    <a:pt x="5456" y="18163"/>
                    <a:pt x="5525" y="18016"/>
                    <a:pt x="5537" y="18005"/>
                  </a:cubicBezTo>
                  <a:cubicBezTo>
                    <a:pt x="8524" y="11857"/>
                    <a:pt x="6101" y="5373"/>
                    <a:pt x="1720" y="641"/>
                  </a:cubicBezTo>
                  <a:lnTo>
                    <a:pt x="1720" y="641"/>
                  </a:lnTo>
                  <a:cubicBezTo>
                    <a:pt x="1715" y="460"/>
                    <a:pt x="1704" y="278"/>
                    <a:pt x="1683" y="95"/>
                  </a:cubicBezTo>
                  <a:cubicBezTo>
                    <a:pt x="1675" y="28"/>
                    <a:pt x="1658" y="1"/>
                    <a:pt x="16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0"/>
            <p:cNvSpPr/>
            <p:nvPr/>
          </p:nvSpPr>
          <p:spPr>
            <a:xfrm>
              <a:off x="1224995" y="1859446"/>
              <a:ext cx="125544" cy="461500"/>
            </a:xfrm>
            <a:custGeom>
              <a:avLst/>
              <a:gdLst/>
              <a:ahLst/>
              <a:cxnLst/>
              <a:rect l="l" t="t" r="r" b="b"/>
              <a:pathLst>
                <a:path w="2682" h="9859" extrusionOk="0">
                  <a:moveTo>
                    <a:pt x="291" y="1"/>
                  </a:moveTo>
                  <a:cubicBezTo>
                    <a:pt x="230" y="1"/>
                    <a:pt x="1" y="515"/>
                    <a:pt x="92" y="672"/>
                  </a:cubicBezTo>
                  <a:cubicBezTo>
                    <a:pt x="1825" y="3402"/>
                    <a:pt x="2158" y="6605"/>
                    <a:pt x="2421" y="9765"/>
                  </a:cubicBezTo>
                  <a:cubicBezTo>
                    <a:pt x="2427" y="9831"/>
                    <a:pt x="2440" y="9859"/>
                    <a:pt x="2459" y="9859"/>
                  </a:cubicBezTo>
                  <a:cubicBezTo>
                    <a:pt x="2533" y="9859"/>
                    <a:pt x="2682" y="9419"/>
                    <a:pt x="2671" y="9308"/>
                  </a:cubicBezTo>
                  <a:cubicBezTo>
                    <a:pt x="2407" y="6092"/>
                    <a:pt x="2075" y="2806"/>
                    <a:pt x="300" y="6"/>
                  </a:cubicBezTo>
                  <a:cubicBezTo>
                    <a:pt x="298" y="2"/>
                    <a:pt x="295" y="1"/>
                    <a:pt x="2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0"/>
            <p:cNvSpPr/>
            <p:nvPr/>
          </p:nvSpPr>
          <p:spPr>
            <a:xfrm>
              <a:off x="898589" y="1543853"/>
              <a:ext cx="978329" cy="243646"/>
            </a:xfrm>
            <a:custGeom>
              <a:avLst/>
              <a:gdLst/>
              <a:ahLst/>
              <a:cxnLst/>
              <a:rect l="l" t="t" r="r" b="b"/>
              <a:pathLst>
                <a:path w="20900" h="5205" extrusionOk="0">
                  <a:moveTo>
                    <a:pt x="6191" y="711"/>
                  </a:moveTo>
                  <a:cubicBezTo>
                    <a:pt x="7201" y="711"/>
                    <a:pt x="8213" y="885"/>
                    <a:pt x="9200" y="1079"/>
                  </a:cubicBezTo>
                  <a:cubicBezTo>
                    <a:pt x="12508" y="1723"/>
                    <a:pt x="15816" y="2464"/>
                    <a:pt x="19114" y="3169"/>
                  </a:cubicBezTo>
                  <a:lnTo>
                    <a:pt x="19114" y="3169"/>
                  </a:lnTo>
                  <a:cubicBezTo>
                    <a:pt x="16821" y="3798"/>
                    <a:pt x="14548" y="4445"/>
                    <a:pt x="12204" y="4445"/>
                  </a:cubicBezTo>
                  <a:cubicBezTo>
                    <a:pt x="11478" y="4445"/>
                    <a:pt x="10746" y="4383"/>
                    <a:pt x="10004" y="4239"/>
                  </a:cubicBezTo>
                  <a:cubicBezTo>
                    <a:pt x="7316" y="3709"/>
                    <a:pt x="4685" y="2899"/>
                    <a:pt x="2160" y="1836"/>
                  </a:cubicBezTo>
                  <a:lnTo>
                    <a:pt x="2160" y="1836"/>
                  </a:lnTo>
                  <a:cubicBezTo>
                    <a:pt x="2841" y="1540"/>
                    <a:pt x="3502" y="1190"/>
                    <a:pt x="4251" y="968"/>
                  </a:cubicBezTo>
                  <a:cubicBezTo>
                    <a:pt x="4892" y="783"/>
                    <a:pt x="5541" y="711"/>
                    <a:pt x="6191" y="711"/>
                  </a:cubicBezTo>
                  <a:close/>
                  <a:moveTo>
                    <a:pt x="6257" y="1"/>
                  </a:moveTo>
                  <a:cubicBezTo>
                    <a:pt x="5713" y="1"/>
                    <a:pt x="5171" y="51"/>
                    <a:pt x="4640" y="178"/>
                  </a:cubicBezTo>
                  <a:cubicBezTo>
                    <a:pt x="3459" y="459"/>
                    <a:pt x="2465" y="1130"/>
                    <a:pt x="1333" y="1476"/>
                  </a:cubicBezTo>
                  <a:lnTo>
                    <a:pt x="1333" y="1476"/>
                  </a:lnTo>
                  <a:cubicBezTo>
                    <a:pt x="1103" y="1374"/>
                    <a:pt x="875" y="1269"/>
                    <a:pt x="647" y="1162"/>
                  </a:cubicBezTo>
                  <a:cubicBezTo>
                    <a:pt x="634" y="1156"/>
                    <a:pt x="622" y="1153"/>
                    <a:pt x="609" y="1153"/>
                  </a:cubicBezTo>
                  <a:cubicBezTo>
                    <a:pt x="479" y="1153"/>
                    <a:pt x="357" y="1459"/>
                    <a:pt x="379" y="1672"/>
                  </a:cubicBezTo>
                  <a:lnTo>
                    <a:pt x="379" y="1672"/>
                  </a:lnTo>
                  <a:cubicBezTo>
                    <a:pt x="366" y="1673"/>
                    <a:pt x="354" y="1674"/>
                    <a:pt x="342" y="1675"/>
                  </a:cubicBezTo>
                  <a:cubicBezTo>
                    <a:pt x="125" y="1702"/>
                    <a:pt x="1" y="2369"/>
                    <a:pt x="257" y="2369"/>
                  </a:cubicBezTo>
                  <a:cubicBezTo>
                    <a:pt x="262" y="2369"/>
                    <a:pt x="268" y="2369"/>
                    <a:pt x="273" y="2368"/>
                  </a:cubicBezTo>
                  <a:cubicBezTo>
                    <a:pt x="604" y="2340"/>
                    <a:pt x="916" y="2276"/>
                    <a:pt x="1216" y="2188"/>
                  </a:cubicBezTo>
                  <a:lnTo>
                    <a:pt x="1216" y="2188"/>
                  </a:lnTo>
                  <a:cubicBezTo>
                    <a:pt x="4242" y="3528"/>
                    <a:pt x="7428" y="4585"/>
                    <a:pt x="10697" y="5085"/>
                  </a:cubicBezTo>
                  <a:cubicBezTo>
                    <a:pt x="11224" y="5168"/>
                    <a:pt x="11750" y="5205"/>
                    <a:pt x="12275" y="5205"/>
                  </a:cubicBezTo>
                  <a:cubicBezTo>
                    <a:pt x="15080" y="5205"/>
                    <a:pt x="17856" y="4152"/>
                    <a:pt x="20553" y="3463"/>
                  </a:cubicBezTo>
                  <a:cubicBezTo>
                    <a:pt x="20747" y="3421"/>
                    <a:pt x="20899" y="2825"/>
                    <a:pt x="20664" y="2770"/>
                  </a:cubicBezTo>
                  <a:cubicBezTo>
                    <a:pt x="16685" y="1924"/>
                    <a:pt x="12707" y="940"/>
                    <a:pt x="8701" y="247"/>
                  </a:cubicBezTo>
                  <a:cubicBezTo>
                    <a:pt x="7901" y="114"/>
                    <a:pt x="7077" y="1"/>
                    <a:pt x="6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0"/>
            <p:cNvSpPr/>
            <p:nvPr/>
          </p:nvSpPr>
          <p:spPr>
            <a:xfrm>
              <a:off x="892223" y="1600072"/>
              <a:ext cx="542153" cy="81637"/>
            </a:xfrm>
            <a:custGeom>
              <a:avLst/>
              <a:gdLst/>
              <a:ahLst/>
              <a:cxnLst/>
              <a:rect l="l" t="t" r="r" b="b"/>
              <a:pathLst>
                <a:path w="11582" h="1744" extrusionOk="0">
                  <a:moveTo>
                    <a:pt x="362" y="1"/>
                  </a:moveTo>
                  <a:cubicBezTo>
                    <a:pt x="150" y="1"/>
                    <a:pt x="0" y="642"/>
                    <a:pt x="229" y="696"/>
                  </a:cubicBezTo>
                  <a:cubicBezTo>
                    <a:pt x="3268" y="1397"/>
                    <a:pt x="6376" y="1743"/>
                    <a:pt x="9486" y="1743"/>
                  </a:cubicBezTo>
                  <a:cubicBezTo>
                    <a:pt x="10065" y="1743"/>
                    <a:pt x="10643" y="1732"/>
                    <a:pt x="11221" y="1708"/>
                  </a:cubicBezTo>
                  <a:cubicBezTo>
                    <a:pt x="11471" y="1694"/>
                    <a:pt x="11582" y="1015"/>
                    <a:pt x="11374" y="1015"/>
                  </a:cubicBezTo>
                  <a:cubicBezTo>
                    <a:pt x="10796" y="1038"/>
                    <a:pt x="10217" y="1050"/>
                    <a:pt x="9639" y="1050"/>
                  </a:cubicBezTo>
                  <a:cubicBezTo>
                    <a:pt x="6528" y="1050"/>
                    <a:pt x="3420" y="704"/>
                    <a:pt x="381" y="3"/>
                  </a:cubicBezTo>
                  <a:cubicBezTo>
                    <a:pt x="375" y="1"/>
                    <a:pt x="368" y="1"/>
                    <a:pt x="3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0"/>
            <p:cNvSpPr/>
            <p:nvPr/>
          </p:nvSpPr>
          <p:spPr>
            <a:xfrm>
              <a:off x="-1085827" y="1164177"/>
              <a:ext cx="2764833" cy="894773"/>
            </a:xfrm>
            <a:custGeom>
              <a:avLst/>
              <a:gdLst/>
              <a:ahLst/>
              <a:cxnLst/>
              <a:rect l="l" t="t" r="r" b="b"/>
              <a:pathLst>
                <a:path w="59065" h="19115" extrusionOk="0">
                  <a:moveTo>
                    <a:pt x="5289" y="0"/>
                  </a:moveTo>
                  <a:cubicBezTo>
                    <a:pt x="3658" y="0"/>
                    <a:pt x="2027" y="34"/>
                    <a:pt x="401" y="69"/>
                  </a:cubicBezTo>
                  <a:cubicBezTo>
                    <a:pt x="72" y="69"/>
                    <a:pt x="1" y="762"/>
                    <a:pt x="363" y="762"/>
                  </a:cubicBezTo>
                  <a:cubicBezTo>
                    <a:pt x="366" y="762"/>
                    <a:pt x="370" y="762"/>
                    <a:pt x="374" y="762"/>
                  </a:cubicBezTo>
                  <a:cubicBezTo>
                    <a:pt x="1869" y="729"/>
                    <a:pt x="3364" y="701"/>
                    <a:pt x="4857" y="701"/>
                  </a:cubicBezTo>
                  <a:cubicBezTo>
                    <a:pt x="9062" y="701"/>
                    <a:pt x="13245" y="923"/>
                    <a:pt x="17368" y="1885"/>
                  </a:cubicBezTo>
                  <a:cubicBezTo>
                    <a:pt x="22650" y="3104"/>
                    <a:pt x="27917" y="4588"/>
                    <a:pt x="33101" y="6112"/>
                  </a:cubicBezTo>
                  <a:cubicBezTo>
                    <a:pt x="38078" y="7568"/>
                    <a:pt x="44163" y="10049"/>
                    <a:pt x="47837" y="13834"/>
                  </a:cubicBezTo>
                  <a:cubicBezTo>
                    <a:pt x="50942" y="17036"/>
                    <a:pt x="54047" y="19115"/>
                    <a:pt x="58676" y="19115"/>
                  </a:cubicBezTo>
                  <a:cubicBezTo>
                    <a:pt x="58995" y="19115"/>
                    <a:pt x="59065" y="18422"/>
                    <a:pt x="58690" y="18422"/>
                  </a:cubicBezTo>
                  <a:lnTo>
                    <a:pt x="58704" y="18408"/>
                  </a:lnTo>
                  <a:cubicBezTo>
                    <a:pt x="55863" y="18408"/>
                    <a:pt x="53104" y="17618"/>
                    <a:pt x="50831" y="15871"/>
                  </a:cubicBezTo>
                  <a:cubicBezTo>
                    <a:pt x="48876" y="14374"/>
                    <a:pt x="47545" y="12364"/>
                    <a:pt x="45452" y="11020"/>
                  </a:cubicBezTo>
                  <a:cubicBezTo>
                    <a:pt x="41238" y="8303"/>
                    <a:pt x="36525" y="6320"/>
                    <a:pt x="31715" y="4990"/>
                  </a:cubicBezTo>
                  <a:cubicBezTo>
                    <a:pt x="26572" y="3576"/>
                    <a:pt x="21416" y="1954"/>
                    <a:pt x="16190" y="900"/>
                  </a:cubicBezTo>
                  <a:cubicBezTo>
                    <a:pt x="12596" y="172"/>
                    <a:pt x="8942" y="0"/>
                    <a:pt x="52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0"/>
            <p:cNvSpPr/>
            <p:nvPr/>
          </p:nvSpPr>
          <p:spPr>
            <a:xfrm>
              <a:off x="430302" y="1419947"/>
              <a:ext cx="671162" cy="794927"/>
            </a:xfrm>
            <a:custGeom>
              <a:avLst/>
              <a:gdLst/>
              <a:ahLst/>
              <a:cxnLst/>
              <a:rect l="l" t="t" r="r" b="b"/>
              <a:pathLst>
                <a:path w="14338" h="16982" extrusionOk="0">
                  <a:moveTo>
                    <a:pt x="1344" y="1589"/>
                  </a:moveTo>
                  <a:lnTo>
                    <a:pt x="1344" y="1589"/>
                  </a:lnTo>
                  <a:cubicBezTo>
                    <a:pt x="4008" y="3433"/>
                    <a:pt x="7021" y="4478"/>
                    <a:pt x="9348" y="6997"/>
                  </a:cubicBezTo>
                  <a:cubicBezTo>
                    <a:pt x="11696" y="9564"/>
                    <a:pt x="13299" y="12731"/>
                    <a:pt x="13957" y="16152"/>
                  </a:cubicBezTo>
                  <a:lnTo>
                    <a:pt x="13957" y="16152"/>
                  </a:lnTo>
                  <a:cubicBezTo>
                    <a:pt x="7694" y="13533"/>
                    <a:pt x="3031" y="8136"/>
                    <a:pt x="1344" y="1589"/>
                  </a:cubicBezTo>
                  <a:close/>
                  <a:moveTo>
                    <a:pt x="302" y="1"/>
                  </a:moveTo>
                  <a:cubicBezTo>
                    <a:pt x="196" y="1"/>
                    <a:pt x="0" y="559"/>
                    <a:pt x="116" y="662"/>
                  </a:cubicBezTo>
                  <a:lnTo>
                    <a:pt x="130" y="662"/>
                  </a:lnTo>
                  <a:cubicBezTo>
                    <a:pt x="382" y="876"/>
                    <a:pt x="639" y="1078"/>
                    <a:pt x="900" y="1271"/>
                  </a:cubicBezTo>
                  <a:lnTo>
                    <a:pt x="900" y="1271"/>
                  </a:lnTo>
                  <a:cubicBezTo>
                    <a:pt x="2419" y="8385"/>
                    <a:pt x="7365" y="14272"/>
                    <a:pt x="14131" y="16978"/>
                  </a:cubicBezTo>
                  <a:cubicBezTo>
                    <a:pt x="14137" y="16980"/>
                    <a:pt x="14143" y="16981"/>
                    <a:pt x="14148" y="16981"/>
                  </a:cubicBezTo>
                  <a:cubicBezTo>
                    <a:pt x="14275" y="16981"/>
                    <a:pt x="14338" y="16420"/>
                    <a:pt x="14325" y="16340"/>
                  </a:cubicBezTo>
                  <a:cubicBezTo>
                    <a:pt x="13798" y="12847"/>
                    <a:pt x="12301" y="9576"/>
                    <a:pt x="10028" y="6886"/>
                  </a:cubicBezTo>
                  <a:cubicBezTo>
                    <a:pt x="9002" y="5680"/>
                    <a:pt x="7837" y="4613"/>
                    <a:pt x="6534" y="3712"/>
                  </a:cubicBezTo>
                  <a:cubicBezTo>
                    <a:pt x="4823" y="2515"/>
                    <a:pt x="2833" y="1804"/>
                    <a:pt x="1117" y="615"/>
                  </a:cubicBezTo>
                  <a:lnTo>
                    <a:pt x="1117" y="615"/>
                  </a:lnTo>
                  <a:cubicBezTo>
                    <a:pt x="1102" y="543"/>
                    <a:pt x="1087" y="471"/>
                    <a:pt x="1073" y="399"/>
                  </a:cubicBezTo>
                  <a:cubicBezTo>
                    <a:pt x="1069" y="379"/>
                    <a:pt x="1063" y="369"/>
                    <a:pt x="1054" y="369"/>
                  </a:cubicBezTo>
                  <a:cubicBezTo>
                    <a:pt x="1032" y="369"/>
                    <a:pt x="996" y="426"/>
                    <a:pt x="960" y="505"/>
                  </a:cubicBezTo>
                  <a:lnTo>
                    <a:pt x="960" y="505"/>
                  </a:lnTo>
                  <a:cubicBezTo>
                    <a:pt x="743" y="349"/>
                    <a:pt x="531" y="185"/>
                    <a:pt x="324" y="11"/>
                  </a:cubicBezTo>
                  <a:cubicBezTo>
                    <a:pt x="317" y="4"/>
                    <a:pt x="310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0"/>
            <p:cNvSpPr/>
            <p:nvPr/>
          </p:nvSpPr>
          <p:spPr>
            <a:xfrm>
              <a:off x="433017" y="1422381"/>
              <a:ext cx="394983" cy="490428"/>
            </a:xfrm>
            <a:custGeom>
              <a:avLst/>
              <a:gdLst/>
              <a:ahLst/>
              <a:cxnLst/>
              <a:rect l="l" t="t" r="r" b="b"/>
              <a:pathLst>
                <a:path w="8438" h="10477" extrusionOk="0">
                  <a:moveTo>
                    <a:pt x="309" y="1"/>
                  </a:moveTo>
                  <a:cubicBezTo>
                    <a:pt x="200" y="1"/>
                    <a:pt x="0" y="526"/>
                    <a:pt x="128" y="666"/>
                  </a:cubicBezTo>
                  <a:cubicBezTo>
                    <a:pt x="2872" y="3812"/>
                    <a:pt x="5936" y="6890"/>
                    <a:pt x="8126" y="10466"/>
                  </a:cubicBezTo>
                  <a:cubicBezTo>
                    <a:pt x="8131" y="10474"/>
                    <a:pt x="8137" y="10477"/>
                    <a:pt x="8145" y="10477"/>
                  </a:cubicBezTo>
                  <a:cubicBezTo>
                    <a:pt x="8231" y="10477"/>
                    <a:pt x="8437" y="9968"/>
                    <a:pt x="8348" y="9815"/>
                  </a:cubicBezTo>
                  <a:cubicBezTo>
                    <a:pt x="6144" y="6238"/>
                    <a:pt x="3080" y="3161"/>
                    <a:pt x="336" y="14"/>
                  </a:cubicBezTo>
                  <a:cubicBezTo>
                    <a:pt x="328" y="5"/>
                    <a:pt x="318" y="1"/>
                    <a:pt x="3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0"/>
            <p:cNvSpPr/>
            <p:nvPr/>
          </p:nvSpPr>
          <p:spPr>
            <a:xfrm>
              <a:off x="112462" y="1082306"/>
              <a:ext cx="984133" cy="314095"/>
            </a:xfrm>
            <a:custGeom>
              <a:avLst/>
              <a:gdLst/>
              <a:ahLst/>
              <a:cxnLst/>
              <a:rect l="l" t="t" r="r" b="b"/>
              <a:pathLst>
                <a:path w="21024" h="6710" extrusionOk="0">
                  <a:moveTo>
                    <a:pt x="9837" y="700"/>
                  </a:moveTo>
                  <a:cubicBezTo>
                    <a:pt x="10284" y="700"/>
                    <a:pt x="10735" y="725"/>
                    <a:pt x="11190" y="778"/>
                  </a:cubicBezTo>
                  <a:cubicBezTo>
                    <a:pt x="13676" y="1066"/>
                    <a:pt x="16031" y="1888"/>
                    <a:pt x="18482" y="1992"/>
                  </a:cubicBezTo>
                  <a:lnTo>
                    <a:pt x="18482" y="1992"/>
                  </a:lnTo>
                  <a:cubicBezTo>
                    <a:pt x="14164" y="3682"/>
                    <a:pt x="9737" y="6016"/>
                    <a:pt x="5215" y="6016"/>
                  </a:cubicBezTo>
                  <a:cubicBezTo>
                    <a:pt x="3745" y="6016"/>
                    <a:pt x="2264" y="5769"/>
                    <a:pt x="774" y="5173"/>
                  </a:cubicBezTo>
                  <a:lnTo>
                    <a:pt x="774" y="5173"/>
                  </a:lnTo>
                  <a:cubicBezTo>
                    <a:pt x="3008" y="2343"/>
                    <a:pt x="6277" y="700"/>
                    <a:pt x="9837" y="700"/>
                  </a:cubicBezTo>
                  <a:close/>
                  <a:moveTo>
                    <a:pt x="9808" y="0"/>
                  </a:moveTo>
                  <a:cubicBezTo>
                    <a:pt x="9489" y="0"/>
                    <a:pt x="9169" y="14"/>
                    <a:pt x="8847" y="43"/>
                  </a:cubicBezTo>
                  <a:cubicBezTo>
                    <a:pt x="5451" y="348"/>
                    <a:pt x="2484" y="2192"/>
                    <a:pt x="461" y="4895"/>
                  </a:cubicBezTo>
                  <a:cubicBezTo>
                    <a:pt x="438" y="4922"/>
                    <a:pt x="420" y="4966"/>
                    <a:pt x="406" y="5019"/>
                  </a:cubicBezTo>
                  <a:lnTo>
                    <a:pt x="406" y="5019"/>
                  </a:lnTo>
                  <a:cubicBezTo>
                    <a:pt x="397" y="5014"/>
                    <a:pt x="387" y="5010"/>
                    <a:pt x="377" y="5006"/>
                  </a:cubicBezTo>
                  <a:cubicBezTo>
                    <a:pt x="368" y="5003"/>
                    <a:pt x="360" y="5001"/>
                    <a:pt x="351" y="5001"/>
                  </a:cubicBezTo>
                  <a:cubicBezTo>
                    <a:pt x="178" y="5001"/>
                    <a:pt x="0" y="5607"/>
                    <a:pt x="211" y="5699"/>
                  </a:cubicBezTo>
                  <a:cubicBezTo>
                    <a:pt x="1842" y="6417"/>
                    <a:pt x="3462" y="6709"/>
                    <a:pt x="5072" y="6709"/>
                  </a:cubicBezTo>
                  <a:cubicBezTo>
                    <a:pt x="10424" y="6709"/>
                    <a:pt x="15650" y="3472"/>
                    <a:pt x="20713" y="1873"/>
                  </a:cubicBezTo>
                  <a:cubicBezTo>
                    <a:pt x="20901" y="1806"/>
                    <a:pt x="21024" y="1178"/>
                    <a:pt x="20804" y="1178"/>
                  </a:cubicBezTo>
                  <a:cubicBezTo>
                    <a:pt x="20797" y="1178"/>
                    <a:pt x="20790" y="1179"/>
                    <a:pt x="20782" y="1180"/>
                  </a:cubicBezTo>
                  <a:cubicBezTo>
                    <a:pt x="20782" y="1180"/>
                    <a:pt x="20781" y="1180"/>
                    <a:pt x="20781" y="1180"/>
                  </a:cubicBezTo>
                  <a:lnTo>
                    <a:pt x="20781" y="1180"/>
                  </a:lnTo>
                  <a:lnTo>
                    <a:pt x="20782" y="1166"/>
                  </a:lnTo>
                  <a:lnTo>
                    <a:pt x="20782" y="1166"/>
                  </a:lnTo>
                  <a:cubicBezTo>
                    <a:pt x="20752" y="1176"/>
                    <a:pt x="20723" y="1185"/>
                    <a:pt x="20693" y="1195"/>
                  </a:cubicBezTo>
                  <a:lnTo>
                    <a:pt x="20693" y="1195"/>
                  </a:lnTo>
                  <a:cubicBezTo>
                    <a:pt x="20163" y="1280"/>
                    <a:pt x="19638" y="1316"/>
                    <a:pt x="19116" y="1316"/>
                  </a:cubicBezTo>
                  <a:cubicBezTo>
                    <a:pt x="15975" y="1316"/>
                    <a:pt x="12959" y="0"/>
                    <a:pt x="9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0"/>
            <p:cNvSpPr/>
            <p:nvPr/>
          </p:nvSpPr>
          <p:spPr>
            <a:xfrm>
              <a:off x="128377" y="1216604"/>
              <a:ext cx="577776" cy="132191"/>
            </a:xfrm>
            <a:custGeom>
              <a:avLst/>
              <a:gdLst/>
              <a:ahLst/>
              <a:cxnLst/>
              <a:rect l="l" t="t" r="r" b="b"/>
              <a:pathLst>
                <a:path w="12343" h="2824" extrusionOk="0">
                  <a:moveTo>
                    <a:pt x="12207" y="0"/>
                  </a:moveTo>
                  <a:cubicBezTo>
                    <a:pt x="12203" y="0"/>
                    <a:pt x="12199" y="1"/>
                    <a:pt x="12194" y="2"/>
                  </a:cubicBezTo>
                  <a:cubicBezTo>
                    <a:pt x="10337" y="557"/>
                    <a:pt x="8465" y="1042"/>
                    <a:pt x="6552" y="1430"/>
                  </a:cubicBezTo>
                  <a:cubicBezTo>
                    <a:pt x="5120" y="1714"/>
                    <a:pt x="3502" y="2140"/>
                    <a:pt x="1959" y="2140"/>
                  </a:cubicBezTo>
                  <a:cubicBezTo>
                    <a:pt x="1397" y="2140"/>
                    <a:pt x="844" y="2084"/>
                    <a:pt x="315" y="1943"/>
                  </a:cubicBezTo>
                  <a:cubicBezTo>
                    <a:pt x="310" y="1942"/>
                    <a:pt x="306" y="1941"/>
                    <a:pt x="301" y="1941"/>
                  </a:cubicBezTo>
                  <a:cubicBezTo>
                    <a:pt x="153" y="1941"/>
                    <a:pt x="1" y="2596"/>
                    <a:pt x="162" y="2636"/>
                  </a:cubicBezTo>
                  <a:cubicBezTo>
                    <a:pt x="677" y="2770"/>
                    <a:pt x="1207" y="2823"/>
                    <a:pt x="1742" y="2823"/>
                  </a:cubicBezTo>
                  <a:cubicBezTo>
                    <a:pt x="3096" y="2823"/>
                    <a:pt x="4489" y="2482"/>
                    <a:pt x="5790" y="2234"/>
                  </a:cubicBezTo>
                  <a:cubicBezTo>
                    <a:pt x="7925" y="1832"/>
                    <a:pt x="10032" y="1305"/>
                    <a:pt x="12097" y="681"/>
                  </a:cubicBezTo>
                  <a:cubicBezTo>
                    <a:pt x="12272" y="628"/>
                    <a:pt x="12342" y="0"/>
                    <a:pt x="122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0"/>
            <p:cNvSpPr/>
            <p:nvPr/>
          </p:nvSpPr>
          <p:spPr>
            <a:xfrm>
              <a:off x="-392618" y="1193246"/>
              <a:ext cx="695503" cy="993729"/>
            </a:xfrm>
            <a:custGeom>
              <a:avLst/>
              <a:gdLst/>
              <a:ahLst/>
              <a:cxnLst/>
              <a:rect l="l" t="t" r="r" b="b"/>
              <a:pathLst>
                <a:path w="14858" h="21229" extrusionOk="0">
                  <a:moveTo>
                    <a:pt x="3271" y="2718"/>
                  </a:moveTo>
                  <a:lnTo>
                    <a:pt x="3271" y="2718"/>
                  </a:lnTo>
                  <a:cubicBezTo>
                    <a:pt x="5790" y="4492"/>
                    <a:pt x="8127" y="6523"/>
                    <a:pt x="9948" y="9026"/>
                  </a:cubicBezTo>
                  <a:cubicBezTo>
                    <a:pt x="11237" y="10759"/>
                    <a:pt x="12193" y="12714"/>
                    <a:pt x="12789" y="14793"/>
                  </a:cubicBezTo>
                  <a:cubicBezTo>
                    <a:pt x="13053" y="15694"/>
                    <a:pt x="13219" y="16623"/>
                    <a:pt x="13302" y="17551"/>
                  </a:cubicBezTo>
                  <a:cubicBezTo>
                    <a:pt x="13385" y="18452"/>
                    <a:pt x="13358" y="19353"/>
                    <a:pt x="13247" y="20254"/>
                  </a:cubicBezTo>
                  <a:cubicBezTo>
                    <a:pt x="12817" y="20130"/>
                    <a:pt x="12443" y="19880"/>
                    <a:pt x="12165" y="19534"/>
                  </a:cubicBezTo>
                  <a:cubicBezTo>
                    <a:pt x="8852" y="17011"/>
                    <a:pt x="6205" y="13407"/>
                    <a:pt x="5110" y="9387"/>
                  </a:cubicBezTo>
                  <a:cubicBezTo>
                    <a:pt x="4597" y="7492"/>
                    <a:pt x="4220" y="5540"/>
                    <a:pt x="3455" y="3801"/>
                  </a:cubicBezTo>
                  <a:lnTo>
                    <a:pt x="3455" y="3801"/>
                  </a:lnTo>
                  <a:cubicBezTo>
                    <a:pt x="6279" y="6979"/>
                    <a:pt x="8426" y="10717"/>
                    <a:pt x="9753" y="14793"/>
                  </a:cubicBezTo>
                  <a:cubicBezTo>
                    <a:pt x="9761" y="14819"/>
                    <a:pt x="9772" y="14831"/>
                    <a:pt x="9785" y="14831"/>
                  </a:cubicBezTo>
                  <a:cubicBezTo>
                    <a:pt x="9867" y="14831"/>
                    <a:pt x="10037" y="14355"/>
                    <a:pt x="9989" y="14211"/>
                  </a:cubicBezTo>
                  <a:cubicBezTo>
                    <a:pt x="8600" y="9933"/>
                    <a:pt x="6303" y="6009"/>
                    <a:pt x="3271" y="2718"/>
                  </a:cubicBezTo>
                  <a:close/>
                  <a:moveTo>
                    <a:pt x="319" y="0"/>
                  </a:moveTo>
                  <a:cubicBezTo>
                    <a:pt x="229" y="0"/>
                    <a:pt x="0" y="601"/>
                    <a:pt x="175" y="695"/>
                  </a:cubicBezTo>
                  <a:cubicBezTo>
                    <a:pt x="277" y="758"/>
                    <a:pt x="379" y="821"/>
                    <a:pt x="481" y="884"/>
                  </a:cubicBezTo>
                  <a:lnTo>
                    <a:pt x="481" y="884"/>
                  </a:lnTo>
                  <a:lnTo>
                    <a:pt x="480" y="889"/>
                  </a:lnTo>
                  <a:cubicBezTo>
                    <a:pt x="519" y="918"/>
                    <a:pt x="557" y="946"/>
                    <a:pt x="595" y="975"/>
                  </a:cubicBezTo>
                  <a:lnTo>
                    <a:pt x="595" y="975"/>
                  </a:lnTo>
                  <a:cubicBezTo>
                    <a:pt x="947" y="1280"/>
                    <a:pt x="1292" y="1593"/>
                    <a:pt x="1629" y="1913"/>
                  </a:cubicBezTo>
                  <a:lnTo>
                    <a:pt x="1629" y="1913"/>
                  </a:lnTo>
                  <a:cubicBezTo>
                    <a:pt x="4185" y="4693"/>
                    <a:pt x="4188" y="8787"/>
                    <a:pt x="5609" y="12242"/>
                  </a:cubicBezTo>
                  <a:cubicBezTo>
                    <a:pt x="7120" y="15957"/>
                    <a:pt x="10169" y="18674"/>
                    <a:pt x="13163" y="21211"/>
                  </a:cubicBezTo>
                  <a:cubicBezTo>
                    <a:pt x="13177" y="21223"/>
                    <a:pt x="13191" y="21229"/>
                    <a:pt x="13204" y="21229"/>
                  </a:cubicBezTo>
                  <a:cubicBezTo>
                    <a:pt x="13308" y="21229"/>
                    <a:pt x="13385" y="20872"/>
                    <a:pt x="13385" y="20823"/>
                  </a:cubicBezTo>
                  <a:cubicBezTo>
                    <a:pt x="14858" y="11579"/>
                    <a:pt x="7922" y="4721"/>
                    <a:pt x="689" y="225"/>
                  </a:cubicBezTo>
                  <a:lnTo>
                    <a:pt x="689" y="225"/>
                  </a:lnTo>
                  <a:cubicBezTo>
                    <a:pt x="689" y="225"/>
                    <a:pt x="688" y="224"/>
                    <a:pt x="688" y="224"/>
                  </a:cubicBezTo>
                  <a:lnTo>
                    <a:pt x="688" y="224"/>
                  </a:lnTo>
                  <a:cubicBezTo>
                    <a:pt x="688" y="224"/>
                    <a:pt x="688" y="224"/>
                    <a:pt x="688" y="224"/>
                  </a:cubicBezTo>
                  <a:cubicBezTo>
                    <a:pt x="685" y="222"/>
                    <a:pt x="683" y="221"/>
                    <a:pt x="680" y="219"/>
                  </a:cubicBezTo>
                  <a:lnTo>
                    <a:pt x="680" y="219"/>
                  </a:lnTo>
                  <a:cubicBezTo>
                    <a:pt x="563" y="146"/>
                    <a:pt x="445" y="74"/>
                    <a:pt x="327" y="2"/>
                  </a:cubicBezTo>
                  <a:cubicBezTo>
                    <a:pt x="325" y="1"/>
                    <a:pt x="322" y="0"/>
                    <a:pt x="3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0"/>
            <p:cNvSpPr/>
            <p:nvPr/>
          </p:nvSpPr>
          <p:spPr>
            <a:xfrm>
              <a:off x="-375345" y="927365"/>
              <a:ext cx="800077" cy="322755"/>
            </a:xfrm>
            <a:custGeom>
              <a:avLst/>
              <a:gdLst/>
              <a:ahLst/>
              <a:cxnLst/>
              <a:rect l="l" t="t" r="r" b="b"/>
              <a:pathLst>
                <a:path w="17092" h="6895" extrusionOk="0">
                  <a:moveTo>
                    <a:pt x="10899" y="713"/>
                  </a:moveTo>
                  <a:cubicBezTo>
                    <a:pt x="12571" y="713"/>
                    <a:pt x="14206" y="1103"/>
                    <a:pt x="15870" y="1613"/>
                  </a:cubicBezTo>
                  <a:lnTo>
                    <a:pt x="15870" y="1613"/>
                  </a:lnTo>
                  <a:cubicBezTo>
                    <a:pt x="13537" y="2591"/>
                    <a:pt x="11401" y="3829"/>
                    <a:pt x="9149" y="5003"/>
                  </a:cubicBezTo>
                  <a:cubicBezTo>
                    <a:pt x="7502" y="5863"/>
                    <a:pt x="5802" y="6186"/>
                    <a:pt x="4067" y="6186"/>
                  </a:cubicBezTo>
                  <a:cubicBezTo>
                    <a:pt x="2889" y="6186"/>
                    <a:pt x="1695" y="6037"/>
                    <a:pt x="490" y="5807"/>
                  </a:cubicBezTo>
                  <a:lnTo>
                    <a:pt x="490" y="5807"/>
                  </a:lnTo>
                  <a:cubicBezTo>
                    <a:pt x="2711" y="3967"/>
                    <a:pt x="5020" y="2116"/>
                    <a:pt x="7804" y="1205"/>
                  </a:cubicBezTo>
                  <a:cubicBezTo>
                    <a:pt x="8858" y="857"/>
                    <a:pt x="9885" y="713"/>
                    <a:pt x="10899" y="713"/>
                  </a:cubicBezTo>
                  <a:close/>
                  <a:moveTo>
                    <a:pt x="11018" y="0"/>
                  </a:moveTo>
                  <a:cubicBezTo>
                    <a:pt x="10233" y="0"/>
                    <a:pt x="9440" y="87"/>
                    <a:pt x="8636" y="290"/>
                  </a:cubicBezTo>
                  <a:cubicBezTo>
                    <a:pt x="5365" y="1135"/>
                    <a:pt x="2689" y="3367"/>
                    <a:pt x="152" y="5488"/>
                  </a:cubicBezTo>
                  <a:cubicBezTo>
                    <a:pt x="7" y="5621"/>
                    <a:pt x="0" y="6171"/>
                    <a:pt x="48" y="6171"/>
                  </a:cubicBezTo>
                  <a:cubicBezTo>
                    <a:pt x="51" y="6171"/>
                    <a:pt x="53" y="6170"/>
                    <a:pt x="55" y="6167"/>
                  </a:cubicBezTo>
                  <a:cubicBezTo>
                    <a:pt x="123" y="6111"/>
                    <a:pt x="191" y="6055"/>
                    <a:pt x="258" y="5999"/>
                  </a:cubicBezTo>
                  <a:lnTo>
                    <a:pt x="258" y="5999"/>
                  </a:lnTo>
                  <a:cubicBezTo>
                    <a:pt x="191" y="6197"/>
                    <a:pt x="169" y="6469"/>
                    <a:pt x="263" y="6486"/>
                  </a:cubicBezTo>
                  <a:cubicBezTo>
                    <a:pt x="1505" y="6730"/>
                    <a:pt x="2756" y="6894"/>
                    <a:pt x="3995" y="6894"/>
                  </a:cubicBezTo>
                  <a:cubicBezTo>
                    <a:pt x="5507" y="6894"/>
                    <a:pt x="7002" y="6649"/>
                    <a:pt x="8442" y="6001"/>
                  </a:cubicBezTo>
                  <a:cubicBezTo>
                    <a:pt x="11297" y="4698"/>
                    <a:pt x="13834" y="2979"/>
                    <a:pt x="16814" y="1884"/>
                  </a:cubicBezTo>
                  <a:cubicBezTo>
                    <a:pt x="16939" y="1842"/>
                    <a:pt x="17092" y="1246"/>
                    <a:pt x="16939" y="1191"/>
                  </a:cubicBezTo>
                  <a:cubicBezTo>
                    <a:pt x="14977" y="564"/>
                    <a:pt x="13022" y="0"/>
                    <a:pt x="110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0"/>
            <p:cNvSpPr/>
            <p:nvPr/>
          </p:nvSpPr>
          <p:spPr>
            <a:xfrm>
              <a:off x="-378388" y="1027117"/>
              <a:ext cx="465011" cy="201283"/>
            </a:xfrm>
            <a:custGeom>
              <a:avLst/>
              <a:gdLst/>
              <a:ahLst/>
              <a:cxnLst/>
              <a:rect l="l" t="t" r="r" b="b"/>
              <a:pathLst>
                <a:path w="9934" h="4300" extrusionOk="0">
                  <a:moveTo>
                    <a:pt x="9846" y="1"/>
                  </a:moveTo>
                  <a:cubicBezTo>
                    <a:pt x="9844" y="1"/>
                    <a:pt x="9841" y="1"/>
                    <a:pt x="9838" y="3"/>
                  </a:cubicBezTo>
                  <a:cubicBezTo>
                    <a:pt x="8285" y="848"/>
                    <a:pt x="6677" y="1638"/>
                    <a:pt x="5055" y="2359"/>
                  </a:cubicBezTo>
                  <a:cubicBezTo>
                    <a:pt x="3917" y="2856"/>
                    <a:pt x="2576" y="3601"/>
                    <a:pt x="1285" y="3601"/>
                  </a:cubicBezTo>
                  <a:cubicBezTo>
                    <a:pt x="957" y="3601"/>
                    <a:pt x="632" y="3553"/>
                    <a:pt x="314" y="3440"/>
                  </a:cubicBezTo>
                  <a:cubicBezTo>
                    <a:pt x="311" y="3439"/>
                    <a:pt x="307" y="3438"/>
                    <a:pt x="303" y="3438"/>
                  </a:cubicBezTo>
                  <a:cubicBezTo>
                    <a:pt x="179" y="3438"/>
                    <a:pt x="0" y="4080"/>
                    <a:pt x="148" y="4133"/>
                  </a:cubicBezTo>
                  <a:cubicBezTo>
                    <a:pt x="476" y="4250"/>
                    <a:pt x="806" y="4299"/>
                    <a:pt x="1133" y="4299"/>
                  </a:cubicBezTo>
                  <a:cubicBezTo>
                    <a:pt x="2286" y="4299"/>
                    <a:pt x="3423" y="3689"/>
                    <a:pt x="4459" y="3246"/>
                  </a:cubicBezTo>
                  <a:cubicBezTo>
                    <a:pt x="6261" y="2484"/>
                    <a:pt x="8022" y="1611"/>
                    <a:pt x="9741" y="682"/>
                  </a:cubicBezTo>
                  <a:cubicBezTo>
                    <a:pt x="9915" y="601"/>
                    <a:pt x="9934" y="1"/>
                    <a:pt x="98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" name="Google Shape;250;p30"/>
          <p:cNvGrpSpPr/>
          <p:nvPr/>
        </p:nvGrpSpPr>
        <p:grpSpPr>
          <a:xfrm>
            <a:off x="4257372" y="3758929"/>
            <a:ext cx="3081549" cy="1994761"/>
            <a:chOff x="3476322" y="3871854"/>
            <a:chExt cx="3081549" cy="1994761"/>
          </a:xfrm>
        </p:grpSpPr>
        <p:sp>
          <p:nvSpPr>
            <p:cNvPr id="251" name="Google Shape;251;p30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0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0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0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0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0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0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0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0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0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0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0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0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0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0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0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0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" name="Google Shape;270;p30"/>
          <p:cNvGrpSpPr/>
          <p:nvPr/>
        </p:nvGrpSpPr>
        <p:grpSpPr>
          <a:xfrm>
            <a:off x="1010165" y="3920650"/>
            <a:ext cx="1748567" cy="1517857"/>
            <a:chOff x="972034" y="4038077"/>
            <a:chExt cx="1579697" cy="1371393"/>
          </a:xfrm>
        </p:grpSpPr>
        <p:sp>
          <p:nvSpPr>
            <p:cNvPr id="271" name="Google Shape;271;p30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0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0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274" name="Google Shape;274;p30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0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0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0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53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02595" y="2481100"/>
            <a:ext cx="2905277" cy="190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6538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2479;p61"/>
          <p:cNvSpPr/>
          <p:nvPr/>
        </p:nvSpPr>
        <p:spPr>
          <a:xfrm>
            <a:off x="797095" y="553423"/>
            <a:ext cx="7444086" cy="3700777"/>
          </a:xfrm>
          <a:custGeom>
            <a:avLst/>
            <a:gdLst/>
            <a:ahLst/>
            <a:cxnLst/>
            <a:rect l="l" t="t" r="r" b="b"/>
            <a:pathLst>
              <a:path w="54106" h="76489" extrusionOk="0">
                <a:moveTo>
                  <a:pt x="0" y="1"/>
                </a:moveTo>
                <a:lnTo>
                  <a:pt x="0" y="76489"/>
                </a:lnTo>
                <a:lnTo>
                  <a:pt x="54105" y="76489"/>
                </a:lnTo>
                <a:lnTo>
                  <a:pt x="54105" y="1"/>
                </a:lnTo>
                <a:close/>
              </a:path>
            </a:pathLst>
          </a:custGeom>
          <a:solidFill>
            <a:schemeClr val="lt1"/>
          </a:solidFill>
          <a:ln w="11675" cap="flat" cmpd="sng">
            <a:solidFill>
              <a:schemeClr val="dk2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2" name="Google Shape;372;p32"/>
          <p:cNvGrpSpPr/>
          <p:nvPr/>
        </p:nvGrpSpPr>
        <p:grpSpPr>
          <a:xfrm rot="-2849289" flipH="1">
            <a:off x="7231371" y="3958705"/>
            <a:ext cx="3081810" cy="1994930"/>
            <a:chOff x="3476322" y="3871854"/>
            <a:chExt cx="3081549" cy="1994761"/>
          </a:xfrm>
        </p:grpSpPr>
        <p:sp>
          <p:nvSpPr>
            <p:cNvPr id="373" name="Google Shape;373;p32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2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2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2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2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2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2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2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2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2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2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2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2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2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2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2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2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2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2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2" name="Google Shape;392;p32"/>
          <p:cNvGrpSpPr/>
          <p:nvPr/>
        </p:nvGrpSpPr>
        <p:grpSpPr>
          <a:xfrm rot="2213250">
            <a:off x="-86676" y="4197289"/>
            <a:ext cx="1748535" cy="1517775"/>
            <a:chOff x="972034" y="4038077"/>
            <a:chExt cx="1579697" cy="1371393"/>
          </a:xfrm>
        </p:grpSpPr>
        <p:sp>
          <p:nvSpPr>
            <p:cNvPr id="393" name="Google Shape;393;p32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2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5" name="Google Shape;395;p32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96" name="Google Shape;396;p32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2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2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2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0" name="Google Shape;400;p32"/>
          <p:cNvGrpSpPr/>
          <p:nvPr/>
        </p:nvGrpSpPr>
        <p:grpSpPr>
          <a:xfrm rot="-7926131">
            <a:off x="-916569" y="-1300627"/>
            <a:ext cx="3774778" cy="1979962"/>
            <a:chOff x="6797960" y="203729"/>
            <a:chExt cx="3774524" cy="1979829"/>
          </a:xfrm>
        </p:grpSpPr>
        <p:sp>
          <p:nvSpPr>
            <p:cNvPr id="401" name="Google Shape;401;p32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2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2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2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2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2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" name="Google Shape;2640;p61"/>
          <p:cNvGrpSpPr/>
          <p:nvPr/>
        </p:nvGrpSpPr>
        <p:grpSpPr>
          <a:xfrm>
            <a:off x="822354" y="3495263"/>
            <a:ext cx="1984015" cy="756877"/>
            <a:chOff x="3481935" y="2140100"/>
            <a:chExt cx="996271" cy="380065"/>
          </a:xfrm>
        </p:grpSpPr>
        <p:sp>
          <p:nvSpPr>
            <p:cNvPr id="96" name="Google Shape;2641;p61"/>
            <p:cNvSpPr/>
            <p:nvPr/>
          </p:nvSpPr>
          <p:spPr>
            <a:xfrm>
              <a:off x="4150367" y="2326992"/>
              <a:ext cx="30750" cy="29100"/>
            </a:xfrm>
            <a:custGeom>
              <a:avLst/>
              <a:gdLst/>
              <a:ahLst/>
              <a:cxnLst/>
              <a:rect l="l" t="t" r="r" b="b"/>
              <a:pathLst>
                <a:path w="1602" h="1516" extrusionOk="0">
                  <a:moveTo>
                    <a:pt x="824" y="0"/>
                  </a:moveTo>
                  <a:cubicBezTo>
                    <a:pt x="588" y="0"/>
                    <a:pt x="352" y="106"/>
                    <a:pt x="200" y="346"/>
                  </a:cubicBezTo>
                  <a:cubicBezTo>
                    <a:pt x="0" y="579"/>
                    <a:pt x="0" y="946"/>
                    <a:pt x="200" y="1146"/>
                  </a:cubicBezTo>
                  <a:cubicBezTo>
                    <a:pt x="354" y="1401"/>
                    <a:pt x="595" y="1515"/>
                    <a:pt x="834" y="1515"/>
                  </a:cubicBezTo>
                  <a:cubicBezTo>
                    <a:pt x="1220" y="1515"/>
                    <a:pt x="1601" y="1219"/>
                    <a:pt x="1601" y="746"/>
                  </a:cubicBezTo>
                  <a:cubicBezTo>
                    <a:pt x="1601" y="289"/>
                    <a:pt x="1214" y="0"/>
                    <a:pt x="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642;p61"/>
            <p:cNvSpPr/>
            <p:nvPr/>
          </p:nvSpPr>
          <p:spPr>
            <a:xfrm>
              <a:off x="4232959" y="2400199"/>
              <a:ext cx="89007" cy="69179"/>
            </a:xfrm>
            <a:custGeom>
              <a:avLst/>
              <a:gdLst/>
              <a:ahLst/>
              <a:cxnLst/>
              <a:rect l="l" t="t" r="r" b="b"/>
              <a:pathLst>
                <a:path w="4637" h="3604" extrusionOk="0">
                  <a:moveTo>
                    <a:pt x="2335" y="1"/>
                  </a:moveTo>
                  <a:cubicBezTo>
                    <a:pt x="0" y="1"/>
                    <a:pt x="0" y="3603"/>
                    <a:pt x="2335" y="3603"/>
                  </a:cubicBezTo>
                  <a:cubicBezTo>
                    <a:pt x="4637" y="3603"/>
                    <a:pt x="4637" y="1"/>
                    <a:pt x="2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643;p61"/>
            <p:cNvSpPr/>
            <p:nvPr/>
          </p:nvSpPr>
          <p:spPr>
            <a:xfrm>
              <a:off x="4312999" y="2258700"/>
              <a:ext cx="38428" cy="33035"/>
            </a:xfrm>
            <a:custGeom>
              <a:avLst/>
              <a:gdLst/>
              <a:ahLst/>
              <a:cxnLst/>
              <a:rect l="l" t="t" r="r" b="b"/>
              <a:pathLst>
                <a:path w="2002" h="1721" extrusionOk="0">
                  <a:moveTo>
                    <a:pt x="1134" y="1"/>
                  </a:moveTo>
                  <a:cubicBezTo>
                    <a:pt x="367" y="1"/>
                    <a:pt x="0" y="935"/>
                    <a:pt x="534" y="1469"/>
                  </a:cubicBezTo>
                  <a:cubicBezTo>
                    <a:pt x="708" y="1642"/>
                    <a:pt x="924" y="1721"/>
                    <a:pt x="1137" y="1721"/>
                  </a:cubicBezTo>
                  <a:cubicBezTo>
                    <a:pt x="1577" y="1721"/>
                    <a:pt x="2001" y="1385"/>
                    <a:pt x="2001" y="868"/>
                  </a:cubicBezTo>
                  <a:cubicBezTo>
                    <a:pt x="2001" y="401"/>
                    <a:pt x="1635" y="1"/>
                    <a:pt x="1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644;p61"/>
            <p:cNvSpPr/>
            <p:nvPr/>
          </p:nvSpPr>
          <p:spPr>
            <a:xfrm>
              <a:off x="3786061" y="2436053"/>
              <a:ext cx="59562" cy="50713"/>
            </a:xfrm>
            <a:custGeom>
              <a:avLst/>
              <a:gdLst/>
              <a:ahLst/>
              <a:cxnLst/>
              <a:rect l="l" t="t" r="r" b="b"/>
              <a:pathLst>
                <a:path w="3103" h="2642" extrusionOk="0">
                  <a:moveTo>
                    <a:pt x="1768" y="1"/>
                  </a:moveTo>
                  <a:cubicBezTo>
                    <a:pt x="600" y="1"/>
                    <a:pt x="0" y="1435"/>
                    <a:pt x="834" y="2269"/>
                  </a:cubicBezTo>
                  <a:cubicBezTo>
                    <a:pt x="1101" y="2525"/>
                    <a:pt x="1430" y="2641"/>
                    <a:pt x="1753" y="2641"/>
                  </a:cubicBezTo>
                  <a:cubicBezTo>
                    <a:pt x="2439" y="2641"/>
                    <a:pt x="3102" y="2118"/>
                    <a:pt x="3102" y="1302"/>
                  </a:cubicBezTo>
                  <a:cubicBezTo>
                    <a:pt x="3102" y="601"/>
                    <a:pt x="2502" y="1"/>
                    <a:pt x="1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645;p61"/>
            <p:cNvSpPr/>
            <p:nvPr/>
          </p:nvSpPr>
          <p:spPr>
            <a:xfrm>
              <a:off x="3582450" y="2265878"/>
              <a:ext cx="65321" cy="57681"/>
            </a:xfrm>
            <a:custGeom>
              <a:avLst/>
              <a:gdLst/>
              <a:ahLst/>
              <a:cxnLst/>
              <a:rect l="l" t="t" r="r" b="b"/>
              <a:pathLst>
                <a:path w="3403" h="3005" extrusionOk="0">
                  <a:moveTo>
                    <a:pt x="1650" y="0"/>
                  </a:moveTo>
                  <a:cubicBezTo>
                    <a:pt x="1258" y="0"/>
                    <a:pt x="865" y="150"/>
                    <a:pt x="568" y="461"/>
                  </a:cubicBezTo>
                  <a:cubicBezTo>
                    <a:pt x="0" y="1061"/>
                    <a:pt x="0" y="1995"/>
                    <a:pt x="568" y="2596"/>
                  </a:cubicBezTo>
                  <a:cubicBezTo>
                    <a:pt x="842" y="2840"/>
                    <a:pt x="1201" y="3000"/>
                    <a:pt x="1566" y="3000"/>
                  </a:cubicBezTo>
                  <a:cubicBezTo>
                    <a:pt x="1600" y="3000"/>
                    <a:pt x="1634" y="2999"/>
                    <a:pt x="1668" y="2996"/>
                  </a:cubicBezTo>
                  <a:cubicBezTo>
                    <a:pt x="1713" y="3001"/>
                    <a:pt x="1758" y="3004"/>
                    <a:pt x="1804" y="3004"/>
                  </a:cubicBezTo>
                  <a:cubicBezTo>
                    <a:pt x="2033" y="3004"/>
                    <a:pt x="2274" y="2935"/>
                    <a:pt x="2469" y="2796"/>
                  </a:cubicBezTo>
                  <a:cubicBezTo>
                    <a:pt x="3169" y="2395"/>
                    <a:pt x="3403" y="1495"/>
                    <a:pt x="3003" y="794"/>
                  </a:cubicBezTo>
                  <a:cubicBezTo>
                    <a:pt x="2714" y="276"/>
                    <a:pt x="2183" y="0"/>
                    <a:pt x="16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646;p61"/>
            <p:cNvSpPr/>
            <p:nvPr/>
          </p:nvSpPr>
          <p:spPr>
            <a:xfrm>
              <a:off x="3532238" y="2446303"/>
              <a:ext cx="74573" cy="73862"/>
            </a:xfrm>
            <a:custGeom>
              <a:avLst/>
              <a:gdLst/>
              <a:ahLst/>
              <a:cxnLst/>
              <a:rect l="l" t="t" r="r" b="b"/>
              <a:pathLst>
                <a:path w="3885" h="3848" extrusionOk="0">
                  <a:moveTo>
                    <a:pt x="2016" y="0"/>
                  </a:moveTo>
                  <a:cubicBezTo>
                    <a:pt x="1316" y="0"/>
                    <a:pt x="682" y="467"/>
                    <a:pt x="482" y="1168"/>
                  </a:cubicBezTo>
                  <a:lnTo>
                    <a:pt x="348" y="1635"/>
                  </a:lnTo>
                  <a:cubicBezTo>
                    <a:pt x="0" y="2919"/>
                    <a:pt x="1029" y="3848"/>
                    <a:pt x="2082" y="3848"/>
                  </a:cubicBezTo>
                  <a:cubicBezTo>
                    <a:pt x="2644" y="3848"/>
                    <a:pt x="3213" y="3584"/>
                    <a:pt x="3584" y="2969"/>
                  </a:cubicBezTo>
                  <a:cubicBezTo>
                    <a:pt x="3884" y="2436"/>
                    <a:pt x="3884" y="1768"/>
                    <a:pt x="3584" y="1201"/>
                  </a:cubicBezTo>
                  <a:lnTo>
                    <a:pt x="3384" y="801"/>
                  </a:lnTo>
                  <a:cubicBezTo>
                    <a:pt x="3117" y="301"/>
                    <a:pt x="2583" y="0"/>
                    <a:pt x="20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647;p61"/>
            <p:cNvSpPr/>
            <p:nvPr/>
          </p:nvSpPr>
          <p:spPr>
            <a:xfrm>
              <a:off x="3481935" y="2310680"/>
              <a:ext cx="92232" cy="79045"/>
            </a:xfrm>
            <a:custGeom>
              <a:avLst/>
              <a:gdLst/>
              <a:ahLst/>
              <a:cxnLst/>
              <a:rect l="l" t="t" r="r" b="b"/>
              <a:pathLst>
                <a:path w="4805" h="4118" extrusionOk="0">
                  <a:moveTo>
                    <a:pt x="2770" y="1"/>
                  </a:moveTo>
                  <a:cubicBezTo>
                    <a:pt x="935" y="1"/>
                    <a:pt x="1" y="2236"/>
                    <a:pt x="1302" y="3503"/>
                  </a:cubicBezTo>
                  <a:cubicBezTo>
                    <a:pt x="1726" y="3927"/>
                    <a:pt x="2246" y="4117"/>
                    <a:pt x="2754" y="4117"/>
                  </a:cubicBezTo>
                  <a:cubicBezTo>
                    <a:pt x="3804" y="4117"/>
                    <a:pt x="4804" y="3305"/>
                    <a:pt x="4804" y="2069"/>
                  </a:cubicBezTo>
                  <a:cubicBezTo>
                    <a:pt x="4804" y="935"/>
                    <a:pt x="3904" y="34"/>
                    <a:pt x="27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648;p61"/>
            <p:cNvSpPr/>
            <p:nvPr/>
          </p:nvSpPr>
          <p:spPr>
            <a:xfrm>
              <a:off x="3841110" y="2268949"/>
              <a:ext cx="28831" cy="21786"/>
            </a:xfrm>
            <a:custGeom>
              <a:avLst/>
              <a:gdLst/>
              <a:ahLst/>
              <a:cxnLst/>
              <a:rect l="l" t="t" r="r" b="b"/>
              <a:pathLst>
                <a:path w="1502" h="1135" extrusionOk="0">
                  <a:moveTo>
                    <a:pt x="768" y="1"/>
                  </a:moveTo>
                  <a:cubicBezTo>
                    <a:pt x="1" y="1"/>
                    <a:pt x="1" y="1135"/>
                    <a:pt x="768" y="1135"/>
                  </a:cubicBezTo>
                  <a:cubicBezTo>
                    <a:pt x="1502" y="1101"/>
                    <a:pt x="1502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649;p61"/>
            <p:cNvSpPr/>
            <p:nvPr/>
          </p:nvSpPr>
          <p:spPr>
            <a:xfrm>
              <a:off x="3672720" y="2356666"/>
              <a:ext cx="64054" cy="49312"/>
            </a:xfrm>
            <a:custGeom>
              <a:avLst/>
              <a:gdLst/>
              <a:ahLst/>
              <a:cxnLst/>
              <a:rect l="l" t="t" r="r" b="b"/>
              <a:pathLst>
                <a:path w="3337" h="2569" extrusionOk="0">
                  <a:moveTo>
                    <a:pt x="1669" y="0"/>
                  </a:moveTo>
                  <a:cubicBezTo>
                    <a:pt x="1" y="0"/>
                    <a:pt x="1" y="2569"/>
                    <a:pt x="1669" y="2569"/>
                  </a:cubicBezTo>
                  <a:cubicBezTo>
                    <a:pt x="3337" y="2569"/>
                    <a:pt x="3337" y="0"/>
                    <a:pt x="16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650;p61"/>
            <p:cNvSpPr/>
            <p:nvPr/>
          </p:nvSpPr>
          <p:spPr>
            <a:xfrm>
              <a:off x="3960210" y="2409700"/>
              <a:ext cx="59562" cy="50713"/>
            </a:xfrm>
            <a:custGeom>
              <a:avLst/>
              <a:gdLst/>
              <a:ahLst/>
              <a:cxnLst/>
              <a:rect l="l" t="t" r="r" b="b"/>
              <a:pathLst>
                <a:path w="3103" h="2642" extrusionOk="0">
                  <a:moveTo>
                    <a:pt x="1719" y="0"/>
                  </a:moveTo>
                  <a:cubicBezTo>
                    <a:pt x="1344" y="0"/>
                    <a:pt x="967" y="161"/>
                    <a:pt x="701" y="506"/>
                  </a:cubicBezTo>
                  <a:cubicBezTo>
                    <a:pt x="0" y="1374"/>
                    <a:pt x="634" y="2641"/>
                    <a:pt x="1735" y="2641"/>
                  </a:cubicBezTo>
                  <a:cubicBezTo>
                    <a:pt x="2202" y="2641"/>
                    <a:pt x="2635" y="2408"/>
                    <a:pt x="2869" y="1974"/>
                  </a:cubicBezTo>
                  <a:cubicBezTo>
                    <a:pt x="3036" y="1674"/>
                    <a:pt x="3102" y="1340"/>
                    <a:pt x="3002" y="1007"/>
                  </a:cubicBezTo>
                  <a:cubicBezTo>
                    <a:pt x="2842" y="365"/>
                    <a:pt x="2283" y="0"/>
                    <a:pt x="1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651;p61"/>
            <p:cNvSpPr/>
            <p:nvPr/>
          </p:nvSpPr>
          <p:spPr>
            <a:xfrm>
              <a:off x="4006948" y="2215167"/>
              <a:ext cx="62115" cy="48045"/>
            </a:xfrm>
            <a:custGeom>
              <a:avLst/>
              <a:gdLst/>
              <a:ahLst/>
              <a:cxnLst/>
              <a:rect l="l" t="t" r="r" b="b"/>
              <a:pathLst>
                <a:path w="3236" h="2503" extrusionOk="0">
                  <a:moveTo>
                    <a:pt x="1601" y="1"/>
                  </a:moveTo>
                  <a:cubicBezTo>
                    <a:pt x="0" y="1"/>
                    <a:pt x="0" y="2502"/>
                    <a:pt x="1601" y="2502"/>
                  </a:cubicBezTo>
                  <a:cubicBezTo>
                    <a:pt x="3236" y="2502"/>
                    <a:pt x="3236" y="1"/>
                    <a:pt x="1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652;p61"/>
            <p:cNvSpPr/>
            <p:nvPr/>
          </p:nvSpPr>
          <p:spPr>
            <a:xfrm>
              <a:off x="3501143" y="2167144"/>
              <a:ext cx="44187" cy="38025"/>
            </a:xfrm>
            <a:custGeom>
              <a:avLst/>
              <a:gdLst/>
              <a:ahLst/>
              <a:cxnLst/>
              <a:rect l="l" t="t" r="r" b="b"/>
              <a:pathLst>
                <a:path w="2302" h="1981" extrusionOk="0">
                  <a:moveTo>
                    <a:pt x="1334" y="1"/>
                  </a:moveTo>
                  <a:cubicBezTo>
                    <a:pt x="434" y="1"/>
                    <a:pt x="0" y="1068"/>
                    <a:pt x="634" y="1702"/>
                  </a:cubicBezTo>
                  <a:cubicBezTo>
                    <a:pt x="826" y="1894"/>
                    <a:pt x="1066" y="1980"/>
                    <a:pt x="1304" y="1980"/>
                  </a:cubicBezTo>
                  <a:cubicBezTo>
                    <a:pt x="1808" y="1980"/>
                    <a:pt x="2302" y="1591"/>
                    <a:pt x="2302" y="1001"/>
                  </a:cubicBezTo>
                  <a:cubicBezTo>
                    <a:pt x="2302" y="434"/>
                    <a:pt x="1868" y="1"/>
                    <a:pt x="1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653;p61"/>
            <p:cNvSpPr/>
            <p:nvPr/>
          </p:nvSpPr>
          <p:spPr>
            <a:xfrm>
              <a:off x="4415438" y="2420276"/>
              <a:ext cx="51884" cy="51577"/>
            </a:xfrm>
            <a:custGeom>
              <a:avLst/>
              <a:gdLst/>
              <a:ahLst/>
              <a:cxnLst/>
              <a:rect l="l" t="t" r="r" b="b"/>
              <a:pathLst>
                <a:path w="2703" h="2687" extrusionOk="0">
                  <a:moveTo>
                    <a:pt x="1319" y="1"/>
                  </a:moveTo>
                  <a:cubicBezTo>
                    <a:pt x="644" y="1"/>
                    <a:pt x="0" y="532"/>
                    <a:pt x="0" y="1323"/>
                  </a:cubicBezTo>
                  <a:lnTo>
                    <a:pt x="0" y="1356"/>
                  </a:lnTo>
                  <a:cubicBezTo>
                    <a:pt x="0" y="1690"/>
                    <a:pt x="134" y="2024"/>
                    <a:pt x="367" y="2290"/>
                  </a:cubicBezTo>
                  <a:cubicBezTo>
                    <a:pt x="638" y="2561"/>
                    <a:pt x="977" y="2687"/>
                    <a:pt x="1311" y="2687"/>
                  </a:cubicBezTo>
                  <a:cubicBezTo>
                    <a:pt x="1881" y="2687"/>
                    <a:pt x="2434" y="2321"/>
                    <a:pt x="2602" y="1690"/>
                  </a:cubicBezTo>
                  <a:cubicBezTo>
                    <a:pt x="2702" y="1223"/>
                    <a:pt x="2569" y="756"/>
                    <a:pt x="2235" y="422"/>
                  </a:cubicBezTo>
                  <a:lnTo>
                    <a:pt x="2235" y="389"/>
                  </a:lnTo>
                  <a:cubicBezTo>
                    <a:pt x="1967" y="121"/>
                    <a:pt x="1639" y="1"/>
                    <a:pt x="13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654;p61"/>
            <p:cNvSpPr/>
            <p:nvPr/>
          </p:nvSpPr>
          <p:spPr>
            <a:xfrm>
              <a:off x="4374774" y="2140100"/>
              <a:ext cx="67893" cy="52518"/>
            </a:xfrm>
            <a:custGeom>
              <a:avLst/>
              <a:gdLst/>
              <a:ahLst/>
              <a:cxnLst/>
              <a:rect l="l" t="t" r="r" b="b"/>
              <a:pathLst>
                <a:path w="3537" h="2736" extrusionOk="0">
                  <a:moveTo>
                    <a:pt x="1768" y="0"/>
                  </a:moveTo>
                  <a:cubicBezTo>
                    <a:pt x="0" y="0"/>
                    <a:pt x="0" y="2736"/>
                    <a:pt x="1768" y="2736"/>
                  </a:cubicBezTo>
                  <a:cubicBezTo>
                    <a:pt x="3536" y="2736"/>
                    <a:pt x="3536" y="0"/>
                    <a:pt x="1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655;p61"/>
            <p:cNvSpPr/>
            <p:nvPr/>
          </p:nvSpPr>
          <p:spPr>
            <a:xfrm>
              <a:off x="4428241" y="2306723"/>
              <a:ext cx="49965" cy="42786"/>
            </a:xfrm>
            <a:custGeom>
              <a:avLst/>
              <a:gdLst/>
              <a:ahLst/>
              <a:cxnLst/>
              <a:rect l="l" t="t" r="r" b="b"/>
              <a:pathLst>
                <a:path w="2603" h="2229" extrusionOk="0">
                  <a:moveTo>
                    <a:pt x="1501" y="1"/>
                  </a:moveTo>
                  <a:cubicBezTo>
                    <a:pt x="501" y="1"/>
                    <a:pt x="0" y="1201"/>
                    <a:pt x="701" y="1902"/>
                  </a:cubicBezTo>
                  <a:cubicBezTo>
                    <a:pt x="926" y="2127"/>
                    <a:pt x="1204" y="2228"/>
                    <a:pt x="1476" y="2228"/>
                  </a:cubicBezTo>
                  <a:cubicBezTo>
                    <a:pt x="2050" y="2228"/>
                    <a:pt x="2602" y="1780"/>
                    <a:pt x="2602" y="1101"/>
                  </a:cubicBezTo>
                  <a:cubicBezTo>
                    <a:pt x="2602" y="501"/>
                    <a:pt x="2102" y="1"/>
                    <a:pt x="1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2640;p61"/>
          <p:cNvGrpSpPr/>
          <p:nvPr/>
        </p:nvGrpSpPr>
        <p:grpSpPr>
          <a:xfrm>
            <a:off x="2940917" y="3593347"/>
            <a:ext cx="1984015" cy="756877"/>
            <a:chOff x="3481935" y="2140100"/>
            <a:chExt cx="996271" cy="380065"/>
          </a:xfrm>
        </p:grpSpPr>
        <p:sp>
          <p:nvSpPr>
            <p:cNvPr id="112" name="Google Shape;2641;p61"/>
            <p:cNvSpPr/>
            <p:nvPr/>
          </p:nvSpPr>
          <p:spPr>
            <a:xfrm>
              <a:off x="4150367" y="2326992"/>
              <a:ext cx="30750" cy="29100"/>
            </a:xfrm>
            <a:custGeom>
              <a:avLst/>
              <a:gdLst/>
              <a:ahLst/>
              <a:cxnLst/>
              <a:rect l="l" t="t" r="r" b="b"/>
              <a:pathLst>
                <a:path w="1602" h="1516" extrusionOk="0">
                  <a:moveTo>
                    <a:pt x="824" y="0"/>
                  </a:moveTo>
                  <a:cubicBezTo>
                    <a:pt x="588" y="0"/>
                    <a:pt x="352" y="106"/>
                    <a:pt x="200" y="346"/>
                  </a:cubicBezTo>
                  <a:cubicBezTo>
                    <a:pt x="0" y="579"/>
                    <a:pt x="0" y="946"/>
                    <a:pt x="200" y="1146"/>
                  </a:cubicBezTo>
                  <a:cubicBezTo>
                    <a:pt x="354" y="1401"/>
                    <a:pt x="595" y="1515"/>
                    <a:pt x="834" y="1515"/>
                  </a:cubicBezTo>
                  <a:cubicBezTo>
                    <a:pt x="1220" y="1515"/>
                    <a:pt x="1601" y="1219"/>
                    <a:pt x="1601" y="746"/>
                  </a:cubicBezTo>
                  <a:cubicBezTo>
                    <a:pt x="1601" y="289"/>
                    <a:pt x="1214" y="0"/>
                    <a:pt x="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642;p61"/>
            <p:cNvSpPr/>
            <p:nvPr/>
          </p:nvSpPr>
          <p:spPr>
            <a:xfrm>
              <a:off x="4232959" y="2400199"/>
              <a:ext cx="89007" cy="69179"/>
            </a:xfrm>
            <a:custGeom>
              <a:avLst/>
              <a:gdLst/>
              <a:ahLst/>
              <a:cxnLst/>
              <a:rect l="l" t="t" r="r" b="b"/>
              <a:pathLst>
                <a:path w="4637" h="3604" extrusionOk="0">
                  <a:moveTo>
                    <a:pt x="2335" y="1"/>
                  </a:moveTo>
                  <a:cubicBezTo>
                    <a:pt x="0" y="1"/>
                    <a:pt x="0" y="3603"/>
                    <a:pt x="2335" y="3603"/>
                  </a:cubicBezTo>
                  <a:cubicBezTo>
                    <a:pt x="4637" y="3603"/>
                    <a:pt x="4637" y="1"/>
                    <a:pt x="2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643;p61"/>
            <p:cNvSpPr/>
            <p:nvPr/>
          </p:nvSpPr>
          <p:spPr>
            <a:xfrm>
              <a:off x="4312999" y="2258700"/>
              <a:ext cx="38428" cy="33035"/>
            </a:xfrm>
            <a:custGeom>
              <a:avLst/>
              <a:gdLst/>
              <a:ahLst/>
              <a:cxnLst/>
              <a:rect l="l" t="t" r="r" b="b"/>
              <a:pathLst>
                <a:path w="2002" h="1721" extrusionOk="0">
                  <a:moveTo>
                    <a:pt x="1134" y="1"/>
                  </a:moveTo>
                  <a:cubicBezTo>
                    <a:pt x="367" y="1"/>
                    <a:pt x="0" y="935"/>
                    <a:pt x="534" y="1469"/>
                  </a:cubicBezTo>
                  <a:cubicBezTo>
                    <a:pt x="708" y="1642"/>
                    <a:pt x="924" y="1721"/>
                    <a:pt x="1137" y="1721"/>
                  </a:cubicBezTo>
                  <a:cubicBezTo>
                    <a:pt x="1577" y="1721"/>
                    <a:pt x="2001" y="1385"/>
                    <a:pt x="2001" y="868"/>
                  </a:cubicBezTo>
                  <a:cubicBezTo>
                    <a:pt x="2001" y="401"/>
                    <a:pt x="1635" y="1"/>
                    <a:pt x="1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644;p61"/>
            <p:cNvSpPr/>
            <p:nvPr/>
          </p:nvSpPr>
          <p:spPr>
            <a:xfrm>
              <a:off x="3786061" y="2436053"/>
              <a:ext cx="59562" cy="50713"/>
            </a:xfrm>
            <a:custGeom>
              <a:avLst/>
              <a:gdLst/>
              <a:ahLst/>
              <a:cxnLst/>
              <a:rect l="l" t="t" r="r" b="b"/>
              <a:pathLst>
                <a:path w="3103" h="2642" extrusionOk="0">
                  <a:moveTo>
                    <a:pt x="1768" y="1"/>
                  </a:moveTo>
                  <a:cubicBezTo>
                    <a:pt x="600" y="1"/>
                    <a:pt x="0" y="1435"/>
                    <a:pt x="834" y="2269"/>
                  </a:cubicBezTo>
                  <a:cubicBezTo>
                    <a:pt x="1101" y="2525"/>
                    <a:pt x="1430" y="2641"/>
                    <a:pt x="1753" y="2641"/>
                  </a:cubicBezTo>
                  <a:cubicBezTo>
                    <a:pt x="2439" y="2641"/>
                    <a:pt x="3102" y="2118"/>
                    <a:pt x="3102" y="1302"/>
                  </a:cubicBezTo>
                  <a:cubicBezTo>
                    <a:pt x="3102" y="601"/>
                    <a:pt x="2502" y="1"/>
                    <a:pt x="1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645;p61"/>
            <p:cNvSpPr/>
            <p:nvPr/>
          </p:nvSpPr>
          <p:spPr>
            <a:xfrm>
              <a:off x="3582450" y="2265878"/>
              <a:ext cx="65321" cy="57681"/>
            </a:xfrm>
            <a:custGeom>
              <a:avLst/>
              <a:gdLst/>
              <a:ahLst/>
              <a:cxnLst/>
              <a:rect l="l" t="t" r="r" b="b"/>
              <a:pathLst>
                <a:path w="3403" h="3005" extrusionOk="0">
                  <a:moveTo>
                    <a:pt x="1650" y="0"/>
                  </a:moveTo>
                  <a:cubicBezTo>
                    <a:pt x="1258" y="0"/>
                    <a:pt x="865" y="150"/>
                    <a:pt x="568" y="461"/>
                  </a:cubicBezTo>
                  <a:cubicBezTo>
                    <a:pt x="0" y="1061"/>
                    <a:pt x="0" y="1995"/>
                    <a:pt x="568" y="2596"/>
                  </a:cubicBezTo>
                  <a:cubicBezTo>
                    <a:pt x="842" y="2840"/>
                    <a:pt x="1201" y="3000"/>
                    <a:pt x="1566" y="3000"/>
                  </a:cubicBezTo>
                  <a:cubicBezTo>
                    <a:pt x="1600" y="3000"/>
                    <a:pt x="1634" y="2999"/>
                    <a:pt x="1668" y="2996"/>
                  </a:cubicBezTo>
                  <a:cubicBezTo>
                    <a:pt x="1713" y="3001"/>
                    <a:pt x="1758" y="3004"/>
                    <a:pt x="1804" y="3004"/>
                  </a:cubicBezTo>
                  <a:cubicBezTo>
                    <a:pt x="2033" y="3004"/>
                    <a:pt x="2274" y="2935"/>
                    <a:pt x="2469" y="2796"/>
                  </a:cubicBezTo>
                  <a:cubicBezTo>
                    <a:pt x="3169" y="2395"/>
                    <a:pt x="3403" y="1495"/>
                    <a:pt x="3003" y="794"/>
                  </a:cubicBezTo>
                  <a:cubicBezTo>
                    <a:pt x="2714" y="276"/>
                    <a:pt x="2183" y="0"/>
                    <a:pt x="16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646;p61"/>
            <p:cNvSpPr/>
            <p:nvPr/>
          </p:nvSpPr>
          <p:spPr>
            <a:xfrm>
              <a:off x="3532238" y="2446303"/>
              <a:ext cx="74573" cy="73862"/>
            </a:xfrm>
            <a:custGeom>
              <a:avLst/>
              <a:gdLst/>
              <a:ahLst/>
              <a:cxnLst/>
              <a:rect l="l" t="t" r="r" b="b"/>
              <a:pathLst>
                <a:path w="3885" h="3848" extrusionOk="0">
                  <a:moveTo>
                    <a:pt x="2016" y="0"/>
                  </a:moveTo>
                  <a:cubicBezTo>
                    <a:pt x="1316" y="0"/>
                    <a:pt x="682" y="467"/>
                    <a:pt x="482" y="1168"/>
                  </a:cubicBezTo>
                  <a:lnTo>
                    <a:pt x="348" y="1635"/>
                  </a:lnTo>
                  <a:cubicBezTo>
                    <a:pt x="0" y="2919"/>
                    <a:pt x="1029" y="3848"/>
                    <a:pt x="2082" y="3848"/>
                  </a:cubicBezTo>
                  <a:cubicBezTo>
                    <a:pt x="2644" y="3848"/>
                    <a:pt x="3213" y="3584"/>
                    <a:pt x="3584" y="2969"/>
                  </a:cubicBezTo>
                  <a:cubicBezTo>
                    <a:pt x="3884" y="2436"/>
                    <a:pt x="3884" y="1768"/>
                    <a:pt x="3584" y="1201"/>
                  </a:cubicBezTo>
                  <a:lnTo>
                    <a:pt x="3384" y="801"/>
                  </a:lnTo>
                  <a:cubicBezTo>
                    <a:pt x="3117" y="301"/>
                    <a:pt x="2583" y="0"/>
                    <a:pt x="20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647;p61"/>
            <p:cNvSpPr/>
            <p:nvPr/>
          </p:nvSpPr>
          <p:spPr>
            <a:xfrm>
              <a:off x="3481935" y="2310680"/>
              <a:ext cx="92232" cy="79045"/>
            </a:xfrm>
            <a:custGeom>
              <a:avLst/>
              <a:gdLst/>
              <a:ahLst/>
              <a:cxnLst/>
              <a:rect l="l" t="t" r="r" b="b"/>
              <a:pathLst>
                <a:path w="4805" h="4118" extrusionOk="0">
                  <a:moveTo>
                    <a:pt x="2770" y="1"/>
                  </a:moveTo>
                  <a:cubicBezTo>
                    <a:pt x="935" y="1"/>
                    <a:pt x="1" y="2236"/>
                    <a:pt x="1302" y="3503"/>
                  </a:cubicBezTo>
                  <a:cubicBezTo>
                    <a:pt x="1726" y="3927"/>
                    <a:pt x="2246" y="4117"/>
                    <a:pt x="2754" y="4117"/>
                  </a:cubicBezTo>
                  <a:cubicBezTo>
                    <a:pt x="3804" y="4117"/>
                    <a:pt x="4804" y="3305"/>
                    <a:pt x="4804" y="2069"/>
                  </a:cubicBezTo>
                  <a:cubicBezTo>
                    <a:pt x="4804" y="935"/>
                    <a:pt x="3904" y="34"/>
                    <a:pt x="27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648;p61"/>
            <p:cNvSpPr/>
            <p:nvPr/>
          </p:nvSpPr>
          <p:spPr>
            <a:xfrm>
              <a:off x="3841110" y="2268949"/>
              <a:ext cx="28831" cy="21786"/>
            </a:xfrm>
            <a:custGeom>
              <a:avLst/>
              <a:gdLst/>
              <a:ahLst/>
              <a:cxnLst/>
              <a:rect l="l" t="t" r="r" b="b"/>
              <a:pathLst>
                <a:path w="1502" h="1135" extrusionOk="0">
                  <a:moveTo>
                    <a:pt x="768" y="1"/>
                  </a:moveTo>
                  <a:cubicBezTo>
                    <a:pt x="1" y="1"/>
                    <a:pt x="1" y="1135"/>
                    <a:pt x="768" y="1135"/>
                  </a:cubicBezTo>
                  <a:cubicBezTo>
                    <a:pt x="1502" y="1101"/>
                    <a:pt x="1502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649;p61"/>
            <p:cNvSpPr/>
            <p:nvPr/>
          </p:nvSpPr>
          <p:spPr>
            <a:xfrm>
              <a:off x="3672720" y="2356666"/>
              <a:ext cx="64054" cy="49312"/>
            </a:xfrm>
            <a:custGeom>
              <a:avLst/>
              <a:gdLst/>
              <a:ahLst/>
              <a:cxnLst/>
              <a:rect l="l" t="t" r="r" b="b"/>
              <a:pathLst>
                <a:path w="3337" h="2569" extrusionOk="0">
                  <a:moveTo>
                    <a:pt x="1669" y="0"/>
                  </a:moveTo>
                  <a:cubicBezTo>
                    <a:pt x="1" y="0"/>
                    <a:pt x="1" y="2569"/>
                    <a:pt x="1669" y="2569"/>
                  </a:cubicBezTo>
                  <a:cubicBezTo>
                    <a:pt x="3337" y="2569"/>
                    <a:pt x="3337" y="0"/>
                    <a:pt x="16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650;p61"/>
            <p:cNvSpPr/>
            <p:nvPr/>
          </p:nvSpPr>
          <p:spPr>
            <a:xfrm>
              <a:off x="3960210" y="2409700"/>
              <a:ext cx="59562" cy="50713"/>
            </a:xfrm>
            <a:custGeom>
              <a:avLst/>
              <a:gdLst/>
              <a:ahLst/>
              <a:cxnLst/>
              <a:rect l="l" t="t" r="r" b="b"/>
              <a:pathLst>
                <a:path w="3103" h="2642" extrusionOk="0">
                  <a:moveTo>
                    <a:pt x="1719" y="0"/>
                  </a:moveTo>
                  <a:cubicBezTo>
                    <a:pt x="1344" y="0"/>
                    <a:pt x="967" y="161"/>
                    <a:pt x="701" y="506"/>
                  </a:cubicBezTo>
                  <a:cubicBezTo>
                    <a:pt x="0" y="1374"/>
                    <a:pt x="634" y="2641"/>
                    <a:pt x="1735" y="2641"/>
                  </a:cubicBezTo>
                  <a:cubicBezTo>
                    <a:pt x="2202" y="2641"/>
                    <a:pt x="2635" y="2408"/>
                    <a:pt x="2869" y="1974"/>
                  </a:cubicBezTo>
                  <a:cubicBezTo>
                    <a:pt x="3036" y="1674"/>
                    <a:pt x="3102" y="1340"/>
                    <a:pt x="3002" y="1007"/>
                  </a:cubicBezTo>
                  <a:cubicBezTo>
                    <a:pt x="2842" y="365"/>
                    <a:pt x="2283" y="0"/>
                    <a:pt x="1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651;p61"/>
            <p:cNvSpPr/>
            <p:nvPr/>
          </p:nvSpPr>
          <p:spPr>
            <a:xfrm>
              <a:off x="4006948" y="2215167"/>
              <a:ext cx="62115" cy="48045"/>
            </a:xfrm>
            <a:custGeom>
              <a:avLst/>
              <a:gdLst/>
              <a:ahLst/>
              <a:cxnLst/>
              <a:rect l="l" t="t" r="r" b="b"/>
              <a:pathLst>
                <a:path w="3236" h="2503" extrusionOk="0">
                  <a:moveTo>
                    <a:pt x="1601" y="1"/>
                  </a:moveTo>
                  <a:cubicBezTo>
                    <a:pt x="0" y="1"/>
                    <a:pt x="0" y="2502"/>
                    <a:pt x="1601" y="2502"/>
                  </a:cubicBezTo>
                  <a:cubicBezTo>
                    <a:pt x="3236" y="2502"/>
                    <a:pt x="3236" y="1"/>
                    <a:pt x="1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652;p61"/>
            <p:cNvSpPr/>
            <p:nvPr/>
          </p:nvSpPr>
          <p:spPr>
            <a:xfrm>
              <a:off x="3501143" y="2167144"/>
              <a:ext cx="44187" cy="38025"/>
            </a:xfrm>
            <a:custGeom>
              <a:avLst/>
              <a:gdLst/>
              <a:ahLst/>
              <a:cxnLst/>
              <a:rect l="l" t="t" r="r" b="b"/>
              <a:pathLst>
                <a:path w="2302" h="1981" extrusionOk="0">
                  <a:moveTo>
                    <a:pt x="1334" y="1"/>
                  </a:moveTo>
                  <a:cubicBezTo>
                    <a:pt x="434" y="1"/>
                    <a:pt x="0" y="1068"/>
                    <a:pt x="634" y="1702"/>
                  </a:cubicBezTo>
                  <a:cubicBezTo>
                    <a:pt x="826" y="1894"/>
                    <a:pt x="1066" y="1980"/>
                    <a:pt x="1304" y="1980"/>
                  </a:cubicBezTo>
                  <a:cubicBezTo>
                    <a:pt x="1808" y="1980"/>
                    <a:pt x="2302" y="1591"/>
                    <a:pt x="2302" y="1001"/>
                  </a:cubicBezTo>
                  <a:cubicBezTo>
                    <a:pt x="2302" y="434"/>
                    <a:pt x="1868" y="1"/>
                    <a:pt x="1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653;p61"/>
            <p:cNvSpPr/>
            <p:nvPr/>
          </p:nvSpPr>
          <p:spPr>
            <a:xfrm>
              <a:off x="4415438" y="2420276"/>
              <a:ext cx="51884" cy="51577"/>
            </a:xfrm>
            <a:custGeom>
              <a:avLst/>
              <a:gdLst/>
              <a:ahLst/>
              <a:cxnLst/>
              <a:rect l="l" t="t" r="r" b="b"/>
              <a:pathLst>
                <a:path w="2703" h="2687" extrusionOk="0">
                  <a:moveTo>
                    <a:pt x="1319" y="1"/>
                  </a:moveTo>
                  <a:cubicBezTo>
                    <a:pt x="644" y="1"/>
                    <a:pt x="0" y="532"/>
                    <a:pt x="0" y="1323"/>
                  </a:cubicBezTo>
                  <a:lnTo>
                    <a:pt x="0" y="1356"/>
                  </a:lnTo>
                  <a:cubicBezTo>
                    <a:pt x="0" y="1690"/>
                    <a:pt x="134" y="2024"/>
                    <a:pt x="367" y="2290"/>
                  </a:cubicBezTo>
                  <a:cubicBezTo>
                    <a:pt x="638" y="2561"/>
                    <a:pt x="977" y="2687"/>
                    <a:pt x="1311" y="2687"/>
                  </a:cubicBezTo>
                  <a:cubicBezTo>
                    <a:pt x="1881" y="2687"/>
                    <a:pt x="2434" y="2321"/>
                    <a:pt x="2602" y="1690"/>
                  </a:cubicBezTo>
                  <a:cubicBezTo>
                    <a:pt x="2702" y="1223"/>
                    <a:pt x="2569" y="756"/>
                    <a:pt x="2235" y="422"/>
                  </a:cubicBezTo>
                  <a:lnTo>
                    <a:pt x="2235" y="389"/>
                  </a:lnTo>
                  <a:cubicBezTo>
                    <a:pt x="1967" y="121"/>
                    <a:pt x="1639" y="1"/>
                    <a:pt x="13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654;p61"/>
            <p:cNvSpPr/>
            <p:nvPr/>
          </p:nvSpPr>
          <p:spPr>
            <a:xfrm>
              <a:off x="4374774" y="2140100"/>
              <a:ext cx="67893" cy="52518"/>
            </a:xfrm>
            <a:custGeom>
              <a:avLst/>
              <a:gdLst/>
              <a:ahLst/>
              <a:cxnLst/>
              <a:rect l="l" t="t" r="r" b="b"/>
              <a:pathLst>
                <a:path w="3537" h="2736" extrusionOk="0">
                  <a:moveTo>
                    <a:pt x="1768" y="0"/>
                  </a:moveTo>
                  <a:cubicBezTo>
                    <a:pt x="0" y="0"/>
                    <a:pt x="0" y="2736"/>
                    <a:pt x="1768" y="2736"/>
                  </a:cubicBezTo>
                  <a:cubicBezTo>
                    <a:pt x="3536" y="2736"/>
                    <a:pt x="3536" y="0"/>
                    <a:pt x="1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655;p61"/>
            <p:cNvSpPr/>
            <p:nvPr/>
          </p:nvSpPr>
          <p:spPr>
            <a:xfrm>
              <a:off x="4428241" y="2306723"/>
              <a:ext cx="49965" cy="42786"/>
            </a:xfrm>
            <a:custGeom>
              <a:avLst/>
              <a:gdLst/>
              <a:ahLst/>
              <a:cxnLst/>
              <a:rect l="l" t="t" r="r" b="b"/>
              <a:pathLst>
                <a:path w="2603" h="2229" extrusionOk="0">
                  <a:moveTo>
                    <a:pt x="1501" y="1"/>
                  </a:moveTo>
                  <a:cubicBezTo>
                    <a:pt x="501" y="1"/>
                    <a:pt x="0" y="1201"/>
                    <a:pt x="701" y="1902"/>
                  </a:cubicBezTo>
                  <a:cubicBezTo>
                    <a:pt x="926" y="2127"/>
                    <a:pt x="1204" y="2228"/>
                    <a:pt x="1476" y="2228"/>
                  </a:cubicBezTo>
                  <a:cubicBezTo>
                    <a:pt x="2050" y="2228"/>
                    <a:pt x="2602" y="1780"/>
                    <a:pt x="2602" y="1101"/>
                  </a:cubicBezTo>
                  <a:cubicBezTo>
                    <a:pt x="2602" y="501"/>
                    <a:pt x="2102" y="1"/>
                    <a:pt x="1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oogle Shape;2640;p61"/>
          <p:cNvGrpSpPr/>
          <p:nvPr/>
        </p:nvGrpSpPr>
        <p:grpSpPr>
          <a:xfrm>
            <a:off x="5059480" y="3553830"/>
            <a:ext cx="1984015" cy="756877"/>
            <a:chOff x="3481935" y="2140100"/>
            <a:chExt cx="996271" cy="380065"/>
          </a:xfrm>
        </p:grpSpPr>
        <p:sp>
          <p:nvSpPr>
            <p:cNvPr id="128" name="Google Shape;2641;p61"/>
            <p:cNvSpPr/>
            <p:nvPr/>
          </p:nvSpPr>
          <p:spPr>
            <a:xfrm>
              <a:off x="4150367" y="2326992"/>
              <a:ext cx="30750" cy="29100"/>
            </a:xfrm>
            <a:custGeom>
              <a:avLst/>
              <a:gdLst/>
              <a:ahLst/>
              <a:cxnLst/>
              <a:rect l="l" t="t" r="r" b="b"/>
              <a:pathLst>
                <a:path w="1602" h="1516" extrusionOk="0">
                  <a:moveTo>
                    <a:pt x="824" y="0"/>
                  </a:moveTo>
                  <a:cubicBezTo>
                    <a:pt x="588" y="0"/>
                    <a:pt x="352" y="106"/>
                    <a:pt x="200" y="346"/>
                  </a:cubicBezTo>
                  <a:cubicBezTo>
                    <a:pt x="0" y="579"/>
                    <a:pt x="0" y="946"/>
                    <a:pt x="200" y="1146"/>
                  </a:cubicBezTo>
                  <a:cubicBezTo>
                    <a:pt x="354" y="1401"/>
                    <a:pt x="595" y="1515"/>
                    <a:pt x="834" y="1515"/>
                  </a:cubicBezTo>
                  <a:cubicBezTo>
                    <a:pt x="1220" y="1515"/>
                    <a:pt x="1601" y="1219"/>
                    <a:pt x="1601" y="746"/>
                  </a:cubicBezTo>
                  <a:cubicBezTo>
                    <a:pt x="1601" y="289"/>
                    <a:pt x="1214" y="0"/>
                    <a:pt x="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642;p61"/>
            <p:cNvSpPr/>
            <p:nvPr/>
          </p:nvSpPr>
          <p:spPr>
            <a:xfrm>
              <a:off x="4232959" y="2400199"/>
              <a:ext cx="89007" cy="69179"/>
            </a:xfrm>
            <a:custGeom>
              <a:avLst/>
              <a:gdLst/>
              <a:ahLst/>
              <a:cxnLst/>
              <a:rect l="l" t="t" r="r" b="b"/>
              <a:pathLst>
                <a:path w="4637" h="3604" extrusionOk="0">
                  <a:moveTo>
                    <a:pt x="2335" y="1"/>
                  </a:moveTo>
                  <a:cubicBezTo>
                    <a:pt x="0" y="1"/>
                    <a:pt x="0" y="3603"/>
                    <a:pt x="2335" y="3603"/>
                  </a:cubicBezTo>
                  <a:cubicBezTo>
                    <a:pt x="4637" y="3603"/>
                    <a:pt x="4637" y="1"/>
                    <a:pt x="2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643;p61"/>
            <p:cNvSpPr/>
            <p:nvPr/>
          </p:nvSpPr>
          <p:spPr>
            <a:xfrm>
              <a:off x="4312999" y="2258700"/>
              <a:ext cx="38428" cy="33035"/>
            </a:xfrm>
            <a:custGeom>
              <a:avLst/>
              <a:gdLst/>
              <a:ahLst/>
              <a:cxnLst/>
              <a:rect l="l" t="t" r="r" b="b"/>
              <a:pathLst>
                <a:path w="2002" h="1721" extrusionOk="0">
                  <a:moveTo>
                    <a:pt x="1134" y="1"/>
                  </a:moveTo>
                  <a:cubicBezTo>
                    <a:pt x="367" y="1"/>
                    <a:pt x="0" y="935"/>
                    <a:pt x="534" y="1469"/>
                  </a:cubicBezTo>
                  <a:cubicBezTo>
                    <a:pt x="708" y="1642"/>
                    <a:pt x="924" y="1721"/>
                    <a:pt x="1137" y="1721"/>
                  </a:cubicBezTo>
                  <a:cubicBezTo>
                    <a:pt x="1577" y="1721"/>
                    <a:pt x="2001" y="1385"/>
                    <a:pt x="2001" y="868"/>
                  </a:cubicBezTo>
                  <a:cubicBezTo>
                    <a:pt x="2001" y="401"/>
                    <a:pt x="1635" y="1"/>
                    <a:pt x="1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644;p61"/>
            <p:cNvSpPr/>
            <p:nvPr/>
          </p:nvSpPr>
          <p:spPr>
            <a:xfrm>
              <a:off x="3786061" y="2436053"/>
              <a:ext cx="59562" cy="50713"/>
            </a:xfrm>
            <a:custGeom>
              <a:avLst/>
              <a:gdLst/>
              <a:ahLst/>
              <a:cxnLst/>
              <a:rect l="l" t="t" r="r" b="b"/>
              <a:pathLst>
                <a:path w="3103" h="2642" extrusionOk="0">
                  <a:moveTo>
                    <a:pt x="1768" y="1"/>
                  </a:moveTo>
                  <a:cubicBezTo>
                    <a:pt x="600" y="1"/>
                    <a:pt x="0" y="1435"/>
                    <a:pt x="834" y="2269"/>
                  </a:cubicBezTo>
                  <a:cubicBezTo>
                    <a:pt x="1101" y="2525"/>
                    <a:pt x="1430" y="2641"/>
                    <a:pt x="1753" y="2641"/>
                  </a:cubicBezTo>
                  <a:cubicBezTo>
                    <a:pt x="2439" y="2641"/>
                    <a:pt x="3102" y="2118"/>
                    <a:pt x="3102" y="1302"/>
                  </a:cubicBezTo>
                  <a:cubicBezTo>
                    <a:pt x="3102" y="601"/>
                    <a:pt x="2502" y="1"/>
                    <a:pt x="1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645;p61"/>
            <p:cNvSpPr/>
            <p:nvPr/>
          </p:nvSpPr>
          <p:spPr>
            <a:xfrm>
              <a:off x="3582450" y="2265878"/>
              <a:ext cx="65321" cy="57681"/>
            </a:xfrm>
            <a:custGeom>
              <a:avLst/>
              <a:gdLst/>
              <a:ahLst/>
              <a:cxnLst/>
              <a:rect l="l" t="t" r="r" b="b"/>
              <a:pathLst>
                <a:path w="3403" h="3005" extrusionOk="0">
                  <a:moveTo>
                    <a:pt x="1650" y="0"/>
                  </a:moveTo>
                  <a:cubicBezTo>
                    <a:pt x="1258" y="0"/>
                    <a:pt x="865" y="150"/>
                    <a:pt x="568" y="461"/>
                  </a:cubicBezTo>
                  <a:cubicBezTo>
                    <a:pt x="0" y="1061"/>
                    <a:pt x="0" y="1995"/>
                    <a:pt x="568" y="2596"/>
                  </a:cubicBezTo>
                  <a:cubicBezTo>
                    <a:pt x="842" y="2840"/>
                    <a:pt x="1201" y="3000"/>
                    <a:pt x="1566" y="3000"/>
                  </a:cubicBezTo>
                  <a:cubicBezTo>
                    <a:pt x="1600" y="3000"/>
                    <a:pt x="1634" y="2999"/>
                    <a:pt x="1668" y="2996"/>
                  </a:cubicBezTo>
                  <a:cubicBezTo>
                    <a:pt x="1713" y="3001"/>
                    <a:pt x="1758" y="3004"/>
                    <a:pt x="1804" y="3004"/>
                  </a:cubicBezTo>
                  <a:cubicBezTo>
                    <a:pt x="2033" y="3004"/>
                    <a:pt x="2274" y="2935"/>
                    <a:pt x="2469" y="2796"/>
                  </a:cubicBezTo>
                  <a:cubicBezTo>
                    <a:pt x="3169" y="2395"/>
                    <a:pt x="3403" y="1495"/>
                    <a:pt x="3003" y="794"/>
                  </a:cubicBezTo>
                  <a:cubicBezTo>
                    <a:pt x="2714" y="276"/>
                    <a:pt x="2183" y="0"/>
                    <a:pt x="16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646;p61"/>
            <p:cNvSpPr/>
            <p:nvPr/>
          </p:nvSpPr>
          <p:spPr>
            <a:xfrm>
              <a:off x="3532238" y="2446303"/>
              <a:ext cx="74573" cy="73862"/>
            </a:xfrm>
            <a:custGeom>
              <a:avLst/>
              <a:gdLst/>
              <a:ahLst/>
              <a:cxnLst/>
              <a:rect l="l" t="t" r="r" b="b"/>
              <a:pathLst>
                <a:path w="3885" h="3848" extrusionOk="0">
                  <a:moveTo>
                    <a:pt x="2016" y="0"/>
                  </a:moveTo>
                  <a:cubicBezTo>
                    <a:pt x="1316" y="0"/>
                    <a:pt x="682" y="467"/>
                    <a:pt x="482" y="1168"/>
                  </a:cubicBezTo>
                  <a:lnTo>
                    <a:pt x="348" y="1635"/>
                  </a:lnTo>
                  <a:cubicBezTo>
                    <a:pt x="0" y="2919"/>
                    <a:pt x="1029" y="3848"/>
                    <a:pt x="2082" y="3848"/>
                  </a:cubicBezTo>
                  <a:cubicBezTo>
                    <a:pt x="2644" y="3848"/>
                    <a:pt x="3213" y="3584"/>
                    <a:pt x="3584" y="2969"/>
                  </a:cubicBezTo>
                  <a:cubicBezTo>
                    <a:pt x="3884" y="2436"/>
                    <a:pt x="3884" y="1768"/>
                    <a:pt x="3584" y="1201"/>
                  </a:cubicBezTo>
                  <a:lnTo>
                    <a:pt x="3384" y="801"/>
                  </a:lnTo>
                  <a:cubicBezTo>
                    <a:pt x="3117" y="301"/>
                    <a:pt x="2583" y="0"/>
                    <a:pt x="20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647;p61"/>
            <p:cNvSpPr/>
            <p:nvPr/>
          </p:nvSpPr>
          <p:spPr>
            <a:xfrm>
              <a:off x="3481935" y="2310680"/>
              <a:ext cx="92232" cy="79045"/>
            </a:xfrm>
            <a:custGeom>
              <a:avLst/>
              <a:gdLst/>
              <a:ahLst/>
              <a:cxnLst/>
              <a:rect l="l" t="t" r="r" b="b"/>
              <a:pathLst>
                <a:path w="4805" h="4118" extrusionOk="0">
                  <a:moveTo>
                    <a:pt x="2770" y="1"/>
                  </a:moveTo>
                  <a:cubicBezTo>
                    <a:pt x="935" y="1"/>
                    <a:pt x="1" y="2236"/>
                    <a:pt x="1302" y="3503"/>
                  </a:cubicBezTo>
                  <a:cubicBezTo>
                    <a:pt x="1726" y="3927"/>
                    <a:pt x="2246" y="4117"/>
                    <a:pt x="2754" y="4117"/>
                  </a:cubicBezTo>
                  <a:cubicBezTo>
                    <a:pt x="3804" y="4117"/>
                    <a:pt x="4804" y="3305"/>
                    <a:pt x="4804" y="2069"/>
                  </a:cubicBezTo>
                  <a:cubicBezTo>
                    <a:pt x="4804" y="935"/>
                    <a:pt x="3904" y="34"/>
                    <a:pt x="27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648;p61"/>
            <p:cNvSpPr/>
            <p:nvPr/>
          </p:nvSpPr>
          <p:spPr>
            <a:xfrm>
              <a:off x="3841110" y="2268949"/>
              <a:ext cx="28831" cy="21786"/>
            </a:xfrm>
            <a:custGeom>
              <a:avLst/>
              <a:gdLst/>
              <a:ahLst/>
              <a:cxnLst/>
              <a:rect l="l" t="t" r="r" b="b"/>
              <a:pathLst>
                <a:path w="1502" h="1135" extrusionOk="0">
                  <a:moveTo>
                    <a:pt x="768" y="1"/>
                  </a:moveTo>
                  <a:cubicBezTo>
                    <a:pt x="1" y="1"/>
                    <a:pt x="1" y="1135"/>
                    <a:pt x="768" y="1135"/>
                  </a:cubicBezTo>
                  <a:cubicBezTo>
                    <a:pt x="1502" y="1101"/>
                    <a:pt x="1502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649;p61"/>
            <p:cNvSpPr/>
            <p:nvPr/>
          </p:nvSpPr>
          <p:spPr>
            <a:xfrm>
              <a:off x="3672720" y="2356666"/>
              <a:ext cx="64054" cy="49312"/>
            </a:xfrm>
            <a:custGeom>
              <a:avLst/>
              <a:gdLst/>
              <a:ahLst/>
              <a:cxnLst/>
              <a:rect l="l" t="t" r="r" b="b"/>
              <a:pathLst>
                <a:path w="3337" h="2569" extrusionOk="0">
                  <a:moveTo>
                    <a:pt x="1669" y="0"/>
                  </a:moveTo>
                  <a:cubicBezTo>
                    <a:pt x="1" y="0"/>
                    <a:pt x="1" y="2569"/>
                    <a:pt x="1669" y="2569"/>
                  </a:cubicBezTo>
                  <a:cubicBezTo>
                    <a:pt x="3337" y="2569"/>
                    <a:pt x="3337" y="0"/>
                    <a:pt x="16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650;p61"/>
            <p:cNvSpPr/>
            <p:nvPr/>
          </p:nvSpPr>
          <p:spPr>
            <a:xfrm>
              <a:off x="3960210" y="2409700"/>
              <a:ext cx="59562" cy="50713"/>
            </a:xfrm>
            <a:custGeom>
              <a:avLst/>
              <a:gdLst/>
              <a:ahLst/>
              <a:cxnLst/>
              <a:rect l="l" t="t" r="r" b="b"/>
              <a:pathLst>
                <a:path w="3103" h="2642" extrusionOk="0">
                  <a:moveTo>
                    <a:pt x="1719" y="0"/>
                  </a:moveTo>
                  <a:cubicBezTo>
                    <a:pt x="1344" y="0"/>
                    <a:pt x="967" y="161"/>
                    <a:pt x="701" y="506"/>
                  </a:cubicBezTo>
                  <a:cubicBezTo>
                    <a:pt x="0" y="1374"/>
                    <a:pt x="634" y="2641"/>
                    <a:pt x="1735" y="2641"/>
                  </a:cubicBezTo>
                  <a:cubicBezTo>
                    <a:pt x="2202" y="2641"/>
                    <a:pt x="2635" y="2408"/>
                    <a:pt x="2869" y="1974"/>
                  </a:cubicBezTo>
                  <a:cubicBezTo>
                    <a:pt x="3036" y="1674"/>
                    <a:pt x="3102" y="1340"/>
                    <a:pt x="3002" y="1007"/>
                  </a:cubicBezTo>
                  <a:cubicBezTo>
                    <a:pt x="2842" y="365"/>
                    <a:pt x="2283" y="0"/>
                    <a:pt x="1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651;p61"/>
            <p:cNvSpPr/>
            <p:nvPr/>
          </p:nvSpPr>
          <p:spPr>
            <a:xfrm>
              <a:off x="4006948" y="2215167"/>
              <a:ext cx="62115" cy="48045"/>
            </a:xfrm>
            <a:custGeom>
              <a:avLst/>
              <a:gdLst/>
              <a:ahLst/>
              <a:cxnLst/>
              <a:rect l="l" t="t" r="r" b="b"/>
              <a:pathLst>
                <a:path w="3236" h="2503" extrusionOk="0">
                  <a:moveTo>
                    <a:pt x="1601" y="1"/>
                  </a:moveTo>
                  <a:cubicBezTo>
                    <a:pt x="0" y="1"/>
                    <a:pt x="0" y="2502"/>
                    <a:pt x="1601" y="2502"/>
                  </a:cubicBezTo>
                  <a:cubicBezTo>
                    <a:pt x="3236" y="2502"/>
                    <a:pt x="3236" y="1"/>
                    <a:pt x="1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652;p61"/>
            <p:cNvSpPr/>
            <p:nvPr/>
          </p:nvSpPr>
          <p:spPr>
            <a:xfrm>
              <a:off x="3501143" y="2167144"/>
              <a:ext cx="44187" cy="38025"/>
            </a:xfrm>
            <a:custGeom>
              <a:avLst/>
              <a:gdLst/>
              <a:ahLst/>
              <a:cxnLst/>
              <a:rect l="l" t="t" r="r" b="b"/>
              <a:pathLst>
                <a:path w="2302" h="1981" extrusionOk="0">
                  <a:moveTo>
                    <a:pt x="1334" y="1"/>
                  </a:moveTo>
                  <a:cubicBezTo>
                    <a:pt x="434" y="1"/>
                    <a:pt x="0" y="1068"/>
                    <a:pt x="634" y="1702"/>
                  </a:cubicBezTo>
                  <a:cubicBezTo>
                    <a:pt x="826" y="1894"/>
                    <a:pt x="1066" y="1980"/>
                    <a:pt x="1304" y="1980"/>
                  </a:cubicBezTo>
                  <a:cubicBezTo>
                    <a:pt x="1808" y="1980"/>
                    <a:pt x="2302" y="1591"/>
                    <a:pt x="2302" y="1001"/>
                  </a:cubicBezTo>
                  <a:cubicBezTo>
                    <a:pt x="2302" y="434"/>
                    <a:pt x="1868" y="1"/>
                    <a:pt x="1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653;p61"/>
            <p:cNvSpPr/>
            <p:nvPr/>
          </p:nvSpPr>
          <p:spPr>
            <a:xfrm>
              <a:off x="4415438" y="2420276"/>
              <a:ext cx="51884" cy="51577"/>
            </a:xfrm>
            <a:custGeom>
              <a:avLst/>
              <a:gdLst/>
              <a:ahLst/>
              <a:cxnLst/>
              <a:rect l="l" t="t" r="r" b="b"/>
              <a:pathLst>
                <a:path w="2703" h="2687" extrusionOk="0">
                  <a:moveTo>
                    <a:pt x="1319" y="1"/>
                  </a:moveTo>
                  <a:cubicBezTo>
                    <a:pt x="644" y="1"/>
                    <a:pt x="0" y="532"/>
                    <a:pt x="0" y="1323"/>
                  </a:cubicBezTo>
                  <a:lnTo>
                    <a:pt x="0" y="1356"/>
                  </a:lnTo>
                  <a:cubicBezTo>
                    <a:pt x="0" y="1690"/>
                    <a:pt x="134" y="2024"/>
                    <a:pt x="367" y="2290"/>
                  </a:cubicBezTo>
                  <a:cubicBezTo>
                    <a:pt x="638" y="2561"/>
                    <a:pt x="977" y="2687"/>
                    <a:pt x="1311" y="2687"/>
                  </a:cubicBezTo>
                  <a:cubicBezTo>
                    <a:pt x="1881" y="2687"/>
                    <a:pt x="2434" y="2321"/>
                    <a:pt x="2602" y="1690"/>
                  </a:cubicBezTo>
                  <a:cubicBezTo>
                    <a:pt x="2702" y="1223"/>
                    <a:pt x="2569" y="756"/>
                    <a:pt x="2235" y="422"/>
                  </a:cubicBezTo>
                  <a:lnTo>
                    <a:pt x="2235" y="389"/>
                  </a:lnTo>
                  <a:cubicBezTo>
                    <a:pt x="1967" y="121"/>
                    <a:pt x="1639" y="1"/>
                    <a:pt x="13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654;p61"/>
            <p:cNvSpPr/>
            <p:nvPr/>
          </p:nvSpPr>
          <p:spPr>
            <a:xfrm>
              <a:off x="4374774" y="2140100"/>
              <a:ext cx="67893" cy="52518"/>
            </a:xfrm>
            <a:custGeom>
              <a:avLst/>
              <a:gdLst/>
              <a:ahLst/>
              <a:cxnLst/>
              <a:rect l="l" t="t" r="r" b="b"/>
              <a:pathLst>
                <a:path w="3537" h="2736" extrusionOk="0">
                  <a:moveTo>
                    <a:pt x="1768" y="0"/>
                  </a:moveTo>
                  <a:cubicBezTo>
                    <a:pt x="0" y="0"/>
                    <a:pt x="0" y="2736"/>
                    <a:pt x="1768" y="2736"/>
                  </a:cubicBezTo>
                  <a:cubicBezTo>
                    <a:pt x="3536" y="2736"/>
                    <a:pt x="3536" y="0"/>
                    <a:pt x="1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655;p61"/>
            <p:cNvSpPr/>
            <p:nvPr/>
          </p:nvSpPr>
          <p:spPr>
            <a:xfrm>
              <a:off x="4428241" y="2306723"/>
              <a:ext cx="49965" cy="42786"/>
            </a:xfrm>
            <a:custGeom>
              <a:avLst/>
              <a:gdLst/>
              <a:ahLst/>
              <a:cxnLst/>
              <a:rect l="l" t="t" r="r" b="b"/>
              <a:pathLst>
                <a:path w="2603" h="2229" extrusionOk="0">
                  <a:moveTo>
                    <a:pt x="1501" y="1"/>
                  </a:moveTo>
                  <a:cubicBezTo>
                    <a:pt x="501" y="1"/>
                    <a:pt x="0" y="1201"/>
                    <a:pt x="701" y="1902"/>
                  </a:cubicBezTo>
                  <a:cubicBezTo>
                    <a:pt x="926" y="2127"/>
                    <a:pt x="1204" y="2228"/>
                    <a:pt x="1476" y="2228"/>
                  </a:cubicBezTo>
                  <a:cubicBezTo>
                    <a:pt x="2050" y="2228"/>
                    <a:pt x="2602" y="1780"/>
                    <a:pt x="2602" y="1101"/>
                  </a:cubicBezTo>
                  <a:cubicBezTo>
                    <a:pt x="2602" y="501"/>
                    <a:pt x="2102" y="1"/>
                    <a:pt x="1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" name="Google Shape;2640;p61"/>
          <p:cNvGrpSpPr/>
          <p:nvPr/>
        </p:nvGrpSpPr>
        <p:grpSpPr>
          <a:xfrm>
            <a:off x="7178044" y="3796904"/>
            <a:ext cx="961506" cy="441759"/>
            <a:chOff x="3481935" y="2140100"/>
            <a:chExt cx="996271" cy="380065"/>
          </a:xfrm>
        </p:grpSpPr>
        <p:sp>
          <p:nvSpPr>
            <p:cNvPr id="144" name="Google Shape;2641;p61"/>
            <p:cNvSpPr/>
            <p:nvPr/>
          </p:nvSpPr>
          <p:spPr>
            <a:xfrm>
              <a:off x="4150367" y="2326992"/>
              <a:ext cx="30750" cy="29100"/>
            </a:xfrm>
            <a:custGeom>
              <a:avLst/>
              <a:gdLst/>
              <a:ahLst/>
              <a:cxnLst/>
              <a:rect l="l" t="t" r="r" b="b"/>
              <a:pathLst>
                <a:path w="1602" h="1516" extrusionOk="0">
                  <a:moveTo>
                    <a:pt x="824" y="0"/>
                  </a:moveTo>
                  <a:cubicBezTo>
                    <a:pt x="588" y="0"/>
                    <a:pt x="352" y="106"/>
                    <a:pt x="200" y="346"/>
                  </a:cubicBezTo>
                  <a:cubicBezTo>
                    <a:pt x="0" y="579"/>
                    <a:pt x="0" y="946"/>
                    <a:pt x="200" y="1146"/>
                  </a:cubicBezTo>
                  <a:cubicBezTo>
                    <a:pt x="354" y="1401"/>
                    <a:pt x="595" y="1515"/>
                    <a:pt x="834" y="1515"/>
                  </a:cubicBezTo>
                  <a:cubicBezTo>
                    <a:pt x="1220" y="1515"/>
                    <a:pt x="1601" y="1219"/>
                    <a:pt x="1601" y="746"/>
                  </a:cubicBezTo>
                  <a:cubicBezTo>
                    <a:pt x="1601" y="289"/>
                    <a:pt x="1214" y="0"/>
                    <a:pt x="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642;p61"/>
            <p:cNvSpPr/>
            <p:nvPr/>
          </p:nvSpPr>
          <p:spPr>
            <a:xfrm>
              <a:off x="4232959" y="2400199"/>
              <a:ext cx="89007" cy="69179"/>
            </a:xfrm>
            <a:custGeom>
              <a:avLst/>
              <a:gdLst/>
              <a:ahLst/>
              <a:cxnLst/>
              <a:rect l="l" t="t" r="r" b="b"/>
              <a:pathLst>
                <a:path w="4637" h="3604" extrusionOk="0">
                  <a:moveTo>
                    <a:pt x="2335" y="1"/>
                  </a:moveTo>
                  <a:cubicBezTo>
                    <a:pt x="0" y="1"/>
                    <a:pt x="0" y="3603"/>
                    <a:pt x="2335" y="3603"/>
                  </a:cubicBezTo>
                  <a:cubicBezTo>
                    <a:pt x="4637" y="3603"/>
                    <a:pt x="4637" y="1"/>
                    <a:pt x="2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643;p61"/>
            <p:cNvSpPr/>
            <p:nvPr/>
          </p:nvSpPr>
          <p:spPr>
            <a:xfrm>
              <a:off x="4312999" y="2258700"/>
              <a:ext cx="38428" cy="33035"/>
            </a:xfrm>
            <a:custGeom>
              <a:avLst/>
              <a:gdLst/>
              <a:ahLst/>
              <a:cxnLst/>
              <a:rect l="l" t="t" r="r" b="b"/>
              <a:pathLst>
                <a:path w="2002" h="1721" extrusionOk="0">
                  <a:moveTo>
                    <a:pt x="1134" y="1"/>
                  </a:moveTo>
                  <a:cubicBezTo>
                    <a:pt x="367" y="1"/>
                    <a:pt x="0" y="935"/>
                    <a:pt x="534" y="1469"/>
                  </a:cubicBezTo>
                  <a:cubicBezTo>
                    <a:pt x="708" y="1642"/>
                    <a:pt x="924" y="1721"/>
                    <a:pt x="1137" y="1721"/>
                  </a:cubicBezTo>
                  <a:cubicBezTo>
                    <a:pt x="1577" y="1721"/>
                    <a:pt x="2001" y="1385"/>
                    <a:pt x="2001" y="868"/>
                  </a:cubicBezTo>
                  <a:cubicBezTo>
                    <a:pt x="2001" y="401"/>
                    <a:pt x="1635" y="1"/>
                    <a:pt x="1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644;p61"/>
            <p:cNvSpPr/>
            <p:nvPr/>
          </p:nvSpPr>
          <p:spPr>
            <a:xfrm>
              <a:off x="3786061" y="2436053"/>
              <a:ext cx="59562" cy="50713"/>
            </a:xfrm>
            <a:custGeom>
              <a:avLst/>
              <a:gdLst/>
              <a:ahLst/>
              <a:cxnLst/>
              <a:rect l="l" t="t" r="r" b="b"/>
              <a:pathLst>
                <a:path w="3103" h="2642" extrusionOk="0">
                  <a:moveTo>
                    <a:pt x="1768" y="1"/>
                  </a:moveTo>
                  <a:cubicBezTo>
                    <a:pt x="600" y="1"/>
                    <a:pt x="0" y="1435"/>
                    <a:pt x="834" y="2269"/>
                  </a:cubicBezTo>
                  <a:cubicBezTo>
                    <a:pt x="1101" y="2525"/>
                    <a:pt x="1430" y="2641"/>
                    <a:pt x="1753" y="2641"/>
                  </a:cubicBezTo>
                  <a:cubicBezTo>
                    <a:pt x="2439" y="2641"/>
                    <a:pt x="3102" y="2118"/>
                    <a:pt x="3102" y="1302"/>
                  </a:cubicBezTo>
                  <a:cubicBezTo>
                    <a:pt x="3102" y="601"/>
                    <a:pt x="2502" y="1"/>
                    <a:pt x="1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645;p61"/>
            <p:cNvSpPr/>
            <p:nvPr/>
          </p:nvSpPr>
          <p:spPr>
            <a:xfrm>
              <a:off x="3582450" y="2265878"/>
              <a:ext cx="65321" cy="57681"/>
            </a:xfrm>
            <a:custGeom>
              <a:avLst/>
              <a:gdLst/>
              <a:ahLst/>
              <a:cxnLst/>
              <a:rect l="l" t="t" r="r" b="b"/>
              <a:pathLst>
                <a:path w="3403" h="3005" extrusionOk="0">
                  <a:moveTo>
                    <a:pt x="1650" y="0"/>
                  </a:moveTo>
                  <a:cubicBezTo>
                    <a:pt x="1258" y="0"/>
                    <a:pt x="865" y="150"/>
                    <a:pt x="568" y="461"/>
                  </a:cubicBezTo>
                  <a:cubicBezTo>
                    <a:pt x="0" y="1061"/>
                    <a:pt x="0" y="1995"/>
                    <a:pt x="568" y="2596"/>
                  </a:cubicBezTo>
                  <a:cubicBezTo>
                    <a:pt x="842" y="2840"/>
                    <a:pt x="1201" y="3000"/>
                    <a:pt x="1566" y="3000"/>
                  </a:cubicBezTo>
                  <a:cubicBezTo>
                    <a:pt x="1600" y="3000"/>
                    <a:pt x="1634" y="2999"/>
                    <a:pt x="1668" y="2996"/>
                  </a:cubicBezTo>
                  <a:cubicBezTo>
                    <a:pt x="1713" y="3001"/>
                    <a:pt x="1758" y="3004"/>
                    <a:pt x="1804" y="3004"/>
                  </a:cubicBezTo>
                  <a:cubicBezTo>
                    <a:pt x="2033" y="3004"/>
                    <a:pt x="2274" y="2935"/>
                    <a:pt x="2469" y="2796"/>
                  </a:cubicBezTo>
                  <a:cubicBezTo>
                    <a:pt x="3169" y="2395"/>
                    <a:pt x="3403" y="1495"/>
                    <a:pt x="3003" y="794"/>
                  </a:cubicBezTo>
                  <a:cubicBezTo>
                    <a:pt x="2714" y="276"/>
                    <a:pt x="2183" y="0"/>
                    <a:pt x="16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646;p61"/>
            <p:cNvSpPr/>
            <p:nvPr/>
          </p:nvSpPr>
          <p:spPr>
            <a:xfrm>
              <a:off x="3532238" y="2446303"/>
              <a:ext cx="74573" cy="73862"/>
            </a:xfrm>
            <a:custGeom>
              <a:avLst/>
              <a:gdLst/>
              <a:ahLst/>
              <a:cxnLst/>
              <a:rect l="l" t="t" r="r" b="b"/>
              <a:pathLst>
                <a:path w="3885" h="3848" extrusionOk="0">
                  <a:moveTo>
                    <a:pt x="2016" y="0"/>
                  </a:moveTo>
                  <a:cubicBezTo>
                    <a:pt x="1316" y="0"/>
                    <a:pt x="682" y="467"/>
                    <a:pt x="482" y="1168"/>
                  </a:cubicBezTo>
                  <a:lnTo>
                    <a:pt x="348" y="1635"/>
                  </a:lnTo>
                  <a:cubicBezTo>
                    <a:pt x="0" y="2919"/>
                    <a:pt x="1029" y="3848"/>
                    <a:pt x="2082" y="3848"/>
                  </a:cubicBezTo>
                  <a:cubicBezTo>
                    <a:pt x="2644" y="3848"/>
                    <a:pt x="3213" y="3584"/>
                    <a:pt x="3584" y="2969"/>
                  </a:cubicBezTo>
                  <a:cubicBezTo>
                    <a:pt x="3884" y="2436"/>
                    <a:pt x="3884" y="1768"/>
                    <a:pt x="3584" y="1201"/>
                  </a:cubicBezTo>
                  <a:lnTo>
                    <a:pt x="3384" y="801"/>
                  </a:lnTo>
                  <a:cubicBezTo>
                    <a:pt x="3117" y="301"/>
                    <a:pt x="2583" y="0"/>
                    <a:pt x="20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647;p61"/>
            <p:cNvSpPr/>
            <p:nvPr/>
          </p:nvSpPr>
          <p:spPr>
            <a:xfrm>
              <a:off x="3481935" y="2310680"/>
              <a:ext cx="92232" cy="79045"/>
            </a:xfrm>
            <a:custGeom>
              <a:avLst/>
              <a:gdLst/>
              <a:ahLst/>
              <a:cxnLst/>
              <a:rect l="l" t="t" r="r" b="b"/>
              <a:pathLst>
                <a:path w="4805" h="4118" extrusionOk="0">
                  <a:moveTo>
                    <a:pt x="2770" y="1"/>
                  </a:moveTo>
                  <a:cubicBezTo>
                    <a:pt x="935" y="1"/>
                    <a:pt x="1" y="2236"/>
                    <a:pt x="1302" y="3503"/>
                  </a:cubicBezTo>
                  <a:cubicBezTo>
                    <a:pt x="1726" y="3927"/>
                    <a:pt x="2246" y="4117"/>
                    <a:pt x="2754" y="4117"/>
                  </a:cubicBezTo>
                  <a:cubicBezTo>
                    <a:pt x="3804" y="4117"/>
                    <a:pt x="4804" y="3305"/>
                    <a:pt x="4804" y="2069"/>
                  </a:cubicBezTo>
                  <a:cubicBezTo>
                    <a:pt x="4804" y="935"/>
                    <a:pt x="3904" y="34"/>
                    <a:pt x="27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648;p61"/>
            <p:cNvSpPr/>
            <p:nvPr/>
          </p:nvSpPr>
          <p:spPr>
            <a:xfrm>
              <a:off x="3841110" y="2268949"/>
              <a:ext cx="28831" cy="21786"/>
            </a:xfrm>
            <a:custGeom>
              <a:avLst/>
              <a:gdLst/>
              <a:ahLst/>
              <a:cxnLst/>
              <a:rect l="l" t="t" r="r" b="b"/>
              <a:pathLst>
                <a:path w="1502" h="1135" extrusionOk="0">
                  <a:moveTo>
                    <a:pt x="768" y="1"/>
                  </a:moveTo>
                  <a:cubicBezTo>
                    <a:pt x="1" y="1"/>
                    <a:pt x="1" y="1135"/>
                    <a:pt x="768" y="1135"/>
                  </a:cubicBezTo>
                  <a:cubicBezTo>
                    <a:pt x="1502" y="1101"/>
                    <a:pt x="1502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649;p61"/>
            <p:cNvSpPr/>
            <p:nvPr/>
          </p:nvSpPr>
          <p:spPr>
            <a:xfrm>
              <a:off x="3672720" y="2356666"/>
              <a:ext cx="64054" cy="49312"/>
            </a:xfrm>
            <a:custGeom>
              <a:avLst/>
              <a:gdLst/>
              <a:ahLst/>
              <a:cxnLst/>
              <a:rect l="l" t="t" r="r" b="b"/>
              <a:pathLst>
                <a:path w="3337" h="2569" extrusionOk="0">
                  <a:moveTo>
                    <a:pt x="1669" y="0"/>
                  </a:moveTo>
                  <a:cubicBezTo>
                    <a:pt x="1" y="0"/>
                    <a:pt x="1" y="2569"/>
                    <a:pt x="1669" y="2569"/>
                  </a:cubicBezTo>
                  <a:cubicBezTo>
                    <a:pt x="3337" y="2569"/>
                    <a:pt x="3337" y="0"/>
                    <a:pt x="16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650;p61"/>
            <p:cNvSpPr/>
            <p:nvPr/>
          </p:nvSpPr>
          <p:spPr>
            <a:xfrm>
              <a:off x="3960210" y="2409700"/>
              <a:ext cx="59562" cy="50713"/>
            </a:xfrm>
            <a:custGeom>
              <a:avLst/>
              <a:gdLst/>
              <a:ahLst/>
              <a:cxnLst/>
              <a:rect l="l" t="t" r="r" b="b"/>
              <a:pathLst>
                <a:path w="3103" h="2642" extrusionOk="0">
                  <a:moveTo>
                    <a:pt x="1719" y="0"/>
                  </a:moveTo>
                  <a:cubicBezTo>
                    <a:pt x="1344" y="0"/>
                    <a:pt x="967" y="161"/>
                    <a:pt x="701" y="506"/>
                  </a:cubicBezTo>
                  <a:cubicBezTo>
                    <a:pt x="0" y="1374"/>
                    <a:pt x="634" y="2641"/>
                    <a:pt x="1735" y="2641"/>
                  </a:cubicBezTo>
                  <a:cubicBezTo>
                    <a:pt x="2202" y="2641"/>
                    <a:pt x="2635" y="2408"/>
                    <a:pt x="2869" y="1974"/>
                  </a:cubicBezTo>
                  <a:cubicBezTo>
                    <a:pt x="3036" y="1674"/>
                    <a:pt x="3102" y="1340"/>
                    <a:pt x="3002" y="1007"/>
                  </a:cubicBezTo>
                  <a:cubicBezTo>
                    <a:pt x="2842" y="365"/>
                    <a:pt x="2283" y="0"/>
                    <a:pt x="1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651;p61"/>
            <p:cNvSpPr/>
            <p:nvPr/>
          </p:nvSpPr>
          <p:spPr>
            <a:xfrm>
              <a:off x="4006948" y="2215167"/>
              <a:ext cx="62115" cy="48045"/>
            </a:xfrm>
            <a:custGeom>
              <a:avLst/>
              <a:gdLst/>
              <a:ahLst/>
              <a:cxnLst/>
              <a:rect l="l" t="t" r="r" b="b"/>
              <a:pathLst>
                <a:path w="3236" h="2503" extrusionOk="0">
                  <a:moveTo>
                    <a:pt x="1601" y="1"/>
                  </a:moveTo>
                  <a:cubicBezTo>
                    <a:pt x="0" y="1"/>
                    <a:pt x="0" y="2502"/>
                    <a:pt x="1601" y="2502"/>
                  </a:cubicBezTo>
                  <a:cubicBezTo>
                    <a:pt x="3236" y="2502"/>
                    <a:pt x="3236" y="1"/>
                    <a:pt x="1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652;p61"/>
            <p:cNvSpPr/>
            <p:nvPr/>
          </p:nvSpPr>
          <p:spPr>
            <a:xfrm>
              <a:off x="3501143" y="2167144"/>
              <a:ext cx="44187" cy="38025"/>
            </a:xfrm>
            <a:custGeom>
              <a:avLst/>
              <a:gdLst/>
              <a:ahLst/>
              <a:cxnLst/>
              <a:rect l="l" t="t" r="r" b="b"/>
              <a:pathLst>
                <a:path w="2302" h="1981" extrusionOk="0">
                  <a:moveTo>
                    <a:pt x="1334" y="1"/>
                  </a:moveTo>
                  <a:cubicBezTo>
                    <a:pt x="434" y="1"/>
                    <a:pt x="0" y="1068"/>
                    <a:pt x="634" y="1702"/>
                  </a:cubicBezTo>
                  <a:cubicBezTo>
                    <a:pt x="826" y="1894"/>
                    <a:pt x="1066" y="1980"/>
                    <a:pt x="1304" y="1980"/>
                  </a:cubicBezTo>
                  <a:cubicBezTo>
                    <a:pt x="1808" y="1980"/>
                    <a:pt x="2302" y="1591"/>
                    <a:pt x="2302" y="1001"/>
                  </a:cubicBezTo>
                  <a:cubicBezTo>
                    <a:pt x="2302" y="434"/>
                    <a:pt x="1868" y="1"/>
                    <a:pt x="1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653;p61"/>
            <p:cNvSpPr/>
            <p:nvPr/>
          </p:nvSpPr>
          <p:spPr>
            <a:xfrm>
              <a:off x="4415438" y="2420276"/>
              <a:ext cx="51884" cy="51577"/>
            </a:xfrm>
            <a:custGeom>
              <a:avLst/>
              <a:gdLst/>
              <a:ahLst/>
              <a:cxnLst/>
              <a:rect l="l" t="t" r="r" b="b"/>
              <a:pathLst>
                <a:path w="2703" h="2687" extrusionOk="0">
                  <a:moveTo>
                    <a:pt x="1319" y="1"/>
                  </a:moveTo>
                  <a:cubicBezTo>
                    <a:pt x="644" y="1"/>
                    <a:pt x="0" y="532"/>
                    <a:pt x="0" y="1323"/>
                  </a:cubicBezTo>
                  <a:lnTo>
                    <a:pt x="0" y="1356"/>
                  </a:lnTo>
                  <a:cubicBezTo>
                    <a:pt x="0" y="1690"/>
                    <a:pt x="134" y="2024"/>
                    <a:pt x="367" y="2290"/>
                  </a:cubicBezTo>
                  <a:cubicBezTo>
                    <a:pt x="638" y="2561"/>
                    <a:pt x="977" y="2687"/>
                    <a:pt x="1311" y="2687"/>
                  </a:cubicBezTo>
                  <a:cubicBezTo>
                    <a:pt x="1881" y="2687"/>
                    <a:pt x="2434" y="2321"/>
                    <a:pt x="2602" y="1690"/>
                  </a:cubicBezTo>
                  <a:cubicBezTo>
                    <a:pt x="2702" y="1223"/>
                    <a:pt x="2569" y="756"/>
                    <a:pt x="2235" y="422"/>
                  </a:cubicBezTo>
                  <a:lnTo>
                    <a:pt x="2235" y="389"/>
                  </a:lnTo>
                  <a:cubicBezTo>
                    <a:pt x="1967" y="121"/>
                    <a:pt x="1639" y="1"/>
                    <a:pt x="13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654;p61"/>
            <p:cNvSpPr/>
            <p:nvPr/>
          </p:nvSpPr>
          <p:spPr>
            <a:xfrm>
              <a:off x="4374774" y="2140100"/>
              <a:ext cx="67893" cy="52518"/>
            </a:xfrm>
            <a:custGeom>
              <a:avLst/>
              <a:gdLst/>
              <a:ahLst/>
              <a:cxnLst/>
              <a:rect l="l" t="t" r="r" b="b"/>
              <a:pathLst>
                <a:path w="3537" h="2736" extrusionOk="0">
                  <a:moveTo>
                    <a:pt x="1768" y="0"/>
                  </a:moveTo>
                  <a:cubicBezTo>
                    <a:pt x="0" y="0"/>
                    <a:pt x="0" y="2736"/>
                    <a:pt x="1768" y="2736"/>
                  </a:cubicBezTo>
                  <a:cubicBezTo>
                    <a:pt x="3536" y="2736"/>
                    <a:pt x="3536" y="0"/>
                    <a:pt x="1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655;p61"/>
            <p:cNvSpPr/>
            <p:nvPr/>
          </p:nvSpPr>
          <p:spPr>
            <a:xfrm>
              <a:off x="4428241" y="2306723"/>
              <a:ext cx="49965" cy="42786"/>
            </a:xfrm>
            <a:custGeom>
              <a:avLst/>
              <a:gdLst/>
              <a:ahLst/>
              <a:cxnLst/>
              <a:rect l="l" t="t" r="r" b="b"/>
              <a:pathLst>
                <a:path w="2603" h="2229" extrusionOk="0">
                  <a:moveTo>
                    <a:pt x="1501" y="1"/>
                  </a:moveTo>
                  <a:cubicBezTo>
                    <a:pt x="501" y="1"/>
                    <a:pt x="0" y="1201"/>
                    <a:pt x="701" y="1902"/>
                  </a:cubicBezTo>
                  <a:cubicBezTo>
                    <a:pt x="926" y="2127"/>
                    <a:pt x="1204" y="2228"/>
                    <a:pt x="1476" y="2228"/>
                  </a:cubicBezTo>
                  <a:cubicBezTo>
                    <a:pt x="2050" y="2228"/>
                    <a:pt x="2602" y="1780"/>
                    <a:pt x="2602" y="1101"/>
                  </a:cubicBezTo>
                  <a:cubicBezTo>
                    <a:pt x="2602" y="501"/>
                    <a:pt x="2102" y="1"/>
                    <a:pt x="1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9" name="Google Shape;226;p30"/>
          <p:cNvSpPr txBox="1">
            <a:spLocks/>
          </p:cNvSpPr>
          <p:nvPr/>
        </p:nvSpPr>
        <p:spPr>
          <a:xfrm>
            <a:off x="1585028" y="1111989"/>
            <a:ext cx="5846626" cy="10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Handlee"/>
              <a:buNone/>
              <a:defRPr sz="2800" b="1" i="0" u="none" strike="noStrike" cap="none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6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Ai </a:t>
            </a:r>
            <a:r>
              <a:rPr lang="en-US" sz="6000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nhanh</a:t>
            </a:r>
            <a:r>
              <a:rPr lang="en-US" sz="6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6000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hơn</a:t>
            </a:r>
            <a:r>
              <a:rPr lang="en-US" sz="6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?</a:t>
            </a:r>
            <a:endParaRPr lang="en-US" sz="6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pic>
        <p:nvPicPr>
          <p:cNvPr id="16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3012617" y="2393806"/>
            <a:ext cx="3060139" cy="1869467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9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15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2479;p61"/>
          <p:cNvSpPr/>
          <p:nvPr/>
        </p:nvSpPr>
        <p:spPr>
          <a:xfrm>
            <a:off x="766922" y="621290"/>
            <a:ext cx="7444086" cy="3700777"/>
          </a:xfrm>
          <a:custGeom>
            <a:avLst/>
            <a:gdLst/>
            <a:ahLst/>
            <a:cxnLst/>
            <a:rect l="l" t="t" r="r" b="b"/>
            <a:pathLst>
              <a:path w="54106" h="76489" extrusionOk="0">
                <a:moveTo>
                  <a:pt x="0" y="1"/>
                </a:moveTo>
                <a:lnTo>
                  <a:pt x="0" y="76489"/>
                </a:lnTo>
                <a:lnTo>
                  <a:pt x="54105" y="76489"/>
                </a:lnTo>
                <a:lnTo>
                  <a:pt x="54105" y="1"/>
                </a:lnTo>
                <a:close/>
              </a:path>
            </a:pathLst>
          </a:custGeom>
          <a:solidFill>
            <a:schemeClr val="lt1"/>
          </a:solidFill>
          <a:ln w="11675" cap="flat" cmpd="sng">
            <a:solidFill>
              <a:schemeClr val="dk2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2" name="Google Shape;372;p32"/>
          <p:cNvGrpSpPr/>
          <p:nvPr/>
        </p:nvGrpSpPr>
        <p:grpSpPr>
          <a:xfrm rot="-2849289" flipH="1">
            <a:off x="7231371" y="3958705"/>
            <a:ext cx="3081810" cy="1994930"/>
            <a:chOff x="3476322" y="3871854"/>
            <a:chExt cx="3081549" cy="1994761"/>
          </a:xfrm>
        </p:grpSpPr>
        <p:sp>
          <p:nvSpPr>
            <p:cNvPr id="373" name="Google Shape;373;p32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2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2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2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2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2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2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2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2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2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2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2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2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2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2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2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2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2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2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2" name="Google Shape;392;p32"/>
          <p:cNvGrpSpPr/>
          <p:nvPr/>
        </p:nvGrpSpPr>
        <p:grpSpPr>
          <a:xfrm rot="2213250">
            <a:off x="-13662" y="3755605"/>
            <a:ext cx="1748535" cy="1517775"/>
            <a:chOff x="972034" y="4038077"/>
            <a:chExt cx="1579697" cy="1371393"/>
          </a:xfrm>
        </p:grpSpPr>
        <p:sp>
          <p:nvSpPr>
            <p:cNvPr id="393" name="Google Shape;393;p32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2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5" name="Google Shape;395;p32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96" name="Google Shape;396;p32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2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2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2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0" name="Google Shape;400;p32"/>
          <p:cNvGrpSpPr/>
          <p:nvPr/>
        </p:nvGrpSpPr>
        <p:grpSpPr>
          <a:xfrm rot="-7926131">
            <a:off x="-881360" y="-1274503"/>
            <a:ext cx="3774778" cy="1979962"/>
            <a:chOff x="6797960" y="203729"/>
            <a:chExt cx="3774524" cy="1979829"/>
          </a:xfrm>
        </p:grpSpPr>
        <p:sp>
          <p:nvSpPr>
            <p:cNvPr id="401" name="Google Shape;401;p32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2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2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2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2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2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9" name="Text Box 33"/>
          <p:cNvSpPr txBox="1">
            <a:spLocks noChangeArrowheads="1"/>
          </p:cNvSpPr>
          <p:nvPr/>
        </p:nvSpPr>
        <p:spPr bwMode="auto">
          <a:xfrm>
            <a:off x="2477564" y="1954643"/>
            <a:ext cx="41338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Perpetu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erpetua" pitchFamily="18" charset="0"/>
              </a:defRPr>
            </a:lvl2pPr>
            <a:lvl3pPr marL="1143000">
              <a:defRPr sz="2000">
                <a:solidFill>
                  <a:schemeClr val="tx1"/>
                </a:solidFill>
                <a:latin typeface="Perpetua" pitchFamily="18" charset="0"/>
              </a:defRPr>
            </a:lvl3pPr>
            <a:lvl4pPr marL="1600200">
              <a:defRPr sz="2000">
                <a:solidFill>
                  <a:schemeClr val="tx1"/>
                </a:solidFill>
                <a:latin typeface="Perpetua" pitchFamily="18" charset="0"/>
              </a:defRPr>
            </a:lvl4pPr>
            <a:lvl5pPr marL="2057400">
              <a:defRPr sz="2000">
                <a:solidFill>
                  <a:schemeClr val="tx1"/>
                </a:solidFill>
                <a:latin typeface="Perpetua" pitchFamily="18" charset="0"/>
              </a:defRPr>
            </a:lvl5pPr>
            <a:lvl6pPr marL="2514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6pPr>
            <a:lvl7pPr marL="29718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7pPr>
            <a:lvl8pPr marL="34290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8pPr>
            <a:lvl9pPr marL="38862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 smtClean="0">
                <a:latin typeface="Arial" charset="0"/>
              </a:rPr>
              <a:t>a) </a:t>
            </a:r>
            <a:r>
              <a:rPr lang="en-US" altLang="en-US" sz="3200" b="1" dirty="0">
                <a:latin typeface="Arial" charset="0"/>
              </a:rPr>
              <a:t>3hm</a:t>
            </a:r>
            <a:r>
              <a:rPr lang="en-US" altLang="en-US" sz="3200" b="1" baseline="30000" dirty="0">
                <a:latin typeface="Arial" charset="0"/>
              </a:rPr>
              <a:t>2</a:t>
            </a:r>
            <a:r>
              <a:rPr lang="en-US" altLang="en-US" sz="3200" b="1" dirty="0">
                <a:latin typeface="Arial" charset="0"/>
              </a:rPr>
              <a:t> = 30dam</a:t>
            </a:r>
            <a:r>
              <a:rPr lang="en-US" altLang="en-US" sz="3200" b="1" baseline="30000" dirty="0">
                <a:latin typeface="Arial" charset="0"/>
              </a:rPr>
              <a:t>2</a:t>
            </a:r>
            <a:endParaRPr lang="en-US" altLang="en-US" sz="3200" b="1" dirty="0">
              <a:latin typeface="Arial" charset="0"/>
            </a:endParaRPr>
          </a:p>
        </p:txBody>
      </p:sp>
      <p:sp>
        <p:nvSpPr>
          <p:cNvPr id="163" name="AutoShape 77"/>
          <p:cNvSpPr>
            <a:spLocks noChangeArrowheads="1"/>
          </p:cNvSpPr>
          <p:nvPr/>
        </p:nvSpPr>
        <p:spPr bwMode="auto">
          <a:xfrm>
            <a:off x="3252239" y="2575804"/>
            <a:ext cx="1066800" cy="1066800"/>
          </a:xfrm>
          <a:prstGeom prst="star32">
            <a:avLst>
              <a:gd name="adj" fmla="val 37500"/>
            </a:avLst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4800" b="1" dirty="0">
                <a:solidFill>
                  <a:srgbClr val="008000"/>
                </a:solidFill>
              </a:rPr>
              <a:t>Đ</a:t>
            </a:r>
          </a:p>
        </p:txBody>
      </p:sp>
      <p:sp>
        <p:nvSpPr>
          <p:cNvPr id="164" name="AutoShape 79"/>
          <p:cNvSpPr>
            <a:spLocks noChangeArrowheads="1"/>
          </p:cNvSpPr>
          <p:nvPr/>
        </p:nvSpPr>
        <p:spPr bwMode="auto">
          <a:xfrm>
            <a:off x="4696369" y="2565738"/>
            <a:ext cx="1066800" cy="1066800"/>
          </a:xfrm>
          <a:prstGeom prst="star32">
            <a:avLst>
              <a:gd name="adj" fmla="val 37500"/>
            </a:avLst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4800" b="1">
                <a:solidFill>
                  <a:srgbClr val="FF3300"/>
                </a:solidFill>
              </a:rPr>
              <a:t>S</a:t>
            </a:r>
          </a:p>
        </p:txBody>
      </p:sp>
      <p:sp>
        <p:nvSpPr>
          <p:cNvPr id="165" name="Google Shape;226;p30"/>
          <p:cNvSpPr txBox="1">
            <a:spLocks/>
          </p:cNvSpPr>
          <p:nvPr/>
        </p:nvSpPr>
        <p:spPr>
          <a:xfrm>
            <a:off x="1043406" y="699411"/>
            <a:ext cx="7167601" cy="10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Handlee"/>
              <a:buNone/>
              <a:defRPr sz="2800" b="1" i="0" u="none" strike="noStrike" cap="none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Hãy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cho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biết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những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câu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sau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đây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đúng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hay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sai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?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83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159" grpId="0"/>
      <p:bldP spid="163" grpId="0" animBg="1"/>
      <p:bldP spid="163" grpId="1" animBg="1"/>
      <p:bldP spid="164" grpId="0" animBg="1"/>
      <p:bldP spid="164" grpId="1" animBg="1"/>
      <p:bldP spid="16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2479;p61"/>
          <p:cNvSpPr/>
          <p:nvPr/>
        </p:nvSpPr>
        <p:spPr>
          <a:xfrm>
            <a:off x="766922" y="621290"/>
            <a:ext cx="7444086" cy="3700777"/>
          </a:xfrm>
          <a:custGeom>
            <a:avLst/>
            <a:gdLst/>
            <a:ahLst/>
            <a:cxnLst/>
            <a:rect l="l" t="t" r="r" b="b"/>
            <a:pathLst>
              <a:path w="54106" h="76489" extrusionOk="0">
                <a:moveTo>
                  <a:pt x="0" y="1"/>
                </a:moveTo>
                <a:lnTo>
                  <a:pt x="0" y="76489"/>
                </a:lnTo>
                <a:lnTo>
                  <a:pt x="54105" y="76489"/>
                </a:lnTo>
                <a:lnTo>
                  <a:pt x="54105" y="1"/>
                </a:lnTo>
                <a:close/>
              </a:path>
            </a:pathLst>
          </a:custGeom>
          <a:solidFill>
            <a:schemeClr val="lt1"/>
          </a:solidFill>
          <a:ln w="11675" cap="flat" cmpd="sng">
            <a:solidFill>
              <a:schemeClr val="dk2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2" name="Google Shape;372;p32"/>
          <p:cNvGrpSpPr/>
          <p:nvPr/>
        </p:nvGrpSpPr>
        <p:grpSpPr>
          <a:xfrm rot="-2849289" flipH="1">
            <a:off x="7231371" y="3958705"/>
            <a:ext cx="3081810" cy="1994930"/>
            <a:chOff x="3476322" y="3871854"/>
            <a:chExt cx="3081549" cy="1994761"/>
          </a:xfrm>
        </p:grpSpPr>
        <p:sp>
          <p:nvSpPr>
            <p:cNvPr id="373" name="Google Shape;373;p32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2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2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2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2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2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2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2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2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2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2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2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2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2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2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2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2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2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2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2" name="Google Shape;392;p32"/>
          <p:cNvGrpSpPr/>
          <p:nvPr/>
        </p:nvGrpSpPr>
        <p:grpSpPr>
          <a:xfrm rot="2213250">
            <a:off x="-13662" y="3755605"/>
            <a:ext cx="1748535" cy="1517775"/>
            <a:chOff x="972034" y="4038077"/>
            <a:chExt cx="1579697" cy="1371393"/>
          </a:xfrm>
        </p:grpSpPr>
        <p:sp>
          <p:nvSpPr>
            <p:cNvPr id="393" name="Google Shape;393;p32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2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5" name="Google Shape;395;p32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96" name="Google Shape;396;p32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2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2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2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0" name="Google Shape;400;p32"/>
          <p:cNvGrpSpPr/>
          <p:nvPr/>
        </p:nvGrpSpPr>
        <p:grpSpPr>
          <a:xfrm rot="-7926131">
            <a:off x="-881360" y="-1274503"/>
            <a:ext cx="3774778" cy="1979962"/>
            <a:chOff x="6797960" y="203729"/>
            <a:chExt cx="3774524" cy="1979829"/>
          </a:xfrm>
        </p:grpSpPr>
        <p:sp>
          <p:nvSpPr>
            <p:cNvPr id="401" name="Google Shape;401;p32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2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2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2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2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2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9" name="Text Box 33"/>
          <p:cNvSpPr txBox="1">
            <a:spLocks noChangeArrowheads="1"/>
          </p:cNvSpPr>
          <p:nvPr/>
        </p:nvSpPr>
        <p:spPr bwMode="auto">
          <a:xfrm>
            <a:off x="2477564" y="1954643"/>
            <a:ext cx="4133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Perpetu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erpetua" pitchFamily="18" charset="0"/>
              </a:defRPr>
            </a:lvl2pPr>
            <a:lvl3pPr marL="1143000">
              <a:defRPr sz="2000">
                <a:solidFill>
                  <a:schemeClr val="tx1"/>
                </a:solidFill>
                <a:latin typeface="Perpetua" pitchFamily="18" charset="0"/>
              </a:defRPr>
            </a:lvl3pPr>
            <a:lvl4pPr marL="1600200">
              <a:defRPr sz="2000">
                <a:solidFill>
                  <a:schemeClr val="tx1"/>
                </a:solidFill>
                <a:latin typeface="Perpetua" pitchFamily="18" charset="0"/>
              </a:defRPr>
            </a:lvl4pPr>
            <a:lvl5pPr marL="2057400">
              <a:defRPr sz="2000">
                <a:solidFill>
                  <a:schemeClr val="tx1"/>
                </a:solidFill>
                <a:latin typeface="Perpetua" pitchFamily="18" charset="0"/>
              </a:defRPr>
            </a:lvl5pPr>
            <a:lvl6pPr marL="2514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6pPr>
            <a:lvl7pPr marL="29718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7pPr>
            <a:lvl8pPr marL="34290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8pPr>
            <a:lvl9pPr marL="38862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 smtClean="0">
                <a:latin typeface="Arial" charset="0"/>
              </a:rPr>
              <a:t>b) 42dam</a:t>
            </a:r>
            <a:r>
              <a:rPr lang="en-US" altLang="en-US" sz="3200" b="1" baseline="30000" dirty="0" smtClean="0">
                <a:latin typeface="Arial" charset="0"/>
              </a:rPr>
              <a:t>2</a:t>
            </a:r>
            <a:r>
              <a:rPr lang="en-US" altLang="en-US" sz="3200" b="1" dirty="0" smtClean="0">
                <a:latin typeface="Arial" charset="0"/>
              </a:rPr>
              <a:t> </a:t>
            </a:r>
            <a:r>
              <a:rPr lang="en-US" altLang="en-US" sz="3200" b="1" dirty="0">
                <a:latin typeface="Arial" charset="0"/>
              </a:rPr>
              <a:t>= </a:t>
            </a:r>
            <a:r>
              <a:rPr lang="en-US" altLang="en-US" sz="3200" b="1" dirty="0" smtClean="0">
                <a:latin typeface="Arial" charset="0"/>
              </a:rPr>
              <a:t>4200m</a:t>
            </a:r>
            <a:r>
              <a:rPr lang="en-US" altLang="en-US" sz="3200" b="1" baseline="30000" dirty="0" smtClean="0">
                <a:latin typeface="Arial" charset="0"/>
              </a:rPr>
              <a:t>2</a:t>
            </a:r>
            <a:endParaRPr lang="en-US" altLang="en-US" sz="3200" b="1" dirty="0">
              <a:latin typeface="Arial" charset="0"/>
            </a:endParaRPr>
          </a:p>
        </p:txBody>
      </p:sp>
      <p:sp>
        <p:nvSpPr>
          <p:cNvPr id="163" name="AutoShape 77"/>
          <p:cNvSpPr>
            <a:spLocks noChangeArrowheads="1"/>
          </p:cNvSpPr>
          <p:nvPr/>
        </p:nvSpPr>
        <p:spPr bwMode="auto">
          <a:xfrm>
            <a:off x="3252239" y="2575804"/>
            <a:ext cx="1066800" cy="1066800"/>
          </a:xfrm>
          <a:prstGeom prst="star32">
            <a:avLst>
              <a:gd name="adj" fmla="val 37500"/>
            </a:avLst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4800" b="1" dirty="0">
                <a:solidFill>
                  <a:srgbClr val="008000"/>
                </a:solidFill>
              </a:rPr>
              <a:t>Đ</a:t>
            </a:r>
          </a:p>
        </p:txBody>
      </p:sp>
      <p:sp>
        <p:nvSpPr>
          <p:cNvPr id="164" name="AutoShape 79"/>
          <p:cNvSpPr>
            <a:spLocks noChangeArrowheads="1"/>
          </p:cNvSpPr>
          <p:nvPr/>
        </p:nvSpPr>
        <p:spPr bwMode="auto">
          <a:xfrm>
            <a:off x="4696369" y="2565738"/>
            <a:ext cx="1066800" cy="1066800"/>
          </a:xfrm>
          <a:prstGeom prst="star32">
            <a:avLst>
              <a:gd name="adj" fmla="val 37500"/>
            </a:avLst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4800" b="1">
                <a:solidFill>
                  <a:srgbClr val="FF3300"/>
                </a:solidFill>
              </a:rPr>
              <a:t>S</a:t>
            </a:r>
          </a:p>
        </p:txBody>
      </p:sp>
      <p:sp>
        <p:nvSpPr>
          <p:cNvPr id="165" name="Google Shape;226;p30"/>
          <p:cNvSpPr txBox="1">
            <a:spLocks/>
          </p:cNvSpPr>
          <p:nvPr/>
        </p:nvSpPr>
        <p:spPr>
          <a:xfrm>
            <a:off x="1043406" y="699411"/>
            <a:ext cx="7167601" cy="10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Handlee"/>
              <a:buNone/>
              <a:defRPr sz="2800" b="1" i="0" u="none" strike="noStrike" cap="none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Hãy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cho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biết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những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câu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sau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đây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đúng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hay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sai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?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9264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" grpId="1" animBg="1"/>
      <p:bldP spid="164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2479;p61"/>
          <p:cNvSpPr/>
          <p:nvPr/>
        </p:nvSpPr>
        <p:spPr>
          <a:xfrm>
            <a:off x="766922" y="621290"/>
            <a:ext cx="7444086" cy="3700777"/>
          </a:xfrm>
          <a:custGeom>
            <a:avLst/>
            <a:gdLst/>
            <a:ahLst/>
            <a:cxnLst/>
            <a:rect l="l" t="t" r="r" b="b"/>
            <a:pathLst>
              <a:path w="54106" h="76489" extrusionOk="0">
                <a:moveTo>
                  <a:pt x="0" y="1"/>
                </a:moveTo>
                <a:lnTo>
                  <a:pt x="0" y="76489"/>
                </a:lnTo>
                <a:lnTo>
                  <a:pt x="54105" y="76489"/>
                </a:lnTo>
                <a:lnTo>
                  <a:pt x="54105" y="1"/>
                </a:lnTo>
                <a:close/>
              </a:path>
            </a:pathLst>
          </a:custGeom>
          <a:solidFill>
            <a:schemeClr val="lt1"/>
          </a:solidFill>
          <a:ln w="11675" cap="flat" cmpd="sng">
            <a:solidFill>
              <a:schemeClr val="dk2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2" name="Google Shape;372;p32"/>
          <p:cNvGrpSpPr/>
          <p:nvPr/>
        </p:nvGrpSpPr>
        <p:grpSpPr>
          <a:xfrm rot="-2849289" flipH="1">
            <a:off x="7231371" y="3958705"/>
            <a:ext cx="3081810" cy="1994930"/>
            <a:chOff x="3476322" y="3871854"/>
            <a:chExt cx="3081549" cy="1994761"/>
          </a:xfrm>
        </p:grpSpPr>
        <p:sp>
          <p:nvSpPr>
            <p:cNvPr id="373" name="Google Shape;373;p32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2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2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2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2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2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2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2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2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2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2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2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2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2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2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2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2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2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2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2" name="Google Shape;392;p32"/>
          <p:cNvGrpSpPr/>
          <p:nvPr/>
        </p:nvGrpSpPr>
        <p:grpSpPr>
          <a:xfrm rot="2213250">
            <a:off x="-13662" y="3755605"/>
            <a:ext cx="1748535" cy="1517775"/>
            <a:chOff x="972034" y="4038077"/>
            <a:chExt cx="1579697" cy="1371393"/>
          </a:xfrm>
        </p:grpSpPr>
        <p:sp>
          <p:nvSpPr>
            <p:cNvPr id="393" name="Google Shape;393;p32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2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5" name="Google Shape;395;p32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96" name="Google Shape;396;p32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2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2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2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0" name="Google Shape;400;p32"/>
          <p:cNvGrpSpPr/>
          <p:nvPr/>
        </p:nvGrpSpPr>
        <p:grpSpPr>
          <a:xfrm rot="-7926131">
            <a:off x="-881360" y="-1274503"/>
            <a:ext cx="3774778" cy="1979962"/>
            <a:chOff x="6797960" y="203729"/>
            <a:chExt cx="3774524" cy="1979829"/>
          </a:xfrm>
        </p:grpSpPr>
        <p:sp>
          <p:nvSpPr>
            <p:cNvPr id="401" name="Google Shape;401;p32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2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2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2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2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2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9" name="Text Box 33"/>
          <p:cNvSpPr txBox="1">
            <a:spLocks noChangeArrowheads="1"/>
          </p:cNvSpPr>
          <p:nvPr/>
        </p:nvSpPr>
        <p:spPr bwMode="auto">
          <a:xfrm>
            <a:off x="939030" y="1750646"/>
            <a:ext cx="713465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600">
                <a:solidFill>
                  <a:schemeClr val="tx1"/>
                </a:solidFill>
                <a:latin typeface="Perpetu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erpetua" pitchFamily="18" charset="0"/>
              </a:defRPr>
            </a:lvl2pPr>
            <a:lvl3pPr marL="1143000">
              <a:defRPr sz="2000">
                <a:solidFill>
                  <a:schemeClr val="tx1"/>
                </a:solidFill>
                <a:latin typeface="Perpetua" pitchFamily="18" charset="0"/>
              </a:defRPr>
            </a:lvl3pPr>
            <a:lvl4pPr marL="1600200">
              <a:defRPr sz="2000">
                <a:solidFill>
                  <a:schemeClr val="tx1"/>
                </a:solidFill>
                <a:latin typeface="Perpetua" pitchFamily="18" charset="0"/>
              </a:defRPr>
            </a:lvl4pPr>
            <a:lvl5pPr marL="2057400">
              <a:defRPr sz="2000">
                <a:solidFill>
                  <a:schemeClr val="tx1"/>
                </a:solidFill>
                <a:latin typeface="Perpetua" pitchFamily="18" charset="0"/>
              </a:defRPr>
            </a:lvl5pPr>
            <a:lvl6pPr marL="2514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6pPr>
            <a:lvl7pPr marL="29718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7pPr>
            <a:lvl8pPr marL="34290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8pPr>
            <a:lvl9pPr marL="38862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latin typeface="Arial" charset="0"/>
              </a:rPr>
              <a:t>c</a:t>
            </a:r>
            <a:r>
              <a:rPr lang="en-US" altLang="en-US" sz="3200" b="1" dirty="0" smtClean="0">
                <a:latin typeface="Arial" charset="0"/>
              </a:rPr>
              <a:t>) </a:t>
            </a:r>
            <a:r>
              <a:rPr lang="en-US" altLang="en-US" sz="3200" b="1" dirty="0" err="1" smtClean="0">
                <a:latin typeface="Arial" charset="0"/>
              </a:rPr>
              <a:t>Đề-ca-mét</a:t>
            </a:r>
            <a:r>
              <a:rPr lang="en-US" altLang="en-US" sz="3200" b="1" dirty="0" smtClean="0">
                <a:latin typeface="Arial" charset="0"/>
              </a:rPr>
              <a:t> </a:t>
            </a:r>
            <a:r>
              <a:rPr lang="en-US" altLang="en-US" sz="3200" b="1" dirty="0" err="1" smtClean="0">
                <a:latin typeface="Arial" charset="0"/>
              </a:rPr>
              <a:t>vuông</a:t>
            </a:r>
            <a:r>
              <a:rPr lang="en-US" altLang="en-US" sz="3200" b="1" dirty="0" smtClean="0">
                <a:latin typeface="Arial" charset="0"/>
              </a:rPr>
              <a:t> </a:t>
            </a:r>
            <a:r>
              <a:rPr lang="en-US" altLang="en-US" sz="3200" b="1" dirty="0" err="1" smtClean="0">
                <a:latin typeface="Arial" charset="0"/>
              </a:rPr>
              <a:t>là</a:t>
            </a:r>
            <a:r>
              <a:rPr lang="en-US" altLang="en-US" sz="3200" b="1" dirty="0" smtClean="0">
                <a:latin typeface="Arial" charset="0"/>
              </a:rPr>
              <a:t> </a:t>
            </a:r>
            <a:r>
              <a:rPr lang="en-US" altLang="en-US" sz="3200" b="1" dirty="0" err="1" smtClean="0">
                <a:latin typeface="Arial" charset="0"/>
              </a:rPr>
              <a:t>diện</a:t>
            </a:r>
            <a:r>
              <a:rPr lang="en-US" altLang="en-US" sz="3200" b="1" dirty="0" smtClean="0">
                <a:latin typeface="Arial" charset="0"/>
              </a:rPr>
              <a:t> </a:t>
            </a:r>
            <a:r>
              <a:rPr lang="en-US" altLang="en-US" sz="3200" b="1" dirty="0" err="1" smtClean="0">
                <a:latin typeface="Arial" charset="0"/>
              </a:rPr>
              <a:t>tích</a:t>
            </a:r>
            <a:r>
              <a:rPr lang="en-US" altLang="en-US" sz="3200" b="1" dirty="0" smtClean="0">
                <a:latin typeface="Arial" charset="0"/>
              </a:rPr>
              <a:t> </a:t>
            </a:r>
            <a:r>
              <a:rPr lang="en-US" altLang="en-US" sz="3200" b="1" dirty="0" err="1" smtClean="0">
                <a:latin typeface="Arial" charset="0"/>
              </a:rPr>
              <a:t>của</a:t>
            </a:r>
            <a:r>
              <a:rPr lang="en-US" altLang="en-US" sz="3200" b="1" dirty="0" smtClean="0">
                <a:latin typeface="Arial" charset="0"/>
              </a:rPr>
              <a:t> </a:t>
            </a:r>
            <a:r>
              <a:rPr lang="en-US" altLang="en-US" sz="3200" b="1" dirty="0" err="1" smtClean="0">
                <a:latin typeface="Arial" charset="0"/>
              </a:rPr>
              <a:t>hình</a:t>
            </a:r>
            <a:r>
              <a:rPr lang="en-US" altLang="en-US" sz="3200" b="1" dirty="0" smtClean="0">
                <a:latin typeface="Arial" charset="0"/>
              </a:rPr>
              <a:t> </a:t>
            </a:r>
            <a:r>
              <a:rPr lang="en-US" altLang="en-US" sz="3200" b="1" dirty="0" err="1" smtClean="0">
                <a:latin typeface="Arial" charset="0"/>
              </a:rPr>
              <a:t>vuông</a:t>
            </a:r>
            <a:r>
              <a:rPr lang="en-US" altLang="en-US" sz="3200" b="1" dirty="0" smtClean="0">
                <a:latin typeface="Arial" charset="0"/>
              </a:rPr>
              <a:t> </a:t>
            </a:r>
            <a:r>
              <a:rPr lang="en-US" altLang="en-US" sz="3200" b="1" dirty="0" err="1" smtClean="0">
                <a:latin typeface="Arial" charset="0"/>
              </a:rPr>
              <a:t>có</a:t>
            </a:r>
            <a:r>
              <a:rPr lang="en-US" altLang="en-US" sz="3200" b="1" dirty="0" smtClean="0">
                <a:latin typeface="Arial" charset="0"/>
              </a:rPr>
              <a:t> </a:t>
            </a:r>
            <a:r>
              <a:rPr lang="en-US" altLang="en-US" sz="3200" b="1" dirty="0" err="1" smtClean="0">
                <a:latin typeface="Arial" charset="0"/>
              </a:rPr>
              <a:t>cạnh</a:t>
            </a:r>
            <a:r>
              <a:rPr lang="en-US" altLang="en-US" sz="3200" b="1" dirty="0" smtClean="0">
                <a:latin typeface="Arial" charset="0"/>
              </a:rPr>
              <a:t> 1hm.</a:t>
            </a:r>
            <a:endParaRPr lang="en-US" altLang="en-US" sz="3200" b="1" dirty="0">
              <a:latin typeface="Arial" charset="0"/>
            </a:endParaRPr>
          </a:p>
        </p:txBody>
      </p:sp>
      <p:sp>
        <p:nvSpPr>
          <p:cNvPr id="163" name="AutoShape 77"/>
          <p:cNvSpPr>
            <a:spLocks noChangeArrowheads="1"/>
          </p:cNvSpPr>
          <p:nvPr/>
        </p:nvSpPr>
        <p:spPr bwMode="auto">
          <a:xfrm>
            <a:off x="3252239" y="3001124"/>
            <a:ext cx="1066800" cy="1066800"/>
          </a:xfrm>
          <a:prstGeom prst="star32">
            <a:avLst>
              <a:gd name="adj" fmla="val 37500"/>
            </a:avLst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4800" b="1" dirty="0">
                <a:solidFill>
                  <a:srgbClr val="008000"/>
                </a:solidFill>
              </a:rPr>
              <a:t>Đ</a:t>
            </a:r>
          </a:p>
        </p:txBody>
      </p:sp>
      <p:sp>
        <p:nvSpPr>
          <p:cNvPr id="164" name="AutoShape 79"/>
          <p:cNvSpPr>
            <a:spLocks noChangeArrowheads="1"/>
          </p:cNvSpPr>
          <p:nvPr/>
        </p:nvSpPr>
        <p:spPr bwMode="auto">
          <a:xfrm>
            <a:off x="4696369" y="2991058"/>
            <a:ext cx="1066800" cy="1066800"/>
          </a:xfrm>
          <a:prstGeom prst="star32">
            <a:avLst>
              <a:gd name="adj" fmla="val 37500"/>
            </a:avLst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4800" b="1" dirty="0">
                <a:solidFill>
                  <a:srgbClr val="FF3300"/>
                </a:solidFill>
              </a:rPr>
              <a:t>S</a:t>
            </a:r>
          </a:p>
        </p:txBody>
      </p:sp>
      <p:sp>
        <p:nvSpPr>
          <p:cNvPr id="165" name="Google Shape;226;p30"/>
          <p:cNvSpPr txBox="1">
            <a:spLocks/>
          </p:cNvSpPr>
          <p:nvPr/>
        </p:nvSpPr>
        <p:spPr>
          <a:xfrm>
            <a:off x="1043406" y="699411"/>
            <a:ext cx="7167601" cy="10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Handlee"/>
              <a:buNone/>
              <a:defRPr sz="2800" b="1" i="0" u="none" strike="noStrike" cap="none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Hãy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cho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biết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những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câu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sau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đây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đúng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hay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sai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?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400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" grpId="1" animBg="1"/>
      <p:bldP spid="164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2479;p61"/>
          <p:cNvSpPr/>
          <p:nvPr/>
        </p:nvSpPr>
        <p:spPr>
          <a:xfrm>
            <a:off x="797095" y="553423"/>
            <a:ext cx="7444086" cy="3700777"/>
          </a:xfrm>
          <a:custGeom>
            <a:avLst/>
            <a:gdLst/>
            <a:ahLst/>
            <a:cxnLst/>
            <a:rect l="l" t="t" r="r" b="b"/>
            <a:pathLst>
              <a:path w="54106" h="76489" extrusionOk="0">
                <a:moveTo>
                  <a:pt x="0" y="1"/>
                </a:moveTo>
                <a:lnTo>
                  <a:pt x="0" y="76489"/>
                </a:lnTo>
                <a:lnTo>
                  <a:pt x="54105" y="76489"/>
                </a:lnTo>
                <a:lnTo>
                  <a:pt x="54105" y="1"/>
                </a:lnTo>
                <a:close/>
              </a:path>
            </a:pathLst>
          </a:custGeom>
          <a:solidFill>
            <a:schemeClr val="lt1"/>
          </a:solidFill>
          <a:ln w="11675" cap="flat" cmpd="sng">
            <a:solidFill>
              <a:schemeClr val="dk2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2" name="Google Shape;372;p32"/>
          <p:cNvGrpSpPr/>
          <p:nvPr/>
        </p:nvGrpSpPr>
        <p:grpSpPr>
          <a:xfrm rot="-2849289" flipH="1">
            <a:off x="7231371" y="3958705"/>
            <a:ext cx="3081810" cy="1994930"/>
            <a:chOff x="3476322" y="3871854"/>
            <a:chExt cx="3081549" cy="1994761"/>
          </a:xfrm>
        </p:grpSpPr>
        <p:sp>
          <p:nvSpPr>
            <p:cNvPr id="373" name="Google Shape;373;p32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2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2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2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2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2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2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2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2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2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2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2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2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2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2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2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2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2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2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2" name="Google Shape;392;p32"/>
          <p:cNvGrpSpPr/>
          <p:nvPr/>
        </p:nvGrpSpPr>
        <p:grpSpPr>
          <a:xfrm rot="2213250">
            <a:off x="-86676" y="4197289"/>
            <a:ext cx="1748535" cy="1517775"/>
            <a:chOff x="972034" y="4038077"/>
            <a:chExt cx="1579697" cy="1371393"/>
          </a:xfrm>
        </p:grpSpPr>
        <p:sp>
          <p:nvSpPr>
            <p:cNvPr id="393" name="Google Shape;393;p32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2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5" name="Google Shape;395;p32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96" name="Google Shape;396;p32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2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2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2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0" name="Google Shape;400;p32"/>
          <p:cNvGrpSpPr/>
          <p:nvPr/>
        </p:nvGrpSpPr>
        <p:grpSpPr>
          <a:xfrm rot="-7926131">
            <a:off x="-916569" y="-1300627"/>
            <a:ext cx="3774778" cy="1979962"/>
            <a:chOff x="6797960" y="203729"/>
            <a:chExt cx="3774524" cy="1979829"/>
          </a:xfrm>
        </p:grpSpPr>
        <p:sp>
          <p:nvSpPr>
            <p:cNvPr id="401" name="Google Shape;401;p32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2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2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2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2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2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" name="Google Shape;2640;p61"/>
          <p:cNvGrpSpPr/>
          <p:nvPr/>
        </p:nvGrpSpPr>
        <p:grpSpPr>
          <a:xfrm>
            <a:off x="822354" y="3495263"/>
            <a:ext cx="1984015" cy="756877"/>
            <a:chOff x="3481935" y="2140100"/>
            <a:chExt cx="996271" cy="380065"/>
          </a:xfrm>
        </p:grpSpPr>
        <p:sp>
          <p:nvSpPr>
            <p:cNvPr id="96" name="Google Shape;2641;p61"/>
            <p:cNvSpPr/>
            <p:nvPr/>
          </p:nvSpPr>
          <p:spPr>
            <a:xfrm>
              <a:off x="4150367" y="2326992"/>
              <a:ext cx="30750" cy="29100"/>
            </a:xfrm>
            <a:custGeom>
              <a:avLst/>
              <a:gdLst/>
              <a:ahLst/>
              <a:cxnLst/>
              <a:rect l="l" t="t" r="r" b="b"/>
              <a:pathLst>
                <a:path w="1602" h="1516" extrusionOk="0">
                  <a:moveTo>
                    <a:pt x="824" y="0"/>
                  </a:moveTo>
                  <a:cubicBezTo>
                    <a:pt x="588" y="0"/>
                    <a:pt x="352" y="106"/>
                    <a:pt x="200" y="346"/>
                  </a:cubicBezTo>
                  <a:cubicBezTo>
                    <a:pt x="0" y="579"/>
                    <a:pt x="0" y="946"/>
                    <a:pt x="200" y="1146"/>
                  </a:cubicBezTo>
                  <a:cubicBezTo>
                    <a:pt x="354" y="1401"/>
                    <a:pt x="595" y="1515"/>
                    <a:pt x="834" y="1515"/>
                  </a:cubicBezTo>
                  <a:cubicBezTo>
                    <a:pt x="1220" y="1515"/>
                    <a:pt x="1601" y="1219"/>
                    <a:pt x="1601" y="746"/>
                  </a:cubicBezTo>
                  <a:cubicBezTo>
                    <a:pt x="1601" y="289"/>
                    <a:pt x="1214" y="0"/>
                    <a:pt x="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642;p61"/>
            <p:cNvSpPr/>
            <p:nvPr/>
          </p:nvSpPr>
          <p:spPr>
            <a:xfrm>
              <a:off x="4232959" y="2400199"/>
              <a:ext cx="89007" cy="69179"/>
            </a:xfrm>
            <a:custGeom>
              <a:avLst/>
              <a:gdLst/>
              <a:ahLst/>
              <a:cxnLst/>
              <a:rect l="l" t="t" r="r" b="b"/>
              <a:pathLst>
                <a:path w="4637" h="3604" extrusionOk="0">
                  <a:moveTo>
                    <a:pt x="2335" y="1"/>
                  </a:moveTo>
                  <a:cubicBezTo>
                    <a:pt x="0" y="1"/>
                    <a:pt x="0" y="3603"/>
                    <a:pt x="2335" y="3603"/>
                  </a:cubicBezTo>
                  <a:cubicBezTo>
                    <a:pt x="4637" y="3603"/>
                    <a:pt x="4637" y="1"/>
                    <a:pt x="2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643;p61"/>
            <p:cNvSpPr/>
            <p:nvPr/>
          </p:nvSpPr>
          <p:spPr>
            <a:xfrm>
              <a:off x="4312999" y="2258700"/>
              <a:ext cx="38428" cy="33035"/>
            </a:xfrm>
            <a:custGeom>
              <a:avLst/>
              <a:gdLst/>
              <a:ahLst/>
              <a:cxnLst/>
              <a:rect l="l" t="t" r="r" b="b"/>
              <a:pathLst>
                <a:path w="2002" h="1721" extrusionOk="0">
                  <a:moveTo>
                    <a:pt x="1134" y="1"/>
                  </a:moveTo>
                  <a:cubicBezTo>
                    <a:pt x="367" y="1"/>
                    <a:pt x="0" y="935"/>
                    <a:pt x="534" y="1469"/>
                  </a:cubicBezTo>
                  <a:cubicBezTo>
                    <a:pt x="708" y="1642"/>
                    <a:pt x="924" y="1721"/>
                    <a:pt x="1137" y="1721"/>
                  </a:cubicBezTo>
                  <a:cubicBezTo>
                    <a:pt x="1577" y="1721"/>
                    <a:pt x="2001" y="1385"/>
                    <a:pt x="2001" y="868"/>
                  </a:cubicBezTo>
                  <a:cubicBezTo>
                    <a:pt x="2001" y="401"/>
                    <a:pt x="1635" y="1"/>
                    <a:pt x="1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644;p61"/>
            <p:cNvSpPr/>
            <p:nvPr/>
          </p:nvSpPr>
          <p:spPr>
            <a:xfrm>
              <a:off x="3786061" y="2436053"/>
              <a:ext cx="59562" cy="50713"/>
            </a:xfrm>
            <a:custGeom>
              <a:avLst/>
              <a:gdLst/>
              <a:ahLst/>
              <a:cxnLst/>
              <a:rect l="l" t="t" r="r" b="b"/>
              <a:pathLst>
                <a:path w="3103" h="2642" extrusionOk="0">
                  <a:moveTo>
                    <a:pt x="1768" y="1"/>
                  </a:moveTo>
                  <a:cubicBezTo>
                    <a:pt x="600" y="1"/>
                    <a:pt x="0" y="1435"/>
                    <a:pt x="834" y="2269"/>
                  </a:cubicBezTo>
                  <a:cubicBezTo>
                    <a:pt x="1101" y="2525"/>
                    <a:pt x="1430" y="2641"/>
                    <a:pt x="1753" y="2641"/>
                  </a:cubicBezTo>
                  <a:cubicBezTo>
                    <a:pt x="2439" y="2641"/>
                    <a:pt x="3102" y="2118"/>
                    <a:pt x="3102" y="1302"/>
                  </a:cubicBezTo>
                  <a:cubicBezTo>
                    <a:pt x="3102" y="601"/>
                    <a:pt x="2502" y="1"/>
                    <a:pt x="1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645;p61"/>
            <p:cNvSpPr/>
            <p:nvPr/>
          </p:nvSpPr>
          <p:spPr>
            <a:xfrm>
              <a:off x="3582450" y="2265878"/>
              <a:ext cx="65321" cy="57681"/>
            </a:xfrm>
            <a:custGeom>
              <a:avLst/>
              <a:gdLst/>
              <a:ahLst/>
              <a:cxnLst/>
              <a:rect l="l" t="t" r="r" b="b"/>
              <a:pathLst>
                <a:path w="3403" h="3005" extrusionOk="0">
                  <a:moveTo>
                    <a:pt x="1650" y="0"/>
                  </a:moveTo>
                  <a:cubicBezTo>
                    <a:pt x="1258" y="0"/>
                    <a:pt x="865" y="150"/>
                    <a:pt x="568" y="461"/>
                  </a:cubicBezTo>
                  <a:cubicBezTo>
                    <a:pt x="0" y="1061"/>
                    <a:pt x="0" y="1995"/>
                    <a:pt x="568" y="2596"/>
                  </a:cubicBezTo>
                  <a:cubicBezTo>
                    <a:pt x="842" y="2840"/>
                    <a:pt x="1201" y="3000"/>
                    <a:pt x="1566" y="3000"/>
                  </a:cubicBezTo>
                  <a:cubicBezTo>
                    <a:pt x="1600" y="3000"/>
                    <a:pt x="1634" y="2999"/>
                    <a:pt x="1668" y="2996"/>
                  </a:cubicBezTo>
                  <a:cubicBezTo>
                    <a:pt x="1713" y="3001"/>
                    <a:pt x="1758" y="3004"/>
                    <a:pt x="1804" y="3004"/>
                  </a:cubicBezTo>
                  <a:cubicBezTo>
                    <a:pt x="2033" y="3004"/>
                    <a:pt x="2274" y="2935"/>
                    <a:pt x="2469" y="2796"/>
                  </a:cubicBezTo>
                  <a:cubicBezTo>
                    <a:pt x="3169" y="2395"/>
                    <a:pt x="3403" y="1495"/>
                    <a:pt x="3003" y="794"/>
                  </a:cubicBezTo>
                  <a:cubicBezTo>
                    <a:pt x="2714" y="276"/>
                    <a:pt x="2183" y="0"/>
                    <a:pt x="16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646;p61"/>
            <p:cNvSpPr/>
            <p:nvPr/>
          </p:nvSpPr>
          <p:spPr>
            <a:xfrm>
              <a:off x="3532238" y="2446303"/>
              <a:ext cx="74573" cy="73862"/>
            </a:xfrm>
            <a:custGeom>
              <a:avLst/>
              <a:gdLst/>
              <a:ahLst/>
              <a:cxnLst/>
              <a:rect l="l" t="t" r="r" b="b"/>
              <a:pathLst>
                <a:path w="3885" h="3848" extrusionOk="0">
                  <a:moveTo>
                    <a:pt x="2016" y="0"/>
                  </a:moveTo>
                  <a:cubicBezTo>
                    <a:pt x="1316" y="0"/>
                    <a:pt x="682" y="467"/>
                    <a:pt x="482" y="1168"/>
                  </a:cubicBezTo>
                  <a:lnTo>
                    <a:pt x="348" y="1635"/>
                  </a:lnTo>
                  <a:cubicBezTo>
                    <a:pt x="0" y="2919"/>
                    <a:pt x="1029" y="3848"/>
                    <a:pt x="2082" y="3848"/>
                  </a:cubicBezTo>
                  <a:cubicBezTo>
                    <a:pt x="2644" y="3848"/>
                    <a:pt x="3213" y="3584"/>
                    <a:pt x="3584" y="2969"/>
                  </a:cubicBezTo>
                  <a:cubicBezTo>
                    <a:pt x="3884" y="2436"/>
                    <a:pt x="3884" y="1768"/>
                    <a:pt x="3584" y="1201"/>
                  </a:cubicBezTo>
                  <a:lnTo>
                    <a:pt x="3384" y="801"/>
                  </a:lnTo>
                  <a:cubicBezTo>
                    <a:pt x="3117" y="301"/>
                    <a:pt x="2583" y="0"/>
                    <a:pt x="20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647;p61"/>
            <p:cNvSpPr/>
            <p:nvPr/>
          </p:nvSpPr>
          <p:spPr>
            <a:xfrm>
              <a:off x="3481935" y="2310680"/>
              <a:ext cx="92232" cy="79045"/>
            </a:xfrm>
            <a:custGeom>
              <a:avLst/>
              <a:gdLst/>
              <a:ahLst/>
              <a:cxnLst/>
              <a:rect l="l" t="t" r="r" b="b"/>
              <a:pathLst>
                <a:path w="4805" h="4118" extrusionOk="0">
                  <a:moveTo>
                    <a:pt x="2770" y="1"/>
                  </a:moveTo>
                  <a:cubicBezTo>
                    <a:pt x="935" y="1"/>
                    <a:pt x="1" y="2236"/>
                    <a:pt x="1302" y="3503"/>
                  </a:cubicBezTo>
                  <a:cubicBezTo>
                    <a:pt x="1726" y="3927"/>
                    <a:pt x="2246" y="4117"/>
                    <a:pt x="2754" y="4117"/>
                  </a:cubicBezTo>
                  <a:cubicBezTo>
                    <a:pt x="3804" y="4117"/>
                    <a:pt x="4804" y="3305"/>
                    <a:pt x="4804" y="2069"/>
                  </a:cubicBezTo>
                  <a:cubicBezTo>
                    <a:pt x="4804" y="935"/>
                    <a:pt x="3904" y="34"/>
                    <a:pt x="27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648;p61"/>
            <p:cNvSpPr/>
            <p:nvPr/>
          </p:nvSpPr>
          <p:spPr>
            <a:xfrm>
              <a:off x="3841110" y="2268949"/>
              <a:ext cx="28831" cy="21786"/>
            </a:xfrm>
            <a:custGeom>
              <a:avLst/>
              <a:gdLst/>
              <a:ahLst/>
              <a:cxnLst/>
              <a:rect l="l" t="t" r="r" b="b"/>
              <a:pathLst>
                <a:path w="1502" h="1135" extrusionOk="0">
                  <a:moveTo>
                    <a:pt x="768" y="1"/>
                  </a:moveTo>
                  <a:cubicBezTo>
                    <a:pt x="1" y="1"/>
                    <a:pt x="1" y="1135"/>
                    <a:pt x="768" y="1135"/>
                  </a:cubicBezTo>
                  <a:cubicBezTo>
                    <a:pt x="1502" y="1101"/>
                    <a:pt x="1502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649;p61"/>
            <p:cNvSpPr/>
            <p:nvPr/>
          </p:nvSpPr>
          <p:spPr>
            <a:xfrm>
              <a:off x="3672720" y="2356666"/>
              <a:ext cx="64054" cy="49312"/>
            </a:xfrm>
            <a:custGeom>
              <a:avLst/>
              <a:gdLst/>
              <a:ahLst/>
              <a:cxnLst/>
              <a:rect l="l" t="t" r="r" b="b"/>
              <a:pathLst>
                <a:path w="3337" h="2569" extrusionOk="0">
                  <a:moveTo>
                    <a:pt x="1669" y="0"/>
                  </a:moveTo>
                  <a:cubicBezTo>
                    <a:pt x="1" y="0"/>
                    <a:pt x="1" y="2569"/>
                    <a:pt x="1669" y="2569"/>
                  </a:cubicBezTo>
                  <a:cubicBezTo>
                    <a:pt x="3337" y="2569"/>
                    <a:pt x="3337" y="0"/>
                    <a:pt x="16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650;p61"/>
            <p:cNvSpPr/>
            <p:nvPr/>
          </p:nvSpPr>
          <p:spPr>
            <a:xfrm>
              <a:off x="3960210" y="2409700"/>
              <a:ext cx="59562" cy="50713"/>
            </a:xfrm>
            <a:custGeom>
              <a:avLst/>
              <a:gdLst/>
              <a:ahLst/>
              <a:cxnLst/>
              <a:rect l="l" t="t" r="r" b="b"/>
              <a:pathLst>
                <a:path w="3103" h="2642" extrusionOk="0">
                  <a:moveTo>
                    <a:pt x="1719" y="0"/>
                  </a:moveTo>
                  <a:cubicBezTo>
                    <a:pt x="1344" y="0"/>
                    <a:pt x="967" y="161"/>
                    <a:pt x="701" y="506"/>
                  </a:cubicBezTo>
                  <a:cubicBezTo>
                    <a:pt x="0" y="1374"/>
                    <a:pt x="634" y="2641"/>
                    <a:pt x="1735" y="2641"/>
                  </a:cubicBezTo>
                  <a:cubicBezTo>
                    <a:pt x="2202" y="2641"/>
                    <a:pt x="2635" y="2408"/>
                    <a:pt x="2869" y="1974"/>
                  </a:cubicBezTo>
                  <a:cubicBezTo>
                    <a:pt x="3036" y="1674"/>
                    <a:pt x="3102" y="1340"/>
                    <a:pt x="3002" y="1007"/>
                  </a:cubicBezTo>
                  <a:cubicBezTo>
                    <a:pt x="2842" y="365"/>
                    <a:pt x="2283" y="0"/>
                    <a:pt x="1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651;p61"/>
            <p:cNvSpPr/>
            <p:nvPr/>
          </p:nvSpPr>
          <p:spPr>
            <a:xfrm>
              <a:off x="4006948" y="2215167"/>
              <a:ext cx="62115" cy="48045"/>
            </a:xfrm>
            <a:custGeom>
              <a:avLst/>
              <a:gdLst/>
              <a:ahLst/>
              <a:cxnLst/>
              <a:rect l="l" t="t" r="r" b="b"/>
              <a:pathLst>
                <a:path w="3236" h="2503" extrusionOk="0">
                  <a:moveTo>
                    <a:pt x="1601" y="1"/>
                  </a:moveTo>
                  <a:cubicBezTo>
                    <a:pt x="0" y="1"/>
                    <a:pt x="0" y="2502"/>
                    <a:pt x="1601" y="2502"/>
                  </a:cubicBezTo>
                  <a:cubicBezTo>
                    <a:pt x="3236" y="2502"/>
                    <a:pt x="3236" y="1"/>
                    <a:pt x="1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652;p61"/>
            <p:cNvSpPr/>
            <p:nvPr/>
          </p:nvSpPr>
          <p:spPr>
            <a:xfrm>
              <a:off x="3501143" y="2167144"/>
              <a:ext cx="44187" cy="38025"/>
            </a:xfrm>
            <a:custGeom>
              <a:avLst/>
              <a:gdLst/>
              <a:ahLst/>
              <a:cxnLst/>
              <a:rect l="l" t="t" r="r" b="b"/>
              <a:pathLst>
                <a:path w="2302" h="1981" extrusionOk="0">
                  <a:moveTo>
                    <a:pt x="1334" y="1"/>
                  </a:moveTo>
                  <a:cubicBezTo>
                    <a:pt x="434" y="1"/>
                    <a:pt x="0" y="1068"/>
                    <a:pt x="634" y="1702"/>
                  </a:cubicBezTo>
                  <a:cubicBezTo>
                    <a:pt x="826" y="1894"/>
                    <a:pt x="1066" y="1980"/>
                    <a:pt x="1304" y="1980"/>
                  </a:cubicBezTo>
                  <a:cubicBezTo>
                    <a:pt x="1808" y="1980"/>
                    <a:pt x="2302" y="1591"/>
                    <a:pt x="2302" y="1001"/>
                  </a:cubicBezTo>
                  <a:cubicBezTo>
                    <a:pt x="2302" y="434"/>
                    <a:pt x="1868" y="1"/>
                    <a:pt x="1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653;p61"/>
            <p:cNvSpPr/>
            <p:nvPr/>
          </p:nvSpPr>
          <p:spPr>
            <a:xfrm>
              <a:off x="4415438" y="2420276"/>
              <a:ext cx="51884" cy="51577"/>
            </a:xfrm>
            <a:custGeom>
              <a:avLst/>
              <a:gdLst/>
              <a:ahLst/>
              <a:cxnLst/>
              <a:rect l="l" t="t" r="r" b="b"/>
              <a:pathLst>
                <a:path w="2703" h="2687" extrusionOk="0">
                  <a:moveTo>
                    <a:pt x="1319" y="1"/>
                  </a:moveTo>
                  <a:cubicBezTo>
                    <a:pt x="644" y="1"/>
                    <a:pt x="0" y="532"/>
                    <a:pt x="0" y="1323"/>
                  </a:cubicBezTo>
                  <a:lnTo>
                    <a:pt x="0" y="1356"/>
                  </a:lnTo>
                  <a:cubicBezTo>
                    <a:pt x="0" y="1690"/>
                    <a:pt x="134" y="2024"/>
                    <a:pt x="367" y="2290"/>
                  </a:cubicBezTo>
                  <a:cubicBezTo>
                    <a:pt x="638" y="2561"/>
                    <a:pt x="977" y="2687"/>
                    <a:pt x="1311" y="2687"/>
                  </a:cubicBezTo>
                  <a:cubicBezTo>
                    <a:pt x="1881" y="2687"/>
                    <a:pt x="2434" y="2321"/>
                    <a:pt x="2602" y="1690"/>
                  </a:cubicBezTo>
                  <a:cubicBezTo>
                    <a:pt x="2702" y="1223"/>
                    <a:pt x="2569" y="756"/>
                    <a:pt x="2235" y="422"/>
                  </a:cubicBezTo>
                  <a:lnTo>
                    <a:pt x="2235" y="389"/>
                  </a:lnTo>
                  <a:cubicBezTo>
                    <a:pt x="1967" y="121"/>
                    <a:pt x="1639" y="1"/>
                    <a:pt x="13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654;p61"/>
            <p:cNvSpPr/>
            <p:nvPr/>
          </p:nvSpPr>
          <p:spPr>
            <a:xfrm>
              <a:off x="4374774" y="2140100"/>
              <a:ext cx="67893" cy="52518"/>
            </a:xfrm>
            <a:custGeom>
              <a:avLst/>
              <a:gdLst/>
              <a:ahLst/>
              <a:cxnLst/>
              <a:rect l="l" t="t" r="r" b="b"/>
              <a:pathLst>
                <a:path w="3537" h="2736" extrusionOk="0">
                  <a:moveTo>
                    <a:pt x="1768" y="0"/>
                  </a:moveTo>
                  <a:cubicBezTo>
                    <a:pt x="0" y="0"/>
                    <a:pt x="0" y="2736"/>
                    <a:pt x="1768" y="2736"/>
                  </a:cubicBezTo>
                  <a:cubicBezTo>
                    <a:pt x="3536" y="2736"/>
                    <a:pt x="3536" y="0"/>
                    <a:pt x="1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655;p61"/>
            <p:cNvSpPr/>
            <p:nvPr/>
          </p:nvSpPr>
          <p:spPr>
            <a:xfrm>
              <a:off x="4428241" y="2306723"/>
              <a:ext cx="49965" cy="42786"/>
            </a:xfrm>
            <a:custGeom>
              <a:avLst/>
              <a:gdLst/>
              <a:ahLst/>
              <a:cxnLst/>
              <a:rect l="l" t="t" r="r" b="b"/>
              <a:pathLst>
                <a:path w="2603" h="2229" extrusionOk="0">
                  <a:moveTo>
                    <a:pt x="1501" y="1"/>
                  </a:moveTo>
                  <a:cubicBezTo>
                    <a:pt x="501" y="1"/>
                    <a:pt x="0" y="1201"/>
                    <a:pt x="701" y="1902"/>
                  </a:cubicBezTo>
                  <a:cubicBezTo>
                    <a:pt x="926" y="2127"/>
                    <a:pt x="1204" y="2228"/>
                    <a:pt x="1476" y="2228"/>
                  </a:cubicBezTo>
                  <a:cubicBezTo>
                    <a:pt x="2050" y="2228"/>
                    <a:pt x="2602" y="1780"/>
                    <a:pt x="2602" y="1101"/>
                  </a:cubicBezTo>
                  <a:cubicBezTo>
                    <a:pt x="2602" y="501"/>
                    <a:pt x="2102" y="1"/>
                    <a:pt x="1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2640;p61"/>
          <p:cNvGrpSpPr/>
          <p:nvPr/>
        </p:nvGrpSpPr>
        <p:grpSpPr>
          <a:xfrm>
            <a:off x="2940917" y="3593347"/>
            <a:ext cx="1984015" cy="756877"/>
            <a:chOff x="3481935" y="2140100"/>
            <a:chExt cx="996271" cy="380065"/>
          </a:xfrm>
        </p:grpSpPr>
        <p:sp>
          <p:nvSpPr>
            <p:cNvPr id="112" name="Google Shape;2641;p61"/>
            <p:cNvSpPr/>
            <p:nvPr/>
          </p:nvSpPr>
          <p:spPr>
            <a:xfrm>
              <a:off x="4150367" y="2326992"/>
              <a:ext cx="30750" cy="29100"/>
            </a:xfrm>
            <a:custGeom>
              <a:avLst/>
              <a:gdLst/>
              <a:ahLst/>
              <a:cxnLst/>
              <a:rect l="l" t="t" r="r" b="b"/>
              <a:pathLst>
                <a:path w="1602" h="1516" extrusionOk="0">
                  <a:moveTo>
                    <a:pt x="824" y="0"/>
                  </a:moveTo>
                  <a:cubicBezTo>
                    <a:pt x="588" y="0"/>
                    <a:pt x="352" y="106"/>
                    <a:pt x="200" y="346"/>
                  </a:cubicBezTo>
                  <a:cubicBezTo>
                    <a:pt x="0" y="579"/>
                    <a:pt x="0" y="946"/>
                    <a:pt x="200" y="1146"/>
                  </a:cubicBezTo>
                  <a:cubicBezTo>
                    <a:pt x="354" y="1401"/>
                    <a:pt x="595" y="1515"/>
                    <a:pt x="834" y="1515"/>
                  </a:cubicBezTo>
                  <a:cubicBezTo>
                    <a:pt x="1220" y="1515"/>
                    <a:pt x="1601" y="1219"/>
                    <a:pt x="1601" y="746"/>
                  </a:cubicBezTo>
                  <a:cubicBezTo>
                    <a:pt x="1601" y="289"/>
                    <a:pt x="1214" y="0"/>
                    <a:pt x="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642;p61"/>
            <p:cNvSpPr/>
            <p:nvPr/>
          </p:nvSpPr>
          <p:spPr>
            <a:xfrm>
              <a:off x="4232959" y="2400199"/>
              <a:ext cx="89007" cy="69179"/>
            </a:xfrm>
            <a:custGeom>
              <a:avLst/>
              <a:gdLst/>
              <a:ahLst/>
              <a:cxnLst/>
              <a:rect l="l" t="t" r="r" b="b"/>
              <a:pathLst>
                <a:path w="4637" h="3604" extrusionOk="0">
                  <a:moveTo>
                    <a:pt x="2335" y="1"/>
                  </a:moveTo>
                  <a:cubicBezTo>
                    <a:pt x="0" y="1"/>
                    <a:pt x="0" y="3603"/>
                    <a:pt x="2335" y="3603"/>
                  </a:cubicBezTo>
                  <a:cubicBezTo>
                    <a:pt x="4637" y="3603"/>
                    <a:pt x="4637" y="1"/>
                    <a:pt x="2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643;p61"/>
            <p:cNvSpPr/>
            <p:nvPr/>
          </p:nvSpPr>
          <p:spPr>
            <a:xfrm>
              <a:off x="4312999" y="2258700"/>
              <a:ext cx="38428" cy="33035"/>
            </a:xfrm>
            <a:custGeom>
              <a:avLst/>
              <a:gdLst/>
              <a:ahLst/>
              <a:cxnLst/>
              <a:rect l="l" t="t" r="r" b="b"/>
              <a:pathLst>
                <a:path w="2002" h="1721" extrusionOk="0">
                  <a:moveTo>
                    <a:pt x="1134" y="1"/>
                  </a:moveTo>
                  <a:cubicBezTo>
                    <a:pt x="367" y="1"/>
                    <a:pt x="0" y="935"/>
                    <a:pt x="534" y="1469"/>
                  </a:cubicBezTo>
                  <a:cubicBezTo>
                    <a:pt x="708" y="1642"/>
                    <a:pt x="924" y="1721"/>
                    <a:pt x="1137" y="1721"/>
                  </a:cubicBezTo>
                  <a:cubicBezTo>
                    <a:pt x="1577" y="1721"/>
                    <a:pt x="2001" y="1385"/>
                    <a:pt x="2001" y="868"/>
                  </a:cubicBezTo>
                  <a:cubicBezTo>
                    <a:pt x="2001" y="401"/>
                    <a:pt x="1635" y="1"/>
                    <a:pt x="1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644;p61"/>
            <p:cNvSpPr/>
            <p:nvPr/>
          </p:nvSpPr>
          <p:spPr>
            <a:xfrm>
              <a:off x="3786061" y="2436053"/>
              <a:ext cx="59562" cy="50713"/>
            </a:xfrm>
            <a:custGeom>
              <a:avLst/>
              <a:gdLst/>
              <a:ahLst/>
              <a:cxnLst/>
              <a:rect l="l" t="t" r="r" b="b"/>
              <a:pathLst>
                <a:path w="3103" h="2642" extrusionOk="0">
                  <a:moveTo>
                    <a:pt x="1768" y="1"/>
                  </a:moveTo>
                  <a:cubicBezTo>
                    <a:pt x="600" y="1"/>
                    <a:pt x="0" y="1435"/>
                    <a:pt x="834" y="2269"/>
                  </a:cubicBezTo>
                  <a:cubicBezTo>
                    <a:pt x="1101" y="2525"/>
                    <a:pt x="1430" y="2641"/>
                    <a:pt x="1753" y="2641"/>
                  </a:cubicBezTo>
                  <a:cubicBezTo>
                    <a:pt x="2439" y="2641"/>
                    <a:pt x="3102" y="2118"/>
                    <a:pt x="3102" y="1302"/>
                  </a:cubicBezTo>
                  <a:cubicBezTo>
                    <a:pt x="3102" y="601"/>
                    <a:pt x="2502" y="1"/>
                    <a:pt x="1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645;p61"/>
            <p:cNvSpPr/>
            <p:nvPr/>
          </p:nvSpPr>
          <p:spPr>
            <a:xfrm>
              <a:off x="3582450" y="2265878"/>
              <a:ext cx="65321" cy="57681"/>
            </a:xfrm>
            <a:custGeom>
              <a:avLst/>
              <a:gdLst/>
              <a:ahLst/>
              <a:cxnLst/>
              <a:rect l="l" t="t" r="r" b="b"/>
              <a:pathLst>
                <a:path w="3403" h="3005" extrusionOk="0">
                  <a:moveTo>
                    <a:pt x="1650" y="0"/>
                  </a:moveTo>
                  <a:cubicBezTo>
                    <a:pt x="1258" y="0"/>
                    <a:pt x="865" y="150"/>
                    <a:pt x="568" y="461"/>
                  </a:cubicBezTo>
                  <a:cubicBezTo>
                    <a:pt x="0" y="1061"/>
                    <a:pt x="0" y="1995"/>
                    <a:pt x="568" y="2596"/>
                  </a:cubicBezTo>
                  <a:cubicBezTo>
                    <a:pt x="842" y="2840"/>
                    <a:pt x="1201" y="3000"/>
                    <a:pt x="1566" y="3000"/>
                  </a:cubicBezTo>
                  <a:cubicBezTo>
                    <a:pt x="1600" y="3000"/>
                    <a:pt x="1634" y="2999"/>
                    <a:pt x="1668" y="2996"/>
                  </a:cubicBezTo>
                  <a:cubicBezTo>
                    <a:pt x="1713" y="3001"/>
                    <a:pt x="1758" y="3004"/>
                    <a:pt x="1804" y="3004"/>
                  </a:cubicBezTo>
                  <a:cubicBezTo>
                    <a:pt x="2033" y="3004"/>
                    <a:pt x="2274" y="2935"/>
                    <a:pt x="2469" y="2796"/>
                  </a:cubicBezTo>
                  <a:cubicBezTo>
                    <a:pt x="3169" y="2395"/>
                    <a:pt x="3403" y="1495"/>
                    <a:pt x="3003" y="794"/>
                  </a:cubicBezTo>
                  <a:cubicBezTo>
                    <a:pt x="2714" y="276"/>
                    <a:pt x="2183" y="0"/>
                    <a:pt x="16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646;p61"/>
            <p:cNvSpPr/>
            <p:nvPr/>
          </p:nvSpPr>
          <p:spPr>
            <a:xfrm>
              <a:off x="3532238" y="2446303"/>
              <a:ext cx="74573" cy="73862"/>
            </a:xfrm>
            <a:custGeom>
              <a:avLst/>
              <a:gdLst/>
              <a:ahLst/>
              <a:cxnLst/>
              <a:rect l="l" t="t" r="r" b="b"/>
              <a:pathLst>
                <a:path w="3885" h="3848" extrusionOk="0">
                  <a:moveTo>
                    <a:pt x="2016" y="0"/>
                  </a:moveTo>
                  <a:cubicBezTo>
                    <a:pt x="1316" y="0"/>
                    <a:pt x="682" y="467"/>
                    <a:pt x="482" y="1168"/>
                  </a:cubicBezTo>
                  <a:lnTo>
                    <a:pt x="348" y="1635"/>
                  </a:lnTo>
                  <a:cubicBezTo>
                    <a:pt x="0" y="2919"/>
                    <a:pt x="1029" y="3848"/>
                    <a:pt x="2082" y="3848"/>
                  </a:cubicBezTo>
                  <a:cubicBezTo>
                    <a:pt x="2644" y="3848"/>
                    <a:pt x="3213" y="3584"/>
                    <a:pt x="3584" y="2969"/>
                  </a:cubicBezTo>
                  <a:cubicBezTo>
                    <a:pt x="3884" y="2436"/>
                    <a:pt x="3884" y="1768"/>
                    <a:pt x="3584" y="1201"/>
                  </a:cubicBezTo>
                  <a:lnTo>
                    <a:pt x="3384" y="801"/>
                  </a:lnTo>
                  <a:cubicBezTo>
                    <a:pt x="3117" y="301"/>
                    <a:pt x="2583" y="0"/>
                    <a:pt x="20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647;p61"/>
            <p:cNvSpPr/>
            <p:nvPr/>
          </p:nvSpPr>
          <p:spPr>
            <a:xfrm>
              <a:off x="3481935" y="2310680"/>
              <a:ext cx="92232" cy="79045"/>
            </a:xfrm>
            <a:custGeom>
              <a:avLst/>
              <a:gdLst/>
              <a:ahLst/>
              <a:cxnLst/>
              <a:rect l="l" t="t" r="r" b="b"/>
              <a:pathLst>
                <a:path w="4805" h="4118" extrusionOk="0">
                  <a:moveTo>
                    <a:pt x="2770" y="1"/>
                  </a:moveTo>
                  <a:cubicBezTo>
                    <a:pt x="935" y="1"/>
                    <a:pt x="1" y="2236"/>
                    <a:pt x="1302" y="3503"/>
                  </a:cubicBezTo>
                  <a:cubicBezTo>
                    <a:pt x="1726" y="3927"/>
                    <a:pt x="2246" y="4117"/>
                    <a:pt x="2754" y="4117"/>
                  </a:cubicBezTo>
                  <a:cubicBezTo>
                    <a:pt x="3804" y="4117"/>
                    <a:pt x="4804" y="3305"/>
                    <a:pt x="4804" y="2069"/>
                  </a:cubicBezTo>
                  <a:cubicBezTo>
                    <a:pt x="4804" y="935"/>
                    <a:pt x="3904" y="34"/>
                    <a:pt x="27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648;p61"/>
            <p:cNvSpPr/>
            <p:nvPr/>
          </p:nvSpPr>
          <p:spPr>
            <a:xfrm>
              <a:off x="3841110" y="2268949"/>
              <a:ext cx="28831" cy="21786"/>
            </a:xfrm>
            <a:custGeom>
              <a:avLst/>
              <a:gdLst/>
              <a:ahLst/>
              <a:cxnLst/>
              <a:rect l="l" t="t" r="r" b="b"/>
              <a:pathLst>
                <a:path w="1502" h="1135" extrusionOk="0">
                  <a:moveTo>
                    <a:pt x="768" y="1"/>
                  </a:moveTo>
                  <a:cubicBezTo>
                    <a:pt x="1" y="1"/>
                    <a:pt x="1" y="1135"/>
                    <a:pt x="768" y="1135"/>
                  </a:cubicBezTo>
                  <a:cubicBezTo>
                    <a:pt x="1502" y="1101"/>
                    <a:pt x="1502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649;p61"/>
            <p:cNvSpPr/>
            <p:nvPr/>
          </p:nvSpPr>
          <p:spPr>
            <a:xfrm>
              <a:off x="3672720" y="2356666"/>
              <a:ext cx="64054" cy="49312"/>
            </a:xfrm>
            <a:custGeom>
              <a:avLst/>
              <a:gdLst/>
              <a:ahLst/>
              <a:cxnLst/>
              <a:rect l="l" t="t" r="r" b="b"/>
              <a:pathLst>
                <a:path w="3337" h="2569" extrusionOk="0">
                  <a:moveTo>
                    <a:pt x="1669" y="0"/>
                  </a:moveTo>
                  <a:cubicBezTo>
                    <a:pt x="1" y="0"/>
                    <a:pt x="1" y="2569"/>
                    <a:pt x="1669" y="2569"/>
                  </a:cubicBezTo>
                  <a:cubicBezTo>
                    <a:pt x="3337" y="2569"/>
                    <a:pt x="3337" y="0"/>
                    <a:pt x="16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650;p61"/>
            <p:cNvSpPr/>
            <p:nvPr/>
          </p:nvSpPr>
          <p:spPr>
            <a:xfrm>
              <a:off x="3960210" y="2409700"/>
              <a:ext cx="59562" cy="50713"/>
            </a:xfrm>
            <a:custGeom>
              <a:avLst/>
              <a:gdLst/>
              <a:ahLst/>
              <a:cxnLst/>
              <a:rect l="l" t="t" r="r" b="b"/>
              <a:pathLst>
                <a:path w="3103" h="2642" extrusionOk="0">
                  <a:moveTo>
                    <a:pt x="1719" y="0"/>
                  </a:moveTo>
                  <a:cubicBezTo>
                    <a:pt x="1344" y="0"/>
                    <a:pt x="967" y="161"/>
                    <a:pt x="701" y="506"/>
                  </a:cubicBezTo>
                  <a:cubicBezTo>
                    <a:pt x="0" y="1374"/>
                    <a:pt x="634" y="2641"/>
                    <a:pt x="1735" y="2641"/>
                  </a:cubicBezTo>
                  <a:cubicBezTo>
                    <a:pt x="2202" y="2641"/>
                    <a:pt x="2635" y="2408"/>
                    <a:pt x="2869" y="1974"/>
                  </a:cubicBezTo>
                  <a:cubicBezTo>
                    <a:pt x="3036" y="1674"/>
                    <a:pt x="3102" y="1340"/>
                    <a:pt x="3002" y="1007"/>
                  </a:cubicBezTo>
                  <a:cubicBezTo>
                    <a:pt x="2842" y="365"/>
                    <a:pt x="2283" y="0"/>
                    <a:pt x="1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651;p61"/>
            <p:cNvSpPr/>
            <p:nvPr/>
          </p:nvSpPr>
          <p:spPr>
            <a:xfrm>
              <a:off x="4006948" y="2215167"/>
              <a:ext cx="62115" cy="48045"/>
            </a:xfrm>
            <a:custGeom>
              <a:avLst/>
              <a:gdLst/>
              <a:ahLst/>
              <a:cxnLst/>
              <a:rect l="l" t="t" r="r" b="b"/>
              <a:pathLst>
                <a:path w="3236" h="2503" extrusionOk="0">
                  <a:moveTo>
                    <a:pt x="1601" y="1"/>
                  </a:moveTo>
                  <a:cubicBezTo>
                    <a:pt x="0" y="1"/>
                    <a:pt x="0" y="2502"/>
                    <a:pt x="1601" y="2502"/>
                  </a:cubicBezTo>
                  <a:cubicBezTo>
                    <a:pt x="3236" y="2502"/>
                    <a:pt x="3236" y="1"/>
                    <a:pt x="1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652;p61"/>
            <p:cNvSpPr/>
            <p:nvPr/>
          </p:nvSpPr>
          <p:spPr>
            <a:xfrm>
              <a:off x="3501143" y="2167144"/>
              <a:ext cx="44187" cy="38025"/>
            </a:xfrm>
            <a:custGeom>
              <a:avLst/>
              <a:gdLst/>
              <a:ahLst/>
              <a:cxnLst/>
              <a:rect l="l" t="t" r="r" b="b"/>
              <a:pathLst>
                <a:path w="2302" h="1981" extrusionOk="0">
                  <a:moveTo>
                    <a:pt x="1334" y="1"/>
                  </a:moveTo>
                  <a:cubicBezTo>
                    <a:pt x="434" y="1"/>
                    <a:pt x="0" y="1068"/>
                    <a:pt x="634" y="1702"/>
                  </a:cubicBezTo>
                  <a:cubicBezTo>
                    <a:pt x="826" y="1894"/>
                    <a:pt x="1066" y="1980"/>
                    <a:pt x="1304" y="1980"/>
                  </a:cubicBezTo>
                  <a:cubicBezTo>
                    <a:pt x="1808" y="1980"/>
                    <a:pt x="2302" y="1591"/>
                    <a:pt x="2302" y="1001"/>
                  </a:cubicBezTo>
                  <a:cubicBezTo>
                    <a:pt x="2302" y="434"/>
                    <a:pt x="1868" y="1"/>
                    <a:pt x="1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653;p61"/>
            <p:cNvSpPr/>
            <p:nvPr/>
          </p:nvSpPr>
          <p:spPr>
            <a:xfrm>
              <a:off x="4415438" y="2420276"/>
              <a:ext cx="51884" cy="51577"/>
            </a:xfrm>
            <a:custGeom>
              <a:avLst/>
              <a:gdLst/>
              <a:ahLst/>
              <a:cxnLst/>
              <a:rect l="l" t="t" r="r" b="b"/>
              <a:pathLst>
                <a:path w="2703" h="2687" extrusionOk="0">
                  <a:moveTo>
                    <a:pt x="1319" y="1"/>
                  </a:moveTo>
                  <a:cubicBezTo>
                    <a:pt x="644" y="1"/>
                    <a:pt x="0" y="532"/>
                    <a:pt x="0" y="1323"/>
                  </a:cubicBezTo>
                  <a:lnTo>
                    <a:pt x="0" y="1356"/>
                  </a:lnTo>
                  <a:cubicBezTo>
                    <a:pt x="0" y="1690"/>
                    <a:pt x="134" y="2024"/>
                    <a:pt x="367" y="2290"/>
                  </a:cubicBezTo>
                  <a:cubicBezTo>
                    <a:pt x="638" y="2561"/>
                    <a:pt x="977" y="2687"/>
                    <a:pt x="1311" y="2687"/>
                  </a:cubicBezTo>
                  <a:cubicBezTo>
                    <a:pt x="1881" y="2687"/>
                    <a:pt x="2434" y="2321"/>
                    <a:pt x="2602" y="1690"/>
                  </a:cubicBezTo>
                  <a:cubicBezTo>
                    <a:pt x="2702" y="1223"/>
                    <a:pt x="2569" y="756"/>
                    <a:pt x="2235" y="422"/>
                  </a:cubicBezTo>
                  <a:lnTo>
                    <a:pt x="2235" y="389"/>
                  </a:lnTo>
                  <a:cubicBezTo>
                    <a:pt x="1967" y="121"/>
                    <a:pt x="1639" y="1"/>
                    <a:pt x="13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654;p61"/>
            <p:cNvSpPr/>
            <p:nvPr/>
          </p:nvSpPr>
          <p:spPr>
            <a:xfrm>
              <a:off x="4374774" y="2140100"/>
              <a:ext cx="67893" cy="52518"/>
            </a:xfrm>
            <a:custGeom>
              <a:avLst/>
              <a:gdLst/>
              <a:ahLst/>
              <a:cxnLst/>
              <a:rect l="l" t="t" r="r" b="b"/>
              <a:pathLst>
                <a:path w="3537" h="2736" extrusionOk="0">
                  <a:moveTo>
                    <a:pt x="1768" y="0"/>
                  </a:moveTo>
                  <a:cubicBezTo>
                    <a:pt x="0" y="0"/>
                    <a:pt x="0" y="2736"/>
                    <a:pt x="1768" y="2736"/>
                  </a:cubicBezTo>
                  <a:cubicBezTo>
                    <a:pt x="3536" y="2736"/>
                    <a:pt x="3536" y="0"/>
                    <a:pt x="1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655;p61"/>
            <p:cNvSpPr/>
            <p:nvPr/>
          </p:nvSpPr>
          <p:spPr>
            <a:xfrm>
              <a:off x="4428241" y="2306723"/>
              <a:ext cx="49965" cy="42786"/>
            </a:xfrm>
            <a:custGeom>
              <a:avLst/>
              <a:gdLst/>
              <a:ahLst/>
              <a:cxnLst/>
              <a:rect l="l" t="t" r="r" b="b"/>
              <a:pathLst>
                <a:path w="2603" h="2229" extrusionOk="0">
                  <a:moveTo>
                    <a:pt x="1501" y="1"/>
                  </a:moveTo>
                  <a:cubicBezTo>
                    <a:pt x="501" y="1"/>
                    <a:pt x="0" y="1201"/>
                    <a:pt x="701" y="1902"/>
                  </a:cubicBezTo>
                  <a:cubicBezTo>
                    <a:pt x="926" y="2127"/>
                    <a:pt x="1204" y="2228"/>
                    <a:pt x="1476" y="2228"/>
                  </a:cubicBezTo>
                  <a:cubicBezTo>
                    <a:pt x="2050" y="2228"/>
                    <a:pt x="2602" y="1780"/>
                    <a:pt x="2602" y="1101"/>
                  </a:cubicBezTo>
                  <a:cubicBezTo>
                    <a:pt x="2602" y="501"/>
                    <a:pt x="2102" y="1"/>
                    <a:pt x="1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oogle Shape;2640;p61"/>
          <p:cNvGrpSpPr/>
          <p:nvPr/>
        </p:nvGrpSpPr>
        <p:grpSpPr>
          <a:xfrm>
            <a:off x="5059480" y="3553830"/>
            <a:ext cx="1984015" cy="756877"/>
            <a:chOff x="3481935" y="2140100"/>
            <a:chExt cx="996271" cy="380065"/>
          </a:xfrm>
        </p:grpSpPr>
        <p:sp>
          <p:nvSpPr>
            <p:cNvPr id="128" name="Google Shape;2641;p61"/>
            <p:cNvSpPr/>
            <p:nvPr/>
          </p:nvSpPr>
          <p:spPr>
            <a:xfrm>
              <a:off x="4150367" y="2326992"/>
              <a:ext cx="30750" cy="29100"/>
            </a:xfrm>
            <a:custGeom>
              <a:avLst/>
              <a:gdLst/>
              <a:ahLst/>
              <a:cxnLst/>
              <a:rect l="l" t="t" r="r" b="b"/>
              <a:pathLst>
                <a:path w="1602" h="1516" extrusionOk="0">
                  <a:moveTo>
                    <a:pt x="824" y="0"/>
                  </a:moveTo>
                  <a:cubicBezTo>
                    <a:pt x="588" y="0"/>
                    <a:pt x="352" y="106"/>
                    <a:pt x="200" y="346"/>
                  </a:cubicBezTo>
                  <a:cubicBezTo>
                    <a:pt x="0" y="579"/>
                    <a:pt x="0" y="946"/>
                    <a:pt x="200" y="1146"/>
                  </a:cubicBezTo>
                  <a:cubicBezTo>
                    <a:pt x="354" y="1401"/>
                    <a:pt x="595" y="1515"/>
                    <a:pt x="834" y="1515"/>
                  </a:cubicBezTo>
                  <a:cubicBezTo>
                    <a:pt x="1220" y="1515"/>
                    <a:pt x="1601" y="1219"/>
                    <a:pt x="1601" y="746"/>
                  </a:cubicBezTo>
                  <a:cubicBezTo>
                    <a:pt x="1601" y="289"/>
                    <a:pt x="1214" y="0"/>
                    <a:pt x="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642;p61"/>
            <p:cNvSpPr/>
            <p:nvPr/>
          </p:nvSpPr>
          <p:spPr>
            <a:xfrm>
              <a:off x="4232959" y="2400199"/>
              <a:ext cx="89007" cy="69179"/>
            </a:xfrm>
            <a:custGeom>
              <a:avLst/>
              <a:gdLst/>
              <a:ahLst/>
              <a:cxnLst/>
              <a:rect l="l" t="t" r="r" b="b"/>
              <a:pathLst>
                <a:path w="4637" h="3604" extrusionOk="0">
                  <a:moveTo>
                    <a:pt x="2335" y="1"/>
                  </a:moveTo>
                  <a:cubicBezTo>
                    <a:pt x="0" y="1"/>
                    <a:pt x="0" y="3603"/>
                    <a:pt x="2335" y="3603"/>
                  </a:cubicBezTo>
                  <a:cubicBezTo>
                    <a:pt x="4637" y="3603"/>
                    <a:pt x="4637" y="1"/>
                    <a:pt x="2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643;p61"/>
            <p:cNvSpPr/>
            <p:nvPr/>
          </p:nvSpPr>
          <p:spPr>
            <a:xfrm>
              <a:off x="4312999" y="2258700"/>
              <a:ext cx="38428" cy="33035"/>
            </a:xfrm>
            <a:custGeom>
              <a:avLst/>
              <a:gdLst/>
              <a:ahLst/>
              <a:cxnLst/>
              <a:rect l="l" t="t" r="r" b="b"/>
              <a:pathLst>
                <a:path w="2002" h="1721" extrusionOk="0">
                  <a:moveTo>
                    <a:pt x="1134" y="1"/>
                  </a:moveTo>
                  <a:cubicBezTo>
                    <a:pt x="367" y="1"/>
                    <a:pt x="0" y="935"/>
                    <a:pt x="534" y="1469"/>
                  </a:cubicBezTo>
                  <a:cubicBezTo>
                    <a:pt x="708" y="1642"/>
                    <a:pt x="924" y="1721"/>
                    <a:pt x="1137" y="1721"/>
                  </a:cubicBezTo>
                  <a:cubicBezTo>
                    <a:pt x="1577" y="1721"/>
                    <a:pt x="2001" y="1385"/>
                    <a:pt x="2001" y="868"/>
                  </a:cubicBezTo>
                  <a:cubicBezTo>
                    <a:pt x="2001" y="401"/>
                    <a:pt x="1635" y="1"/>
                    <a:pt x="1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644;p61"/>
            <p:cNvSpPr/>
            <p:nvPr/>
          </p:nvSpPr>
          <p:spPr>
            <a:xfrm>
              <a:off x="3786061" y="2436053"/>
              <a:ext cx="59562" cy="50713"/>
            </a:xfrm>
            <a:custGeom>
              <a:avLst/>
              <a:gdLst/>
              <a:ahLst/>
              <a:cxnLst/>
              <a:rect l="l" t="t" r="r" b="b"/>
              <a:pathLst>
                <a:path w="3103" h="2642" extrusionOk="0">
                  <a:moveTo>
                    <a:pt x="1768" y="1"/>
                  </a:moveTo>
                  <a:cubicBezTo>
                    <a:pt x="600" y="1"/>
                    <a:pt x="0" y="1435"/>
                    <a:pt x="834" y="2269"/>
                  </a:cubicBezTo>
                  <a:cubicBezTo>
                    <a:pt x="1101" y="2525"/>
                    <a:pt x="1430" y="2641"/>
                    <a:pt x="1753" y="2641"/>
                  </a:cubicBezTo>
                  <a:cubicBezTo>
                    <a:pt x="2439" y="2641"/>
                    <a:pt x="3102" y="2118"/>
                    <a:pt x="3102" y="1302"/>
                  </a:cubicBezTo>
                  <a:cubicBezTo>
                    <a:pt x="3102" y="601"/>
                    <a:pt x="2502" y="1"/>
                    <a:pt x="1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645;p61"/>
            <p:cNvSpPr/>
            <p:nvPr/>
          </p:nvSpPr>
          <p:spPr>
            <a:xfrm>
              <a:off x="3582450" y="2265878"/>
              <a:ext cx="65321" cy="57681"/>
            </a:xfrm>
            <a:custGeom>
              <a:avLst/>
              <a:gdLst/>
              <a:ahLst/>
              <a:cxnLst/>
              <a:rect l="l" t="t" r="r" b="b"/>
              <a:pathLst>
                <a:path w="3403" h="3005" extrusionOk="0">
                  <a:moveTo>
                    <a:pt x="1650" y="0"/>
                  </a:moveTo>
                  <a:cubicBezTo>
                    <a:pt x="1258" y="0"/>
                    <a:pt x="865" y="150"/>
                    <a:pt x="568" y="461"/>
                  </a:cubicBezTo>
                  <a:cubicBezTo>
                    <a:pt x="0" y="1061"/>
                    <a:pt x="0" y="1995"/>
                    <a:pt x="568" y="2596"/>
                  </a:cubicBezTo>
                  <a:cubicBezTo>
                    <a:pt x="842" y="2840"/>
                    <a:pt x="1201" y="3000"/>
                    <a:pt x="1566" y="3000"/>
                  </a:cubicBezTo>
                  <a:cubicBezTo>
                    <a:pt x="1600" y="3000"/>
                    <a:pt x="1634" y="2999"/>
                    <a:pt x="1668" y="2996"/>
                  </a:cubicBezTo>
                  <a:cubicBezTo>
                    <a:pt x="1713" y="3001"/>
                    <a:pt x="1758" y="3004"/>
                    <a:pt x="1804" y="3004"/>
                  </a:cubicBezTo>
                  <a:cubicBezTo>
                    <a:pt x="2033" y="3004"/>
                    <a:pt x="2274" y="2935"/>
                    <a:pt x="2469" y="2796"/>
                  </a:cubicBezTo>
                  <a:cubicBezTo>
                    <a:pt x="3169" y="2395"/>
                    <a:pt x="3403" y="1495"/>
                    <a:pt x="3003" y="794"/>
                  </a:cubicBezTo>
                  <a:cubicBezTo>
                    <a:pt x="2714" y="276"/>
                    <a:pt x="2183" y="0"/>
                    <a:pt x="16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646;p61"/>
            <p:cNvSpPr/>
            <p:nvPr/>
          </p:nvSpPr>
          <p:spPr>
            <a:xfrm>
              <a:off x="3532238" y="2446303"/>
              <a:ext cx="74573" cy="73862"/>
            </a:xfrm>
            <a:custGeom>
              <a:avLst/>
              <a:gdLst/>
              <a:ahLst/>
              <a:cxnLst/>
              <a:rect l="l" t="t" r="r" b="b"/>
              <a:pathLst>
                <a:path w="3885" h="3848" extrusionOk="0">
                  <a:moveTo>
                    <a:pt x="2016" y="0"/>
                  </a:moveTo>
                  <a:cubicBezTo>
                    <a:pt x="1316" y="0"/>
                    <a:pt x="682" y="467"/>
                    <a:pt x="482" y="1168"/>
                  </a:cubicBezTo>
                  <a:lnTo>
                    <a:pt x="348" y="1635"/>
                  </a:lnTo>
                  <a:cubicBezTo>
                    <a:pt x="0" y="2919"/>
                    <a:pt x="1029" y="3848"/>
                    <a:pt x="2082" y="3848"/>
                  </a:cubicBezTo>
                  <a:cubicBezTo>
                    <a:pt x="2644" y="3848"/>
                    <a:pt x="3213" y="3584"/>
                    <a:pt x="3584" y="2969"/>
                  </a:cubicBezTo>
                  <a:cubicBezTo>
                    <a:pt x="3884" y="2436"/>
                    <a:pt x="3884" y="1768"/>
                    <a:pt x="3584" y="1201"/>
                  </a:cubicBezTo>
                  <a:lnTo>
                    <a:pt x="3384" y="801"/>
                  </a:lnTo>
                  <a:cubicBezTo>
                    <a:pt x="3117" y="301"/>
                    <a:pt x="2583" y="0"/>
                    <a:pt x="20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647;p61"/>
            <p:cNvSpPr/>
            <p:nvPr/>
          </p:nvSpPr>
          <p:spPr>
            <a:xfrm>
              <a:off x="3481935" y="2310680"/>
              <a:ext cx="92232" cy="79045"/>
            </a:xfrm>
            <a:custGeom>
              <a:avLst/>
              <a:gdLst/>
              <a:ahLst/>
              <a:cxnLst/>
              <a:rect l="l" t="t" r="r" b="b"/>
              <a:pathLst>
                <a:path w="4805" h="4118" extrusionOk="0">
                  <a:moveTo>
                    <a:pt x="2770" y="1"/>
                  </a:moveTo>
                  <a:cubicBezTo>
                    <a:pt x="935" y="1"/>
                    <a:pt x="1" y="2236"/>
                    <a:pt x="1302" y="3503"/>
                  </a:cubicBezTo>
                  <a:cubicBezTo>
                    <a:pt x="1726" y="3927"/>
                    <a:pt x="2246" y="4117"/>
                    <a:pt x="2754" y="4117"/>
                  </a:cubicBezTo>
                  <a:cubicBezTo>
                    <a:pt x="3804" y="4117"/>
                    <a:pt x="4804" y="3305"/>
                    <a:pt x="4804" y="2069"/>
                  </a:cubicBezTo>
                  <a:cubicBezTo>
                    <a:pt x="4804" y="935"/>
                    <a:pt x="3904" y="34"/>
                    <a:pt x="27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648;p61"/>
            <p:cNvSpPr/>
            <p:nvPr/>
          </p:nvSpPr>
          <p:spPr>
            <a:xfrm>
              <a:off x="3841110" y="2268949"/>
              <a:ext cx="28831" cy="21786"/>
            </a:xfrm>
            <a:custGeom>
              <a:avLst/>
              <a:gdLst/>
              <a:ahLst/>
              <a:cxnLst/>
              <a:rect l="l" t="t" r="r" b="b"/>
              <a:pathLst>
                <a:path w="1502" h="1135" extrusionOk="0">
                  <a:moveTo>
                    <a:pt x="768" y="1"/>
                  </a:moveTo>
                  <a:cubicBezTo>
                    <a:pt x="1" y="1"/>
                    <a:pt x="1" y="1135"/>
                    <a:pt x="768" y="1135"/>
                  </a:cubicBezTo>
                  <a:cubicBezTo>
                    <a:pt x="1502" y="1101"/>
                    <a:pt x="1502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649;p61"/>
            <p:cNvSpPr/>
            <p:nvPr/>
          </p:nvSpPr>
          <p:spPr>
            <a:xfrm>
              <a:off x="3672720" y="2356666"/>
              <a:ext cx="64054" cy="49312"/>
            </a:xfrm>
            <a:custGeom>
              <a:avLst/>
              <a:gdLst/>
              <a:ahLst/>
              <a:cxnLst/>
              <a:rect l="l" t="t" r="r" b="b"/>
              <a:pathLst>
                <a:path w="3337" h="2569" extrusionOk="0">
                  <a:moveTo>
                    <a:pt x="1669" y="0"/>
                  </a:moveTo>
                  <a:cubicBezTo>
                    <a:pt x="1" y="0"/>
                    <a:pt x="1" y="2569"/>
                    <a:pt x="1669" y="2569"/>
                  </a:cubicBezTo>
                  <a:cubicBezTo>
                    <a:pt x="3337" y="2569"/>
                    <a:pt x="3337" y="0"/>
                    <a:pt x="16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650;p61"/>
            <p:cNvSpPr/>
            <p:nvPr/>
          </p:nvSpPr>
          <p:spPr>
            <a:xfrm>
              <a:off x="3960210" y="2409700"/>
              <a:ext cx="59562" cy="50713"/>
            </a:xfrm>
            <a:custGeom>
              <a:avLst/>
              <a:gdLst/>
              <a:ahLst/>
              <a:cxnLst/>
              <a:rect l="l" t="t" r="r" b="b"/>
              <a:pathLst>
                <a:path w="3103" h="2642" extrusionOk="0">
                  <a:moveTo>
                    <a:pt x="1719" y="0"/>
                  </a:moveTo>
                  <a:cubicBezTo>
                    <a:pt x="1344" y="0"/>
                    <a:pt x="967" y="161"/>
                    <a:pt x="701" y="506"/>
                  </a:cubicBezTo>
                  <a:cubicBezTo>
                    <a:pt x="0" y="1374"/>
                    <a:pt x="634" y="2641"/>
                    <a:pt x="1735" y="2641"/>
                  </a:cubicBezTo>
                  <a:cubicBezTo>
                    <a:pt x="2202" y="2641"/>
                    <a:pt x="2635" y="2408"/>
                    <a:pt x="2869" y="1974"/>
                  </a:cubicBezTo>
                  <a:cubicBezTo>
                    <a:pt x="3036" y="1674"/>
                    <a:pt x="3102" y="1340"/>
                    <a:pt x="3002" y="1007"/>
                  </a:cubicBezTo>
                  <a:cubicBezTo>
                    <a:pt x="2842" y="365"/>
                    <a:pt x="2283" y="0"/>
                    <a:pt x="1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651;p61"/>
            <p:cNvSpPr/>
            <p:nvPr/>
          </p:nvSpPr>
          <p:spPr>
            <a:xfrm>
              <a:off x="4006948" y="2215167"/>
              <a:ext cx="62115" cy="48045"/>
            </a:xfrm>
            <a:custGeom>
              <a:avLst/>
              <a:gdLst/>
              <a:ahLst/>
              <a:cxnLst/>
              <a:rect l="l" t="t" r="r" b="b"/>
              <a:pathLst>
                <a:path w="3236" h="2503" extrusionOk="0">
                  <a:moveTo>
                    <a:pt x="1601" y="1"/>
                  </a:moveTo>
                  <a:cubicBezTo>
                    <a:pt x="0" y="1"/>
                    <a:pt x="0" y="2502"/>
                    <a:pt x="1601" y="2502"/>
                  </a:cubicBezTo>
                  <a:cubicBezTo>
                    <a:pt x="3236" y="2502"/>
                    <a:pt x="3236" y="1"/>
                    <a:pt x="1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652;p61"/>
            <p:cNvSpPr/>
            <p:nvPr/>
          </p:nvSpPr>
          <p:spPr>
            <a:xfrm>
              <a:off x="3501143" y="2167144"/>
              <a:ext cx="44187" cy="38025"/>
            </a:xfrm>
            <a:custGeom>
              <a:avLst/>
              <a:gdLst/>
              <a:ahLst/>
              <a:cxnLst/>
              <a:rect l="l" t="t" r="r" b="b"/>
              <a:pathLst>
                <a:path w="2302" h="1981" extrusionOk="0">
                  <a:moveTo>
                    <a:pt x="1334" y="1"/>
                  </a:moveTo>
                  <a:cubicBezTo>
                    <a:pt x="434" y="1"/>
                    <a:pt x="0" y="1068"/>
                    <a:pt x="634" y="1702"/>
                  </a:cubicBezTo>
                  <a:cubicBezTo>
                    <a:pt x="826" y="1894"/>
                    <a:pt x="1066" y="1980"/>
                    <a:pt x="1304" y="1980"/>
                  </a:cubicBezTo>
                  <a:cubicBezTo>
                    <a:pt x="1808" y="1980"/>
                    <a:pt x="2302" y="1591"/>
                    <a:pt x="2302" y="1001"/>
                  </a:cubicBezTo>
                  <a:cubicBezTo>
                    <a:pt x="2302" y="434"/>
                    <a:pt x="1868" y="1"/>
                    <a:pt x="1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653;p61"/>
            <p:cNvSpPr/>
            <p:nvPr/>
          </p:nvSpPr>
          <p:spPr>
            <a:xfrm>
              <a:off x="4415438" y="2420276"/>
              <a:ext cx="51884" cy="51577"/>
            </a:xfrm>
            <a:custGeom>
              <a:avLst/>
              <a:gdLst/>
              <a:ahLst/>
              <a:cxnLst/>
              <a:rect l="l" t="t" r="r" b="b"/>
              <a:pathLst>
                <a:path w="2703" h="2687" extrusionOk="0">
                  <a:moveTo>
                    <a:pt x="1319" y="1"/>
                  </a:moveTo>
                  <a:cubicBezTo>
                    <a:pt x="644" y="1"/>
                    <a:pt x="0" y="532"/>
                    <a:pt x="0" y="1323"/>
                  </a:cubicBezTo>
                  <a:lnTo>
                    <a:pt x="0" y="1356"/>
                  </a:lnTo>
                  <a:cubicBezTo>
                    <a:pt x="0" y="1690"/>
                    <a:pt x="134" y="2024"/>
                    <a:pt x="367" y="2290"/>
                  </a:cubicBezTo>
                  <a:cubicBezTo>
                    <a:pt x="638" y="2561"/>
                    <a:pt x="977" y="2687"/>
                    <a:pt x="1311" y="2687"/>
                  </a:cubicBezTo>
                  <a:cubicBezTo>
                    <a:pt x="1881" y="2687"/>
                    <a:pt x="2434" y="2321"/>
                    <a:pt x="2602" y="1690"/>
                  </a:cubicBezTo>
                  <a:cubicBezTo>
                    <a:pt x="2702" y="1223"/>
                    <a:pt x="2569" y="756"/>
                    <a:pt x="2235" y="422"/>
                  </a:cubicBezTo>
                  <a:lnTo>
                    <a:pt x="2235" y="389"/>
                  </a:lnTo>
                  <a:cubicBezTo>
                    <a:pt x="1967" y="121"/>
                    <a:pt x="1639" y="1"/>
                    <a:pt x="13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654;p61"/>
            <p:cNvSpPr/>
            <p:nvPr/>
          </p:nvSpPr>
          <p:spPr>
            <a:xfrm>
              <a:off x="4374774" y="2140100"/>
              <a:ext cx="67893" cy="52518"/>
            </a:xfrm>
            <a:custGeom>
              <a:avLst/>
              <a:gdLst/>
              <a:ahLst/>
              <a:cxnLst/>
              <a:rect l="l" t="t" r="r" b="b"/>
              <a:pathLst>
                <a:path w="3537" h="2736" extrusionOk="0">
                  <a:moveTo>
                    <a:pt x="1768" y="0"/>
                  </a:moveTo>
                  <a:cubicBezTo>
                    <a:pt x="0" y="0"/>
                    <a:pt x="0" y="2736"/>
                    <a:pt x="1768" y="2736"/>
                  </a:cubicBezTo>
                  <a:cubicBezTo>
                    <a:pt x="3536" y="2736"/>
                    <a:pt x="3536" y="0"/>
                    <a:pt x="1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655;p61"/>
            <p:cNvSpPr/>
            <p:nvPr/>
          </p:nvSpPr>
          <p:spPr>
            <a:xfrm>
              <a:off x="4428241" y="2306723"/>
              <a:ext cx="49965" cy="42786"/>
            </a:xfrm>
            <a:custGeom>
              <a:avLst/>
              <a:gdLst/>
              <a:ahLst/>
              <a:cxnLst/>
              <a:rect l="l" t="t" r="r" b="b"/>
              <a:pathLst>
                <a:path w="2603" h="2229" extrusionOk="0">
                  <a:moveTo>
                    <a:pt x="1501" y="1"/>
                  </a:moveTo>
                  <a:cubicBezTo>
                    <a:pt x="501" y="1"/>
                    <a:pt x="0" y="1201"/>
                    <a:pt x="701" y="1902"/>
                  </a:cubicBezTo>
                  <a:cubicBezTo>
                    <a:pt x="926" y="2127"/>
                    <a:pt x="1204" y="2228"/>
                    <a:pt x="1476" y="2228"/>
                  </a:cubicBezTo>
                  <a:cubicBezTo>
                    <a:pt x="2050" y="2228"/>
                    <a:pt x="2602" y="1780"/>
                    <a:pt x="2602" y="1101"/>
                  </a:cubicBezTo>
                  <a:cubicBezTo>
                    <a:pt x="2602" y="501"/>
                    <a:pt x="2102" y="1"/>
                    <a:pt x="1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" name="Google Shape;2640;p61"/>
          <p:cNvGrpSpPr/>
          <p:nvPr/>
        </p:nvGrpSpPr>
        <p:grpSpPr>
          <a:xfrm>
            <a:off x="7178044" y="3796904"/>
            <a:ext cx="961506" cy="441759"/>
            <a:chOff x="3481935" y="2140100"/>
            <a:chExt cx="996271" cy="380065"/>
          </a:xfrm>
        </p:grpSpPr>
        <p:sp>
          <p:nvSpPr>
            <p:cNvPr id="144" name="Google Shape;2641;p61"/>
            <p:cNvSpPr/>
            <p:nvPr/>
          </p:nvSpPr>
          <p:spPr>
            <a:xfrm>
              <a:off x="4150367" y="2326992"/>
              <a:ext cx="30750" cy="29100"/>
            </a:xfrm>
            <a:custGeom>
              <a:avLst/>
              <a:gdLst/>
              <a:ahLst/>
              <a:cxnLst/>
              <a:rect l="l" t="t" r="r" b="b"/>
              <a:pathLst>
                <a:path w="1602" h="1516" extrusionOk="0">
                  <a:moveTo>
                    <a:pt x="824" y="0"/>
                  </a:moveTo>
                  <a:cubicBezTo>
                    <a:pt x="588" y="0"/>
                    <a:pt x="352" y="106"/>
                    <a:pt x="200" y="346"/>
                  </a:cubicBezTo>
                  <a:cubicBezTo>
                    <a:pt x="0" y="579"/>
                    <a:pt x="0" y="946"/>
                    <a:pt x="200" y="1146"/>
                  </a:cubicBezTo>
                  <a:cubicBezTo>
                    <a:pt x="354" y="1401"/>
                    <a:pt x="595" y="1515"/>
                    <a:pt x="834" y="1515"/>
                  </a:cubicBezTo>
                  <a:cubicBezTo>
                    <a:pt x="1220" y="1515"/>
                    <a:pt x="1601" y="1219"/>
                    <a:pt x="1601" y="746"/>
                  </a:cubicBezTo>
                  <a:cubicBezTo>
                    <a:pt x="1601" y="289"/>
                    <a:pt x="1214" y="0"/>
                    <a:pt x="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642;p61"/>
            <p:cNvSpPr/>
            <p:nvPr/>
          </p:nvSpPr>
          <p:spPr>
            <a:xfrm>
              <a:off x="4232959" y="2400199"/>
              <a:ext cx="89007" cy="69179"/>
            </a:xfrm>
            <a:custGeom>
              <a:avLst/>
              <a:gdLst/>
              <a:ahLst/>
              <a:cxnLst/>
              <a:rect l="l" t="t" r="r" b="b"/>
              <a:pathLst>
                <a:path w="4637" h="3604" extrusionOk="0">
                  <a:moveTo>
                    <a:pt x="2335" y="1"/>
                  </a:moveTo>
                  <a:cubicBezTo>
                    <a:pt x="0" y="1"/>
                    <a:pt x="0" y="3603"/>
                    <a:pt x="2335" y="3603"/>
                  </a:cubicBezTo>
                  <a:cubicBezTo>
                    <a:pt x="4637" y="3603"/>
                    <a:pt x="4637" y="1"/>
                    <a:pt x="2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643;p61"/>
            <p:cNvSpPr/>
            <p:nvPr/>
          </p:nvSpPr>
          <p:spPr>
            <a:xfrm>
              <a:off x="4312999" y="2258700"/>
              <a:ext cx="38428" cy="33035"/>
            </a:xfrm>
            <a:custGeom>
              <a:avLst/>
              <a:gdLst/>
              <a:ahLst/>
              <a:cxnLst/>
              <a:rect l="l" t="t" r="r" b="b"/>
              <a:pathLst>
                <a:path w="2002" h="1721" extrusionOk="0">
                  <a:moveTo>
                    <a:pt x="1134" y="1"/>
                  </a:moveTo>
                  <a:cubicBezTo>
                    <a:pt x="367" y="1"/>
                    <a:pt x="0" y="935"/>
                    <a:pt x="534" y="1469"/>
                  </a:cubicBezTo>
                  <a:cubicBezTo>
                    <a:pt x="708" y="1642"/>
                    <a:pt x="924" y="1721"/>
                    <a:pt x="1137" y="1721"/>
                  </a:cubicBezTo>
                  <a:cubicBezTo>
                    <a:pt x="1577" y="1721"/>
                    <a:pt x="2001" y="1385"/>
                    <a:pt x="2001" y="868"/>
                  </a:cubicBezTo>
                  <a:cubicBezTo>
                    <a:pt x="2001" y="401"/>
                    <a:pt x="1635" y="1"/>
                    <a:pt x="1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644;p61"/>
            <p:cNvSpPr/>
            <p:nvPr/>
          </p:nvSpPr>
          <p:spPr>
            <a:xfrm>
              <a:off x="3786061" y="2436053"/>
              <a:ext cx="59562" cy="50713"/>
            </a:xfrm>
            <a:custGeom>
              <a:avLst/>
              <a:gdLst/>
              <a:ahLst/>
              <a:cxnLst/>
              <a:rect l="l" t="t" r="r" b="b"/>
              <a:pathLst>
                <a:path w="3103" h="2642" extrusionOk="0">
                  <a:moveTo>
                    <a:pt x="1768" y="1"/>
                  </a:moveTo>
                  <a:cubicBezTo>
                    <a:pt x="600" y="1"/>
                    <a:pt x="0" y="1435"/>
                    <a:pt x="834" y="2269"/>
                  </a:cubicBezTo>
                  <a:cubicBezTo>
                    <a:pt x="1101" y="2525"/>
                    <a:pt x="1430" y="2641"/>
                    <a:pt x="1753" y="2641"/>
                  </a:cubicBezTo>
                  <a:cubicBezTo>
                    <a:pt x="2439" y="2641"/>
                    <a:pt x="3102" y="2118"/>
                    <a:pt x="3102" y="1302"/>
                  </a:cubicBezTo>
                  <a:cubicBezTo>
                    <a:pt x="3102" y="601"/>
                    <a:pt x="2502" y="1"/>
                    <a:pt x="1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645;p61"/>
            <p:cNvSpPr/>
            <p:nvPr/>
          </p:nvSpPr>
          <p:spPr>
            <a:xfrm>
              <a:off x="3582450" y="2265878"/>
              <a:ext cx="65321" cy="57681"/>
            </a:xfrm>
            <a:custGeom>
              <a:avLst/>
              <a:gdLst/>
              <a:ahLst/>
              <a:cxnLst/>
              <a:rect l="l" t="t" r="r" b="b"/>
              <a:pathLst>
                <a:path w="3403" h="3005" extrusionOk="0">
                  <a:moveTo>
                    <a:pt x="1650" y="0"/>
                  </a:moveTo>
                  <a:cubicBezTo>
                    <a:pt x="1258" y="0"/>
                    <a:pt x="865" y="150"/>
                    <a:pt x="568" y="461"/>
                  </a:cubicBezTo>
                  <a:cubicBezTo>
                    <a:pt x="0" y="1061"/>
                    <a:pt x="0" y="1995"/>
                    <a:pt x="568" y="2596"/>
                  </a:cubicBezTo>
                  <a:cubicBezTo>
                    <a:pt x="842" y="2840"/>
                    <a:pt x="1201" y="3000"/>
                    <a:pt x="1566" y="3000"/>
                  </a:cubicBezTo>
                  <a:cubicBezTo>
                    <a:pt x="1600" y="3000"/>
                    <a:pt x="1634" y="2999"/>
                    <a:pt x="1668" y="2996"/>
                  </a:cubicBezTo>
                  <a:cubicBezTo>
                    <a:pt x="1713" y="3001"/>
                    <a:pt x="1758" y="3004"/>
                    <a:pt x="1804" y="3004"/>
                  </a:cubicBezTo>
                  <a:cubicBezTo>
                    <a:pt x="2033" y="3004"/>
                    <a:pt x="2274" y="2935"/>
                    <a:pt x="2469" y="2796"/>
                  </a:cubicBezTo>
                  <a:cubicBezTo>
                    <a:pt x="3169" y="2395"/>
                    <a:pt x="3403" y="1495"/>
                    <a:pt x="3003" y="794"/>
                  </a:cubicBezTo>
                  <a:cubicBezTo>
                    <a:pt x="2714" y="276"/>
                    <a:pt x="2183" y="0"/>
                    <a:pt x="16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646;p61"/>
            <p:cNvSpPr/>
            <p:nvPr/>
          </p:nvSpPr>
          <p:spPr>
            <a:xfrm>
              <a:off x="3532238" y="2446303"/>
              <a:ext cx="74573" cy="73862"/>
            </a:xfrm>
            <a:custGeom>
              <a:avLst/>
              <a:gdLst/>
              <a:ahLst/>
              <a:cxnLst/>
              <a:rect l="l" t="t" r="r" b="b"/>
              <a:pathLst>
                <a:path w="3885" h="3848" extrusionOk="0">
                  <a:moveTo>
                    <a:pt x="2016" y="0"/>
                  </a:moveTo>
                  <a:cubicBezTo>
                    <a:pt x="1316" y="0"/>
                    <a:pt x="682" y="467"/>
                    <a:pt x="482" y="1168"/>
                  </a:cubicBezTo>
                  <a:lnTo>
                    <a:pt x="348" y="1635"/>
                  </a:lnTo>
                  <a:cubicBezTo>
                    <a:pt x="0" y="2919"/>
                    <a:pt x="1029" y="3848"/>
                    <a:pt x="2082" y="3848"/>
                  </a:cubicBezTo>
                  <a:cubicBezTo>
                    <a:pt x="2644" y="3848"/>
                    <a:pt x="3213" y="3584"/>
                    <a:pt x="3584" y="2969"/>
                  </a:cubicBezTo>
                  <a:cubicBezTo>
                    <a:pt x="3884" y="2436"/>
                    <a:pt x="3884" y="1768"/>
                    <a:pt x="3584" y="1201"/>
                  </a:cubicBezTo>
                  <a:lnTo>
                    <a:pt x="3384" y="801"/>
                  </a:lnTo>
                  <a:cubicBezTo>
                    <a:pt x="3117" y="301"/>
                    <a:pt x="2583" y="0"/>
                    <a:pt x="20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647;p61"/>
            <p:cNvSpPr/>
            <p:nvPr/>
          </p:nvSpPr>
          <p:spPr>
            <a:xfrm>
              <a:off x="3481935" y="2310680"/>
              <a:ext cx="92232" cy="79045"/>
            </a:xfrm>
            <a:custGeom>
              <a:avLst/>
              <a:gdLst/>
              <a:ahLst/>
              <a:cxnLst/>
              <a:rect l="l" t="t" r="r" b="b"/>
              <a:pathLst>
                <a:path w="4805" h="4118" extrusionOk="0">
                  <a:moveTo>
                    <a:pt x="2770" y="1"/>
                  </a:moveTo>
                  <a:cubicBezTo>
                    <a:pt x="935" y="1"/>
                    <a:pt x="1" y="2236"/>
                    <a:pt x="1302" y="3503"/>
                  </a:cubicBezTo>
                  <a:cubicBezTo>
                    <a:pt x="1726" y="3927"/>
                    <a:pt x="2246" y="4117"/>
                    <a:pt x="2754" y="4117"/>
                  </a:cubicBezTo>
                  <a:cubicBezTo>
                    <a:pt x="3804" y="4117"/>
                    <a:pt x="4804" y="3305"/>
                    <a:pt x="4804" y="2069"/>
                  </a:cubicBezTo>
                  <a:cubicBezTo>
                    <a:pt x="4804" y="935"/>
                    <a:pt x="3904" y="34"/>
                    <a:pt x="27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648;p61"/>
            <p:cNvSpPr/>
            <p:nvPr/>
          </p:nvSpPr>
          <p:spPr>
            <a:xfrm>
              <a:off x="3841110" y="2268949"/>
              <a:ext cx="28831" cy="21786"/>
            </a:xfrm>
            <a:custGeom>
              <a:avLst/>
              <a:gdLst/>
              <a:ahLst/>
              <a:cxnLst/>
              <a:rect l="l" t="t" r="r" b="b"/>
              <a:pathLst>
                <a:path w="1502" h="1135" extrusionOk="0">
                  <a:moveTo>
                    <a:pt x="768" y="1"/>
                  </a:moveTo>
                  <a:cubicBezTo>
                    <a:pt x="1" y="1"/>
                    <a:pt x="1" y="1135"/>
                    <a:pt x="768" y="1135"/>
                  </a:cubicBezTo>
                  <a:cubicBezTo>
                    <a:pt x="1502" y="1101"/>
                    <a:pt x="1502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649;p61"/>
            <p:cNvSpPr/>
            <p:nvPr/>
          </p:nvSpPr>
          <p:spPr>
            <a:xfrm>
              <a:off x="3672720" y="2356666"/>
              <a:ext cx="64054" cy="49312"/>
            </a:xfrm>
            <a:custGeom>
              <a:avLst/>
              <a:gdLst/>
              <a:ahLst/>
              <a:cxnLst/>
              <a:rect l="l" t="t" r="r" b="b"/>
              <a:pathLst>
                <a:path w="3337" h="2569" extrusionOk="0">
                  <a:moveTo>
                    <a:pt x="1669" y="0"/>
                  </a:moveTo>
                  <a:cubicBezTo>
                    <a:pt x="1" y="0"/>
                    <a:pt x="1" y="2569"/>
                    <a:pt x="1669" y="2569"/>
                  </a:cubicBezTo>
                  <a:cubicBezTo>
                    <a:pt x="3337" y="2569"/>
                    <a:pt x="3337" y="0"/>
                    <a:pt x="16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650;p61"/>
            <p:cNvSpPr/>
            <p:nvPr/>
          </p:nvSpPr>
          <p:spPr>
            <a:xfrm>
              <a:off x="3960210" y="2409700"/>
              <a:ext cx="59562" cy="50713"/>
            </a:xfrm>
            <a:custGeom>
              <a:avLst/>
              <a:gdLst/>
              <a:ahLst/>
              <a:cxnLst/>
              <a:rect l="l" t="t" r="r" b="b"/>
              <a:pathLst>
                <a:path w="3103" h="2642" extrusionOk="0">
                  <a:moveTo>
                    <a:pt x="1719" y="0"/>
                  </a:moveTo>
                  <a:cubicBezTo>
                    <a:pt x="1344" y="0"/>
                    <a:pt x="967" y="161"/>
                    <a:pt x="701" y="506"/>
                  </a:cubicBezTo>
                  <a:cubicBezTo>
                    <a:pt x="0" y="1374"/>
                    <a:pt x="634" y="2641"/>
                    <a:pt x="1735" y="2641"/>
                  </a:cubicBezTo>
                  <a:cubicBezTo>
                    <a:pt x="2202" y="2641"/>
                    <a:pt x="2635" y="2408"/>
                    <a:pt x="2869" y="1974"/>
                  </a:cubicBezTo>
                  <a:cubicBezTo>
                    <a:pt x="3036" y="1674"/>
                    <a:pt x="3102" y="1340"/>
                    <a:pt x="3002" y="1007"/>
                  </a:cubicBezTo>
                  <a:cubicBezTo>
                    <a:pt x="2842" y="365"/>
                    <a:pt x="2283" y="0"/>
                    <a:pt x="1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651;p61"/>
            <p:cNvSpPr/>
            <p:nvPr/>
          </p:nvSpPr>
          <p:spPr>
            <a:xfrm>
              <a:off x="4006948" y="2215167"/>
              <a:ext cx="62115" cy="48045"/>
            </a:xfrm>
            <a:custGeom>
              <a:avLst/>
              <a:gdLst/>
              <a:ahLst/>
              <a:cxnLst/>
              <a:rect l="l" t="t" r="r" b="b"/>
              <a:pathLst>
                <a:path w="3236" h="2503" extrusionOk="0">
                  <a:moveTo>
                    <a:pt x="1601" y="1"/>
                  </a:moveTo>
                  <a:cubicBezTo>
                    <a:pt x="0" y="1"/>
                    <a:pt x="0" y="2502"/>
                    <a:pt x="1601" y="2502"/>
                  </a:cubicBezTo>
                  <a:cubicBezTo>
                    <a:pt x="3236" y="2502"/>
                    <a:pt x="3236" y="1"/>
                    <a:pt x="1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652;p61"/>
            <p:cNvSpPr/>
            <p:nvPr/>
          </p:nvSpPr>
          <p:spPr>
            <a:xfrm>
              <a:off x="3501143" y="2167144"/>
              <a:ext cx="44187" cy="38025"/>
            </a:xfrm>
            <a:custGeom>
              <a:avLst/>
              <a:gdLst/>
              <a:ahLst/>
              <a:cxnLst/>
              <a:rect l="l" t="t" r="r" b="b"/>
              <a:pathLst>
                <a:path w="2302" h="1981" extrusionOk="0">
                  <a:moveTo>
                    <a:pt x="1334" y="1"/>
                  </a:moveTo>
                  <a:cubicBezTo>
                    <a:pt x="434" y="1"/>
                    <a:pt x="0" y="1068"/>
                    <a:pt x="634" y="1702"/>
                  </a:cubicBezTo>
                  <a:cubicBezTo>
                    <a:pt x="826" y="1894"/>
                    <a:pt x="1066" y="1980"/>
                    <a:pt x="1304" y="1980"/>
                  </a:cubicBezTo>
                  <a:cubicBezTo>
                    <a:pt x="1808" y="1980"/>
                    <a:pt x="2302" y="1591"/>
                    <a:pt x="2302" y="1001"/>
                  </a:cubicBezTo>
                  <a:cubicBezTo>
                    <a:pt x="2302" y="434"/>
                    <a:pt x="1868" y="1"/>
                    <a:pt x="1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653;p61"/>
            <p:cNvSpPr/>
            <p:nvPr/>
          </p:nvSpPr>
          <p:spPr>
            <a:xfrm>
              <a:off x="4415438" y="2420276"/>
              <a:ext cx="51884" cy="51577"/>
            </a:xfrm>
            <a:custGeom>
              <a:avLst/>
              <a:gdLst/>
              <a:ahLst/>
              <a:cxnLst/>
              <a:rect l="l" t="t" r="r" b="b"/>
              <a:pathLst>
                <a:path w="2703" h="2687" extrusionOk="0">
                  <a:moveTo>
                    <a:pt x="1319" y="1"/>
                  </a:moveTo>
                  <a:cubicBezTo>
                    <a:pt x="644" y="1"/>
                    <a:pt x="0" y="532"/>
                    <a:pt x="0" y="1323"/>
                  </a:cubicBezTo>
                  <a:lnTo>
                    <a:pt x="0" y="1356"/>
                  </a:lnTo>
                  <a:cubicBezTo>
                    <a:pt x="0" y="1690"/>
                    <a:pt x="134" y="2024"/>
                    <a:pt x="367" y="2290"/>
                  </a:cubicBezTo>
                  <a:cubicBezTo>
                    <a:pt x="638" y="2561"/>
                    <a:pt x="977" y="2687"/>
                    <a:pt x="1311" y="2687"/>
                  </a:cubicBezTo>
                  <a:cubicBezTo>
                    <a:pt x="1881" y="2687"/>
                    <a:pt x="2434" y="2321"/>
                    <a:pt x="2602" y="1690"/>
                  </a:cubicBezTo>
                  <a:cubicBezTo>
                    <a:pt x="2702" y="1223"/>
                    <a:pt x="2569" y="756"/>
                    <a:pt x="2235" y="422"/>
                  </a:cubicBezTo>
                  <a:lnTo>
                    <a:pt x="2235" y="389"/>
                  </a:lnTo>
                  <a:cubicBezTo>
                    <a:pt x="1967" y="121"/>
                    <a:pt x="1639" y="1"/>
                    <a:pt x="13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654;p61"/>
            <p:cNvSpPr/>
            <p:nvPr/>
          </p:nvSpPr>
          <p:spPr>
            <a:xfrm>
              <a:off x="4374774" y="2140100"/>
              <a:ext cx="67893" cy="52518"/>
            </a:xfrm>
            <a:custGeom>
              <a:avLst/>
              <a:gdLst/>
              <a:ahLst/>
              <a:cxnLst/>
              <a:rect l="l" t="t" r="r" b="b"/>
              <a:pathLst>
                <a:path w="3537" h="2736" extrusionOk="0">
                  <a:moveTo>
                    <a:pt x="1768" y="0"/>
                  </a:moveTo>
                  <a:cubicBezTo>
                    <a:pt x="0" y="0"/>
                    <a:pt x="0" y="2736"/>
                    <a:pt x="1768" y="2736"/>
                  </a:cubicBezTo>
                  <a:cubicBezTo>
                    <a:pt x="3536" y="2736"/>
                    <a:pt x="3536" y="0"/>
                    <a:pt x="1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655;p61"/>
            <p:cNvSpPr/>
            <p:nvPr/>
          </p:nvSpPr>
          <p:spPr>
            <a:xfrm>
              <a:off x="4428241" y="2306723"/>
              <a:ext cx="49965" cy="42786"/>
            </a:xfrm>
            <a:custGeom>
              <a:avLst/>
              <a:gdLst/>
              <a:ahLst/>
              <a:cxnLst/>
              <a:rect l="l" t="t" r="r" b="b"/>
              <a:pathLst>
                <a:path w="2603" h="2229" extrusionOk="0">
                  <a:moveTo>
                    <a:pt x="1501" y="1"/>
                  </a:moveTo>
                  <a:cubicBezTo>
                    <a:pt x="501" y="1"/>
                    <a:pt x="0" y="1201"/>
                    <a:pt x="701" y="1902"/>
                  </a:cubicBezTo>
                  <a:cubicBezTo>
                    <a:pt x="926" y="2127"/>
                    <a:pt x="1204" y="2228"/>
                    <a:pt x="1476" y="2228"/>
                  </a:cubicBezTo>
                  <a:cubicBezTo>
                    <a:pt x="2050" y="2228"/>
                    <a:pt x="2602" y="1780"/>
                    <a:pt x="2602" y="1101"/>
                  </a:cubicBezTo>
                  <a:cubicBezTo>
                    <a:pt x="2602" y="501"/>
                    <a:pt x="2102" y="1"/>
                    <a:pt x="1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9" name="Google Shape;226;p30"/>
          <p:cNvSpPr txBox="1">
            <a:spLocks/>
          </p:cNvSpPr>
          <p:nvPr/>
        </p:nvSpPr>
        <p:spPr>
          <a:xfrm>
            <a:off x="722691" y="855293"/>
            <a:ext cx="5846626" cy="61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Handlee"/>
              <a:buNone/>
              <a:defRPr sz="2800" b="1" i="0" u="none" strike="noStrike" cap="none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-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Yêu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thích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môn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Toán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.</a:t>
            </a:r>
            <a:endParaRPr lang="en-US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sp>
        <p:nvSpPr>
          <p:cNvPr id="160" name="Google Shape;226;p30"/>
          <p:cNvSpPr txBox="1">
            <a:spLocks/>
          </p:cNvSpPr>
          <p:nvPr/>
        </p:nvSpPr>
        <p:spPr>
          <a:xfrm>
            <a:off x="725247" y="2556631"/>
            <a:ext cx="6937507" cy="61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Handlee"/>
              <a:buNone/>
              <a:defRPr sz="2800" b="1" i="0" u="none" strike="noStrike" cap="none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-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Yêu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thương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các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loài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động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vật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.</a:t>
            </a:r>
            <a:endParaRPr lang="en-US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sp>
        <p:nvSpPr>
          <p:cNvPr id="162" name="Google Shape;226;p30"/>
          <p:cNvSpPr txBox="1">
            <a:spLocks/>
          </p:cNvSpPr>
          <p:nvPr/>
        </p:nvSpPr>
        <p:spPr>
          <a:xfrm>
            <a:off x="732931" y="1725353"/>
            <a:ext cx="7320447" cy="61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Handlee"/>
              <a:buNone/>
              <a:defRPr sz="2800" b="1" i="0" u="none" strike="noStrike" cap="none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-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Biết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vận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dụng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kiến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thức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toán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học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đã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học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vào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giải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quyết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tình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huống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có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trong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thực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tiễn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.</a:t>
            </a:r>
            <a:endParaRPr lang="en-US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sp>
        <p:nvSpPr>
          <p:cNvPr id="163" name="Google Shape;226;p30"/>
          <p:cNvSpPr txBox="1">
            <a:spLocks/>
          </p:cNvSpPr>
          <p:nvPr/>
        </p:nvSpPr>
        <p:spPr>
          <a:xfrm>
            <a:off x="725764" y="2116928"/>
            <a:ext cx="7320447" cy="61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Handlee"/>
              <a:buNone/>
              <a:defRPr sz="2800" b="1" i="0" u="none" strike="noStrike" cap="none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-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Rèn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tư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duy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toán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học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.</a:t>
            </a:r>
            <a:endParaRPr lang="en-US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pic>
        <p:nvPicPr>
          <p:cNvPr id="164" name="Nhạc Nhật Bản Không Lời Hay Nhất - Nhạc Anime Không Lời Nhẹ Nhàng Thư Giãn Cafe Piano Sâu Lắ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83696" y="8475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8314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9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7500" numSld="2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4"/>
                </p:tgtEl>
              </p:cMediaNode>
            </p:audio>
          </p:childTnLst>
        </p:cTn>
      </p:par>
    </p:tnLst>
    <p:bldLst>
      <p:bldP spid="88" grpId="0" animBg="1"/>
      <p:bldP spid="159" grpId="0"/>
      <p:bldP spid="160" grpId="0"/>
      <p:bldP spid="162" grpId="0"/>
      <p:bldP spid="16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" name="Google Shape;2017;p57"/>
          <p:cNvSpPr txBox="1">
            <a:spLocks noGrp="1"/>
          </p:cNvSpPr>
          <p:nvPr>
            <p:ph type="title"/>
          </p:nvPr>
        </p:nvSpPr>
        <p:spPr>
          <a:xfrm>
            <a:off x="3025604" y="708373"/>
            <a:ext cx="2633014" cy="4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 smtClean="0">
                <a:solidFill>
                  <a:schemeClr val="accent5">
                    <a:lumMod val="75000"/>
                  </a:schemeClr>
                </a:solidFill>
                <a:latin typeface="UTM Beautiful Caps" pitchFamily="18" charset="0"/>
              </a:rPr>
              <a:t>Dặn dò</a:t>
            </a:r>
            <a:endParaRPr sz="4800" dirty="0">
              <a:solidFill>
                <a:schemeClr val="accent5">
                  <a:lumMod val="75000"/>
                </a:schemeClr>
              </a:solidFill>
              <a:latin typeface="UTM Beautiful Caps" pitchFamily="18" charset="0"/>
            </a:endParaRPr>
          </a:p>
        </p:txBody>
      </p:sp>
      <p:sp>
        <p:nvSpPr>
          <p:cNvPr id="2277" name="Google Shape;2277;p57"/>
          <p:cNvSpPr txBox="1"/>
          <p:nvPr/>
        </p:nvSpPr>
        <p:spPr>
          <a:xfrm>
            <a:off x="1252791" y="1511406"/>
            <a:ext cx="3494138" cy="15135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>
                <a:solidFill>
                  <a:schemeClr val="lt1"/>
                </a:solidFill>
                <a:latin typeface="UTM Isadora" pitchFamily="18" charset="0"/>
                <a:ea typeface="Handlee"/>
                <a:cs typeface="Handlee"/>
                <a:sym typeface="Handlee"/>
              </a:rPr>
              <a:t>Xem lại nội dung bài học</a:t>
            </a:r>
            <a:endParaRPr sz="2000" b="1" dirty="0">
              <a:solidFill>
                <a:schemeClr val="lt1"/>
              </a:solidFill>
              <a:latin typeface="UTM Isadora" pitchFamily="18" charset="0"/>
              <a:ea typeface="Handlee"/>
              <a:cs typeface="Handlee"/>
              <a:sym typeface="Handlee"/>
            </a:endParaRPr>
          </a:p>
        </p:txBody>
      </p:sp>
      <p:sp>
        <p:nvSpPr>
          <p:cNvPr id="2283" name="Google Shape;2283;p57"/>
          <p:cNvSpPr txBox="1"/>
          <p:nvPr/>
        </p:nvSpPr>
        <p:spPr>
          <a:xfrm>
            <a:off x="4052454" y="2506056"/>
            <a:ext cx="3843623" cy="15252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>
                <a:solidFill>
                  <a:schemeClr val="lt1"/>
                </a:solidFill>
                <a:latin typeface="UTM Isadora" pitchFamily="18" charset="0"/>
                <a:ea typeface="Handlee"/>
                <a:cs typeface="Handlee"/>
                <a:sym typeface="Handlee"/>
              </a:rPr>
              <a:t>Xem trước bài Mi-li-mét vuông, bảng đơn vị đo diện tích</a:t>
            </a:r>
            <a:endParaRPr sz="2000" b="1" dirty="0">
              <a:solidFill>
                <a:schemeClr val="lt1"/>
              </a:solidFill>
              <a:latin typeface="UTM Isadora" pitchFamily="18" charset="0"/>
              <a:ea typeface="Handlee"/>
              <a:cs typeface="Handlee"/>
              <a:sym typeface="Handlee"/>
            </a:endParaRPr>
          </a:p>
        </p:txBody>
      </p:sp>
      <p:grpSp>
        <p:nvGrpSpPr>
          <p:cNvPr id="2285" name="Google Shape;2285;p57"/>
          <p:cNvGrpSpPr/>
          <p:nvPr/>
        </p:nvGrpSpPr>
        <p:grpSpPr>
          <a:xfrm rot="-6445979">
            <a:off x="-1084718" y="-1205"/>
            <a:ext cx="3081652" cy="1994828"/>
            <a:chOff x="3476322" y="3871854"/>
            <a:chExt cx="3081549" cy="1994761"/>
          </a:xfrm>
        </p:grpSpPr>
        <p:sp>
          <p:nvSpPr>
            <p:cNvPr id="2286" name="Google Shape;2286;p57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57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57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57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57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57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57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57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57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57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57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57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57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57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57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57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57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57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57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05" name="Google Shape;2305;p57"/>
          <p:cNvGrpSpPr/>
          <p:nvPr/>
        </p:nvGrpSpPr>
        <p:grpSpPr>
          <a:xfrm rot="-2968875">
            <a:off x="7547156" y="-291855"/>
            <a:ext cx="1748446" cy="1517801"/>
            <a:chOff x="972034" y="4038077"/>
            <a:chExt cx="1579697" cy="1371393"/>
          </a:xfrm>
        </p:grpSpPr>
        <p:sp>
          <p:nvSpPr>
            <p:cNvPr id="2306" name="Google Shape;2306;p57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57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08" name="Google Shape;2308;p57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2309" name="Google Shape;2309;p57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0" name="Google Shape;2310;p57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1" name="Google Shape;2311;p57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2" name="Google Shape;2312;p57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" grpId="0"/>
      <p:bldP spid="2277" grpId="0" animBg="1"/>
      <p:bldP spid="228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>
            <a:spLocks noGrp="1"/>
          </p:cNvSpPr>
          <p:nvPr>
            <p:ph type="ctrTitle"/>
          </p:nvPr>
        </p:nvSpPr>
        <p:spPr>
          <a:xfrm>
            <a:off x="1632505" y="1874831"/>
            <a:ext cx="5846626" cy="10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Khởi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động</a:t>
            </a:r>
            <a:endParaRPr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grpSp>
        <p:nvGrpSpPr>
          <p:cNvPr id="228" name="Google Shape;228;p30"/>
          <p:cNvGrpSpPr/>
          <p:nvPr/>
        </p:nvGrpSpPr>
        <p:grpSpPr>
          <a:xfrm>
            <a:off x="6464585" y="-43921"/>
            <a:ext cx="3774524" cy="1979829"/>
            <a:chOff x="6797960" y="203729"/>
            <a:chExt cx="3774524" cy="1979829"/>
          </a:xfrm>
        </p:grpSpPr>
        <p:sp>
          <p:nvSpPr>
            <p:cNvPr id="229" name="Google Shape;229;p30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0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0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0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0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0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" name="Google Shape;235;p30"/>
          <p:cNvGrpSpPr/>
          <p:nvPr/>
        </p:nvGrpSpPr>
        <p:grpSpPr>
          <a:xfrm>
            <a:off x="-1304902" y="1221490"/>
            <a:ext cx="3393304" cy="1796989"/>
            <a:chOff x="-1085827" y="927365"/>
            <a:chExt cx="3393304" cy="1796989"/>
          </a:xfrm>
        </p:grpSpPr>
        <p:sp>
          <p:nvSpPr>
            <p:cNvPr id="236" name="Google Shape;236;p30"/>
            <p:cNvSpPr/>
            <p:nvPr/>
          </p:nvSpPr>
          <p:spPr>
            <a:xfrm>
              <a:off x="1640153" y="2041303"/>
              <a:ext cx="667323" cy="530732"/>
            </a:xfrm>
            <a:custGeom>
              <a:avLst/>
              <a:gdLst/>
              <a:ahLst/>
              <a:cxnLst/>
              <a:rect l="l" t="t" r="r" b="b"/>
              <a:pathLst>
                <a:path w="14256" h="11338" extrusionOk="0">
                  <a:moveTo>
                    <a:pt x="1603" y="911"/>
                  </a:moveTo>
                  <a:cubicBezTo>
                    <a:pt x="6724" y="2124"/>
                    <a:pt x="11045" y="5533"/>
                    <a:pt x="13436" y="10223"/>
                  </a:cubicBezTo>
                  <a:lnTo>
                    <a:pt x="13436" y="10223"/>
                  </a:lnTo>
                  <a:cubicBezTo>
                    <a:pt x="8967" y="7650"/>
                    <a:pt x="3720" y="5802"/>
                    <a:pt x="916" y="1316"/>
                  </a:cubicBezTo>
                  <a:lnTo>
                    <a:pt x="916" y="1316"/>
                  </a:lnTo>
                  <a:cubicBezTo>
                    <a:pt x="3180" y="2506"/>
                    <a:pt x="5235" y="4056"/>
                    <a:pt x="7012" y="5908"/>
                  </a:cubicBezTo>
                  <a:cubicBezTo>
                    <a:pt x="7028" y="5924"/>
                    <a:pt x="7045" y="5931"/>
                    <a:pt x="7062" y="5931"/>
                  </a:cubicBezTo>
                  <a:cubicBezTo>
                    <a:pt x="7210" y="5931"/>
                    <a:pt x="7383" y="5405"/>
                    <a:pt x="7234" y="5256"/>
                  </a:cubicBezTo>
                  <a:cubicBezTo>
                    <a:pt x="5583" y="3536"/>
                    <a:pt x="3685" y="2072"/>
                    <a:pt x="1603" y="911"/>
                  </a:cubicBezTo>
                  <a:close/>
                  <a:moveTo>
                    <a:pt x="685" y="1"/>
                  </a:moveTo>
                  <a:cubicBezTo>
                    <a:pt x="578" y="1"/>
                    <a:pt x="493" y="151"/>
                    <a:pt x="457" y="312"/>
                  </a:cubicBezTo>
                  <a:lnTo>
                    <a:pt x="457" y="312"/>
                  </a:lnTo>
                  <a:cubicBezTo>
                    <a:pt x="396" y="283"/>
                    <a:pt x="336" y="253"/>
                    <a:pt x="275" y="224"/>
                  </a:cubicBezTo>
                  <a:cubicBezTo>
                    <a:pt x="260" y="217"/>
                    <a:pt x="246" y="214"/>
                    <a:pt x="233" y="214"/>
                  </a:cubicBezTo>
                  <a:cubicBezTo>
                    <a:pt x="58" y="214"/>
                    <a:pt x="1" y="759"/>
                    <a:pt x="39" y="862"/>
                  </a:cubicBezTo>
                  <a:cubicBezTo>
                    <a:pt x="2812" y="6421"/>
                    <a:pt x="8967" y="8292"/>
                    <a:pt x="13943" y="11314"/>
                  </a:cubicBezTo>
                  <a:cubicBezTo>
                    <a:pt x="13968" y="11330"/>
                    <a:pt x="13992" y="11338"/>
                    <a:pt x="14014" y="11338"/>
                  </a:cubicBezTo>
                  <a:cubicBezTo>
                    <a:pt x="14195" y="11338"/>
                    <a:pt x="14256" y="10829"/>
                    <a:pt x="14206" y="10718"/>
                  </a:cubicBezTo>
                  <a:cubicBezTo>
                    <a:pt x="11794" y="5090"/>
                    <a:pt x="6721" y="1070"/>
                    <a:pt x="705" y="3"/>
                  </a:cubicBezTo>
                  <a:cubicBezTo>
                    <a:pt x="698" y="1"/>
                    <a:pt x="691" y="1"/>
                    <a:pt x="6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0"/>
            <p:cNvSpPr/>
            <p:nvPr/>
          </p:nvSpPr>
          <p:spPr>
            <a:xfrm>
              <a:off x="1638983" y="1763579"/>
              <a:ext cx="393391" cy="313159"/>
            </a:xfrm>
            <a:custGeom>
              <a:avLst/>
              <a:gdLst/>
              <a:ahLst/>
              <a:cxnLst/>
              <a:rect l="l" t="t" r="r" b="b"/>
              <a:pathLst>
                <a:path w="8404" h="6690" extrusionOk="0">
                  <a:moveTo>
                    <a:pt x="7516" y="771"/>
                  </a:moveTo>
                  <a:cubicBezTo>
                    <a:pt x="5923" y="3064"/>
                    <a:pt x="3563" y="5032"/>
                    <a:pt x="875" y="5846"/>
                  </a:cubicBezTo>
                  <a:lnTo>
                    <a:pt x="875" y="5846"/>
                  </a:lnTo>
                  <a:cubicBezTo>
                    <a:pt x="1056" y="3841"/>
                    <a:pt x="1631" y="1930"/>
                    <a:pt x="3863" y="1375"/>
                  </a:cubicBezTo>
                  <a:cubicBezTo>
                    <a:pt x="5039" y="1075"/>
                    <a:pt x="6299" y="952"/>
                    <a:pt x="7516" y="771"/>
                  </a:cubicBezTo>
                  <a:close/>
                  <a:moveTo>
                    <a:pt x="8153" y="0"/>
                  </a:moveTo>
                  <a:cubicBezTo>
                    <a:pt x="8142" y="0"/>
                    <a:pt x="8130" y="1"/>
                    <a:pt x="8118" y="3"/>
                  </a:cubicBezTo>
                  <a:cubicBezTo>
                    <a:pt x="6191" y="308"/>
                    <a:pt x="3544" y="238"/>
                    <a:pt x="2005" y="1611"/>
                  </a:cubicBezTo>
                  <a:cubicBezTo>
                    <a:pt x="753" y="2723"/>
                    <a:pt x="514" y="4388"/>
                    <a:pt x="397" y="5978"/>
                  </a:cubicBezTo>
                  <a:lnTo>
                    <a:pt x="397" y="5978"/>
                  </a:lnTo>
                  <a:cubicBezTo>
                    <a:pt x="379" y="5982"/>
                    <a:pt x="360" y="5987"/>
                    <a:pt x="342" y="5991"/>
                  </a:cubicBezTo>
                  <a:cubicBezTo>
                    <a:pt x="64" y="6057"/>
                    <a:pt x="1" y="6689"/>
                    <a:pt x="259" y="6689"/>
                  </a:cubicBezTo>
                  <a:cubicBezTo>
                    <a:pt x="272" y="6689"/>
                    <a:pt x="286" y="6687"/>
                    <a:pt x="300" y="6684"/>
                  </a:cubicBezTo>
                  <a:cubicBezTo>
                    <a:pt x="354" y="6671"/>
                    <a:pt x="408" y="6658"/>
                    <a:pt x="461" y="6644"/>
                  </a:cubicBezTo>
                  <a:lnTo>
                    <a:pt x="461" y="6644"/>
                  </a:lnTo>
                  <a:cubicBezTo>
                    <a:pt x="483" y="6657"/>
                    <a:pt x="507" y="6662"/>
                    <a:pt x="532" y="6662"/>
                  </a:cubicBezTo>
                  <a:cubicBezTo>
                    <a:pt x="591" y="6662"/>
                    <a:pt x="657" y="6631"/>
                    <a:pt x="713" y="6577"/>
                  </a:cubicBezTo>
                  <a:lnTo>
                    <a:pt x="713" y="6577"/>
                  </a:lnTo>
                  <a:cubicBezTo>
                    <a:pt x="3863" y="5688"/>
                    <a:pt x="6556" y="3308"/>
                    <a:pt x="8257" y="571"/>
                  </a:cubicBezTo>
                  <a:cubicBezTo>
                    <a:pt x="8337" y="438"/>
                    <a:pt x="8403" y="0"/>
                    <a:pt x="81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0"/>
            <p:cNvSpPr/>
            <p:nvPr/>
          </p:nvSpPr>
          <p:spPr>
            <a:xfrm>
              <a:off x="1178419" y="1874097"/>
              <a:ext cx="399008" cy="850257"/>
            </a:xfrm>
            <a:custGeom>
              <a:avLst/>
              <a:gdLst/>
              <a:ahLst/>
              <a:cxnLst/>
              <a:rect l="l" t="t" r="r" b="b"/>
              <a:pathLst>
                <a:path w="8524" h="18164" extrusionOk="0">
                  <a:moveTo>
                    <a:pt x="1697" y="1483"/>
                  </a:moveTo>
                  <a:cubicBezTo>
                    <a:pt x="3308" y="3226"/>
                    <a:pt x="4699" y="5173"/>
                    <a:pt x="5592" y="7401"/>
                  </a:cubicBezTo>
                  <a:cubicBezTo>
                    <a:pt x="6133" y="8745"/>
                    <a:pt x="6480" y="10173"/>
                    <a:pt x="6604" y="11628"/>
                  </a:cubicBezTo>
                  <a:cubicBezTo>
                    <a:pt x="6646" y="12252"/>
                    <a:pt x="6577" y="16854"/>
                    <a:pt x="5745" y="16951"/>
                  </a:cubicBezTo>
                  <a:cubicBezTo>
                    <a:pt x="5720" y="16954"/>
                    <a:pt x="5696" y="16956"/>
                    <a:pt x="5672" y="16956"/>
                  </a:cubicBezTo>
                  <a:cubicBezTo>
                    <a:pt x="5014" y="16956"/>
                    <a:pt x="4683" y="15882"/>
                    <a:pt x="4442" y="15440"/>
                  </a:cubicBezTo>
                  <a:cubicBezTo>
                    <a:pt x="2876" y="12668"/>
                    <a:pt x="921" y="9965"/>
                    <a:pt x="921" y="6707"/>
                  </a:cubicBezTo>
                  <a:cubicBezTo>
                    <a:pt x="921" y="4915"/>
                    <a:pt x="1558" y="3236"/>
                    <a:pt x="1697" y="1483"/>
                  </a:cubicBezTo>
                  <a:close/>
                  <a:moveTo>
                    <a:pt x="1637" y="1"/>
                  </a:moveTo>
                  <a:cubicBezTo>
                    <a:pt x="1581" y="1"/>
                    <a:pt x="1494" y="189"/>
                    <a:pt x="1449" y="352"/>
                  </a:cubicBezTo>
                  <a:lnTo>
                    <a:pt x="1449" y="352"/>
                  </a:lnTo>
                  <a:cubicBezTo>
                    <a:pt x="1384" y="285"/>
                    <a:pt x="1319" y="217"/>
                    <a:pt x="1254" y="151"/>
                  </a:cubicBezTo>
                  <a:cubicBezTo>
                    <a:pt x="1247" y="144"/>
                    <a:pt x="1239" y="140"/>
                    <a:pt x="1230" y="140"/>
                  </a:cubicBezTo>
                  <a:cubicBezTo>
                    <a:pt x="1124" y="140"/>
                    <a:pt x="930" y="674"/>
                    <a:pt x="1046" y="802"/>
                  </a:cubicBezTo>
                  <a:cubicBezTo>
                    <a:pt x="1186" y="945"/>
                    <a:pt x="1326" y="1089"/>
                    <a:pt x="1463" y="1235"/>
                  </a:cubicBezTo>
                  <a:lnTo>
                    <a:pt x="1463" y="1235"/>
                  </a:lnTo>
                  <a:cubicBezTo>
                    <a:pt x="1504" y="3964"/>
                    <a:pt x="0" y="6342"/>
                    <a:pt x="769" y="9147"/>
                  </a:cubicBezTo>
                  <a:cubicBezTo>
                    <a:pt x="1628" y="12335"/>
                    <a:pt x="3777" y="15288"/>
                    <a:pt x="5371" y="18143"/>
                  </a:cubicBezTo>
                  <a:cubicBezTo>
                    <a:pt x="5380" y="18157"/>
                    <a:pt x="5390" y="18163"/>
                    <a:pt x="5401" y="18163"/>
                  </a:cubicBezTo>
                  <a:cubicBezTo>
                    <a:pt x="5456" y="18163"/>
                    <a:pt x="5525" y="18016"/>
                    <a:pt x="5537" y="18005"/>
                  </a:cubicBezTo>
                  <a:cubicBezTo>
                    <a:pt x="8524" y="11857"/>
                    <a:pt x="6101" y="5373"/>
                    <a:pt x="1720" y="641"/>
                  </a:cubicBezTo>
                  <a:lnTo>
                    <a:pt x="1720" y="641"/>
                  </a:lnTo>
                  <a:cubicBezTo>
                    <a:pt x="1715" y="460"/>
                    <a:pt x="1704" y="278"/>
                    <a:pt x="1683" y="95"/>
                  </a:cubicBezTo>
                  <a:cubicBezTo>
                    <a:pt x="1675" y="28"/>
                    <a:pt x="1658" y="1"/>
                    <a:pt x="16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0"/>
            <p:cNvSpPr/>
            <p:nvPr/>
          </p:nvSpPr>
          <p:spPr>
            <a:xfrm>
              <a:off x="1224995" y="1859446"/>
              <a:ext cx="125544" cy="461500"/>
            </a:xfrm>
            <a:custGeom>
              <a:avLst/>
              <a:gdLst/>
              <a:ahLst/>
              <a:cxnLst/>
              <a:rect l="l" t="t" r="r" b="b"/>
              <a:pathLst>
                <a:path w="2682" h="9859" extrusionOk="0">
                  <a:moveTo>
                    <a:pt x="291" y="1"/>
                  </a:moveTo>
                  <a:cubicBezTo>
                    <a:pt x="230" y="1"/>
                    <a:pt x="1" y="515"/>
                    <a:pt x="92" y="672"/>
                  </a:cubicBezTo>
                  <a:cubicBezTo>
                    <a:pt x="1825" y="3402"/>
                    <a:pt x="2158" y="6605"/>
                    <a:pt x="2421" y="9765"/>
                  </a:cubicBezTo>
                  <a:cubicBezTo>
                    <a:pt x="2427" y="9831"/>
                    <a:pt x="2440" y="9859"/>
                    <a:pt x="2459" y="9859"/>
                  </a:cubicBezTo>
                  <a:cubicBezTo>
                    <a:pt x="2533" y="9859"/>
                    <a:pt x="2682" y="9419"/>
                    <a:pt x="2671" y="9308"/>
                  </a:cubicBezTo>
                  <a:cubicBezTo>
                    <a:pt x="2407" y="6092"/>
                    <a:pt x="2075" y="2806"/>
                    <a:pt x="300" y="6"/>
                  </a:cubicBezTo>
                  <a:cubicBezTo>
                    <a:pt x="298" y="2"/>
                    <a:pt x="295" y="1"/>
                    <a:pt x="2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0"/>
            <p:cNvSpPr/>
            <p:nvPr/>
          </p:nvSpPr>
          <p:spPr>
            <a:xfrm>
              <a:off x="898589" y="1543853"/>
              <a:ext cx="978329" cy="243646"/>
            </a:xfrm>
            <a:custGeom>
              <a:avLst/>
              <a:gdLst/>
              <a:ahLst/>
              <a:cxnLst/>
              <a:rect l="l" t="t" r="r" b="b"/>
              <a:pathLst>
                <a:path w="20900" h="5205" extrusionOk="0">
                  <a:moveTo>
                    <a:pt x="6191" y="711"/>
                  </a:moveTo>
                  <a:cubicBezTo>
                    <a:pt x="7201" y="711"/>
                    <a:pt x="8213" y="885"/>
                    <a:pt x="9200" y="1079"/>
                  </a:cubicBezTo>
                  <a:cubicBezTo>
                    <a:pt x="12508" y="1723"/>
                    <a:pt x="15816" y="2464"/>
                    <a:pt x="19114" y="3169"/>
                  </a:cubicBezTo>
                  <a:lnTo>
                    <a:pt x="19114" y="3169"/>
                  </a:lnTo>
                  <a:cubicBezTo>
                    <a:pt x="16821" y="3798"/>
                    <a:pt x="14548" y="4445"/>
                    <a:pt x="12204" y="4445"/>
                  </a:cubicBezTo>
                  <a:cubicBezTo>
                    <a:pt x="11478" y="4445"/>
                    <a:pt x="10746" y="4383"/>
                    <a:pt x="10004" y="4239"/>
                  </a:cubicBezTo>
                  <a:cubicBezTo>
                    <a:pt x="7316" y="3709"/>
                    <a:pt x="4685" y="2899"/>
                    <a:pt x="2160" y="1836"/>
                  </a:cubicBezTo>
                  <a:lnTo>
                    <a:pt x="2160" y="1836"/>
                  </a:lnTo>
                  <a:cubicBezTo>
                    <a:pt x="2841" y="1540"/>
                    <a:pt x="3502" y="1190"/>
                    <a:pt x="4251" y="968"/>
                  </a:cubicBezTo>
                  <a:cubicBezTo>
                    <a:pt x="4892" y="783"/>
                    <a:pt x="5541" y="711"/>
                    <a:pt x="6191" y="711"/>
                  </a:cubicBezTo>
                  <a:close/>
                  <a:moveTo>
                    <a:pt x="6257" y="1"/>
                  </a:moveTo>
                  <a:cubicBezTo>
                    <a:pt x="5713" y="1"/>
                    <a:pt x="5171" y="51"/>
                    <a:pt x="4640" y="178"/>
                  </a:cubicBezTo>
                  <a:cubicBezTo>
                    <a:pt x="3459" y="459"/>
                    <a:pt x="2465" y="1130"/>
                    <a:pt x="1333" y="1476"/>
                  </a:cubicBezTo>
                  <a:lnTo>
                    <a:pt x="1333" y="1476"/>
                  </a:lnTo>
                  <a:cubicBezTo>
                    <a:pt x="1103" y="1374"/>
                    <a:pt x="875" y="1269"/>
                    <a:pt x="647" y="1162"/>
                  </a:cubicBezTo>
                  <a:cubicBezTo>
                    <a:pt x="634" y="1156"/>
                    <a:pt x="622" y="1153"/>
                    <a:pt x="609" y="1153"/>
                  </a:cubicBezTo>
                  <a:cubicBezTo>
                    <a:pt x="479" y="1153"/>
                    <a:pt x="357" y="1459"/>
                    <a:pt x="379" y="1672"/>
                  </a:cubicBezTo>
                  <a:lnTo>
                    <a:pt x="379" y="1672"/>
                  </a:lnTo>
                  <a:cubicBezTo>
                    <a:pt x="366" y="1673"/>
                    <a:pt x="354" y="1674"/>
                    <a:pt x="342" y="1675"/>
                  </a:cubicBezTo>
                  <a:cubicBezTo>
                    <a:pt x="125" y="1702"/>
                    <a:pt x="1" y="2369"/>
                    <a:pt x="257" y="2369"/>
                  </a:cubicBezTo>
                  <a:cubicBezTo>
                    <a:pt x="262" y="2369"/>
                    <a:pt x="268" y="2369"/>
                    <a:pt x="273" y="2368"/>
                  </a:cubicBezTo>
                  <a:cubicBezTo>
                    <a:pt x="604" y="2340"/>
                    <a:pt x="916" y="2276"/>
                    <a:pt x="1216" y="2188"/>
                  </a:cubicBezTo>
                  <a:lnTo>
                    <a:pt x="1216" y="2188"/>
                  </a:lnTo>
                  <a:cubicBezTo>
                    <a:pt x="4242" y="3528"/>
                    <a:pt x="7428" y="4585"/>
                    <a:pt x="10697" y="5085"/>
                  </a:cubicBezTo>
                  <a:cubicBezTo>
                    <a:pt x="11224" y="5168"/>
                    <a:pt x="11750" y="5205"/>
                    <a:pt x="12275" y="5205"/>
                  </a:cubicBezTo>
                  <a:cubicBezTo>
                    <a:pt x="15080" y="5205"/>
                    <a:pt x="17856" y="4152"/>
                    <a:pt x="20553" y="3463"/>
                  </a:cubicBezTo>
                  <a:cubicBezTo>
                    <a:pt x="20747" y="3421"/>
                    <a:pt x="20899" y="2825"/>
                    <a:pt x="20664" y="2770"/>
                  </a:cubicBezTo>
                  <a:cubicBezTo>
                    <a:pt x="16685" y="1924"/>
                    <a:pt x="12707" y="940"/>
                    <a:pt x="8701" y="247"/>
                  </a:cubicBezTo>
                  <a:cubicBezTo>
                    <a:pt x="7901" y="114"/>
                    <a:pt x="7077" y="1"/>
                    <a:pt x="6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0"/>
            <p:cNvSpPr/>
            <p:nvPr/>
          </p:nvSpPr>
          <p:spPr>
            <a:xfrm>
              <a:off x="892223" y="1600072"/>
              <a:ext cx="542153" cy="81637"/>
            </a:xfrm>
            <a:custGeom>
              <a:avLst/>
              <a:gdLst/>
              <a:ahLst/>
              <a:cxnLst/>
              <a:rect l="l" t="t" r="r" b="b"/>
              <a:pathLst>
                <a:path w="11582" h="1744" extrusionOk="0">
                  <a:moveTo>
                    <a:pt x="362" y="1"/>
                  </a:moveTo>
                  <a:cubicBezTo>
                    <a:pt x="150" y="1"/>
                    <a:pt x="0" y="642"/>
                    <a:pt x="229" y="696"/>
                  </a:cubicBezTo>
                  <a:cubicBezTo>
                    <a:pt x="3268" y="1397"/>
                    <a:pt x="6376" y="1743"/>
                    <a:pt x="9486" y="1743"/>
                  </a:cubicBezTo>
                  <a:cubicBezTo>
                    <a:pt x="10065" y="1743"/>
                    <a:pt x="10643" y="1732"/>
                    <a:pt x="11221" y="1708"/>
                  </a:cubicBezTo>
                  <a:cubicBezTo>
                    <a:pt x="11471" y="1694"/>
                    <a:pt x="11582" y="1015"/>
                    <a:pt x="11374" y="1015"/>
                  </a:cubicBezTo>
                  <a:cubicBezTo>
                    <a:pt x="10796" y="1038"/>
                    <a:pt x="10217" y="1050"/>
                    <a:pt x="9639" y="1050"/>
                  </a:cubicBezTo>
                  <a:cubicBezTo>
                    <a:pt x="6528" y="1050"/>
                    <a:pt x="3420" y="704"/>
                    <a:pt x="381" y="3"/>
                  </a:cubicBezTo>
                  <a:cubicBezTo>
                    <a:pt x="375" y="1"/>
                    <a:pt x="368" y="1"/>
                    <a:pt x="3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0"/>
            <p:cNvSpPr/>
            <p:nvPr/>
          </p:nvSpPr>
          <p:spPr>
            <a:xfrm>
              <a:off x="-1085827" y="1164177"/>
              <a:ext cx="2764833" cy="894773"/>
            </a:xfrm>
            <a:custGeom>
              <a:avLst/>
              <a:gdLst/>
              <a:ahLst/>
              <a:cxnLst/>
              <a:rect l="l" t="t" r="r" b="b"/>
              <a:pathLst>
                <a:path w="59065" h="19115" extrusionOk="0">
                  <a:moveTo>
                    <a:pt x="5289" y="0"/>
                  </a:moveTo>
                  <a:cubicBezTo>
                    <a:pt x="3658" y="0"/>
                    <a:pt x="2027" y="34"/>
                    <a:pt x="401" y="69"/>
                  </a:cubicBezTo>
                  <a:cubicBezTo>
                    <a:pt x="72" y="69"/>
                    <a:pt x="1" y="762"/>
                    <a:pt x="363" y="762"/>
                  </a:cubicBezTo>
                  <a:cubicBezTo>
                    <a:pt x="366" y="762"/>
                    <a:pt x="370" y="762"/>
                    <a:pt x="374" y="762"/>
                  </a:cubicBezTo>
                  <a:cubicBezTo>
                    <a:pt x="1869" y="729"/>
                    <a:pt x="3364" y="701"/>
                    <a:pt x="4857" y="701"/>
                  </a:cubicBezTo>
                  <a:cubicBezTo>
                    <a:pt x="9062" y="701"/>
                    <a:pt x="13245" y="923"/>
                    <a:pt x="17368" y="1885"/>
                  </a:cubicBezTo>
                  <a:cubicBezTo>
                    <a:pt x="22650" y="3104"/>
                    <a:pt x="27917" y="4588"/>
                    <a:pt x="33101" y="6112"/>
                  </a:cubicBezTo>
                  <a:cubicBezTo>
                    <a:pt x="38078" y="7568"/>
                    <a:pt x="44163" y="10049"/>
                    <a:pt x="47837" y="13834"/>
                  </a:cubicBezTo>
                  <a:cubicBezTo>
                    <a:pt x="50942" y="17036"/>
                    <a:pt x="54047" y="19115"/>
                    <a:pt x="58676" y="19115"/>
                  </a:cubicBezTo>
                  <a:cubicBezTo>
                    <a:pt x="58995" y="19115"/>
                    <a:pt x="59065" y="18422"/>
                    <a:pt x="58690" y="18422"/>
                  </a:cubicBezTo>
                  <a:lnTo>
                    <a:pt x="58704" y="18408"/>
                  </a:lnTo>
                  <a:cubicBezTo>
                    <a:pt x="55863" y="18408"/>
                    <a:pt x="53104" y="17618"/>
                    <a:pt x="50831" y="15871"/>
                  </a:cubicBezTo>
                  <a:cubicBezTo>
                    <a:pt x="48876" y="14374"/>
                    <a:pt x="47545" y="12364"/>
                    <a:pt x="45452" y="11020"/>
                  </a:cubicBezTo>
                  <a:cubicBezTo>
                    <a:pt x="41238" y="8303"/>
                    <a:pt x="36525" y="6320"/>
                    <a:pt x="31715" y="4990"/>
                  </a:cubicBezTo>
                  <a:cubicBezTo>
                    <a:pt x="26572" y="3576"/>
                    <a:pt x="21416" y="1954"/>
                    <a:pt x="16190" y="900"/>
                  </a:cubicBezTo>
                  <a:cubicBezTo>
                    <a:pt x="12596" y="172"/>
                    <a:pt x="8942" y="0"/>
                    <a:pt x="52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0"/>
            <p:cNvSpPr/>
            <p:nvPr/>
          </p:nvSpPr>
          <p:spPr>
            <a:xfrm>
              <a:off x="430302" y="1419947"/>
              <a:ext cx="671162" cy="794927"/>
            </a:xfrm>
            <a:custGeom>
              <a:avLst/>
              <a:gdLst/>
              <a:ahLst/>
              <a:cxnLst/>
              <a:rect l="l" t="t" r="r" b="b"/>
              <a:pathLst>
                <a:path w="14338" h="16982" extrusionOk="0">
                  <a:moveTo>
                    <a:pt x="1344" y="1589"/>
                  </a:moveTo>
                  <a:lnTo>
                    <a:pt x="1344" y="1589"/>
                  </a:lnTo>
                  <a:cubicBezTo>
                    <a:pt x="4008" y="3433"/>
                    <a:pt x="7021" y="4478"/>
                    <a:pt x="9348" y="6997"/>
                  </a:cubicBezTo>
                  <a:cubicBezTo>
                    <a:pt x="11696" y="9564"/>
                    <a:pt x="13299" y="12731"/>
                    <a:pt x="13957" y="16152"/>
                  </a:cubicBezTo>
                  <a:lnTo>
                    <a:pt x="13957" y="16152"/>
                  </a:lnTo>
                  <a:cubicBezTo>
                    <a:pt x="7694" y="13533"/>
                    <a:pt x="3031" y="8136"/>
                    <a:pt x="1344" y="1589"/>
                  </a:cubicBezTo>
                  <a:close/>
                  <a:moveTo>
                    <a:pt x="302" y="1"/>
                  </a:moveTo>
                  <a:cubicBezTo>
                    <a:pt x="196" y="1"/>
                    <a:pt x="0" y="559"/>
                    <a:pt x="116" y="662"/>
                  </a:cubicBezTo>
                  <a:lnTo>
                    <a:pt x="130" y="662"/>
                  </a:lnTo>
                  <a:cubicBezTo>
                    <a:pt x="382" y="876"/>
                    <a:pt x="639" y="1078"/>
                    <a:pt x="900" y="1271"/>
                  </a:cubicBezTo>
                  <a:lnTo>
                    <a:pt x="900" y="1271"/>
                  </a:lnTo>
                  <a:cubicBezTo>
                    <a:pt x="2419" y="8385"/>
                    <a:pt x="7365" y="14272"/>
                    <a:pt x="14131" y="16978"/>
                  </a:cubicBezTo>
                  <a:cubicBezTo>
                    <a:pt x="14137" y="16980"/>
                    <a:pt x="14143" y="16981"/>
                    <a:pt x="14148" y="16981"/>
                  </a:cubicBezTo>
                  <a:cubicBezTo>
                    <a:pt x="14275" y="16981"/>
                    <a:pt x="14338" y="16420"/>
                    <a:pt x="14325" y="16340"/>
                  </a:cubicBezTo>
                  <a:cubicBezTo>
                    <a:pt x="13798" y="12847"/>
                    <a:pt x="12301" y="9576"/>
                    <a:pt x="10028" y="6886"/>
                  </a:cubicBezTo>
                  <a:cubicBezTo>
                    <a:pt x="9002" y="5680"/>
                    <a:pt x="7837" y="4613"/>
                    <a:pt x="6534" y="3712"/>
                  </a:cubicBezTo>
                  <a:cubicBezTo>
                    <a:pt x="4823" y="2515"/>
                    <a:pt x="2833" y="1804"/>
                    <a:pt x="1117" y="615"/>
                  </a:cubicBezTo>
                  <a:lnTo>
                    <a:pt x="1117" y="615"/>
                  </a:lnTo>
                  <a:cubicBezTo>
                    <a:pt x="1102" y="543"/>
                    <a:pt x="1087" y="471"/>
                    <a:pt x="1073" y="399"/>
                  </a:cubicBezTo>
                  <a:cubicBezTo>
                    <a:pt x="1069" y="379"/>
                    <a:pt x="1063" y="369"/>
                    <a:pt x="1054" y="369"/>
                  </a:cubicBezTo>
                  <a:cubicBezTo>
                    <a:pt x="1032" y="369"/>
                    <a:pt x="996" y="426"/>
                    <a:pt x="960" y="505"/>
                  </a:cubicBezTo>
                  <a:lnTo>
                    <a:pt x="960" y="505"/>
                  </a:lnTo>
                  <a:cubicBezTo>
                    <a:pt x="743" y="349"/>
                    <a:pt x="531" y="185"/>
                    <a:pt x="324" y="11"/>
                  </a:cubicBezTo>
                  <a:cubicBezTo>
                    <a:pt x="317" y="4"/>
                    <a:pt x="310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0"/>
            <p:cNvSpPr/>
            <p:nvPr/>
          </p:nvSpPr>
          <p:spPr>
            <a:xfrm>
              <a:off x="433017" y="1422381"/>
              <a:ext cx="394983" cy="490428"/>
            </a:xfrm>
            <a:custGeom>
              <a:avLst/>
              <a:gdLst/>
              <a:ahLst/>
              <a:cxnLst/>
              <a:rect l="l" t="t" r="r" b="b"/>
              <a:pathLst>
                <a:path w="8438" h="10477" extrusionOk="0">
                  <a:moveTo>
                    <a:pt x="309" y="1"/>
                  </a:moveTo>
                  <a:cubicBezTo>
                    <a:pt x="200" y="1"/>
                    <a:pt x="0" y="526"/>
                    <a:pt x="128" y="666"/>
                  </a:cubicBezTo>
                  <a:cubicBezTo>
                    <a:pt x="2872" y="3812"/>
                    <a:pt x="5936" y="6890"/>
                    <a:pt x="8126" y="10466"/>
                  </a:cubicBezTo>
                  <a:cubicBezTo>
                    <a:pt x="8131" y="10474"/>
                    <a:pt x="8137" y="10477"/>
                    <a:pt x="8145" y="10477"/>
                  </a:cubicBezTo>
                  <a:cubicBezTo>
                    <a:pt x="8231" y="10477"/>
                    <a:pt x="8437" y="9968"/>
                    <a:pt x="8348" y="9815"/>
                  </a:cubicBezTo>
                  <a:cubicBezTo>
                    <a:pt x="6144" y="6238"/>
                    <a:pt x="3080" y="3161"/>
                    <a:pt x="336" y="14"/>
                  </a:cubicBezTo>
                  <a:cubicBezTo>
                    <a:pt x="328" y="5"/>
                    <a:pt x="318" y="1"/>
                    <a:pt x="3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0"/>
            <p:cNvSpPr/>
            <p:nvPr/>
          </p:nvSpPr>
          <p:spPr>
            <a:xfrm>
              <a:off x="112462" y="1082306"/>
              <a:ext cx="984133" cy="314095"/>
            </a:xfrm>
            <a:custGeom>
              <a:avLst/>
              <a:gdLst/>
              <a:ahLst/>
              <a:cxnLst/>
              <a:rect l="l" t="t" r="r" b="b"/>
              <a:pathLst>
                <a:path w="21024" h="6710" extrusionOk="0">
                  <a:moveTo>
                    <a:pt x="9837" y="700"/>
                  </a:moveTo>
                  <a:cubicBezTo>
                    <a:pt x="10284" y="700"/>
                    <a:pt x="10735" y="725"/>
                    <a:pt x="11190" y="778"/>
                  </a:cubicBezTo>
                  <a:cubicBezTo>
                    <a:pt x="13676" y="1066"/>
                    <a:pt x="16031" y="1888"/>
                    <a:pt x="18482" y="1992"/>
                  </a:cubicBezTo>
                  <a:lnTo>
                    <a:pt x="18482" y="1992"/>
                  </a:lnTo>
                  <a:cubicBezTo>
                    <a:pt x="14164" y="3682"/>
                    <a:pt x="9737" y="6016"/>
                    <a:pt x="5215" y="6016"/>
                  </a:cubicBezTo>
                  <a:cubicBezTo>
                    <a:pt x="3745" y="6016"/>
                    <a:pt x="2264" y="5769"/>
                    <a:pt x="774" y="5173"/>
                  </a:cubicBezTo>
                  <a:lnTo>
                    <a:pt x="774" y="5173"/>
                  </a:lnTo>
                  <a:cubicBezTo>
                    <a:pt x="3008" y="2343"/>
                    <a:pt x="6277" y="700"/>
                    <a:pt x="9837" y="700"/>
                  </a:cubicBezTo>
                  <a:close/>
                  <a:moveTo>
                    <a:pt x="9808" y="0"/>
                  </a:moveTo>
                  <a:cubicBezTo>
                    <a:pt x="9489" y="0"/>
                    <a:pt x="9169" y="14"/>
                    <a:pt x="8847" y="43"/>
                  </a:cubicBezTo>
                  <a:cubicBezTo>
                    <a:pt x="5451" y="348"/>
                    <a:pt x="2484" y="2192"/>
                    <a:pt x="461" y="4895"/>
                  </a:cubicBezTo>
                  <a:cubicBezTo>
                    <a:pt x="438" y="4922"/>
                    <a:pt x="420" y="4966"/>
                    <a:pt x="406" y="5019"/>
                  </a:cubicBezTo>
                  <a:lnTo>
                    <a:pt x="406" y="5019"/>
                  </a:lnTo>
                  <a:cubicBezTo>
                    <a:pt x="397" y="5014"/>
                    <a:pt x="387" y="5010"/>
                    <a:pt x="377" y="5006"/>
                  </a:cubicBezTo>
                  <a:cubicBezTo>
                    <a:pt x="368" y="5003"/>
                    <a:pt x="360" y="5001"/>
                    <a:pt x="351" y="5001"/>
                  </a:cubicBezTo>
                  <a:cubicBezTo>
                    <a:pt x="178" y="5001"/>
                    <a:pt x="0" y="5607"/>
                    <a:pt x="211" y="5699"/>
                  </a:cubicBezTo>
                  <a:cubicBezTo>
                    <a:pt x="1842" y="6417"/>
                    <a:pt x="3462" y="6709"/>
                    <a:pt x="5072" y="6709"/>
                  </a:cubicBezTo>
                  <a:cubicBezTo>
                    <a:pt x="10424" y="6709"/>
                    <a:pt x="15650" y="3472"/>
                    <a:pt x="20713" y="1873"/>
                  </a:cubicBezTo>
                  <a:cubicBezTo>
                    <a:pt x="20901" y="1806"/>
                    <a:pt x="21024" y="1178"/>
                    <a:pt x="20804" y="1178"/>
                  </a:cubicBezTo>
                  <a:cubicBezTo>
                    <a:pt x="20797" y="1178"/>
                    <a:pt x="20790" y="1179"/>
                    <a:pt x="20782" y="1180"/>
                  </a:cubicBezTo>
                  <a:cubicBezTo>
                    <a:pt x="20782" y="1180"/>
                    <a:pt x="20781" y="1180"/>
                    <a:pt x="20781" y="1180"/>
                  </a:cubicBezTo>
                  <a:lnTo>
                    <a:pt x="20781" y="1180"/>
                  </a:lnTo>
                  <a:lnTo>
                    <a:pt x="20782" y="1166"/>
                  </a:lnTo>
                  <a:lnTo>
                    <a:pt x="20782" y="1166"/>
                  </a:lnTo>
                  <a:cubicBezTo>
                    <a:pt x="20752" y="1176"/>
                    <a:pt x="20723" y="1185"/>
                    <a:pt x="20693" y="1195"/>
                  </a:cubicBezTo>
                  <a:lnTo>
                    <a:pt x="20693" y="1195"/>
                  </a:lnTo>
                  <a:cubicBezTo>
                    <a:pt x="20163" y="1280"/>
                    <a:pt x="19638" y="1316"/>
                    <a:pt x="19116" y="1316"/>
                  </a:cubicBezTo>
                  <a:cubicBezTo>
                    <a:pt x="15975" y="1316"/>
                    <a:pt x="12959" y="0"/>
                    <a:pt x="9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0"/>
            <p:cNvSpPr/>
            <p:nvPr/>
          </p:nvSpPr>
          <p:spPr>
            <a:xfrm>
              <a:off x="128377" y="1216604"/>
              <a:ext cx="577776" cy="132191"/>
            </a:xfrm>
            <a:custGeom>
              <a:avLst/>
              <a:gdLst/>
              <a:ahLst/>
              <a:cxnLst/>
              <a:rect l="l" t="t" r="r" b="b"/>
              <a:pathLst>
                <a:path w="12343" h="2824" extrusionOk="0">
                  <a:moveTo>
                    <a:pt x="12207" y="0"/>
                  </a:moveTo>
                  <a:cubicBezTo>
                    <a:pt x="12203" y="0"/>
                    <a:pt x="12199" y="1"/>
                    <a:pt x="12194" y="2"/>
                  </a:cubicBezTo>
                  <a:cubicBezTo>
                    <a:pt x="10337" y="557"/>
                    <a:pt x="8465" y="1042"/>
                    <a:pt x="6552" y="1430"/>
                  </a:cubicBezTo>
                  <a:cubicBezTo>
                    <a:pt x="5120" y="1714"/>
                    <a:pt x="3502" y="2140"/>
                    <a:pt x="1959" y="2140"/>
                  </a:cubicBezTo>
                  <a:cubicBezTo>
                    <a:pt x="1397" y="2140"/>
                    <a:pt x="844" y="2084"/>
                    <a:pt x="315" y="1943"/>
                  </a:cubicBezTo>
                  <a:cubicBezTo>
                    <a:pt x="310" y="1942"/>
                    <a:pt x="306" y="1941"/>
                    <a:pt x="301" y="1941"/>
                  </a:cubicBezTo>
                  <a:cubicBezTo>
                    <a:pt x="153" y="1941"/>
                    <a:pt x="1" y="2596"/>
                    <a:pt x="162" y="2636"/>
                  </a:cubicBezTo>
                  <a:cubicBezTo>
                    <a:pt x="677" y="2770"/>
                    <a:pt x="1207" y="2823"/>
                    <a:pt x="1742" y="2823"/>
                  </a:cubicBezTo>
                  <a:cubicBezTo>
                    <a:pt x="3096" y="2823"/>
                    <a:pt x="4489" y="2482"/>
                    <a:pt x="5790" y="2234"/>
                  </a:cubicBezTo>
                  <a:cubicBezTo>
                    <a:pt x="7925" y="1832"/>
                    <a:pt x="10032" y="1305"/>
                    <a:pt x="12097" y="681"/>
                  </a:cubicBezTo>
                  <a:cubicBezTo>
                    <a:pt x="12272" y="628"/>
                    <a:pt x="12342" y="0"/>
                    <a:pt x="122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0"/>
            <p:cNvSpPr/>
            <p:nvPr/>
          </p:nvSpPr>
          <p:spPr>
            <a:xfrm>
              <a:off x="-392618" y="1193246"/>
              <a:ext cx="695503" cy="993729"/>
            </a:xfrm>
            <a:custGeom>
              <a:avLst/>
              <a:gdLst/>
              <a:ahLst/>
              <a:cxnLst/>
              <a:rect l="l" t="t" r="r" b="b"/>
              <a:pathLst>
                <a:path w="14858" h="21229" extrusionOk="0">
                  <a:moveTo>
                    <a:pt x="3271" y="2718"/>
                  </a:moveTo>
                  <a:lnTo>
                    <a:pt x="3271" y="2718"/>
                  </a:lnTo>
                  <a:cubicBezTo>
                    <a:pt x="5790" y="4492"/>
                    <a:pt x="8127" y="6523"/>
                    <a:pt x="9948" y="9026"/>
                  </a:cubicBezTo>
                  <a:cubicBezTo>
                    <a:pt x="11237" y="10759"/>
                    <a:pt x="12193" y="12714"/>
                    <a:pt x="12789" y="14793"/>
                  </a:cubicBezTo>
                  <a:cubicBezTo>
                    <a:pt x="13053" y="15694"/>
                    <a:pt x="13219" y="16623"/>
                    <a:pt x="13302" y="17551"/>
                  </a:cubicBezTo>
                  <a:cubicBezTo>
                    <a:pt x="13385" y="18452"/>
                    <a:pt x="13358" y="19353"/>
                    <a:pt x="13247" y="20254"/>
                  </a:cubicBezTo>
                  <a:cubicBezTo>
                    <a:pt x="12817" y="20130"/>
                    <a:pt x="12443" y="19880"/>
                    <a:pt x="12165" y="19534"/>
                  </a:cubicBezTo>
                  <a:cubicBezTo>
                    <a:pt x="8852" y="17011"/>
                    <a:pt x="6205" y="13407"/>
                    <a:pt x="5110" y="9387"/>
                  </a:cubicBezTo>
                  <a:cubicBezTo>
                    <a:pt x="4597" y="7492"/>
                    <a:pt x="4220" y="5540"/>
                    <a:pt x="3455" y="3801"/>
                  </a:cubicBezTo>
                  <a:lnTo>
                    <a:pt x="3455" y="3801"/>
                  </a:lnTo>
                  <a:cubicBezTo>
                    <a:pt x="6279" y="6979"/>
                    <a:pt x="8426" y="10717"/>
                    <a:pt x="9753" y="14793"/>
                  </a:cubicBezTo>
                  <a:cubicBezTo>
                    <a:pt x="9761" y="14819"/>
                    <a:pt x="9772" y="14831"/>
                    <a:pt x="9785" y="14831"/>
                  </a:cubicBezTo>
                  <a:cubicBezTo>
                    <a:pt x="9867" y="14831"/>
                    <a:pt x="10037" y="14355"/>
                    <a:pt x="9989" y="14211"/>
                  </a:cubicBezTo>
                  <a:cubicBezTo>
                    <a:pt x="8600" y="9933"/>
                    <a:pt x="6303" y="6009"/>
                    <a:pt x="3271" y="2718"/>
                  </a:cubicBezTo>
                  <a:close/>
                  <a:moveTo>
                    <a:pt x="319" y="0"/>
                  </a:moveTo>
                  <a:cubicBezTo>
                    <a:pt x="229" y="0"/>
                    <a:pt x="0" y="601"/>
                    <a:pt x="175" y="695"/>
                  </a:cubicBezTo>
                  <a:cubicBezTo>
                    <a:pt x="277" y="758"/>
                    <a:pt x="379" y="821"/>
                    <a:pt x="481" y="884"/>
                  </a:cubicBezTo>
                  <a:lnTo>
                    <a:pt x="481" y="884"/>
                  </a:lnTo>
                  <a:lnTo>
                    <a:pt x="480" y="889"/>
                  </a:lnTo>
                  <a:cubicBezTo>
                    <a:pt x="519" y="918"/>
                    <a:pt x="557" y="946"/>
                    <a:pt x="595" y="975"/>
                  </a:cubicBezTo>
                  <a:lnTo>
                    <a:pt x="595" y="975"/>
                  </a:lnTo>
                  <a:cubicBezTo>
                    <a:pt x="947" y="1280"/>
                    <a:pt x="1292" y="1593"/>
                    <a:pt x="1629" y="1913"/>
                  </a:cubicBezTo>
                  <a:lnTo>
                    <a:pt x="1629" y="1913"/>
                  </a:lnTo>
                  <a:cubicBezTo>
                    <a:pt x="4185" y="4693"/>
                    <a:pt x="4188" y="8787"/>
                    <a:pt x="5609" y="12242"/>
                  </a:cubicBezTo>
                  <a:cubicBezTo>
                    <a:pt x="7120" y="15957"/>
                    <a:pt x="10169" y="18674"/>
                    <a:pt x="13163" y="21211"/>
                  </a:cubicBezTo>
                  <a:cubicBezTo>
                    <a:pt x="13177" y="21223"/>
                    <a:pt x="13191" y="21229"/>
                    <a:pt x="13204" y="21229"/>
                  </a:cubicBezTo>
                  <a:cubicBezTo>
                    <a:pt x="13308" y="21229"/>
                    <a:pt x="13385" y="20872"/>
                    <a:pt x="13385" y="20823"/>
                  </a:cubicBezTo>
                  <a:cubicBezTo>
                    <a:pt x="14858" y="11579"/>
                    <a:pt x="7922" y="4721"/>
                    <a:pt x="689" y="225"/>
                  </a:cubicBezTo>
                  <a:lnTo>
                    <a:pt x="689" y="225"/>
                  </a:lnTo>
                  <a:cubicBezTo>
                    <a:pt x="689" y="225"/>
                    <a:pt x="688" y="224"/>
                    <a:pt x="688" y="224"/>
                  </a:cubicBezTo>
                  <a:lnTo>
                    <a:pt x="688" y="224"/>
                  </a:lnTo>
                  <a:cubicBezTo>
                    <a:pt x="688" y="224"/>
                    <a:pt x="688" y="224"/>
                    <a:pt x="688" y="224"/>
                  </a:cubicBezTo>
                  <a:cubicBezTo>
                    <a:pt x="685" y="222"/>
                    <a:pt x="683" y="221"/>
                    <a:pt x="680" y="219"/>
                  </a:cubicBezTo>
                  <a:lnTo>
                    <a:pt x="680" y="219"/>
                  </a:lnTo>
                  <a:cubicBezTo>
                    <a:pt x="563" y="146"/>
                    <a:pt x="445" y="74"/>
                    <a:pt x="327" y="2"/>
                  </a:cubicBezTo>
                  <a:cubicBezTo>
                    <a:pt x="325" y="1"/>
                    <a:pt x="322" y="0"/>
                    <a:pt x="3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0"/>
            <p:cNvSpPr/>
            <p:nvPr/>
          </p:nvSpPr>
          <p:spPr>
            <a:xfrm>
              <a:off x="-375345" y="927365"/>
              <a:ext cx="800077" cy="322755"/>
            </a:xfrm>
            <a:custGeom>
              <a:avLst/>
              <a:gdLst/>
              <a:ahLst/>
              <a:cxnLst/>
              <a:rect l="l" t="t" r="r" b="b"/>
              <a:pathLst>
                <a:path w="17092" h="6895" extrusionOk="0">
                  <a:moveTo>
                    <a:pt x="10899" y="713"/>
                  </a:moveTo>
                  <a:cubicBezTo>
                    <a:pt x="12571" y="713"/>
                    <a:pt x="14206" y="1103"/>
                    <a:pt x="15870" y="1613"/>
                  </a:cubicBezTo>
                  <a:lnTo>
                    <a:pt x="15870" y="1613"/>
                  </a:lnTo>
                  <a:cubicBezTo>
                    <a:pt x="13537" y="2591"/>
                    <a:pt x="11401" y="3829"/>
                    <a:pt x="9149" y="5003"/>
                  </a:cubicBezTo>
                  <a:cubicBezTo>
                    <a:pt x="7502" y="5863"/>
                    <a:pt x="5802" y="6186"/>
                    <a:pt x="4067" y="6186"/>
                  </a:cubicBezTo>
                  <a:cubicBezTo>
                    <a:pt x="2889" y="6186"/>
                    <a:pt x="1695" y="6037"/>
                    <a:pt x="490" y="5807"/>
                  </a:cubicBezTo>
                  <a:lnTo>
                    <a:pt x="490" y="5807"/>
                  </a:lnTo>
                  <a:cubicBezTo>
                    <a:pt x="2711" y="3967"/>
                    <a:pt x="5020" y="2116"/>
                    <a:pt x="7804" y="1205"/>
                  </a:cubicBezTo>
                  <a:cubicBezTo>
                    <a:pt x="8858" y="857"/>
                    <a:pt x="9885" y="713"/>
                    <a:pt x="10899" y="713"/>
                  </a:cubicBezTo>
                  <a:close/>
                  <a:moveTo>
                    <a:pt x="11018" y="0"/>
                  </a:moveTo>
                  <a:cubicBezTo>
                    <a:pt x="10233" y="0"/>
                    <a:pt x="9440" y="87"/>
                    <a:pt x="8636" y="290"/>
                  </a:cubicBezTo>
                  <a:cubicBezTo>
                    <a:pt x="5365" y="1135"/>
                    <a:pt x="2689" y="3367"/>
                    <a:pt x="152" y="5488"/>
                  </a:cubicBezTo>
                  <a:cubicBezTo>
                    <a:pt x="7" y="5621"/>
                    <a:pt x="0" y="6171"/>
                    <a:pt x="48" y="6171"/>
                  </a:cubicBezTo>
                  <a:cubicBezTo>
                    <a:pt x="51" y="6171"/>
                    <a:pt x="53" y="6170"/>
                    <a:pt x="55" y="6167"/>
                  </a:cubicBezTo>
                  <a:cubicBezTo>
                    <a:pt x="123" y="6111"/>
                    <a:pt x="191" y="6055"/>
                    <a:pt x="258" y="5999"/>
                  </a:cubicBezTo>
                  <a:lnTo>
                    <a:pt x="258" y="5999"/>
                  </a:lnTo>
                  <a:cubicBezTo>
                    <a:pt x="191" y="6197"/>
                    <a:pt x="169" y="6469"/>
                    <a:pt x="263" y="6486"/>
                  </a:cubicBezTo>
                  <a:cubicBezTo>
                    <a:pt x="1505" y="6730"/>
                    <a:pt x="2756" y="6894"/>
                    <a:pt x="3995" y="6894"/>
                  </a:cubicBezTo>
                  <a:cubicBezTo>
                    <a:pt x="5507" y="6894"/>
                    <a:pt x="7002" y="6649"/>
                    <a:pt x="8442" y="6001"/>
                  </a:cubicBezTo>
                  <a:cubicBezTo>
                    <a:pt x="11297" y="4698"/>
                    <a:pt x="13834" y="2979"/>
                    <a:pt x="16814" y="1884"/>
                  </a:cubicBezTo>
                  <a:cubicBezTo>
                    <a:pt x="16939" y="1842"/>
                    <a:pt x="17092" y="1246"/>
                    <a:pt x="16939" y="1191"/>
                  </a:cubicBezTo>
                  <a:cubicBezTo>
                    <a:pt x="14977" y="564"/>
                    <a:pt x="13022" y="0"/>
                    <a:pt x="110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0"/>
            <p:cNvSpPr/>
            <p:nvPr/>
          </p:nvSpPr>
          <p:spPr>
            <a:xfrm>
              <a:off x="-378388" y="1027117"/>
              <a:ext cx="465011" cy="201283"/>
            </a:xfrm>
            <a:custGeom>
              <a:avLst/>
              <a:gdLst/>
              <a:ahLst/>
              <a:cxnLst/>
              <a:rect l="l" t="t" r="r" b="b"/>
              <a:pathLst>
                <a:path w="9934" h="4300" extrusionOk="0">
                  <a:moveTo>
                    <a:pt x="9846" y="1"/>
                  </a:moveTo>
                  <a:cubicBezTo>
                    <a:pt x="9844" y="1"/>
                    <a:pt x="9841" y="1"/>
                    <a:pt x="9838" y="3"/>
                  </a:cubicBezTo>
                  <a:cubicBezTo>
                    <a:pt x="8285" y="848"/>
                    <a:pt x="6677" y="1638"/>
                    <a:pt x="5055" y="2359"/>
                  </a:cubicBezTo>
                  <a:cubicBezTo>
                    <a:pt x="3917" y="2856"/>
                    <a:pt x="2576" y="3601"/>
                    <a:pt x="1285" y="3601"/>
                  </a:cubicBezTo>
                  <a:cubicBezTo>
                    <a:pt x="957" y="3601"/>
                    <a:pt x="632" y="3553"/>
                    <a:pt x="314" y="3440"/>
                  </a:cubicBezTo>
                  <a:cubicBezTo>
                    <a:pt x="311" y="3439"/>
                    <a:pt x="307" y="3438"/>
                    <a:pt x="303" y="3438"/>
                  </a:cubicBezTo>
                  <a:cubicBezTo>
                    <a:pt x="179" y="3438"/>
                    <a:pt x="0" y="4080"/>
                    <a:pt x="148" y="4133"/>
                  </a:cubicBezTo>
                  <a:cubicBezTo>
                    <a:pt x="476" y="4250"/>
                    <a:pt x="806" y="4299"/>
                    <a:pt x="1133" y="4299"/>
                  </a:cubicBezTo>
                  <a:cubicBezTo>
                    <a:pt x="2286" y="4299"/>
                    <a:pt x="3423" y="3689"/>
                    <a:pt x="4459" y="3246"/>
                  </a:cubicBezTo>
                  <a:cubicBezTo>
                    <a:pt x="6261" y="2484"/>
                    <a:pt x="8022" y="1611"/>
                    <a:pt x="9741" y="682"/>
                  </a:cubicBezTo>
                  <a:cubicBezTo>
                    <a:pt x="9915" y="601"/>
                    <a:pt x="9934" y="1"/>
                    <a:pt x="98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" name="Google Shape;250;p30"/>
          <p:cNvGrpSpPr/>
          <p:nvPr/>
        </p:nvGrpSpPr>
        <p:grpSpPr>
          <a:xfrm>
            <a:off x="4257372" y="3758929"/>
            <a:ext cx="3081549" cy="1994761"/>
            <a:chOff x="3476322" y="3871854"/>
            <a:chExt cx="3081549" cy="1994761"/>
          </a:xfrm>
        </p:grpSpPr>
        <p:sp>
          <p:nvSpPr>
            <p:cNvPr id="251" name="Google Shape;251;p30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0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0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0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0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0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0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0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0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0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0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0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0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0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0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0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0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" name="Google Shape;270;p30"/>
          <p:cNvGrpSpPr/>
          <p:nvPr/>
        </p:nvGrpSpPr>
        <p:grpSpPr>
          <a:xfrm>
            <a:off x="1010165" y="3920650"/>
            <a:ext cx="1748567" cy="1517857"/>
            <a:chOff x="972034" y="4038077"/>
            <a:chExt cx="1579697" cy="1371393"/>
          </a:xfrm>
        </p:grpSpPr>
        <p:sp>
          <p:nvSpPr>
            <p:cNvPr id="271" name="Google Shape;271;p30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0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0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274" name="Google Shape;274;p30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0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0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0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60562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Plant &amp; Zombie\Background\Nightfrontyard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-914400"/>
            <a:ext cx="12954000" cy="705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70440" y="2190750"/>
            <a:ext cx="86836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968" y="1962150"/>
            <a:ext cx="1264432" cy="110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96992" y="1885950"/>
            <a:ext cx="1556522" cy="134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87" y="1657350"/>
            <a:ext cx="1743213" cy="16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C:\Users\ADMIN\Desktop\Dan cho chay tron\318767-1G20FT61680 (4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52" b="100000" l="2000" r="98857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22600" y="3757355"/>
            <a:ext cx="1055644" cy="110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514" y="3728717"/>
            <a:ext cx="1295400" cy="112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C:\Users\ADMIN\Desktop\Dan cho chay tron\Cartoon-puppies-vector (2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99038"/>
                    </a14:imgEffect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562350"/>
            <a:ext cx="1262868" cy="102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326" y="3333750"/>
            <a:ext cx="1468474" cy="127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Picture1.pn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958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2200895"/>
            <a:ext cx="2054448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Picture2.png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10213" y1="6140" x2="26809" y2="7895"/>
                        <a14:foregroundMark x1="15319" y1="23246" x2="10213" y2="29825"/>
                        <a14:foregroundMark x1="19574" y1="28070" x2="7660" y2="34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22553"/>
            <a:ext cx="1524000" cy="147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Tai nguyen thiet ke tro choi\Bảng gỗ\choi.pn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796" y="4400550"/>
            <a:ext cx="1747960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Tai nguyen thiet ke tro choi\Bảng gỗ\Huong dan 3.png">
            <a:hlinkClick r:id="rId24" action="ppaction://hlinksldjump"/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30139" y1="79636" x2="73416" y2="79636"/>
                        <a14:foregroundMark x1="73107" y1="78182" x2="85162" y2="92727"/>
                        <a14:foregroundMark x1="87017" y1="93455" x2="95981" y2="92000"/>
                        <a14:foregroundMark x1="3864" y1="57818" x2="19320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400550"/>
            <a:ext cx="1641959" cy="697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42000" y1="88732" x2="45333" y2="93662"/>
                        <a14:foregroundMark x1="36000" y1="91549" x2="38000" y2="93662"/>
                        <a14:foregroundMark x1="32667" y1="83803" x2="36000" y2="87324"/>
                        <a14:backgroundMark x1="35333" y1="88732" x2="40000" y2="92254"/>
                        <a14:backgroundMark x1="33333" y1="80986" x2="36667" y2="86620"/>
                        <a14:backgroundMark x1="42000" y1="97887" x2="44000" y2="99296"/>
                        <a14:backgroundMark x1="30667" y1="80986" x2="32667" y2="8309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89679"/>
            <a:ext cx="1337323" cy="126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60875" y="691575"/>
            <a:ext cx="12875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CỨU</a:t>
            </a:r>
          </a:p>
          <a:p>
            <a:pPr algn="ctr"/>
            <a:r>
              <a:rPr lang="en-US" sz="1600" b="1" dirty="0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THÚ CƯNG</a:t>
            </a:r>
            <a:endParaRPr lang="en-US" sz="1600" b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3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Plant &amp; Zombie\Background\Nightfrontyard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-914400"/>
            <a:ext cx="12954000" cy="705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70440" y="2788545"/>
            <a:ext cx="747275" cy="72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968" y="2596737"/>
            <a:ext cx="1088118" cy="9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96992" y="2554998"/>
            <a:ext cx="1339479" cy="11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87" y="2368719"/>
            <a:ext cx="1500137" cy="142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C:\Users\ADMIN\Desktop\Dan cho chay tron\318767-1G20FT61680 (4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52" b="100000" l="2000" r="98857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22600" y="4139395"/>
            <a:ext cx="908444" cy="94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C:\Users\ADMIN\Desktop\Dan cho chay tron\Cartoon-puppies-vector (2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99038"/>
                    </a14:imgEffect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33238"/>
            <a:ext cx="1086772" cy="87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817018"/>
            <a:ext cx="1263708" cy="110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Picture1.png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958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2611455"/>
            <a:ext cx="1767974" cy="112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Picture2.png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10213" y1="6140" x2="26809" y2="7895"/>
                        <a14:foregroundMark x1="15319" y1="23246" x2="10213" y2="29825"/>
                        <a14:foregroundMark x1="19574" y1="28070" x2="7660" y2="34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57331"/>
            <a:ext cx="1311492" cy="127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harpenSoften amount="25000"/>
                    </a14:imgEffect>
                    <a14:imgEffect>
                      <a14:colorTemperature colorTemp="53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966023"/>
            <a:ext cx="6506800" cy="392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71587" y="363200"/>
            <a:ext cx="55532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FFFFFF"/>
                </a:solidFill>
              </a:rPr>
              <a:t>Các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chú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cún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đã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bị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bắt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cóc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và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bị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nhốt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</a:p>
          <a:p>
            <a:pPr algn="ctr"/>
            <a:r>
              <a:rPr lang="en-US" sz="2000" b="1" dirty="0" err="1" smtClean="0">
                <a:solidFill>
                  <a:srgbClr val="FFFFFF"/>
                </a:solidFill>
              </a:rPr>
              <a:t>trong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những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chiếc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chuồng</a:t>
            </a:r>
            <a:r>
              <a:rPr lang="en-US" sz="2000" b="1" dirty="0" smtClean="0">
                <a:solidFill>
                  <a:srgbClr val="FFFFFF"/>
                </a:solidFill>
              </a:rPr>
              <a:t>. </a:t>
            </a:r>
            <a:r>
              <a:rPr lang="en-US" sz="2000" b="1" dirty="0" err="1" smtClean="0">
                <a:solidFill>
                  <a:srgbClr val="FFFFFF"/>
                </a:solidFill>
              </a:rPr>
              <a:t>Trong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lúc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kẻ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xấu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đang</a:t>
            </a:r>
            <a:r>
              <a:rPr lang="en-US" sz="2000" b="1" dirty="0" smtClean="0">
                <a:solidFill>
                  <a:srgbClr val="FFFFFF"/>
                </a:solidFill>
              </a:rPr>
              <a:t> say </a:t>
            </a:r>
            <a:r>
              <a:rPr lang="en-US" sz="2000" b="1" dirty="0" err="1" smtClean="0">
                <a:solidFill>
                  <a:srgbClr val="FFFFFF"/>
                </a:solidFill>
              </a:rPr>
              <a:t>ngủ</a:t>
            </a:r>
            <a:r>
              <a:rPr lang="en-US" sz="2000" b="1" dirty="0" smtClean="0">
                <a:solidFill>
                  <a:srgbClr val="FFFFFF"/>
                </a:solidFill>
              </a:rPr>
              <a:t>, </a:t>
            </a:r>
            <a:r>
              <a:rPr lang="en-US" sz="2000" b="1" dirty="0" err="1" smtClean="0">
                <a:solidFill>
                  <a:srgbClr val="FFFFFF"/>
                </a:solidFill>
              </a:rPr>
              <a:t>hãy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>
                <a:solidFill>
                  <a:srgbClr val="FFFFFF"/>
                </a:solidFill>
              </a:rPr>
              <a:t>c</a:t>
            </a:r>
            <a:r>
              <a:rPr lang="en-US" sz="2000" b="1" dirty="0" err="1" smtClean="0">
                <a:solidFill>
                  <a:srgbClr val="FFFFFF"/>
                </a:solidFill>
              </a:rPr>
              <a:t>ố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gắng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trả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lời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đúng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</a:p>
          <a:p>
            <a:pPr algn="ctr"/>
            <a:r>
              <a:rPr lang="en-US" sz="2000" b="1" dirty="0" err="1" smtClean="0">
                <a:solidFill>
                  <a:srgbClr val="FFFFFF"/>
                </a:solidFill>
              </a:rPr>
              <a:t>các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câu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hỏi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và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giúp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các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chú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cún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trốn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thoát</a:t>
            </a:r>
            <a:r>
              <a:rPr lang="en-US" sz="2000" b="1" dirty="0" smtClean="0">
                <a:solidFill>
                  <a:srgbClr val="FFFFFF"/>
                </a:solidFill>
              </a:rPr>
              <a:t>.</a:t>
            </a:r>
            <a:endParaRPr lang="en-US" sz="2000" b="1" dirty="0">
              <a:solidFill>
                <a:srgbClr val="FFFFFF"/>
              </a:solidFill>
            </a:endParaRPr>
          </a:p>
        </p:txBody>
      </p:sp>
      <p:pic>
        <p:nvPicPr>
          <p:cNvPr id="1026" name="Picture 2" descr="C:\Users\ADMIN\Desktop\Untitleda (2)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1707" b="100000" l="0" r="98922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99158" y="2788546"/>
            <a:ext cx="1779640" cy="163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514" y="4038550"/>
            <a:ext cx="1114769" cy="9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249" y="4309506"/>
            <a:ext cx="1743075" cy="74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319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0"/>
            <a:ext cx="100584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87952" y="1021463"/>
            <a:ext cx="754565" cy="72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 descr="C:\Users\ADMIN\Desktop\Dan cho chay tron\318767-1G20FT61680 (2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7856">
                        <a14:foregroundMark x1="12865" y1="6301" x2="38791" y2="41096"/>
                        <a14:foregroundMark x1="27875" y1="10685" x2="26901" y2="18630"/>
                        <a14:foregroundMark x1="18324" y1="7671" x2="21053" y2="13151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60769" y="4004157"/>
            <a:ext cx="1587231" cy="100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C:\Users\ADMIN\Desktop\Picture1 (2)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010" y="3714750"/>
            <a:ext cx="1590190" cy="127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3" descr="C:\Users\ADMIN\Desktop\Picture1 (2)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018" y="740818"/>
            <a:ext cx="1264432" cy="110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62200" y="227288"/>
            <a:ext cx="1223963" cy="106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C:\Users\ADMIN\Desktop\Picture1 (2)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959" y="80370"/>
            <a:ext cx="1459641" cy="127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Untitleda (2)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1707" b="100000" l="0" r="98922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190" y="566618"/>
            <a:ext cx="1779640" cy="163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20"/>
          <p:cNvSpPr/>
          <p:nvPr/>
        </p:nvSpPr>
        <p:spPr>
          <a:xfrm>
            <a:off x="2743200" y="285750"/>
            <a:ext cx="330200" cy="321552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1</a:t>
            </a:r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168900" y="965921"/>
            <a:ext cx="330200" cy="321552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2133600" y="3697998"/>
            <a:ext cx="330200" cy="321552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pic>
        <p:nvPicPr>
          <p:cNvPr id="15" name="Picture 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2133600" y="1385641"/>
            <a:ext cx="2619790" cy="2233371"/>
          </a:xfrm>
          <a:prstGeom prst="rect">
            <a:avLst/>
          </a:prstGeom>
        </p:spPr>
      </p:pic>
      <p:pic>
        <p:nvPicPr>
          <p:cNvPr id="20" name="Picture 2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687211" y="4633766"/>
            <a:ext cx="475807" cy="475807"/>
          </a:xfrm>
          <a:prstGeom prst="rect">
            <a:avLst/>
          </a:prstGeom>
        </p:spPr>
      </p:pic>
      <p:pic>
        <p:nvPicPr>
          <p:cNvPr id="23" name="Picture 10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218887" y="4674203"/>
            <a:ext cx="425303" cy="43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57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-0.00277 L 0.3941 -0.0058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8" y="-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8576 -0.00308 L 0.45712 -0.14876 C 0.47222 -0.18117 0.49462 -0.19876 0.51788 -0.19876 C 0.54462 -0.19876 0.5658 -0.18117 0.5809 -0.14876 L 0.65243 -0.00308 " pathEditMode="relative" rAng="0" ptsTypes="FffFF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33" y="-97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41 -4.5679E-6 L 0.8941 -4.5679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7.40741E-7 L 0.0599 -0.15617 C 0.0724 -0.18982 0.09149 -0.20957 0.11094 -0.20957 C 0.13351 -0.20957 0.15139 -0.18982 0.16406 -0.15617 L 0.225 7.40741E-7 " pathEditMode="relative" rAng="0" ptsTypes="FffFF">
                                      <p:cBhvr>
                                        <p:cTn id="5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-10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5 -4.44444E-6 L 0.50834 -4.44444E-6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22222E-6 L 0.32483 0.0120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3" y="5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483 0.01204 L 0.37605 -0.11975 C 0.38698 -0.14907 0.40296 -0.16481 0.4198 -0.16481 C 0.43889 -0.16481 0.45417 -0.14907 0.46511 -0.11975 L 0.5165 0.01204 " pathEditMode="relative" rAng="0" ptsTypes="FffFF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-88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816 -2.22222E-6 L 0.75816 -2.22222E-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584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ình ảnh có liên qua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363" y="-22232"/>
            <a:ext cx="6635237" cy="350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828800" y="1327113"/>
            <a:ext cx="5324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85km </a:t>
            </a:r>
            <a:r>
              <a:rPr lang="en-US" sz="3200" dirty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= ? </a:t>
            </a:r>
            <a:r>
              <a:rPr lang="en-US" sz="3200" dirty="0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m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22" name="Picture 3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998" y="4476750"/>
            <a:ext cx="1419402" cy="60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ình ảnh có liên qua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044" y="3180835"/>
            <a:ext cx="4795284" cy="205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848016" y="3891975"/>
            <a:ext cx="5324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85km </a:t>
            </a:r>
            <a:r>
              <a:rPr lang="en-US" sz="3200" dirty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  <a:r>
              <a:rPr lang="en-US" sz="3200" dirty="0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85000 m</a:t>
            </a:r>
            <a:endParaRPr lang="en-US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44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584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ình ảnh có liên qua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363" y="-22232"/>
            <a:ext cx="6635237" cy="350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914028" y="1327113"/>
            <a:ext cx="5324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3200" dirty="0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kg 154g </a:t>
            </a:r>
            <a:r>
              <a:rPr lang="en-US" sz="3200" dirty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  <a:r>
              <a:rPr lang="en-US" sz="3200" dirty="0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r>
              <a:rPr lang="en-US" sz="3200" dirty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22" name="Picture 3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998" y="4476750"/>
            <a:ext cx="1419402" cy="60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ình ảnh có liên qua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028" y="3180835"/>
            <a:ext cx="5324972" cy="205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2573079" y="3943078"/>
            <a:ext cx="4072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3kg 154g = </a:t>
            </a:r>
            <a:r>
              <a:rPr lang="en-US" sz="2800" dirty="0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3154g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81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584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ình ảnh có liên qua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363" y="-22232"/>
            <a:ext cx="6635237" cy="350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701377" y="944341"/>
            <a:ext cx="56350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1km</a:t>
            </a:r>
            <a:r>
              <a:rPr lang="en-US" sz="3200" baseline="30000" dirty="0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3200" dirty="0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3200" dirty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diện</a:t>
            </a:r>
            <a:r>
              <a:rPr lang="en-US" sz="3200" dirty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tích</a:t>
            </a:r>
            <a:r>
              <a:rPr lang="en-US" sz="3200" dirty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3200" dirty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3200" dirty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vuông</a:t>
            </a:r>
            <a:r>
              <a:rPr lang="en-US" sz="3200" dirty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200" dirty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cạnh</a:t>
            </a:r>
            <a:r>
              <a:rPr lang="en-US" sz="3200" dirty="0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dài</a:t>
            </a:r>
            <a:r>
              <a:rPr lang="en-US" sz="3200" dirty="0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bao</a:t>
            </a:r>
            <a:r>
              <a:rPr lang="en-US" sz="3200" dirty="0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nhiêu</a:t>
            </a:r>
            <a:r>
              <a:rPr lang="en-US" sz="3200" dirty="0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22" name="Picture 3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998" y="4476750"/>
            <a:ext cx="1419402" cy="60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ình ảnh có liên qua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962" y="3180835"/>
            <a:ext cx="3892037" cy="205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73079" y="3943078"/>
            <a:ext cx="4072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UTM Aristote" pitchFamily="18" charset="0"/>
                <a:ea typeface="Tahoma" panose="020B0604030504040204" pitchFamily="34" charset="0"/>
                <a:cs typeface="Tahoma" panose="020B0604030504040204" pitchFamily="34" charset="0"/>
              </a:rPr>
              <a:t>1km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83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8" grpId="0"/>
    </p:bldLst>
  </p:timing>
</p:sld>
</file>

<file path=ppt/theme/theme1.xml><?xml version="1.0" encoding="utf-8"?>
<a:theme xmlns:a="http://schemas.openxmlformats.org/drawingml/2006/main" name="Trity Lesson Plan by Slidesgo">
  <a:themeElements>
    <a:clrScheme name="Simple Light">
      <a:dk1>
        <a:srgbClr val="000000"/>
      </a:dk1>
      <a:lt1>
        <a:srgbClr val="FFFFFF"/>
      </a:lt1>
      <a:dk2>
        <a:srgbClr val="666666"/>
      </a:dk2>
      <a:lt2>
        <a:srgbClr val="D9D9D9"/>
      </a:lt2>
      <a:accent1>
        <a:srgbClr val="EB7E7C"/>
      </a:accent1>
      <a:accent2>
        <a:srgbClr val="B3C4B9"/>
      </a:accent2>
      <a:accent3>
        <a:srgbClr val="E7AE5D"/>
      </a:accent3>
      <a:accent4>
        <a:srgbClr val="828D87"/>
      </a:accent4>
      <a:accent5>
        <a:srgbClr val="E89F88"/>
      </a:accent5>
      <a:accent6>
        <a:srgbClr val="FFD1B6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730</Words>
  <Application>Microsoft Office PowerPoint</Application>
  <PresentationFormat>On-screen Show (16:9)</PresentationFormat>
  <Paragraphs>107</Paragraphs>
  <Slides>27</Slides>
  <Notes>19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Handlee</vt:lpstr>
      <vt:lpstr>UTM Isadora</vt:lpstr>
      <vt:lpstr>Arial</vt:lpstr>
      <vt:lpstr>UTM Davida</vt:lpstr>
      <vt:lpstr>Cambria Math</vt:lpstr>
      <vt:lpstr>Times New Roman</vt:lpstr>
      <vt:lpstr>HP001 4 hàng</vt:lpstr>
      <vt:lpstr>UTM Aristote</vt:lpstr>
      <vt:lpstr>Tahoma</vt:lpstr>
      <vt:lpstr>KaiTi</vt:lpstr>
      <vt:lpstr>UTM Beautiful Caps</vt:lpstr>
      <vt:lpstr>Baloo 2</vt:lpstr>
      <vt:lpstr>Trity Lesson Plan by Slidesgo</vt:lpstr>
      <vt:lpstr>Đề-ca-mét vuông Héc-tô-mét vuông</vt:lpstr>
      <vt:lpstr>Các hoạt động chính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Khám phá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Đề-ca-mét vuông Héc-tô-mét vuông</dc:title>
  <dc:creator>NguyenHuyThienTho</dc:creator>
  <cp:lastModifiedBy>Techsi.vn</cp:lastModifiedBy>
  <cp:revision>74</cp:revision>
  <dcterms:modified xsi:type="dcterms:W3CDTF">2023-07-21T03:32:08Z</dcterms:modified>
</cp:coreProperties>
</file>