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3"/>
  </p:notesMasterIdLst>
  <p:sldIdLst>
    <p:sldId id="298" r:id="rId2"/>
    <p:sldId id="299" r:id="rId3"/>
    <p:sldId id="263" r:id="rId4"/>
    <p:sldId id="267" r:id="rId5"/>
    <p:sldId id="268" r:id="rId6"/>
    <p:sldId id="269" r:id="rId7"/>
    <p:sldId id="270" r:id="rId8"/>
    <p:sldId id="287" r:id="rId9"/>
    <p:sldId id="274" r:id="rId10"/>
    <p:sldId id="271" r:id="rId11"/>
    <p:sldId id="288" r:id="rId12"/>
    <p:sldId id="276" r:id="rId13"/>
    <p:sldId id="277" r:id="rId14"/>
    <p:sldId id="289" r:id="rId15"/>
    <p:sldId id="279" r:id="rId16"/>
    <p:sldId id="280" r:id="rId17"/>
    <p:sldId id="290" r:id="rId18"/>
    <p:sldId id="282" r:id="rId19"/>
    <p:sldId id="297" r:id="rId20"/>
    <p:sldId id="283" r:id="rId21"/>
    <p:sldId id="296" r:id="rId22"/>
  </p:sldIdLst>
  <p:sldSz cx="12192000" cy="6858000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mbria Math" panose="02040503050406030204" pitchFamily="18" charset="0"/>
      <p:regular r:id="rId28"/>
    </p:embeddedFont>
    <p:embeddedFont>
      <p:font typeface="Tahoma" panose="020B0604030504040204" pitchFamily="34" charset="0"/>
      <p:regular r:id="rId29"/>
      <p:bold r:id="rId30"/>
    </p:embeddedFont>
    <p:embeddedFont>
      <p:font typeface="宋体" panose="02010600030101010101" pitchFamily="2" charset="-122"/>
      <p:regular r:id="rId31"/>
    </p:embeddedFont>
    <p:embeddedFont>
      <p:font typeface="iCiel Cadena" panose="020B0604020202020204" charset="0"/>
      <p:bold r:id="rId32"/>
    </p:embeddedFont>
    <p:embeddedFont>
      <p:font typeface="UTM Cabaret" panose="02040603050506020204" pitchFamily="18" charset="0"/>
      <p:regular r:id="rId33"/>
    </p:embeddedFont>
    <p:embeddedFont>
      <p:font typeface="UTM ViceroyJF" panose="02040603050506020204" pitchFamily="18" charset="0"/>
      <p:regular r:id="rId34"/>
    </p:embeddedFont>
    <p:embeddedFont>
      <p:font typeface="UTM Davida" panose="02040603050506020204" pitchFamily="18" charset="0"/>
      <p:regular r:id="rId35"/>
    </p:embeddedFont>
    <p:embeddedFont>
      <p:font typeface="UTM Swashes" panose="02040603050506020204" pitchFamily="18" charset="0"/>
      <p:regular r:id="rId36"/>
    </p:embeddedFont>
    <p:embeddedFont>
      <p:font typeface="Calibri Light" panose="020F0302020204030204" pitchFamily="34" charset="0"/>
      <p:regular r:id="rId37"/>
      <p:italic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701D"/>
    <a:srgbClr val="775233"/>
    <a:srgbClr val="926838"/>
    <a:srgbClr val="764A0D"/>
    <a:srgbClr val="C37930"/>
    <a:srgbClr val="FF7171"/>
    <a:srgbClr val="FF0D0D"/>
    <a:srgbClr val="764A0B"/>
    <a:srgbClr val="DF6613"/>
    <a:srgbClr val="A577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2234" autoAdjust="0"/>
  </p:normalViewPr>
  <p:slideViewPr>
    <p:cSldViewPr snapToGrid="0">
      <p:cViewPr varScale="1">
        <p:scale>
          <a:sx n="77" d="100"/>
          <a:sy n="77" d="100"/>
        </p:scale>
        <p:origin x="835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57A16-F7D8-4FDD-BF91-F3C9C7E1267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0E14A1-9150-42B5-B223-9FF9E269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5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032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Nhấn</a:t>
            </a:r>
            <a:r>
              <a:rPr lang="en-US" dirty="0" smtClean="0"/>
              <a:t> </a:t>
            </a:r>
            <a:r>
              <a:rPr lang="en-US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hạt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dẻ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thập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E14A1-9150-42B5-B223-9FF9E269F83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012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747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74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2981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5799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781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809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98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604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332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755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482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93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5516A7-3ACC-4417-84C2-2C4885ED6832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099" y="0"/>
            <a:ext cx="769752" cy="7697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3843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image" Target="../media/image31.png"/><Relationship Id="rId18" Type="http://schemas.openxmlformats.org/officeDocument/2006/relationships/image" Target="../media/image34.png"/><Relationship Id="rId3" Type="http://schemas.openxmlformats.org/officeDocument/2006/relationships/audio" Target="../media/audio1.wav"/><Relationship Id="rId21" Type="http://schemas.openxmlformats.org/officeDocument/2006/relationships/image" Target="../media/image37.png"/><Relationship Id="rId7" Type="http://schemas.openxmlformats.org/officeDocument/2006/relationships/slide" Target="slide11.xml"/><Relationship Id="rId12" Type="http://schemas.openxmlformats.org/officeDocument/2006/relationships/image" Target="../media/image14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11" Type="http://schemas.openxmlformats.org/officeDocument/2006/relationships/image" Target="../media/image13.png"/><Relationship Id="rId5" Type="http://schemas.openxmlformats.org/officeDocument/2006/relationships/image" Target="../media/image28.png"/><Relationship Id="rId15" Type="http://schemas.openxmlformats.org/officeDocument/2006/relationships/slide" Target="slide12.xml"/><Relationship Id="rId10" Type="http://schemas.openxmlformats.org/officeDocument/2006/relationships/image" Target="../media/image30.png"/><Relationship Id="rId19" Type="http://schemas.openxmlformats.org/officeDocument/2006/relationships/image" Target="../media/image35.png"/><Relationship Id="rId4" Type="http://schemas.openxmlformats.org/officeDocument/2006/relationships/image" Target="../media/image12.jpg"/><Relationship Id="rId9" Type="http://schemas.openxmlformats.org/officeDocument/2006/relationships/image" Target="../media/image29.png"/><Relationship Id="rId14" Type="http://schemas.microsoft.com/office/2007/relationships/hdphoto" Target="../media/hdphoto2.wdp"/><Relationship Id="rId22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2.png"/><Relationship Id="rId3" Type="http://schemas.microsoft.com/office/2007/relationships/media" Target="../media/media2.mp3"/><Relationship Id="rId7" Type="http://schemas.openxmlformats.org/officeDocument/2006/relationships/image" Target="../media/image3.jpg"/><Relationship Id="rId12" Type="http://schemas.openxmlformats.org/officeDocument/2006/relationships/slide" Target="slide10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1.wav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1.png"/><Relationship Id="rId4" Type="http://schemas.openxmlformats.org/officeDocument/2006/relationships/audio" Target="../media/media2.mp3"/><Relationship Id="rId9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6.png"/><Relationship Id="rId3" Type="http://schemas.microsoft.com/office/2007/relationships/media" Target="../media/media6.mp3"/><Relationship Id="rId7" Type="http://schemas.openxmlformats.org/officeDocument/2006/relationships/image" Target="../media/image3.jpg"/><Relationship Id="rId12" Type="http://schemas.openxmlformats.org/officeDocument/2006/relationships/slide" Target="slide1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.wav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7.png"/><Relationship Id="rId10" Type="http://schemas.openxmlformats.org/officeDocument/2006/relationships/image" Target="../media/image25.png"/><Relationship Id="rId4" Type="http://schemas.openxmlformats.org/officeDocument/2006/relationships/audio" Target="../media/media6.mp3"/><Relationship Id="rId9" Type="http://schemas.openxmlformats.org/officeDocument/2006/relationships/image" Target="../media/image24.png"/><Relationship Id="rId1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slide" Target="slide15.xml"/><Relationship Id="rId18" Type="http://schemas.openxmlformats.org/officeDocument/2006/relationships/image" Target="../media/image43.png"/><Relationship Id="rId3" Type="http://schemas.openxmlformats.org/officeDocument/2006/relationships/audio" Target="../media/audio1.wav"/><Relationship Id="rId7" Type="http://schemas.openxmlformats.org/officeDocument/2006/relationships/slide" Target="slide11.xml"/><Relationship Id="rId12" Type="http://schemas.openxmlformats.org/officeDocument/2006/relationships/image" Target="../media/image14.png"/><Relationship Id="rId17" Type="http://schemas.openxmlformats.org/officeDocument/2006/relationships/image" Target="../media/image42.png"/><Relationship Id="rId2" Type="http://schemas.openxmlformats.org/officeDocument/2006/relationships/audio" Target="../media/audio2.wav"/><Relationship Id="rId16" Type="http://schemas.microsoft.com/office/2007/relationships/hdphoto" Target="../media/hdphoto2.wdp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11" Type="http://schemas.openxmlformats.org/officeDocument/2006/relationships/image" Target="../media/image13.png"/><Relationship Id="rId5" Type="http://schemas.openxmlformats.org/officeDocument/2006/relationships/image" Target="../media/image28.png"/><Relationship Id="rId15" Type="http://schemas.openxmlformats.org/officeDocument/2006/relationships/image" Target="../media/image31.png"/><Relationship Id="rId10" Type="http://schemas.openxmlformats.org/officeDocument/2006/relationships/image" Target="../media/image40.png"/><Relationship Id="rId19" Type="http://schemas.openxmlformats.org/officeDocument/2006/relationships/image" Target="../media/image44.png"/><Relationship Id="rId4" Type="http://schemas.openxmlformats.org/officeDocument/2006/relationships/image" Target="../media/image12.jpg"/><Relationship Id="rId9" Type="http://schemas.openxmlformats.org/officeDocument/2006/relationships/image" Target="../media/image39.png"/><Relationship Id="rId1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2.png"/><Relationship Id="rId3" Type="http://schemas.microsoft.com/office/2007/relationships/media" Target="../media/media2.mp3"/><Relationship Id="rId7" Type="http://schemas.openxmlformats.org/officeDocument/2006/relationships/image" Target="../media/image3.jpg"/><Relationship Id="rId12" Type="http://schemas.openxmlformats.org/officeDocument/2006/relationships/slide" Target="slide1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1.wav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1.png"/><Relationship Id="rId4" Type="http://schemas.openxmlformats.org/officeDocument/2006/relationships/audio" Target="../media/media2.mp3"/><Relationship Id="rId9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6.png"/><Relationship Id="rId3" Type="http://schemas.microsoft.com/office/2007/relationships/media" Target="../media/media6.mp3"/><Relationship Id="rId7" Type="http://schemas.openxmlformats.org/officeDocument/2006/relationships/image" Target="../media/image3.jpg"/><Relationship Id="rId12" Type="http://schemas.openxmlformats.org/officeDocument/2006/relationships/slide" Target="slide16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.wav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7.png"/><Relationship Id="rId10" Type="http://schemas.openxmlformats.org/officeDocument/2006/relationships/image" Target="../media/image25.png"/><Relationship Id="rId4" Type="http://schemas.openxmlformats.org/officeDocument/2006/relationships/audio" Target="../media/media6.mp3"/><Relationship Id="rId9" Type="http://schemas.openxmlformats.org/officeDocument/2006/relationships/image" Target="../media/image24.png"/><Relationship Id="rId1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audio" Target="../media/audio1.wav"/><Relationship Id="rId7" Type="http://schemas.openxmlformats.org/officeDocument/2006/relationships/slide" Target="slide18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2.png"/><Relationship Id="rId3" Type="http://schemas.microsoft.com/office/2007/relationships/media" Target="../media/media2.mp3"/><Relationship Id="rId7" Type="http://schemas.openxmlformats.org/officeDocument/2006/relationships/image" Target="../media/image3.jpg"/><Relationship Id="rId12" Type="http://schemas.openxmlformats.org/officeDocument/2006/relationships/slide" Target="slide1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1.wav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1.png"/><Relationship Id="rId4" Type="http://schemas.openxmlformats.org/officeDocument/2006/relationships/audio" Target="../media/media2.mp3"/><Relationship Id="rId9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6.png"/><Relationship Id="rId3" Type="http://schemas.microsoft.com/office/2007/relationships/media" Target="../media/media6.mp3"/><Relationship Id="rId7" Type="http://schemas.openxmlformats.org/officeDocument/2006/relationships/image" Target="../media/image3.jpg"/><Relationship Id="rId12" Type="http://schemas.openxmlformats.org/officeDocument/2006/relationships/slide" Target="slide19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.wav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7.png"/><Relationship Id="rId10" Type="http://schemas.openxmlformats.org/officeDocument/2006/relationships/image" Target="../media/image25.png"/><Relationship Id="rId4" Type="http://schemas.openxmlformats.org/officeDocument/2006/relationships/audio" Target="../media/media6.mp3"/><Relationship Id="rId9" Type="http://schemas.openxmlformats.org/officeDocument/2006/relationships/image" Target="../media/image24.png"/><Relationship Id="rId1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50.png"/><Relationship Id="rId3" Type="http://schemas.microsoft.com/office/2007/relationships/media" Target="../media/media6.mp3"/><Relationship Id="rId7" Type="http://schemas.openxmlformats.org/officeDocument/2006/relationships/image" Target="../media/image5.png"/><Relationship Id="rId12" Type="http://schemas.openxmlformats.org/officeDocument/2006/relationships/image" Target="../media/image49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jpg"/><Relationship Id="rId11" Type="http://schemas.openxmlformats.org/officeDocument/2006/relationships/image" Target="../media/image48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4.png"/><Relationship Id="rId4" Type="http://schemas.openxmlformats.org/officeDocument/2006/relationships/audio" Target="../media/media6.mp3"/><Relationship Id="rId9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2.mp3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jpg"/><Relationship Id="rId11" Type="http://schemas.openxmlformats.org/officeDocument/2006/relationships/image" Target="../media/image41.sv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mp3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3.png"/><Relationship Id="rId12" Type="http://schemas.openxmlformats.org/officeDocument/2006/relationships/image" Target="../media/image5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23.png"/><Relationship Id="rId10" Type="http://schemas.openxmlformats.org/officeDocument/2006/relationships/image" Target="../media/image56.png"/><Relationship Id="rId4" Type="http://schemas.openxmlformats.org/officeDocument/2006/relationships/image" Target="../media/image51.jpg"/><Relationship Id="rId9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10" Type="http://schemas.openxmlformats.org/officeDocument/2006/relationships/image" Target="../media/image11.png"/><Relationship Id="rId4" Type="http://schemas.openxmlformats.org/officeDocument/2006/relationships/audio" Target="../media/audio1.wav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microsoft.com/office/2007/relationships/hdphoto" Target="../media/hdphoto1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png"/><Relationship Id="rId12" Type="http://schemas.openxmlformats.org/officeDocument/2006/relationships/image" Target="../media/image16.png"/><Relationship Id="rId17" Type="http://schemas.openxmlformats.org/officeDocument/2006/relationships/image" Target="../media/image5.png"/><Relationship Id="rId2" Type="http://schemas.openxmlformats.org/officeDocument/2006/relationships/audio" Target="../media/media4.mp3"/><Relationship Id="rId16" Type="http://schemas.openxmlformats.org/officeDocument/2006/relationships/image" Target="../media/image19.png"/><Relationship Id="rId1" Type="http://schemas.microsoft.com/office/2007/relationships/media" Target="../media/media4.mp3"/><Relationship Id="rId6" Type="http://schemas.openxmlformats.org/officeDocument/2006/relationships/image" Target="../media/image12.jpg"/><Relationship Id="rId11" Type="http://schemas.openxmlformats.org/officeDocument/2006/relationships/slide" Target="slide5.xml"/><Relationship Id="rId5" Type="http://schemas.openxmlformats.org/officeDocument/2006/relationships/audio" Target="../media/audio1.wav"/><Relationship Id="rId15" Type="http://schemas.openxmlformats.org/officeDocument/2006/relationships/image" Target="../media/image18.png"/><Relationship Id="rId10" Type="http://schemas.openxmlformats.org/officeDocument/2006/relationships/image" Target="../media/image15.png"/><Relationship Id="rId4" Type="http://schemas.openxmlformats.org/officeDocument/2006/relationships/audio" Target="../media/audio2.wav"/><Relationship Id="rId9" Type="http://schemas.openxmlformats.org/officeDocument/2006/relationships/slide" Target="slide6.xml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2.png"/><Relationship Id="rId3" Type="http://schemas.microsoft.com/office/2007/relationships/media" Target="../media/media2.mp3"/><Relationship Id="rId7" Type="http://schemas.openxmlformats.org/officeDocument/2006/relationships/image" Target="../media/image3.jpg"/><Relationship Id="rId12" Type="http://schemas.openxmlformats.org/officeDocument/2006/relationships/slide" Target="slide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1.wav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1.png"/><Relationship Id="rId4" Type="http://schemas.openxmlformats.org/officeDocument/2006/relationships/audio" Target="../media/media2.mp3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6.png"/><Relationship Id="rId3" Type="http://schemas.microsoft.com/office/2007/relationships/media" Target="../media/media6.mp3"/><Relationship Id="rId7" Type="http://schemas.openxmlformats.org/officeDocument/2006/relationships/image" Target="../media/image3.jpg"/><Relationship Id="rId12" Type="http://schemas.openxmlformats.org/officeDocument/2006/relationships/slide" Target="slide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.wav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7.png"/><Relationship Id="rId10" Type="http://schemas.openxmlformats.org/officeDocument/2006/relationships/image" Target="../media/image25.png"/><Relationship Id="rId4" Type="http://schemas.openxmlformats.org/officeDocument/2006/relationships/audio" Target="../media/media6.mp3"/><Relationship Id="rId9" Type="http://schemas.openxmlformats.org/officeDocument/2006/relationships/image" Target="../media/image24.png"/><Relationship Id="rId1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6.png"/><Relationship Id="rId3" Type="http://schemas.openxmlformats.org/officeDocument/2006/relationships/audio" Target="../media/audio1.wav"/><Relationship Id="rId7" Type="http://schemas.openxmlformats.org/officeDocument/2006/relationships/slide" Target="slide9.xml"/><Relationship Id="rId12" Type="http://schemas.openxmlformats.org/officeDocument/2006/relationships/image" Target="../media/image1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5.png"/><Relationship Id="rId5" Type="http://schemas.openxmlformats.org/officeDocument/2006/relationships/image" Target="../media/image13.png"/><Relationship Id="rId10" Type="http://schemas.openxmlformats.org/officeDocument/2006/relationships/slide" Target="slide8.xml"/><Relationship Id="rId4" Type="http://schemas.openxmlformats.org/officeDocument/2006/relationships/image" Target="../media/image12.jpg"/><Relationship Id="rId9" Type="http://schemas.openxmlformats.org/officeDocument/2006/relationships/image" Target="../media/image19.png"/><Relationship Id="rId1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2.png"/><Relationship Id="rId3" Type="http://schemas.microsoft.com/office/2007/relationships/media" Target="../media/media2.mp3"/><Relationship Id="rId7" Type="http://schemas.openxmlformats.org/officeDocument/2006/relationships/image" Target="../media/image3.jpg"/><Relationship Id="rId12" Type="http://schemas.openxmlformats.org/officeDocument/2006/relationships/slide" Target="slide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1.wav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1.png"/><Relationship Id="rId4" Type="http://schemas.openxmlformats.org/officeDocument/2006/relationships/audio" Target="../media/media2.mp3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6.png"/><Relationship Id="rId3" Type="http://schemas.microsoft.com/office/2007/relationships/media" Target="../media/media6.mp3"/><Relationship Id="rId7" Type="http://schemas.openxmlformats.org/officeDocument/2006/relationships/image" Target="../media/image3.jpg"/><Relationship Id="rId12" Type="http://schemas.openxmlformats.org/officeDocument/2006/relationships/slide" Target="slide10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.wav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7.png"/><Relationship Id="rId10" Type="http://schemas.openxmlformats.org/officeDocument/2006/relationships/image" Target="../media/image25.png"/><Relationship Id="rId4" Type="http://schemas.openxmlformats.org/officeDocument/2006/relationships/audio" Target="../media/media6.mp3"/><Relationship Id="rId9" Type="http://schemas.openxmlformats.org/officeDocument/2006/relationships/image" Target="../media/image24.png"/><Relationship Id="rId1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60DDA54-859A-488A-A9BF-EBD8E24E54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40"/>
            <a:ext cx="12192000" cy="6855520"/>
          </a:xfrm>
          <a:prstGeom prst="rect">
            <a:avLst/>
          </a:prstGeom>
        </p:spPr>
      </p:pic>
      <p:sp>
        <p:nvSpPr>
          <p:cNvPr id="16" name="Rectangle 4">
            <a:extLst>
              <a:ext uri="{FF2B5EF4-FFF2-40B4-BE49-F238E27FC236}">
                <a16:creationId xmlns:a16="http://schemas.microsoft.com/office/drawing/2014/main" id="{DE47BAAA-AFD9-41F7-B18E-9CB740ACA3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7631" y="3364854"/>
            <a:ext cx="3670080" cy="256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62" tIns="34281" rIns="68562" bIns="34281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r>
              <a:rPr lang="en-US" altLang="zh-CN" sz="2100" b="0" dirty="0" smtClean="0">
                <a:solidFill>
                  <a:schemeClr val="accent6">
                    <a:lumMod val="50000"/>
                  </a:schemeClr>
                </a:solidFill>
                <a:latin typeface="UTM Cabaret" pitchFamily="18" charset="0"/>
                <a:ea typeface="字魂35号-经典雅黑" panose="00000500000000000000" pitchFamily="2" charset="-122"/>
                <a:sym typeface=""/>
              </a:rPr>
              <a:t>(</a:t>
            </a:r>
            <a:r>
              <a:rPr lang="en-US" altLang="zh-CN" sz="2100" b="0" dirty="0" err="1" smtClean="0">
                <a:solidFill>
                  <a:schemeClr val="accent6">
                    <a:lumMod val="50000"/>
                  </a:schemeClr>
                </a:solidFill>
                <a:latin typeface="UTM Cabaret" pitchFamily="18" charset="0"/>
                <a:ea typeface="字魂35号-经典雅黑" panose="00000500000000000000" pitchFamily="2" charset="-122"/>
                <a:sym typeface=""/>
              </a:rPr>
              <a:t>Trang</a:t>
            </a:r>
            <a:r>
              <a:rPr lang="en-US" altLang="zh-CN" sz="2100" b="0" dirty="0" smtClean="0">
                <a:solidFill>
                  <a:schemeClr val="accent6">
                    <a:lumMod val="50000"/>
                  </a:schemeClr>
                </a:solidFill>
                <a:latin typeface="UTM Cabaret" pitchFamily="18" charset="0"/>
                <a:ea typeface="字魂35号-经典雅黑" panose="00000500000000000000" pitchFamily="2" charset="-122"/>
                <a:sym typeface=""/>
              </a:rPr>
              <a:t> 31,32)</a:t>
            </a:r>
            <a:endParaRPr lang="zh-CN" altLang="en-US" sz="2100" b="0" dirty="0">
              <a:solidFill>
                <a:schemeClr val="accent6">
                  <a:lumMod val="50000"/>
                </a:schemeClr>
              </a:solidFill>
              <a:latin typeface="UTM Cabaret" pitchFamily="18" charset="0"/>
              <a:ea typeface="字魂35号-经典雅黑" panose="00000500000000000000" pitchFamily="2" charset="-122"/>
              <a:sym typeface="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22D5884B-4B0D-4C5E-B2F1-1A6F1F9EDE6A}"/>
              </a:ext>
            </a:extLst>
          </p:cNvPr>
          <p:cNvGrpSpPr/>
          <p:nvPr/>
        </p:nvGrpSpPr>
        <p:grpSpPr>
          <a:xfrm flipV="1">
            <a:off x="3239147" y="3839091"/>
            <a:ext cx="5715744" cy="45708"/>
            <a:chOff x="2475009" y="6173367"/>
            <a:chExt cx="7309443" cy="76200"/>
          </a:xfrm>
          <a:solidFill>
            <a:srgbClr val="8AC4AC"/>
          </a:solidFill>
        </p:grpSpPr>
        <p:sp>
          <p:nvSpPr>
            <p:cNvPr id="18" name="Rectangle 13">
              <a:extLst>
                <a:ext uri="{FF2B5EF4-FFF2-40B4-BE49-F238E27FC236}">
                  <a16:creationId xmlns:a16="http://schemas.microsoft.com/office/drawing/2014/main" id="{6507E0F2-11E0-474E-9F40-D795621842A9}"/>
                </a:ext>
              </a:extLst>
            </p:cNvPr>
            <p:cNvSpPr/>
            <p:nvPr/>
          </p:nvSpPr>
          <p:spPr>
            <a:xfrm>
              <a:off x="2475009" y="6173367"/>
              <a:ext cx="1463040" cy="76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FA0A0"/>
                </a:solidFill>
                <a:effectLst/>
                <a:uLnTx/>
                <a:uFillTx/>
                <a:latin typeface=""/>
                <a:ea typeface="字魂35号-经典雅黑" panose="00000500000000000000" pitchFamily="2" charset="-122"/>
                <a:sym typeface=""/>
              </a:endParaRPr>
            </a:p>
          </p:txBody>
        </p:sp>
        <p:sp>
          <p:nvSpPr>
            <p:cNvPr id="19" name="Rectangle 14">
              <a:extLst>
                <a:ext uri="{FF2B5EF4-FFF2-40B4-BE49-F238E27FC236}">
                  <a16:creationId xmlns:a16="http://schemas.microsoft.com/office/drawing/2014/main" id="{3952E3F9-D254-4170-AD0A-F1A28428BEC9}"/>
                </a:ext>
              </a:extLst>
            </p:cNvPr>
            <p:cNvSpPr/>
            <p:nvPr/>
          </p:nvSpPr>
          <p:spPr>
            <a:xfrm>
              <a:off x="8321412" y="6173367"/>
              <a:ext cx="1463040" cy="76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FA0A0"/>
                </a:solidFill>
                <a:effectLst/>
                <a:uLnTx/>
                <a:uFillTx/>
                <a:latin typeface=""/>
                <a:ea typeface="字魂35号-经典雅黑" panose="00000500000000000000" pitchFamily="2" charset="-122"/>
                <a:sym typeface=""/>
              </a:endParaRPr>
            </a:p>
          </p:txBody>
        </p:sp>
        <p:sp>
          <p:nvSpPr>
            <p:cNvPr id="20" name="Rectangle 15">
              <a:extLst>
                <a:ext uri="{FF2B5EF4-FFF2-40B4-BE49-F238E27FC236}">
                  <a16:creationId xmlns:a16="http://schemas.microsoft.com/office/drawing/2014/main" id="{D07B00FC-5A55-43EE-88FC-DDDE0CB6348D}"/>
                </a:ext>
              </a:extLst>
            </p:cNvPr>
            <p:cNvSpPr/>
            <p:nvPr/>
          </p:nvSpPr>
          <p:spPr>
            <a:xfrm>
              <a:off x="5401089" y="6173367"/>
              <a:ext cx="1463040" cy="76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FA0A0"/>
                </a:solidFill>
                <a:effectLst/>
                <a:uLnTx/>
                <a:uFillTx/>
                <a:latin typeface=""/>
                <a:ea typeface="字魂35号-经典雅黑" panose="00000500000000000000" pitchFamily="2" charset="-122"/>
                <a:sym typeface=""/>
              </a:endParaRPr>
            </a:p>
          </p:txBody>
        </p:sp>
        <p:sp>
          <p:nvSpPr>
            <p:cNvPr id="21" name="Rectangle 16">
              <a:extLst>
                <a:ext uri="{FF2B5EF4-FFF2-40B4-BE49-F238E27FC236}">
                  <a16:creationId xmlns:a16="http://schemas.microsoft.com/office/drawing/2014/main" id="{0C9AC321-ED01-4F69-A0D5-02A2084D8A00}"/>
                </a:ext>
              </a:extLst>
            </p:cNvPr>
            <p:cNvSpPr/>
            <p:nvPr/>
          </p:nvSpPr>
          <p:spPr>
            <a:xfrm>
              <a:off x="6864129" y="6173367"/>
              <a:ext cx="1463040" cy="76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FA0A0"/>
                </a:solidFill>
                <a:effectLst/>
                <a:uLnTx/>
                <a:uFillTx/>
                <a:latin typeface=""/>
                <a:ea typeface="字魂35号-经典雅黑" panose="00000500000000000000" pitchFamily="2" charset="-122"/>
                <a:sym typeface=""/>
              </a:endParaRPr>
            </a:p>
          </p:txBody>
        </p:sp>
        <p:sp>
          <p:nvSpPr>
            <p:cNvPr id="22" name="Rectangle 17">
              <a:extLst>
                <a:ext uri="{FF2B5EF4-FFF2-40B4-BE49-F238E27FC236}">
                  <a16:creationId xmlns:a16="http://schemas.microsoft.com/office/drawing/2014/main" id="{9F8FF5B4-6D80-41D7-A39E-8282ABA03EB0}"/>
                </a:ext>
              </a:extLst>
            </p:cNvPr>
            <p:cNvSpPr/>
            <p:nvPr/>
          </p:nvSpPr>
          <p:spPr>
            <a:xfrm>
              <a:off x="3938049" y="6173367"/>
              <a:ext cx="1463040" cy="762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FA0A0"/>
                </a:solidFill>
                <a:effectLst/>
                <a:uLnTx/>
                <a:uFillTx/>
                <a:latin typeface=""/>
                <a:ea typeface="字魂35号-经典雅黑" panose="00000500000000000000" pitchFamily="2" charset="-122"/>
                <a:sym typeface=""/>
              </a:endParaRPr>
            </a:p>
          </p:txBody>
        </p:sp>
      </p:grpSp>
      <p:sp>
        <p:nvSpPr>
          <p:cNvPr id="23" name="TextBox 18">
            <a:extLst>
              <a:ext uri="{FF2B5EF4-FFF2-40B4-BE49-F238E27FC236}">
                <a16:creationId xmlns:a16="http://schemas.microsoft.com/office/drawing/2014/main" id="{7589C93A-37FC-4ECA-98D6-FC9964829997}"/>
              </a:ext>
            </a:extLst>
          </p:cNvPr>
          <p:cNvSpPr txBox="1"/>
          <p:nvPr/>
        </p:nvSpPr>
        <p:spPr>
          <a:xfrm>
            <a:off x="2548801" y="1942715"/>
            <a:ext cx="7100946" cy="1015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spc="300" dirty="0" err="1" smtClean="0">
                <a:solidFill>
                  <a:schemeClr val="accent2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Davida" pitchFamily="18" charset="0"/>
                <a:ea typeface="字魂35号-经典雅黑" panose="00000500000000000000" pitchFamily="2" charset="-122"/>
                <a:cs typeface="Roboto Black" charset="0"/>
                <a:sym typeface=""/>
              </a:rPr>
              <a:t>Luyện</a:t>
            </a:r>
            <a:r>
              <a:rPr lang="en-US" sz="6000" b="1" spc="300" dirty="0" smtClean="0">
                <a:solidFill>
                  <a:schemeClr val="accent2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Davida" pitchFamily="18" charset="0"/>
                <a:ea typeface="字魂35号-经典雅黑" panose="00000500000000000000" pitchFamily="2" charset="-122"/>
                <a:cs typeface="Roboto Black" charset="0"/>
                <a:sym typeface=""/>
              </a:rPr>
              <a:t> </a:t>
            </a:r>
            <a:r>
              <a:rPr lang="en-US" sz="6000" b="1" spc="300" dirty="0" err="1" smtClean="0">
                <a:solidFill>
                  <a:schemeClr val="accent2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Davida" pitchFamily="18" charset="0"/>
                <a:ea typeface="字魂35号-经典雅黑" panose="00000500000000000000" pitchFamily="2" charset="-122"/>
                <a:cs typeface="Roboto Black" charset="0"/>
                <a:sym typeface=""/>
              </a:rPr>
              <a:t>tập</a:t>
            </a:r>
            <a:r>
              <a:rPr lang="en-US" sz="6000" b="1" spc="300" dirty="0" smtClean="0">
                <a:solidFill>
                  <a:schemeClr val="accent2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Davida" pitchFamily="18" charset="0"/>
                <a:ea typeface="字魂35号-经典雅黑" panose="00000500000000000000" pitchFamily="2" charset="-122"/>
                <a:cs typeface="Roboto Black" charset="0"/>
                <a:sym typeface=""/>
              </a:rPr>
              <a:t> </a:t>
            </a:r>
            <a:r>
              <a:rPr lang="en-US" sz="6000" b="1" spc="300" dirty="0" err="1" smtClean="0">
                <a:solidFill>
                  <a:schemeClr val="accent2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UTM Davida" pitchFamily="18" charset="0"/>
                <a:ea typeface="字魂35号-经典雅黑" panose="00000500000000000000" pitchFamily="2" charset="-122"/>
                <a:cs typeface="Roboto Black" charset="0"/>
                <a:sym typeface=""/>
              </a:rPr>
              <a:t>chung</a:t>
            </a:r>
            <a:endParaRPr lang="en-US" sz="6000" b="1" spc="300" dirty="0">
              <a:solidFill>
                <a:schemeClr val="accent2">
                  <a:lumMod val="75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UTM Davida" pitchFamily="18" charset="0"/>
              <a:ea typeface="字魂35号-经典雅黑" panose="00000500000000000000" pitchFamily="2" charset="-122"/>
              <a:cs typeface="Roboto Black" charset="0"/>
              <a:sym typeface=""/>
            </a:endParaRPr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DE47BAAA-AFD9-41F7-B18E-9CB740ACA3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3317" y="1407553"/>
            <a:ext cx="3670080" cy="256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62" tIns="34281" rIns="68562" bIns="34281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r>
              <a:rPr lang="en-US" altLang="zh-CN" sz="3600" u="sng" dirty="0" err="1" smtClean="0">
                <a:solidFill>
                  <a:schemeClr val="accent6">
                    <a:lumMod val="75000"/>
                  </a:schemeClr>
                </a:solidFill>
                <a:latin typeface="UTM Swashes" pitchFamily="18" charset="0"/>
                <a:ea typeface="字魂35号-经典雅黑" panose="00000500000000000000" pitchFamily="2" charset="-122"/>
                <a:sym typeface=""/>
              </a:rPr>
              <a:t>Toán</a:t>
            </a:r>
            <a:endParaRPr lang="zh-CN" altLang="en-US" sz="3600" u="sng" dirty="0">
              <a:solidFill>
                <a:schemeClr val="accent6">
                  <a:lumMod val="75000"/>
                </a:schemeClr>
              </a:solidFill>
              <a:latin typeface="UTM Swashes" pitchFamily="18" charset="0"/>
              <a:ea typeface="字魂35号-经典雅黑" panose="00000500000000000000" pitchFamily="2" charset="-122"/>
              <a:sym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416126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3" grpId="0"/>
      <p:bldP spid="2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6571296" y="3136241"/>
            <a:ext cx="4200189" cy="3465617"/>
            <a:chOff x="6571296" y="3136241"/>
            <a:chExt cx="4200189" cy="3465617"/>
          </a:xfrm>
        </p:grpSpPr>
        <p:pic>
          <p:nvPicPr>
            <p:cNvPr id="42" name="Picture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6571296" y="3136241"/>
              <a:ext cx="4200189" cy="346561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>
                  <a:hlinkClick r:id="rId7" action="ppaction://hlinksldjump"/>
                </p:cNvPr>
                <p:cNvSpPr txBox="1"/>
                <p:nvPr/>
              </p:nvSpPr>
              <p:spPr>
                <a:xfrm>
                  <a:off x="7248260" y="4862755"/>
                  <a:ext cx="2813591" cy="117019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4800" b="1" i="1" smtClean="0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𝟏𝟐</m:t>
                          </m:r>
                        </m:den>
                      </m:f>
                    </m:oMath>
                  </a14:m>
                  <a:r>
                    <a:rPr lang="en-US" sz="4400" b="1" dirty="0" smtClean="0">
                      <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</a:ln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rPr>
                    <a:t> ;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sz="4800" b="1" i="1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en-US" sz="4000" b="1" dirty="0" smtClean="0">
                      <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</a:ln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rPr>
                    <a:t> ;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4800" b="1" i="1" smtClean="0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a14:m>
                  <a:r>
                    <a:rPr lang="en-US" sz="3600" b="1" dirty="0" smtClean="0">
                      <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</a:ln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rPr>
                    <a:t> ;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4800" b="1" i="1" smtClean="0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𝟔</m:t>
                          </m:r>
                        </m:den>
                      </m:f>
                    </m:oMath>
                  </a14:m>
                  <a:endParaRPr lang="en-US" sz="4400" b="1" dirty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44" name="TextBox 43">
                  <a:hlinkClick r:id="rId8" action="ppaction://hlinksldjump"/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48260" y="4862755"/>
                  <a:ext cx="2813591" cy="1170192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b="-885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oup 5"/>
          <p:cNvGrpSpPr/>
          <p:nvPr/>
        </p:nvGrpSpPr>
        <p:grpSpPr>
          <a:xfrm>
            <a:off x="1022776" y="3129947"/>
            <a:ext cx="4200189" cy="3465617"/>
            <a:chOff x="1022776" y="3129947"/>
            <a:chExt cx="4200189" cy="3465617"/>
          </a:xfrm>
        </p:grpSpPr>
        <p:pic>
          <p:nvPicPr>
            <p:cNvPr id="41" name="Picture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022776" y="3129947"/>
              <a:ext cx="4200189" cy="346561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hlinkClick r:id="rId8" action="ppaction://hlinksldjump"/>
                </p:cNvPr>
                <p:cNvSpPr txBox="1"/>
                <p:nvPr/>
              </p:nvSpPr>
              <p:spPr>
                <a:xfrm>
                  <a:off x="1320946" y="4864915"/>
                  <a:ext cx="3621504" cy="115922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𝟏𝟖</m:t>
                          </m:r>
                        </m:num>
                        <m:den>
                          <m:r>
                            <a:rPr lang="en-US" sz="4800" b="1" i="1" smtClean="0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𝟑𝟓</m:t>
                          </m:r>
                        </m:den>
                      </m:f>
                    </m:oMath>
                  </a14:m>
                  <a:r>
                    <a:rPr lang="en-US" sz="4400" b="1" dirty="0" smtClean="0">
                      <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</a:ln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rPr>
                    <a:t> ;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𝟐𝟖</m:t>
                          </m:r>
                        </m:num>
                        <m:den>
                          <m:r>
                            <a:rPr lang="en-US" sz="4800" b="1" i="1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𝟑𝟓</m:t>
                          </m:r>
                        </m:den>
                      </m:f>
                    </m:oMath>
                  </a14:m>
                  <a:r>
                    <a:rPr lang="en-US" sz="4000" b="1" dirty="0" smtClean="0">
                      <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</a:ln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rPr>
                    <a:t> ;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𝟑𝟏</m:t>
                          </m:r>
                        </m:num>
                        <m:den>
                          <m:r>
                            <a:rPr lang="en-US" sz="4800" b="1" i="1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𝟑𝟓</m:t>
                          </m:r>
                        </m:den>
                      </m:f>
                    </m:oMath>
                  </a14:m>
                  <a:r>
                    <a:rPr lang="en-US" sz="3600" b="1" dirty="0" smtClean="0">
                      <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</a:ln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rPr>
                    <a:t> ;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𝟑𝟐</m:t>
                          </m:r>
                        </m:num>
                        <m:den>
                          <m:r>
                            <a:rPr lang="en-US" sz="4800" b="1" i="1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𝟑𝟓</m:t>
                          </m:r>
                        </m:den>
                      </m:f>
                    </m:oMath>
                  </a14:m>
                  <a:endParaRPr lang="en-US" sz="4400" b="1" dirty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43" name="TextBox 42">
                  <a:hlinkClick r:id="rId8" action="ppaction://hlinksldjump"/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20946" y="4864915"/>
                  <a:ext cx="3621504" cy="1159228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b="-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Group 3"/>
          <p:cNvGrpSpPr/>
          <p:nvPr/>
        </p:nvGrpSpPr>
        <p:grpSpPr>
          <a:xfrm>
            <a:off x="406445" y="-48872"/>
            <a:ext cx="10814833" cy="2461871"/>
            <a:chOff x="386567" y="-48872"/>
            <a:chExt cx="10814833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567" y="-48872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-49000"/>
                    </a14:imgEffect>
                    <a14:imgEffect>
                      <a14:brightnessContrast bright="-12000" contras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13" y="2672817"/>
            <a:ext cx="4488517" cy="1362470"/>
          </a:xfrm>
          <a:prstGeom prst="rect">
            <a:avLst/>
          </a:prstGeom>
          <a:ln>
            <a:noFill/>
          </a:ln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2773017" y="586715"/>
            <a:ext cx="7275444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US" sz="44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Viết</a:t>
            </a:r>
            <a:r>
              <a:rPr lang="en-US" sz="44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44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phân</a:t>
            </a:r>
            <a:r>
              <a:rPr lang="en-US" sz="44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44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theo</a:t>
            </a:r>
            <a:r>
              <a:rPr lang="en-US" sz="44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thứ</a:t>
            </a:r>
            <a:r>
              <a:rPr lang="en-US" sz="44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tự</a:t>
            </a:r>
            <a:r>
              <a:rPr lang="en-US" sz="44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từ</a:t>
            </a:r>
            <a:r>
              <a:rPr lang="en-US" sz="44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bé</a:t>
            </a:r>
            <a:r>
              <a:rPr lang="en-US" sz="44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đến</a:t>
            </a:r>
            <a:r>
              <a:rPr lang="en-US" sz="44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lớn</a:t>
            </a:r>
            <a:r>
              <a:rPr lang="en-US" sz="44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11428767" y="5764567"/>
            <a:ext cx="561263" cy="878052"/>
            <a:chOff x="6780706" y="4686364"/>
            <a:chExt cx="1333064" cy="1866931"/>
          </a:xfrm>
        </p:grpSpPr>
        <p:pic>
          <p:nvPicPr>
            <p:cNvPr id="27" name="Picture 26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15" action="ppaction://hlinksldjump"/>
            </p:cNvPr>
            <p:cNvSpPr txBox="1"/>
            <p:nvPr/>
          </p:nvSpPr>
          <p:spPr>
            <a:xfrm>
              <a:off x="6971898" y="4686364"/>
              <a:ext cx="438757" cy="176688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endParaRPr lang="en-US" sz="4800" dirty="0">
                <a:ln w="28575">
                  <a:solidFill>
                    <a:prstClr val="black"/>
                  </a:solidFill>
                </a:ln>
                <a:solidFill>
                  <a:srgbClr val="C37930"/>
                </a:solidFill>
                <a:latin typeface="iCiel Cadena" panose="0200050300000002000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hlinkClick r:id="rId8" action="ppaction://hlinksldjump"/>
              </p:cNvPr>
              <p:cNvSpPr txBox="1"/>
              <p:nvPr/>
            </p:nvSpPr>
            <p:spPr>
              <a:xfrm>
                <a:off x="974333" y="2776257"/>
                <a:ext cx="4200189" cy="11592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a)</a:t>
                </a:r>
                <a:r>
                  <a:rPr lang="en-US" sz="4400" dirty="0" smtClean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𝟑𝟐</m:t>
                        </m:r>
                      </m:num>
                      <m:den>
                        <m:r>
                          <a:rPr lang="en-US" sz="4800" b="1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en-US" sz="4400" b="1" dirty="0" smtClean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𝟏𝟖</m:t>
                        </m:r>
                      </m:num>
                      <m:den>
                        <m:r>
                          <a:rPr lang="en-US" sz="4800" b="1" i="1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en-US" sz="4000" b="1" dirty="0" smtClean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𝟑𝟏</m:t>
                        </m:r>
                      </m:num>
                      <m:den>
                        <m:r>
                          <a:rPr lang="en-US" sz="4800" b="1" i="1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en-US" sz="3600" b="1" dirty="0" smtClean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𝟐𝟖</m:t>
                        </m:r>
                      </m:num>
                      <m:den>
                        <m:r>
                          <a:rPr lang="en-US" sz="4800" b="1" i="1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𝟑𝟓</m:t>
                        </m:r>
                      </m:den>
                    </m:f>
                  </m:oMath>
                </a14:m>
                <a:endParaRPr lang="en-US" sz="4400" b="1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4" name="TextBox 33">
                <a:hlinkClick r:id="rId8" action="ppaction://hlinksldjump"/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333" y="2776257"/>
                <a:ext cx="4200189" cy="1159228"/>
              </a:xfrm>
              <a:prstGeom prst="rect">
                <a:avLst/>
              </a:prstGeom>
              <a:blipFill rotWithShape="1">
                <a:blip r:embed="rId17"/>
                <a:stretch>
                  <a:fillRect l="-5951" b="-8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9" name="Picture 38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-49000"/>
                    </a14:imgEffect>
                    <a14:imgEffect>
                      <a14:brightnessContrast bright="-12000" contras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133" y="2688561"/>
            <a:ext cx="4488517" cy="1362470"/>
          </a:xfrm>
          <a:prstGeom prst="rect">
            <a:avLst/>
          </a:prstGeom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hlinkClick r:id="rId8" action="ppaction://hlinksldjump"/>
              </p:cNvPr>
              <p:cNvSpPr txBox="1"/>
              <p:nvPr/>
            </p:nvSpPr>
            <p:spPr>
              <a:xfrm>
                <a:off x="6731572" y="2792001"/>
                <a:ext cx="3424335" cy="11701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b)</a:t>
                </a:r>
                <a:r>
                  <a:rPr lang="en-US" sz="4400" dirty="0" smtClean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sz="4800" b="1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400" b="1" dirty="0" smtClean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000" b="1" dirty="0" smtClean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sz="4800" b="1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600" b="1" dirty="0" smtClean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 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𝟏𝟐</m:t>
                        </m:r>
                      </m:den>
                    </m:f>
                  </m:oMath>
                </a14:m>
                <a:endParaRPr lang="en-US" sz="4400" b="1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0" name="TextBox 39">
                <a:hlinkClick r:id="rId8" action="ppaction://hlinksldjump"/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1572" y="2792001"/>
                <a:ext cx="3424335" cy="1170192"/>
              </a:xfrm>
              <a:prstGeom prst="rect">
                <a:avLst/>
              </a:prstGeom>
              <a:blipFill rotWithShape="1">
                <a:blip r:embed="rId18"/>
                <a:stretch>
                  <a:fillRect l="-7117" b="-88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hlinkClick r:id="rId8" action="ppaction://hlinksldjump"/>
              </p:cNvPr>
              <p:cNvSpPr txBox="1"/>
              <p:nvPr/>
            </p:nvSpPr>
            <p:spPr>
              <a:xfrm>
                <a:off x="7300561" y="2205075"/>
                <a:ext cx="556563" cy="6950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𝟖</m:t>
                          </m:r>
                        </m:num>
                        <m:den>
                          <m:r>
                            <a:rPr lang="en-US" sz="2000" b="1" i="1" smtClean="0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en-US" b="1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5" name="TextBox 44">
                <a:hlinkClick r:id="rId8" action="ppaction://hlinksldjump"/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0561" y="2205075"/>
                <a:ext cx="556563" cy="695062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hlinkClick r:id="rId8" action="ppaction://hlinksldjump"/>
              </p:cNvPr>
              <p:cNvSpPr txBox="1"/>
              <p:nvPr/>
            </p:nvSpPr>
            <p:spPr>
              <a:xfrm>
                <a:off x="8016383" y="2207285"/>
                <a:ext cx="556563" cy="6950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𝟗</m:t>
                          </m:r>
                        </m:num>
                        <m:den>
                          <m:r>
                            <a:rPr lang="en-US" sz="2000" b="1" i="1" smtClean="0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en-US" b="1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6" name="TextBox 45">
                <a:hlinkClick r:id="rId8" action="ppaction://hlinksldjump"/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6383" y="2207285"/>
                <a:ext cx="556563" cy="695062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hlinkClick r:id="rId8" action="ppaction://hlinksldjump"/>
              </p:cNvPr>
              <p:cNvSpPr txBox="1"/>
              <p:nvPr/>
            </p:nvSpPr>
            <p:spPr>
              <a:xfrm>
                <a:off x="8732205" y="2209495"/>
                <a:ext cx="556563" cy="6950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𝟏𝟎</m:t>
                          </m:r>
                        </m:num>
                        <m:den>
                          <m:r>
                            <a:rPr lang="en-US" sz="2000" b="1" i="1" smtClean="0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en-US" b="1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7" name="TextBox 46">
                <a:hlinkClick r:id="rId8" action="ppaction://hlinksldjump"/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2205" y="2209495"/>
                <a:ext cx="556563" cy="695062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hlinkClick r:id="rId8" action="ppaction://hlinksldjump"/>
              </p:cNvPr>
              <p:cNvSpPr txBox="1"/>
              <p:nvPr/>
            </p:nvSpPr>
            <p:spPr>
              <a:xfrm>
                <a:off x="9507661" y="2211705"/>
                <a:ext cx="556563" cy="6950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ln>
                                <a:solidFill>
                                  <a:prstClr val="black">
                                    <a:lumMod val="95000"/>
                                    <a:lumOff val="5000"/>
                                  </a:prstClr>
                                </a:solidFill>
                              </a:ln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en-US" b="1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8" name="TextBox 47">
                <a:hlinkClick r:id="rId8" action="ppaction://hlinksldjump"/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7661" y="2211705"/>
                <a:ext cx="556563" cy="695062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73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40" grpId="0"/>
      <p:bldP spid="45" grpId="0"/>
      <p:bldP spid="46" grpId="0"/>
      <p:bldP spid="47" grpId="0"/>
      <p:bldP spid="4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Sai </a:t>
              </a:r>
              <a:r>
                <a:rPr lang="en-US" sz="54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mất</a:t>
              </a:r>
              <a:r>
                <a:rPr lang="en-US" sz="5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4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rồi</a:t>
              </a:r>
              <a:r>
                <a:rPr lang="en-US" sz="5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!!!</a:t>
              </a:r>
              <a:endParaRPr lang="en-US" sz="5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  <p:pic>
        <p:nvPicPr>
          <p:cNvPr id="13" name="Picture 12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128927" y="5207669"/>
            <a:ext cx="1752296" cy="165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59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41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91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8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Đúng</a:t>
              </a:r>
              <a:r>
                <a:rPr lang="en-US" sz="5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 </a:t>
              </a:r>
              <a:r>
                <a:rPr lang="en-US" sz="54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rồi</a:t>
              </a:r>
              <a:r>
                <a:rPr lang="en-US" sz="5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!</a:t>
              </a:r>
              <a:endParaRPr lang="en-US" sz="5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800" dirty="0" smtClean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+1 </a:t>
              </a:r>
              <a:endParaRPr lang="en-US" sz="8800" dirty="0">
                <a:ln w="28575"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11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31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012728" y="2808411"/>
            <a:ext cx="4200189" cy="39893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hlinkClick r:id="rId7" action="ppaction://hlinksldjump"/>
              </p:cNvPr>
              <p:cNvSpPr txBox="1"/>
              <p:nvPr/>
            </p:nvSpPr>
            <p:spPr>
              <a:xfrm>
                <a:off x="1310898" y="4363434"/>
                <a:ext cx="3026791" cy="10155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200" dirty="0" smtClean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00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200" b="0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17</m:t>
                        </m:r>
                      </m:num>
                      <m:den>
                        <m:r>
                          <a:rPr lang="en-US" sz="4200" b="0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4200" dirty="0" smtClean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r>
                  <a:rPr lang="en-US" sz="3600" dirty="0" smtClean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r>
                  <a:rPr lang="en-US" sz="4200" dirty="0" smtClean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00" i="1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200" b="0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en-US" sz="4200" b="0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12</m:t>
                        </m:r>
                      </m:den>
                    </m:f>
                  </m:oMath>
                </a14:m>
                <a:endParaRPr lang="en-US" sz="42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3" name="TextBox 52">
                <a:hlinkClick r:id="rId8" action="ppaction://hlinksldjump"/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0898" y="4363434"/>
                <a:ext cx="3026791" cy="1015534"/>
              </a:xfrm>
              <a:prstGeom prst="rect">
                <a:avLst/>
              </a:prstGeom>
              <a:blipFill rotWithShape="1">
                <a:blip r:embed="rId9"/>
                <a:stretch>
                  <a:fillRect b="-198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hlinkClick r:id="rId8" action="ppaction://hlinksldjump"/>
              </p:cNvPr>
              <p:cNvSpPr txBox="1"/>
              <p:nvPr/>
            </p:nvSpPr>
            <p:spPr>
              <a:xfrm>
                <a:off x="1310897" y="5426771"/>
                <a:ext cx="3009157" cy="10089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200" dirty="0" smtClean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00" i="1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200" b="0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22</m:t>
                        </m:r>
                      </m:num>
                      <m:den>
                        <m:r>
                          <a:rPr lang="en-US" sz="4200" b="0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4200" dirty="0" smtClean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4200" dirty="0" smtClean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00" i="1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200" b="0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11</m:t>
                        </m:r>
                      </m:num>
                      <m:den>
                        <m:r>
                          <a:rPr lang="en-US" sz="4200" b="0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4200" dirty="0" smtClean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42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4" name="TextBox 53">
                <a:hlinkClick r:id="rId8" action="ppaction://hlinksldjump"/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0897" y="5426771"/>
                <a:ext cx="3009157" cy="1008994"/>
              </a:xfrm>
              <a:prstGeom prst="rect">
                <a:avLst/>
              </a:prstGeom>
              <a:blipFill rotWithShape="1">
                <a:blip r:embed="rId10"/>
                <a:stretch>
                  <a:fillRect b="-192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935980" y="-48871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US" sz="54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Tính</a:t>
            </a:r>
            <a:r>
              <a:rPr lang="en-US" sz="54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11424976" y="5668844"/>
            <a:ext cx="619529" cy="1098927"/>
            <a:chOff x="3901682" y="4683256"/>
            <a:chExt cx="1333064" cy="1859147"/>
          </a:xfrm>
        </p:grpSpPr>
        <p:pic>
          <p:nvPicPr>
            <p:cNvPr id="25" name="Picture 24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824673" y="5132330"/>
              <a:ext cx="1487082" cy="1333064"/>
            </a:xfrm>
            <a:prstGeom prst="rect">
              <a:avLst/>
            </a:prstGeom>
          </p:spPr>
        </p:pic>
        <p:sp>
          <p:nvSpPr>
            <p:cNvPr id="28" name="TextBox 27">
              <a:hlinkClick r:id="rId13" action="ppaction://hlinksldjump"/>
            </p:cNvPr>
            <p:cNvSpPr txBox="1"/>
            <p:nvPr/>
          </p:nvSpPr>
          <p:spPr>
            <a:xfrm>
              <a:off x="4475871" y="4683256"/>
              <a:ext cx="184731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endParaRPr lang="en-US" sz="4800" dirty="0">
                <a:ln w="28575">
                  <a:solidFill>
                    <a:prstClr val="black"/>
                  </a:solidFill>
                </a:ln>
                <a:solidFill>
                  <a:srgbClr val="C37930"/>
                </a:solidFill>
                <a:latin typeface="iCiel Cadena" panose="02000503000000020004" charset="0"/>
              </a:endParaRPr>
            </a:p>
          </p:txBody>
        </p:sp>
      </p:grpSp>
      <p:pic>
        <p:nvPicPr>
          <p:cNvPr id="39" name="Picture 38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-49000"/>
                    </a14:imgEffect>
                    <a14:imgEffect>
                      <a14:brightnessContrast bright="-12000" contras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13" y="2678513"/>
            <a:ext cx="4488517" cy="1346726"/>
          </a:xfrm>
          <a:prstGeom prst="rect">
            <a:avLst/>
          </a:prstGeom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hlinkClick r:id="rId8" action="ppaction://hlinksldjump"/>
              </p:cNvPr>
              <p:cNvSpPr txBox="1"/>
              <p:nvPr/>
            </p:nvSpPr>
            <p:spPr>
              <a:xfrm>
                <a:off x="1386301" y="2776257"/>
                <a:ext cx="3025187" cy="11667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a)</a:t>
                </a:r>
                <a:r>
                  <a:rPr lang="en-US" sz="4400" dirty="0" smtClean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400" b="1" dirty="0" smtClean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sz="4800" b="1" i="1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000" b="1" dirty="0" smtClean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sz="4800" b="1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𝟏𝟐</m:t>
                        </m:r>
                      </m:den>
                    </m:f>
                  </m:oMath>
                </a14:m>
                <a:endParaRPr lang="en-US" sz="4400" b="1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0" name="TextBox 39">
                <a:hlinkClick r:id="rId8" action="ppaction://hlinksldjump"/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6301" y="2776257"/>
                <a:ext cx="3025187" cy="1166730"/>
              </a:xfrm>
              <a:prstGeom prst="rect">
                <a:avLst/>
              </a:prstGeom>
              <a:blipFill rotWithShape="1">
                <a:blip r:embed="rId17"/>
                <a:stretch>
                  <a:fillRect l="-8048" b="-88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2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6554960" y="2818408"/>
            <a:ext cx="4200189" cy="3979304"/>
          </a:xfrm>
          <a:prstGeom prst="rect">
            <a:avLst/>
          </a:prstGeom>
        </p:spPr>
      </p:pic>
      <p:pic>
        <p:nvPicPr>
          <p:cNvPr id="44" name="Picture 43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-49000"/>
                    </a14:imgEffect>
                    <a14:imgEffect>
                      <a14:brightnessContrast bright="-12000" contras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133" y="2688561"/>
            <a:ext cx="4488517" cy="1362470"/>
          </a:xfrm>
          <a:prstGeom prst="rect">
            <a:avLst/>
          </a:prstGeom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hlinkClick r:id="rId8" action="ppaction://hlinksldjump"/>
              </p:cNvPr>
              <p:cNvSpPr txBox="1"/>
              <p:nvPr/>
            </p:nvSpPr>
            <p:spPr>
              <a:xfrm>
                <a:off x="6731572" y="2792001"/>
                <a:ext cx="2997937" cy="11701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b)</a:t>
                </a:r>
                <a:r>
                  <a:rPr lang="en-US" sz="4400" dirty="0" smtClean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𝟏𝟓</m:t>
                        </m:r>
                      </m:num>
                      <m:den>
                        <m:r>
                          <a:rPr lang="en-US" sz="4800" b="1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𝟏𝟔</m:t>
                        </m:r>
                      </m:den>
                    </m:f>
                  </m:oMath>
                </a14:m>
                <a:r>
                  <a:rPr lang="en-US" sz="4400" b="1" dirty="0" smtClean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000" b="1" dirty="0" smtClean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n>
                          <a:solidFill>
                            <a:prstClr val="black">
                              <a:lumMod val="95000"/>
                              <a:lumOff val="5000"/>
                            </a:prstClr>
                          </a:solidFill>
                        </a:ln>
                        <a:solidFill>
                          <a:prstClr val="white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×</m:t>
                    </m:r>
                  </m:oMath>
                </a14:m>
                <a:r>
                  <a:rPr lang="en-US" sz="4000" b="1" dirty="0" smtClean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prstClr val="white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𝟒</m:t>
                        </m:r>
                      </m:den>
                    </m:f>
                  </m:oMath>
                </a14:m>
                <a:endParaRPr lang="en-US" sz="4400" b="1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5" name="TextBox 44">
                <a:hlinkClick r:id="rId8" action="ppaction://hlinksldjump"/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1572" y="2792001"/>
                <a:ext cx="2997937" cy="1170192"/>
              </a:xfrm>
              <a:prstGeom prst="rect">
                <a:avLst/>
              </a:prstGeom>
              <a:blipFill rotWithShape="1">
                <a:blip r:embed="rId18"/>
                <a:stretch>
                  <a:fillRect l="-8130" b="-88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hlinkClick r:id="rId8" action="ppaction://hlinksldjump"/>
              </p:cNvPr>
              <p:cNvSpPr txBox="1"/>
              <p:nvPr/>
            </p:nvSpPr>
            <p:spPr>
              <a:xfrm>
                <a:off x="6919320" y="4382773"/>
                <a:ext cx="2739853" cy="10155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200" dirty="0" smtClean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00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200" b="0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en-US" sz="4200" b="0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200" dirty="0" smtClean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n>
                          <a:solidFill>
                            <a:prstClr val="black">
                              <a:lumMod val="95000"/>
                              <a:lumOff val="500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×</m:t>
                    </m:r>
                  </m:oMath>
                </a14:m>
                <a:r>
                  <a:rPr lang="en-US" sz="4200" dirty="0" smtClean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00" i="1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200" b="0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4200" b="0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endParaRPr lang="en-US" sz="42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5" name="TextBox 54">
                <a:hlinkClick r:id="rId8" action="ppaction://hlinksldjump"/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9320" y="4382773"/>
                <a:ext cx="2739853" cy="1015534"/>
              </a:xfrm>
              <a:prstGeom prst="rect">
                <a:avLst/>
              </a:prstGeom>
              <a:blipFill rotWithShape="1">
                <a:blip r:embed="rId19"/>
                <a:stretch>
                  <a:fillRect b="-191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hlinkClick r:id="rId8" action="ppaction://hlinksldjump"/>
              </p:cNvPr>
              <p:cNvSpPr txBox="1"/>
              <p:nvPr/>
            </p:nvSpPr>
            <p:spPr>
              <a:xfrm>
                <a:off x="6930342" y="5446110"/>
                <a:ext cx="2247731" cy="10199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200" dirty="0" smtClean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=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00" i="1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200" b="0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15</m:t>
                        </m:r>
                      </m:num>
                      <m:den>
                        <m:r>
                          <a:rPr lang="en-US" sz="4200" b="0" i="1" smtClean="0">
                            <a:ln>
                              <a:solidFill>
                                <a:prstClr val="black">
                                  <a:lumMod val="95000"/>
                                  <a:lumOff val="5000"/>
                                </a:prstClr>
                              </a:solidFill>
                            </a:ln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8</m:t>
                        </m:r>
                      </m:den>
                    </m:f>
                  </m:oMath>
                </a14:m>
                <a:endParaRPr lang="en-US" sz="42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6" name="TextBox 55">
                <a:hlinkClick r:id="rId8" action="ppaction://hlinksldjump"/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0342" y="5446110"/>
                <a:ext cx="2247731" cy="1019959"/>
              </a:xfrm>
              <a:prstGeom prst="rect">
                <a:avLst/>
              </a:prstGeom>
              <a:blipFill rotWithShape="1">
                <a:blip r:embed="rId20"/>
                <a:stretch>
                  <a:fillRect b="-190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438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/>
      <p:bldP spid="40" grpId="0"/>
      <p:bldP spid="45" grpId="0"/>
      <p:bldP spid="55" grpId="0"/>
      <p:bldP spid="5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Sai </a:t>
              </a:r>
              <a:r>
                <a:rPr lang="en-US" sz="54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mất</a:t>
              </a:r>
              <a:r>
                <a:rPr lang="en-US" sz="5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4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rồi</a:t>
              </a:r>
              <a:r>
                <a:rPr lang="en-US" sz="5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!!!</a:t>
              </a:r>
              <a:endParaRPr lang="en-US" sz="5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25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41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91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8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Đúng</a:t>
              </a:r>
              <a:r>
                <a:rPr lang="en-US" sz="5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 </a:t>
              </a:r>
              <a:r>
                <a:rPr lang="en-US" sz="54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rồi</a:t>
              </a:r>
              <a:r>
                <a:rPr lang="en-US" sz="5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!</a:t>
              </a:r>
              <a:endParaRPr lang="en-US" sz="5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800" dirty="0" smtClean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+1 </a:t>
              </a:r>
              <a:endParaRPr lang="en-US" sz="8800" dirty="0">
                <a:ln w="28575"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57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31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874207" y="2484314"/>
            <a:ext cx="10711170" cy="4226420"/>
          </a:xfrm>
          <a:prstGeom prst="roundRect">
            <a:avLst/>
          </a:prstGeom>
          <a:gradFill>
            <a:gsLst>
              <a:gs pos="0">
                <a:schemeClr val="accent4">
                  <a:lumMod val="110000"/>
                  <a:satMod val="105000"/>
                  <a:tint val="67000"/>
                  <a:alpha val="76000"/>
                </a:schemeClr>
              </a:gs>
              <a:gs pos="0">
                <a:schemeClr val="accent4">
                  <a:lumMod val="105000"/>
                  <a:satMod val="103000"/>
                  <a:tint val="73000"/>
                  <a:alpha val="87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07276" y="-16186"/>
            <a:ext cx="11043779" cy="2461871"/>
            <a:chOff x="107276" y="-16186"/>
            <a:chExt cx="11043779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991055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76" y="-16186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2787" y="155085"/>
            <a:ext cx="2933700" cy="29337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2612995" y="586715"/>
            <a:ext cx="7616227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just"/>
            <a:r>
              <a:rPr lang="en-US" sz="36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Năm</a:t>
            </a:r>
            <a:r>
              <a:rPr lang="en-US" sz="36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nay </a:t>
            </a:r>
            <a:r>
              <a:rPr lang="en-US" sz="36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tuổi</a:t>
            </a:r>
            <a:r>
              <a:rPr lang="en-US" sz="36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bố</a:t>
            </a:r>
            <a:r>
              <a:rPr lang="en-US" sz="36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gấp</a:t>
            </a:r>
            <a:r>
              <a:rPr lang="en-US" sz="36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4 </a:t>
            </a:r>
            <a:r>
              <a:rPr lang="en-US" sz="36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lần</a:t>
            </a:r>
            <a:r>
              <a:rPr lang="en-US" sz="36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tuổi</a:t>
            </a:r>
            <a:r>
              <a:rPr lang="en-US" sz="36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con. </a:t>
            </a:r>
            <a:r>
              <a:rPr lang="en-US" sz="36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Tính</a:t>
            </a:r>
            <a:r>
              <a:rPr lang="en-US" sz="36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tuổi</a:t>
            </a:r>
            <a:r>
              <a:rPr lang="en-US" sz="36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36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mỗi</a:t>
            </a:r>
            <a:r>
              <a:rPr lang="en-US" sz="36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người</a:t>
            </a:r>
            <a:r>
              <a:rPr lang="en-US" sz="36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6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biết</a:t>
            </a:r>
            <a:r>
              <a:rPr lang="en-US" sz="36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bố</a:t>
            </a:r>
            <a:r>
              <a:rPr lang="en-US" sz="36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hơn</a:t>
            </a:r>
            <a:r>
              <a:rPr lang="en-US" sz="36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con 30 </a:t>
            </a:r>
            <a:r>
              <a:rPr lang="en-US" sz="3600" b="1" kern="0" spc="50" dirty="0" err="1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tuổi</a:t>
            </a:r>
            <a:r>
              <a:rPr lang="en-US" sz="36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grpSp>
        <p:nvGrpSpPr>
          <p:cNvPr id="36" name="Group 35"/>
          <p:cNvGrpSpPr/>
          <p:nvPr/>
        </p:nvGrpSpPr>
        <p:grpSpPr>
          <a:xfrm flipH="1">
            <a:off x="11408092" y="5743772"/>
            <a:ext cx="647816" cy="940181"/>
            <a:chOff x="3901682" y="4683256"/>
            <a:chExt cx="1333064" cy="1859147"/>
          </a:xfrm>
        </p:grpSpPr>
        <p:pic>
          <p:nvPicPr>
            <p:cNvPr id="25" name="Picture 24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824673" y="5132330"/>
              <a:ext cx="1487082" cy="1333064"/>
            </a:xfrm>
            <a:prstGeom prst="rect">
              <a:avLst/>
            </a:prstGeom>
          </p:spPr>
        </p:pic>
        <p:sp>
          <p:nvSpPr>
            <p:cNvPr id="28" name="TextBox 27">
              <a:hlinkClick r:id="rId7" action="ppaction://hlinksldjump"/>
            </p:cNvPr>
            <p:cNvSpPr txBox="1"/>
            <p:nvPr/>
          </p:nvSpPr>
          <p:spPr>
            <a:xfrm>
              <a:off x="4749105" y="4683256"/>
              <a:ext cx="241651" cy="104460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endParaRPr lang="en-US" sz="4800" dirty="0">
                <a:ln w="28575">
                  <a:solidFill>
                    <a:prstClr val="black"/>
                  </a:solidFill>
                </a:ln>
                <a:solidFill>
                  <a:srgbClr val="C37930"/>
                </a:solidFill>
                <a:latin typeface="iCiel Cadena" panose="0200050300000002000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360136" y="2716101"/>
            <a:ext cx="15327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 err="1" smtClean="0">
                <a:latin typeface="Times New Roman" pitchFamily="18" charset="0"/>
                <a:cs typeface="Times New Roman" pitchFamily="18" charset="0"/>
              </a:rPr>
              <a:t>Tóm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91055" y="3305035"/>
            <a:ext cx="9444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Con: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92735" y="3799067"/>
            <a:ext cx="723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1925496" y="3510987"/>
            <a:ext cx="573741" cy="198178"/>
            <a:chOff x="5477435" y="2580805"/>
            <a:chExt cx="573741" cy="198178"/>
          </a:xfrm>
        </p:grpSpPr>
        <p:cxnSp>
          <p:nvCxnSpPr>
            <p:cNvPr id="67" name="Straight Connector 66"/>
            <p:cNvCxnSpPr/>
            <p:nvPr/>
          </p:nvCxnSpPr>
          <p:spPr>
            <a:xfrm>
              <a:off x="5477435" y="2680447"/>
              <a:ext cx="573741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5477435" y="2580805"/>
              <a:ext cx="0" cy="19817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>
              <a:off x="6051176" y="2580805"/>
              <a:ext cx="0" cy="19817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0" name="Group 69"/>
          <p:cNvGrpSpPr/>
          <p:nvPr/>
        </p:nvGrpSpPr>
        <p:grpSpPr>
          <a:xfrm>
            <a:off x="1935696" y="4011828"/>
            <a:ext cx="573741" cy="198178"/>
            <a:chOff x="5477435" y="2580805"/>
            <a:chExt cx="573741" cy="198178"/>
          </a:xfrm>
        </p:grpSpPr>
        <p:cxnSp>
          <p:nvCxnSpPr>
            <p:cNvPr id="71" name="Straight Connector 70"/>
            <p:cNvCxnSpPr/>
            <p:nvPr/>
          </p:nvCxnSpPr>
          <p:spPr>
            <a:xfrm>
              <a:off x="5477435" y="2680447"/>
              <a:ext cx="573741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5477435" y="2580805"/>
              <a:ext cx="0" cy="19817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>
              <a:off x="6051176" y="2580805"/>
              <a:ext cx="0" cy="19817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4" name="Group 73"/>
          <p:cNvGrpSpPr/>
          <p:nvPr/>
        </p:nvGrpSpPr>
        <p:grpSpPr>
          <a:xfrm>
            <a:off x="2509437" y="4007682"/>
            <a:ext cx="573741" cy="198178"/>
            <a:chOff x="5477435" y="2580805"/>
            <a:chExt cx="573741" cy="198178"/>
          </a:xfrm>
        </p:grpSpPr>
        <p:cxnSp>
          <p:nvCxnSpPr>
            <p:cNvPr id="75" name="Straight Connector 74"/>
            <p:cNvCxnSpPr/>
            <p:nvPr/>
          </p:nvCxnSpPr>
          <p:spPr>
            <a:xfrm>
              <a:off x="5477435" y="2680447"/>
              <a:ext cx="573741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>
              <a:off x="5477435" y="2580805"/>
              <a:ext cx="0" cy="19817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6051176" y="2580805"/>
              <a:ext cx="0" cy="19817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8" name="Group 77"/>
          <p:cNvGrpSpPr/>
          <p:nvPr/>
        </p:nvGrpSpPr>
        <p:grpSpPr>
          <a:xfrm>
            <a:off x="3083178" y="4007215"/>
            <a:ext cx="573741" cy="198178"/>
            <a:chOff x="5477435" y="2580805"/>
            <a:chExt cx="573741" cy="198178"/>
          </a:xfrm>
        </p:grpSpPr>
        <p:cxnSp>
          <p:nvCxnSpPr>
            <p:cNvPr id="79" name="Straight Connector 78"/>
            <p:cNvCxnSpPr/>
            <p:nvPr/>
          </p:nvCxnSpPr>
          <p:spPr>
            <a:xfrm>
              <a:off x="5477435" y="2680447"/>
              <a:ext cx="573741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>
              <a:off x="5477435" y="2580805"/>
              <a:ext cx="0" cy="19817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>
              <a:off x="6051176" y="2580805"/>
              <a:ext cx="0" cy="19817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2" name="Group 81"/>
          <p:cNvGrpSpPr/>
          <p:nvPr/>
        </p:nvGrpSpPr>
        <p:grpSpPr>
          <a:xfrm>
            <a:off x="3656919" y="4008355"/>
            <a:ext cx="573741" cy="198178"/>
            <a:chOff x="5477435" y="2580805"/>
            <a:chExt cx="573741" cy="198178"/>
          </a:xfrm>
        </p:grpSpPr>
        <p:cxnSp>
          <p:nvCxnSpPr>
            <p:cNvPr id="83" name="Straight Connector 82"/>
            <p:cNvCxnSpPr/>
            <p:nvPr/>
          </p:nvCxnSpPr>
          <p:spPr>
            <a:xfrm>
              <a:off x="5477435" y="2680447"/>
              <a:ext cx="573741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>
              <a:off x="5477435" y="2580805"/>
              <a:ext cx="0" cy="19817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>
              <a:off x="6051176" y="2580805"/>
              <a:ext cx="0" cy="19817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6" name="Right Brace 85"/>
          <p:cNvSpPr/>
          <p:nvPr/>
        </p:nvSpPr>
        <p:spPr>
          <a:xfrm rot="16200000" flipV="1">
            <a:off x="3301642" y="3060094"/>
            <a:ext cx="150809" cy="1687130"/>
          </a:xfrm>
          <a:prstGeom prst="rightBrace">
            <a:avLst>
              <a:gd name="adj1" fmla="val 64775"/>
              <a:gd name="adj2" fmla="val 50000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/>
          <p:cNvSpPr txBox="1"/>
          <p:nvPr/>
        </p:nvSpPr>
        <p:spPr>
          <a:xfrm>
            <a:off x="2892928" y="3305035"/>
            <a:ext cx="9172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30 </a:t>
            </a:r>
            <a:r>
              <a:rPr lang="en-US" sz="2000" dirty="0" err="1" smtClean="0"/>
              <a:t>tuổi</a:t>
            </a:r>
            <a:endParaRPr lang="en-US" sz="2000" dirty="0"/>
          </a:p>
        </p:txBody>
      </p:sp>
      <p:sp>
        <p:nvSpPr>
          <p:cNvPr id="88" name="TextBox 87"/>
          <p:cNvSpPr txBox="1"/>
          <p:nvPr/>
        </p:nvSpPr>
        <p:spPr>
          <a:xfrm>
            <a:off x="4444027" y="2616306"/>
            <a:ext cx="6707027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u="sng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28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: 4 – 1 = 3 (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)      </a:t>
            </a:r>
          </a:p>
          <a:p>
            <a:pPr algn="ctr">
              <a:lnSpc>
                <a:spcPct val="150000"/>
              </a:lnSpc>
            </a:pP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con là: (30 : 3) × 1 = 10 (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là: 10 + 30 = 40 (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: 40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            Con 10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tuổi</a:t>
            </a: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400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9" grpId="0"/>
      <p:bldP spid="40" grpId="0"/>
      <p:bldP spid="86" grpId="0" animBg="1"/>
      <p:bldP spid="87" grpId="0"/>
      <p:bldP spid="88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Sai </a:t>
              </a:r>
              <a:r>
                <a:rPr lang="en-US" sz="54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mất</a:t>
              </a:r>
              <a:r>
                <a:rPr lang="en-US" sz="5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4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rồi</a:t>
              </a:r>
              <a:r>
                <a:rPr lang="en-US" sz="5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!!!</a:t>
              </a:r>
              <a:endParaRPr lang="en-US" sz="5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034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41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91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8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Đúng</a:t>
              </a:r>
              <a:r>
                <a:rPr lang="en-US" sz="5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 </a:t>
              </a:r>
              <a:r>
                <a:rPr lang="en-US" sz="54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rồi</a:t>
              </a:r>
              <a:r>
                <a:rPr lang="en-US" sz="5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!</a:t>
              </a:r>
              <a:endParaRPr lang="en-US" sz="5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800" dirty="0" smtClean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+1 </a:t>
              </a:r>
              <a:endParaRPr lang="en-US" sz="8800" dirty="0">
                <a:ln w="28575"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933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31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2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287031" y="241149"/>
            <a:ext cx="7691957" cy="1930551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303456" y="320829"/>
              <a:ext cx="4085829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5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Vậy</a:t>
              </a:r>
              <a:r>
                <a:rPr lang="en-US" sz="45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 </a:t>
              </a:r>
              <a:r>
                <a:rPr lang="en-US" sz="45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là</a:t>
              </a:r>
              <a:r>
                <a:rPr lang="en-US" sz="45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 </a:t>
              </a:r>
              <a:r>
                <a:rPr lang="en-US" sz="45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mình</a:t>
              </a:r>
              <a:r>
                <a:rPr lang="en-US" sz="45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 </a:t>
              </a:r>
              <a:r>
                <a:rPr lang="en-US" sz="45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đã</a:t>
              </a:r>
              <a:r>
                <a:rPr lang="en-US" sz="45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 </a:t>
              </a:r>
              <a:r>
                <a:rPr lang="en-US" sz="45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thu</a:t>
              </a:r>
              <a:r>
                <a:rPr lang="en-US" sz="45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 </a:t>
              </a:r>
              <a:r>
                <a:rPr lang="en-US" sz="45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thập</a:t>
              </a:r>
              <a:r>
                <a:rPr lang="en-US" sz="45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 </a:t>
              </a:r>
              <a:r>
                <a:rPr lang="en-US" sz="45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được</a:t>
              </a:r>
              <a:r>
                <a:rPr lang="en-US" sz="45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 </a:t>
              </a:r>
              <a:r>
                <a:rPr lang="en-US" sz="45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một</a:t>
              </a:r>
              <a:r>
                <a:rPr lang="en-US" sz="45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 </a:t>
              </a:r>
              <a:r>
                <a:rPr lang="en-US" sz="45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giỏ</a:t>
              </a:r>
              <a:r>
                <a:rPr lang="en-US" sz="45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 </a:t>
              </a:r>
              <a:r>
                <a:rPr lang="en-US" sz="45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đầy</a:t>
              </a:r>
              <a:r>
                <a:rPr lang="en-US" sz="45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 </a:t>
              </a:r>
              <a:r>
                <a:rPr lang="en-US" sz="45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hạt</a:t>
              </a:r>
              <a:r>
                <a:rPr lang="en-US" sz="45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 </a:t>
              </a:r>
              <a:r>
                <a:rPr lang="en-US" sz="45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dẻ</a:t>
              </a:r>
              <a:r>
                <a:rPr lang="en-US" sz="45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 </a:t>
              </a:r>
              <a:r>
                <a:rPr lang="en-US" sz="45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rồi</a:t>
              </a:r>
              <a:r>
                <a:rPr lang="en-US" sz="45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!</a:t>
              </a:r>
              <a:endParaRPr lang="en-US" sz="45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/>
              </a:endParaRPr>
            </a:p>
          </p:txBody>
        </p:sp>
      </p:grpSp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 rot="405024">
            <a:off x="3196702" y="2252827"/>
            <a:ext cx="6052625" cy="5052909"/>
            <a:chOff x="2835079" y="2167082"/>
            <a:chExt cx="6052625" cy="5052909"/>
          </a:xfrm>
        </p:grpSpPr>
        <p:grpSp>
          <p:nvGrpSpPr>
            <p:cNvPr id="18" name="Group 17"/>
            <p:cNvGrpSpPr/>
            <p:nvPr/>
          </p:nvGrpSpPr>
          <p:grpSpPr>
            <a:xfrm>
              <a:off x="2835079" y="2167082"/>
              <a:ext cx="6052625" cy="5052909"/>
              <a:chOff x="-332543" y="-55559"/>
              <a:chExt cx="6052625" cy="5052909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4045807" y="2165717"/>
                <a:ext cx="1674275" cy="1936767"/>
                <a:chOff x="10016836" y="4329052"/>
                <a:chExt cx="1674275" cy="1936767"/>
              </a:xfrm>
            </p:grpSpPr>
            <p:pic>
              <p:nvPicPr>
                <p:cNvPr id="15" name="Picture 14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19660046">
                  <a:off x="10016836" y="4329052"/>
                  <a:ext cx="1674275" cy="1936767"/>
                </a:xfrm>
                <a:prstGeom prst="rect">
                  <a:avLst/>
                </a:prstGeom>
              </p:spPr>
            </p:pic>
            <p:pic>
              <p:nvPicPr>
                <p:cNvPr id="14" name="Picture 13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500891" y="5360934"/>
                  <a:ext cx="453185" cy="406248"/>
                </a:xfrm>
                <a:prstGeom prst="rect">
                  <a:avLst/>
                </a:prstGeom>
              </p:spPr>
            </p:pic>
          </p:grpSp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332543" y="-55559"/>
                <a:ext cx="5178188" cy="5052909"/>
              </a:xfrm>
              <a:prstGeom prst="rect">
                <a:avLst/>
              </a:prstGeom>
            </p:spPr>
          </p:pic>
        </p:grpSp>
        <p:grpSp>
          <p:nvGrpSpPr>
            <p:cNvPr id="2" name="Group 1"/>
            <p:cNvGrpSpPr/>
            <p:nvPr/>
          </p:nvGrpSpPr>
          <p:grpSpPr>
            <a:xfrm>
              <a:off x="7606035" y="4900619"/>
              <a:ext cx="1190857" cy="983629"/>
              <a:chOff x="7606035" y="4900619"/>
              <a:chExt cx="1190857" cy="983629"/>
            </a:xfrm>
          </p:grpSpPr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3279189">
                <a:off x="7582247" y="5339622"/>
                <a:ext cx="459356" cy="411780"/>
              </a:xfrm>
              <a:prstGeom prst="rect">
                <a:avLst/>
              </a:prstGeom>
            </p:spPr>
          </p:pic>
          <p:pic>
            <p:nvPicPr>
              <p:cNvPr id="20" name="Picture 19"/>
              <p:cNvPicPr>
                <a:picLocks noChangeAspect="1"/>
              </p:cNvPicPr>
              <p:nvPr/>
            </p:nvPicPr>
            <p:blipFill rotWithShape="1"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5986"/>
              <a:stretch/>
            </p:blipFill>
            <p:spPr>
              <a:xfrm rot="4539391">
                <a:off x="7745682" y="5508366"/>
                <a:ext cx="339985" cy="411780"/>
              </a:xfrm>
              <a:prstGeom prst="rect">
                <a:avLst/>
              </a:prstGeom>
            </p:spPr>
          </p:pic>
          <p:pic>
            <p:nvPicPr>
              <p:cNvPr id="28" name="Picture 27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3279189">
                <a:off x="7792581" y="5081491"/>
                <a:ext cx="614102" cy="550499"/>
              </a:xfrm>
              <a:prstGeom prst="rect">
                <a:avLst/>
              </a:prstGeom>
            </p:spPr>
          </p:pic>
          <p:pic>
            <p:nvPicPr>
              <p:cNvPr id="27" name="Picture 26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187311">
                <a:off x="8214592" y="4932420"/>
                <a:ext cx="614102" cy="550499"/>
              </a:xfrm>
              <a:prstGeom prst="rect">
                <a:avLst/>
              </a:prstGeom>
            </p:spPr>
          </p:pic>
        </p:grpSp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-132" b="23426"/>
            <a:stretch/>
          </p:blipFill>
          <p:spPr>
            <a:xfrm rot="19435009">
              <a:off x="7929424" y="5265451"/>
              <a:ext cx="650781" cy="4461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89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14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270" y="2091645"/>
            <a:ext cx="2529526" cy="4313867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6339218" y="111790"/>
            <a:ext cx="5365537" cy="4792934"/>
            <a:chOff x="6339218" y="111790"/>
            <a:chExt cx="5365537" cy="4792934"/>
          </a:xfrm>
        </p:grpSpPr>
        <p:pic>
          <p:nvPicPr>
            <p:cNvPr id="13" name="Picture 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994366">
              <a:off x="6339218" y="111790"/>
              <a:ext cx="5365537" cy="4792934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7108198" y="980366"/>
              <a:ext cx="4216400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 smtClean="0">
                  <a:latin typeface="UTM ViceroyJF" pitchFamily="18" charset="0"/>
                </a:rPr>
                <a:t>Mẹ</a:t>
              </a:r>
              <a:r>
                <a:rPr lang="en-US" sz="3200" dirty="0" smtClean="0">
                  <a:latin typeface="UTM ViceroyJF" pitchFamily="18" charset="0"/>
                </a:rPr>
                <a:t> </a:t>
              </a:r>
              <a:r>
                <a:rPr lang="en-US" sz="3200" dirty="0" err="1" smtClean="0">
                  <a:latin typeface="UTM ViceroyJF" pitchFamily="18" charset="0"/>
                </a:rPr>
                <a:t>dặn</a:t>
              </a:r>
              <a:r>
                <a:rPr lang="en-US" sz="3200" dirty="0" smtClean="0">
                  <a:latin typeface="UTM ViceroyJF" pitchFamily="18" charset="0"/>
                </a:rPr>
                <a:t> </a:t>
              </a:r>
              <a:r>
                <a:rPr lang="en-US" sz="3200" dirty="0" err="1" smtClean="0">
                  <a:latin typeface="UTM ViceroyJF" pitchFamily="18" charset="0"/>
                </a:rPr>
                <a:t>phải</a:t>
              </a:r>
              <a:r>
                <a:rPr lang="en-US" sz="3200" dirty="0" smtClean="0">
                  <a:latin typeface="UTM ViceroyJF" pitchFamily="18" charset="0"/>
                </a:rPr>
                <a:t> </a:t>
              </a:r>
              <a:r>
                <a:rPr lang="en-US" sz="3200" dirty="0" err="1" smtClean="0">
                  <a:latin typeface="UTM ViceroyJF" pitchFamily="18" charset="0"/>
                </a:rPr>
                <a:t>đi</a:t>
              </a:r>
              <a:r>
                <a:rPr lang="en-US" sz="3200" dirty="0" smtClean="0">
                  <a:latin typeface="UTM ViceroyJF" pitchFamily="18" charset="0"/>
                </a:rPr>
                <a:t> </a:t>
              </a:r>
              <a:r>
                <a:rPr lang="en-US" sz="3200" dirty="0" err="1" smtClean="0">
                  <a:latin typeface="UTM ViceroyJF" pitchFamily="18" charset="0"/>
                </a:rPr>
                <a:t>thu</a:t>
              </a:r>
              <a:r>
                <a:rPr lang="en-US" sz="3200" dirty="0" smtClean="0">
                  <a:latin typeface="UTM ViceroyJF" pitchFamily="18" charset="0"/>
                </a:rPr>
                <a:t> </a:t>
              </a:r>
              <a:r>
                <a:rPr lang="en-US" sz="3200" dirty="0" err="1" smtClean="0">
                  <a:latin typeface="UTM ViceroyJF" pitchFamily="18" charset="0"/>
                </a:rPr>
                <a:t>thập</a:t>
              </a:r>
              <a:r>
                <a:rPr lang="en-US" sz="3200" dirty="0" smtClean="0">
                  <a:latin typeface="UTM ViceroyJF" pitchFamily="18" charset="0"/>
                </a:rPr>
                <a:t> </a:t>
              </a:r>
              <a:r>
                <a:rPr lang="en-US" sz="3200" dirty="0" err="1" smtClean="0">
                  <a:latin typeface="UTM ViceroyJF" pitchFamily="18" charset="0"/>
                </a:rPr>
                <a:t>hạt</a:t>
              </a:r>
              <a:r>
                <a:rPr lang="en-US" sz="3200" dirty="0" smtClean="0">
                  <a:latin typeface="UTM ViceroyJF" pitchFamily="18" charset="0"/>
                </a:rPr>
                <a:t> </a:t>
              </a:r>
              <a:r>
                <a:rPr lang="en-US" sz="3200" dirty="0" err="1" smtClean="0">
                  <a:latin typeface="UTM ViceroyJF" pitchFamily="18" charset="0"/>
                </a:rPr>
                <a:t>dẻ</a:t>
              </a:r>
              <a:r>
                <a:rPr lang="en-US" sz="3200" dirty="0" smtClean="0">
                  <a:latin typeface="UTM ViceroyJF" pitchFamily="18" charset="0"/>
                </a:rPr>
                <a:t> </a:t>
              </a:r>
              <a:r>
                <a:rPr lang="en-US" sz="3200" dirty="0" err="1" smtClean="0">
                  <a:latin typeface="UTM ViceroyJF" pitchFamily="18" charset="0"/>
                </a:rPr>
                <a:t>để</a:t>
              </a:r>
              <a:r>
                <a:rPr lang="en-US" sz="3200" dirty="0" smtClean="0">
                  <a:latin typeface="UTM ViceroyJF" pitchFamily="18" charset="0"/>
                </a:rPr>
                <a:t> </a:t>
              </a:r>
              <a:r>
                <a:rPr lang="en-US" sz="3200" dirty="0" err="1" smtClean="0">
                  <a:latin typeface="UTM ViceroyJF" pitchFamily="18" charset="0"/>
                </a:rPr>
                <a:t>dùng</a:t>
              </a:r>
              <a:r>
                <a:rPr lang="en-US" sz="3200" dirty="0" smtClean="0">
                  <a:latin typeface="UTM ViceroyJF" pitchFamily="18" charset="0"/>
                </a:rPr>
                <a:t> </a:t>
              </a:r>
              <a:r>
                <a:rPr lang="en-US" sz="3200" dirty="0" err="1" smtClean="0">
                  <a:latin typeface="UTM ViceroyJF" pitchFamily="18" charset="0"/>
                </a:rPr>
                <a:t>cho</a:t>
              </a:r>
              <a:r>
                <a:rPr lang="en-US" sz="3200" dirty="0" smtClean="0">
                  <a:latin typeface="UTM ViceroyJF" pitchFamily="18" charset="0"/>
                </a:rPr>
                <a:t> </a:t>
              </a:r>
              <a:r>
                <a:rPr lang="en-US" sz="3200" dirty="0" err="1" smtClean="0">
                  <a:latin typeface="UTM ViceroyJF" pitchFamily="18" charset="0"/>
                </a:rPr>
                <a:t>bữa</a:t>
              </a:r>
              <a:r>
                <a:rPr lang="en-US" sz="3200" dirty="0" smtClean="0">
                  <a:latin typeface="UTM ViceroyJF" pitchFamily="18" charset="0"/>
                </a:rPr>
                <a:t> </a:t>
              </a:r>
              <a:r>
                <a:rPr lang="en-US" sz="3200" dirty="0" err="1" smtClean="0">
                  <a:latin typeface="UTM ViceroyJF" pitchFamily="18" charset="0"/>
                </a:rPr>
                <a:t>tối</a:t>
              </a:r>
              <a:r>
                <a:rPr lang="en-US" sz="3200" dirty="0" smtClean="0">
                  <a:latin typeface="UTM ViceroyJF" pitchFamily="18" charset="0"/>
                </a:rPr>
                <a:t>. </a:t>
              </a:r>
              <a:r>
                <a:rPr lang="en-US" sz="3200" dirty="0" err="1" smtClean="0">
                  <a:latin typeface="UTM ViceroyJF" pitchFamily="18" charset="0"/>
                </a:rPr>
                <a:t>Các</a:t>
              </a:r>
              <a:r>
                <a:rPr lang="en-US" sz="3200" dirty="0" smtClean="0">
                  <a:latin typeface="UTM ViceroyJF" pitchFamily="18" charset="0"/>
                </a:rPr>
                <a:t> </a:t>
              </a:r>
              <a:r>
                <a:rPr lang="en-US" sz="3200" dirty="0" err="1" smtClean="0">
                  <a:latin typeface="UTM ViceroyJF" pitchFamily="18" charset="0"/>
                </a:rPr>
                <a:t>bạn</a:t>
              </a:r>
              <a:r>
                <a:rPr lang="en-US" sz="3200" dirty="0" smtClean="0">
                  <a:latin typeface="UTM ViceroyJF" pitchFamily="18" charset="0"/>
                </a:rPr>
                <a:t> </a:t>
              </a:r>
              <a:r>
                <a:rPr lang="en-US" sz="3200" dirty="0" err="1" smtClean="0">
                  <a:latin typeface="UTM ViceroyJF" pitchFamily="18" charset="0"/>
                </a:rPr>
                <a:t>hãy</a:t>
              </a:r>
              <a:r>
                <a:rPr lang="en-US" sz="3200" dirty="0" smtClean="0">
                  <a:latin typeface="UTM ViceroyJF" pitchFamily="18" charset="0"/>
                </a:rPr>
                <a:t> </a:t>
              </a:r>
              <a:r>
                <a:rPr lang="en-US" sz="3200" dirty="0" err="1" smtClean="0">
                  <a:latin typeface="UTM ViceroyJF" pitchFamily="18" charset="0"/>
                </a:rPr>
                <a:t>giúp</a:t>
              </a:r>
              <a:r>
                <a:rPr lang="en-US" sz="3200" dirty="0" smtClean="0">
                  <a:latin typeface="UTM ViceroyJF" pitchFamily="18" charset="0"/>
                </a:rPr>
                <a:t> </a:t>
              </a:r>
              <a:r>
                <a:rPr lang="en-US" sz="3200" dirty="0" err="1" smtClean="0">
                  <a:latin typeface="UTM ViceroyJF" pitchFamily="18" charset="0"/>
                </a:rPr>
                <a:t>mình</a:t>
              </a:r>
              <a:r>
                <a:rPr lang="en-US" sz="3200" dirty="0" smtClean="0">
                  <a:latin typeface="UTM ViceroyJF" pitchFamily="18" charset="0"/>
                </a:rPr>
                <a:t> </a:t>
              </a:r>
              <a:r>
                <a:rPr lang="en-US" sz="3200" dirty="0" err="1" smtClean="0">
                  <a:latin typeface="UTM ViceroyJF" pitchFamily="18" charset="0"/>
                </a:rPr>
                <a:t>giải</a:t>
              </a:r>
              <a:r>
                <a:rPr lang="en-US" sz="3200" dirty="0" smtClean="0">
                  <a:latin typeface="UTM ViceroyJF" pitchFamily="18" charset="0"/>
                </a:rPr>
                <a:t> </a:t>
              </a:r>
              <a:r>
                <a:rPr lang="en-US" sz="3200" dirty="0" err="1" smtClean="0">
                  <a:latin typeface="UTM ViceroyJF" pitchFamily="18" charset="0"/>
                </a:rPr>
                <a:t>đúng</a:t>
              </a:r>
              <a:r>
                <a:rPr lang="en-US" sz="3200" dirty="0" smtClean="0">
                  <a:latin typeface="UTM ViceroyJF" pitchFamily="18" charset="0"/>
                </a:rPr>
                <a:t> </a:t>
              </a:r>
              <a:r>
                <a:rPr lang="en-US" sz="3200" dirty="0" err="1" smtClean="0">
                  <a:latin typeface="UTM ViceroyJF" pitchFamily="18" charset="0"/>
                </a:rPr>
                <a:t>các</a:t>
              </a:r>
              <a:r>
                <a:rPr lang="en-US" sz="3200" dirty="0" smtClean="0">
                  <a:latin typeface="UTM ViceroyJF" pitchFamily="18" charset="0"/>
                </a:rPr>
                <a:t> </a:t>
              </a:r>
              <a:r>
                <a:rPr lang="en-US" sz="3200" dirty="0" err="1" smtClean="0">
                  <a:latin typeface="UTM ViceroyJF" pitchFamily="18" charset="0"/>
                </a:rPr>
                <a:t>bài</a:t>
              </a:r>
              <a:r>
                <a:rPr lang="en-US" sz="3200" dirty="0" smtClean="0">
                  <a:latin typeface="UTM ViceroyJF" pitchFamily="18" charset="0"/>
                </a:rPr>
                <a:t> </a:t>
              </a:r>
              <a:r>
                <a:rPr lang="en-US" sz="3200" dirty="0" err="1" smtClean="0">
                  <a:latin typeface="UTM ViceroyJF" pitchFamily="18" charset="0"/>
                </a:rPr>
                <a:t>toán</a:t>
              </a:r>
              <a:r>
                <a:rPr lang="en-US" sz="3200" dirty="0" smtClean="0">
                  <a:latin typeface="UTM ViceroyJF" pitchFamily="18" charset="0"/>
                </a:rPr>
                <a:t> </a:t>
              </a:r>
              <a:r>
                <a:rPr lang="en-US" sz="3200" dirty="0" err="1" smtClean="0">
                  <a:latin typeface="UTM ViceroyJF" pitchFamily="18" charset="0"/>
                </a:rPr>
                <a:t>sau</a:t>
              </a:r>
              <a:r>
                <a:rPr lang="en-US" sz="3200" dirty="0" smtClean="0">
                  <a:latin typeface="UTM ViceroyJF" pitchFamily="18" charset="0"/>
                </a:rPr>
                <a:t> </a:t>
              </a:r>
              <a:r>
                <a:rPr lang="en-US" sz="3200" dirty="0" err="1" smtClean="0">
                  <a:latin typeface="UTM ViceroyJF" pitchFamily="18" charset="0"/>
                </a:rPr>
                <a:t>để</a:t>
              </a:r>
              <a:r>
                <a:rPr lang="en-US" sz="3200" dirty="0" smtClean="0">
                  <a:latin typeface="UTM ViceroyJF" pitchFamily="18" charset="0"/>
                </a:rPr>
                <a:t> </a:t>
              </a:r>
              <a:r>
                <a:rPr lang="en-US" sz="3200" dirty="0" err="1" smtClean="0">
                  <a:latin typeface="UTM ViceroyJF" pitchFamily="18" charset="0"/>
                </a:rPr>
                <a:t>nhà</a:t>
              </a:r>
              <a:r>
                <a:rPr lang="en-US" sz="3200" dirty="0" smtClean="0">
                  <a:latin typeface="UTM ViceroyJF" pitchFamily="18" charset="0"/>
                </a:rPr>
                <a:t> </a:t>
              </a:r>
              <a:r>
                <a:rPr lang="en-US" sz="3200" dirty="0" err="1" smtClean="0">
                  <a:latin typeface="UTM ViceroyJF" pitchFamily="18" charset="0"/>
                </a:rPr>
                <a:t>mình</a:t>
              </a:r>
              <a:r>
                <a:rPr lang="en-US" sz="3200" dirty="0" smtClean="0">
                  <a:latin typeface="UTM ViceroyJF" pitchFamily="18" charset="0"/>
                </a:rPr>
                <a:t> </a:t>
              </a:r>
              <a:r>
                <a:rPr lang="en-US" sz="3200" dirty="0" err="1" smtClean="0">
                  <a:latin typeface="UTM ViceroyJF" pitchFamily="18" charset="0"/>
                </a:rPr>
                <a:t>có</a:t>
              </a:r>
              <a:r>
                <a:rPr lang="en-US" sz="3200" dirty="0" smtClean="0">
                  <a:latin typeface="UTM ViceroyJF" pitchFamily="18" charset="0"/>
                </a:rPr>
                <a:t> </a:t>
              </a:r>
              <a:r>
                <a:rPr lang="en-US" sz="3200" dirty="0" err="1" smtClean="0">
                  <a:latin typeface="UTM ViceroyJF" pitchFamily="18" charset="0"/>
                </a:rPr>
                <a:t>một</a:t>
              </a:r>
              <a:r>
                <a:rPr lang="en-US" sz="3200" dirty="0" smtClean="0">
                  <a:latin typeface="UTM ViceroyJF" pitchFamily="18" charset="0"/>
                </a:rPr>
                <a:t> </a:t>
              </a:r>
              <a:r>
                <a:rPr lang="en-US" sz="3200" dirty="0" err="1" smtClean="0">
                  <a:latin typeface="UTM ViceroyJF" pitchFamily="18" charset="0"/>
                </a:rPr>
                <a:t>bữa</a:t>
              </a:r>
              <a:r>
                <a:rPr lang="en-US" sz="3200" dirty="0" smtClean="0">
                  <a:latin typeface="UTM ViceroyJF" pitchFamily="18" charset="0"/>
                </a:rPr>
                <a:t> </a:t>
              </a:r>
              <a:r>
                <a:rPr lang="en-US" sz="3200" dirty="0" err="1" smtClean="0">
                  <a:latin typeface="UTM ViceroyJF" pitchFamily="18" charset="0"/>
                </a:rPr>
                <a:t>tối</a:t>
              </a:r>
              <a:r>
                <a:rPr lang="en-US" sz="3200" dirty="0" smtClean="0">
                  <a:latin typeface="UTM ViceroyJF" pitchFamily="18" charset="0"/>
                </a:rPr>
                <a:t> no </a:t>
              </a:r>
              <a:r>
                <a:rPr lang="en-US" sz="3200" dirty="0" err="1" smtClean="0">
                  <a:latin typeface="UTM ViceroyJF" pitchFamily="18" charset="0"/>
                </a:rPr>
                <a:t>nê</a:t>
              </a:r>
              <a:r>
                <a:rPr lang="en-US" sz="3200" dirty="0" smtClean="0">
                  <a:latin typeface="UTM ViceroyJF" pitchFamily="18" charset="0"/>
                </a:rPr>
                <a:t> </a:t>
              </a:r>
              <a:r>
                <a:rPr lang="en-US" sz="3200" dirty="0" err="1" smtClean="0">
                  <a:latin typeface="UTM ViceroyJF" pitchFamily="18" charset="0"/>
                </a:rPr>
                <a:t>nha</a:t>
              </a:r>
              <a:r>
                <a:rPr lang="en-US" sz="3200" dirty="0" smtClean="0">
                  <a:latin typeface="UTM ViceroyJF" pitchFamily="18" charset="0"/>
                </a:rPr>
                <a:t>!</a:t>
              </a:r>
              <a:endParaRPr lang="en-US" sz="3200" dirty="0">
                <a:latin typeface="UTM ViceroyJF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802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7974265" y="3937882"/>
            <a:ext cx="1674275" cy="1936767"/>
            <a:chOff x="7974265" y="3937882"/>
            <a:chExt cx="1674275" cy="193676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974265" y="3937882"/>
              <a:ext cx="1674275" cy="1936767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48677" y="4717478"/>
              <a:ext cx="700765" cy="628186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7550" y="4403385"/>
              <a:ext cx="700765" cy="62818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31996" y="4717478"/>
              <a:ext cx="700765" cy="62818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1077" y="4869878"/>
              <a:ext cx="700765" cy="62818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26771" y="4403385"/>
              <a:ext cx="700765" cy="628186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3468438" y="3958590"/>
            <a:ext cx="1199082" cy="1387074"/>
            <a:chOff x="3407044" y="3961843"/>
            <a:chExt cx="1199082" cy="138707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22721">
              <a:off x="3407044" y="3961843"/>
              <a:ext cx="1199082" cy="1387074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87029" y="4608301"/>
              <a:ext cx="350382" cy="31409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697915" y="4479585"/>
              <a:ext cx="530757" cy="475786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559604" y="4343864"/>
              <a:ext cx="530757" cy="475786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32161" y="4725817"/>
              <a:ext cx="379355" cy="340065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508" y="1771650"/>
            <a:ext cx="4882895" cy="508635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979542" y="670846"/>
            <a:ext cx="10780825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prstTxWarp prst="textChevron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b="1" kern="0" spc="50" noProof="0" dirty="0" smtClean="0">
                <a:ln w="2857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NO BỤNG RỒI!!!</a:t>
            </a:r>
            <a:endParaRPr kumimoji="0" lang="en-US" sz="9600" b="1" i="0" u="none" strike="noStrike" kern="0" spc="50" normalizeH="0" baseline="0" noProof="0" dirty="0" smtClean="0">
              <a:ln w="2857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uLnTx/>
              <a:uFillTx/>
              <a:latin typeface="iCiel Cadena" panose="0200050300000002000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" name="581c6ee138d9f">
            <a:hlinkClick r:id="" action="ppaction://media"/>
            <a:extLst>
              <a:ext uri="{FF2B5EF4-FFF2-40B4-BE49-F238E27FC236}">
                <a16:creationId xmlns:a16="http://schemas.microsoft.com/office/drawing/2014/main" id="{1D6055FF-8C49-406E-A62C-230215AF6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553494" y="3235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95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50"/>
                            </p:stCondLst>
                            <p:childTnLst>
                              <p:par>
                                <p:cTn id="26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27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4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5" dur="12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50"/>
                            </p:stCondLst>
                            <p:childTnLst>
                              <p:par>
                                <p:cTn id="45" presetID="3" presetClass="mediacall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cmd type="call" cmd="stop">
                                      <p:cBhvr>
                                        <p:cTn id="4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3" grpId="0"/>
      <p:bldP spid="23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59839" y="154298"/>
            <a:ext cx="3027861" cy="1712602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6" y="567017"/>
              <a:ext cx="277672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Củng</a:t>
              </a:r>
              <a:r>
                <a:rPr lang="en-US" sz="5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4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cố</a:t>
              </a:r>
              <a:r>
                <a:rPr lang="en-US" sz="5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:</a:t>
              </a:r>
              <a:endParaRPr lang="en-US" sz="5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874207" y="2065214"/>
            <a:ext cx="10711170" cy="4551486"/>
          </a:xfrm>
          <a:prstGeom prst="roundRect">
            <a:avLst/>
          </a:prstGeom>
          <a:gradFill>
            <a:gsLst>
              <a:gs pos="0">
                <a:schemeClr val="accent4">
                  <a:lumMod val="110000"/>
                  <a:satMod val="105000"/>
                  <a:tint val="67000"/>
                  <a:alpha val="76000"/>
                </a:schemeClr>
              </a:gs>
              <a:gs pos="0">
                <a:schemeClr val="accent4">
                  <a:lumMod val="105000"/>
                  <a:satMod val="103000"/>
                  <a:tint val="73000"/>
                  <a:alpha val="87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</a:gradFill>
          <a:ln w="76200">
            <a:prstDash val="lgDash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213055" y="2094494"/>
            <a:ext cx="9982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- So </a:t>
            </a: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sánh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, </a:t>
            </a: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sắp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 </a:t>
            </a: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xếp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 </a:t>
            </a: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các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 </a:t>
            </a: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phân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 </a:t>
            </a: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số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 </a:t>
            </a: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theo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 </a:t>
            </a: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thứ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 </a:t>
            </a: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tự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.</a:t>
            </a:r>
          </a:p>
          <a:p>
            <a:pPr marL="685800" indent="-685800" algn="just">
              <a:buFontTx/>
              <a:buChar char="-"/>
            </a:pP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Thực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 </a:t>
            </a: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hiện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 </a:t>
            </a: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các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 </a:t>
            </a: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phép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 </a:t>
            </a: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tính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 </a:t>
            </a: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với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 </a:t>
            </a: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phân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 </a:t>
            </a: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số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.</a:t>
            </a:r>
          </a:p>
          <a:p>
            <a:pPr marL="685800" indent="-685800" algn="just">
              <a:buFontTx/>
              <a:buChar char="-"/>
            </a:pP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Giải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 </a:t>
            </a: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bài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 </a:t>
            </a: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toán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 </a:t>
            </a: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có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 </a:t>
            </a: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dạng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 </a:t>
            </a: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hiệu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 – </a:t>
            </a: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tỉ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.</a:t>
            </a:r>
          </a:p>
          <a:p>
            <a:pPr marL="685800" indent="-685800" algn="just">
              <a:buFontTx/>
              <a:buChar char="-"/>
            </a:pP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Biết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 </a:t>
            </a: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giúp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 </a:t>
            </a: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đỡ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, </a:t>
            </a: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yêu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 </a:t>
            </a: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thương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 </a:t>
            </a: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các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 </a:t>
            </a: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loài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 </a:t>
            </a: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động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 </a:t>
            </a:r>
            <a:r>
              <a:rPr lang="en-US" sz="45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vật</a:t>
            </a:r>
            <a:r>
              <a:rPr lang="en-US" sz="45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latin typeface="iCiel Cadena" panose="02000503000000020004"/>
              </a:rPr>
              <a:t>.</a:t>
            </a:r>
            <a:endParaRPr lang="en-US" sz="450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latin typeface="iCiel Cadena" panose="02000503000000020004"/>
            </a:endParaRPr>
          </a:p>
        </p:txBody>
      </p:sp>
    </p:spTree>
    <p:extLst>
      <p:ext uri="{BB962C8B-B14F-4D97-AF65-F5344CB8AC3E}">
        <p14:creationId xmlns:p14="http://schemas.microsoft.com/office/powerpoint/2010/main" val="332550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76484" y="2807460"/>
            <a:ext cx="3999737" cy="3999737"/>
          </a:xfrm>
          <a:prstGeom prst="rect">
            <a:avLst/>
          </a:prstGeom>
          <a:ln>
            <a:noFill/>
          </a:ln>
        </p:spPr>
      </p:pic>
      <p:pic>
        <p:nvPicPr>
          <p:cNvPr id="7" name="581c6ee138d9f">
            <a:hlinkClick r:id="" action="ppaction://media"/>
            <a:extLst>
              <a:ext uri="{FF2B5EF4-FFF2-40B4-BE49-F238E27FC236}">
                <a16:creationId xmlns:a16="http://schemas.microsoft.com/office/drawing/2014/main" id="{1D6055FF-8C49-406E-A62C-230215AF6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41322" y="297406"/>
            <a:ext cx="609600" cy="6096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/>
          <a:srcRect l="13548" t="19986" r="55968" b="17188"/>
          <a:stretch/>
        </p:blipFill>
        <p:spPr>
          <a:xfrm>
            <a:off x="9790235" y="4159002"/>
            <a:ext cx="2401765" cy="2782997"/>
          </a:xfrm>
          <a:prstGeom prst="rect">
            <a:avLst/>
          </a:prstGeom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3144" y="4857559"/>
            <a:ext cx="1495945" cy="56699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89681" y="2726274"/>
            <a:ext cx="1476972" cy="147697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617846" y="1685427"/>
            <a:ext cx="10780825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prstTxWarp prst="textChevron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b="1" kern="0" spc="50" noProof="0" dirty="0" smtClean="0">
                <a:ln w="2857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THỢ SĂN HẠT DẺ</a:t>
            </a:r>
            <a:endParaRPr kumimoji="0" lang="en-US" sz="9600" b="1" i="0" u="none" strike="noStrike" kern="0" spc="50" normalizeH="0" baseline="0" noProof="0" dirty="0" smtClean="0">
              <a:ln w="2857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uLnTx/>
              <a:uFillTx/>
              <a:latin typeface="iCiel Cadena" panose="0200050300000002000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41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766 -0.00579 L 0.83268 -0.0106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10" y="-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7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3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935980" y="-48871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pic>
        <p:nvPicPr>
          <p:cNvPr id="5" name="Picture 4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3384038"/>
            <a:ext cx="3384258" cy="1422439"/>
          </a:xfrm>
          <a:prstGeom prst="rect">
            <a:avLst/>
          </a:prstGeom>
          <a:ln>
            <a:noFill/>
          </a:ln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455611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spc="50" normalizeH="0" baseline="0" noProof="0" dirty="0" smtClean="0">
                <a:ln w="952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5 ha = ? m</a:t>
            </a:r>
            <a:r>
              <a:rPr kumimoji="0" lang="en-US" sz="5400" b="1" i="0" u="none" strike="noStrike" kern="0" spc="50" normalizeH="0" baseline="30000" noProof="0" dirty="0" smtClean="0">
                <a:ln w="9525" cmpd="sng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kumimoji="0" lang="en-US" sz="5400" b="1" i="0" u="none" strike="noStrike" kern="0" spc="50" normalizeH="0" baseline="0" noProof="0" dirty="0" smtClean="0">
              <a:ln w="9525" cmpd="sng">
                <a:solidFill>
                  <a:schemeClr val="tx1">
                    <a:lumMod val="85000"/>
                    <a:lumOff val="15000"/>
                  </a:scheme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uLnTx/>
              <a:uFillTx/>
              <a:latin typeface="iCiel Cadena" panose="0200050300000002000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Picture 22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3384038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3985437" y="2941753"/>
            <a:ext cx="1001611" cy="1531482"/>
            <a:chOff x="3985437" y="2941753"/>
            <a:chExt cx="1001611" cy="1531482"/>
          </a:xfrm>
        </p:grpSpPr>
        <p:pic>
          <p:nvPicPr>
            <p:cNvPr id="15" name="Picture 14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9" action="ppaction://hlinksldjump"/>
            </p:cNvPr>
            <p:cNvSpPr txBox="1"/>
            <p:nvPr/>
          </p:nvSpPr>
          <p:spPr>
            <a:xfrm>
              <a:off x="4396412" y="2941753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 dirty="0" smtClean="0">
                  <a:ln w="28575">
                    <a:solidFill>
                      <a:schemeClr val="tx1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A</a:t>
              </a:r>
              <a:endParaRPr lang="en-US" sz="4800" dirty="0">
                <a:ln w="28575">
                  <a:solidFill>
                    <a:schemeClr val="tx1"/>
                  </a:solidFill>
                </a:ln>
                <a:solidFill>
                  <a:srgbClr val="C37930"/>
                </a:solidFill>
                <a:latin typeface="iCiel Cadena" panose="0200050300000002000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897095" y="2964459"/>
            <a:ext cx="1001611" cy="1570159"/>
            <a:chOff x="6897095" y="2964459"/>
            <a:chExt cx="1001611" cy="1570159"/>
          </a:xfrm>
        </p:grpSpPr>
        <p:pic>
          <p:nvPicPr>
            <p:cNvPr id="26" name="Picture 25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839234" y="3475145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11" action="ppaction://hlinksldjump"/>
            </p:cNvPr>
            <p:cNvSpPr txBox="1"/>
            <p:nvPr/>
          </p:nvSpPr>
          <p:spPr>
            <a:xfrm>
              <a:off x="6986612" y="2964459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 dirty="0" smtClean="0">
                  <a:ln w="28575">
                    <a:solidFill>
                      <a:schemeClr val="tx1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B</a:t>
              </a:r>
              <a:endParaRPr lang="en-US" sz="4800" dirty="0">
                <a:ln w="28575">
                  <a:solidFill>
                    <a:schemeClr val="tx1"/>
                  </a:solidFill>
                </a:ln>
                <a:solidFill>
                  <a:srgbClr val="C37930"/>
                </a:solidFill>
                <a:latin typeface="iCiel Cadena" panose="02000503000000020004" charset="0"/>
              </a:endParaRPr>
            </a:p>
          </p:txBody>
        </p:sp>
      </p:grpSp>
      <p:sp>
        <p:nvSpPr>
          <p:cNvPr id="31" name="TextBox 30">
            <a:hlinkClick r:id="rId9" action="ppaction://hlinksldjump"/>
          </p:cNvPr>
          <p:cNvSpPr txBox="1"/>
          <p:nvPr/>
        </p:nvSpPr>
        <p:spPr>
          <a:xfrm>
            <a:off x="1785749" y="3710536"/>
            <a:ext cx="18790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 charset="0"/>
              </a:rPr>
              <a:t>50000</a:t>
            </a:r>
            <a:endParaRPr lang="en-US" sz="44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bg1"/>
              </a:solidFill>
              <a:latin typeface="iCiel Cadena" panose="02000503000000020004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935980" y="4683256"/>
            <a:ext cx="4298766" cy="1859147"/>
            <a:chOff x="935980" y="4683256"/>
            <a:chExt cx="4298766" cy="1859147"/>
          </a:xfrm>
        </p:grpSpPr>
        <p:pic>
          <p:nvPicPr>
            <p:cNvPr id="13" name="Picture 1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3901682" y="4683256"/>
              <a:ext cx="1333064" cy="1859147"/>
              <a:chOff x="3901682" y="4683256"/>
              <a:chExt cx="1333064" cy="1859147"/>
            </a:xfrm>
          </p:grpSpPr>
          <p:pic>
            <p:nvPicPr>
              <p:cNvPr id="25" name="Picture 24">
                <a:hlinkClick r:id="rId11" action="ppaction://hlinksldjump"/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824673" y="5132330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rId11" action="ppaction://hlinksldjump"/>
              </p:cNvPr>
              <p:cNvSpPr txBox="1"/>
              <p:nvPr/>
            </p:nvSpPr>
            <p:spPr>
              <a:xfrm>
                <a:off x="4475871" y="4683256"/>
                <a:ext cx="514885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4800" dirty="0">
                    <a:ln w="28575">
                      <a:solidFill>
                        <a:schemeClr val="tx1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C</a:t>
                </a:r>
              </a:p>
            </p:txBody>
          </p:sp>
        </p:grpSp>
        <p:sp>
          <p:nvSpPr>
            <p:cNvPr id="32" name="TextBox 31">
              <a:hlinkClick r:id="rId11" action="ppaction://hlinksldjump"/>
            </p:cNvPr>
            <p:cNvSpPr txBox="1"/>
            <p:nvPr/>
          </p:nvSpPr>
          <p:spPr>
            <a:xfrm>
              <a:off x="1926516" y="5414141"/>
              <a:ext cx="152798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5000</a:t>
              </a:r>
              <a:endParaRPr lang="en-US" sz="4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 charset="0"/>
              </a:endParaRPr>
            </a:p>
          </p:txBody>
        </p:sp>
      </p:grpSp>
      <p:sp>
        <p:nvSpPr>
          <p:cNvPr id="33" name="TextBox 32">
            <a:hlinkClick r:id="rId11" action="ppaction://hlinksldjump"/>
          </p:cNvPr>
          <p:cNvSpPr txBox="1"/>
          <p:nvPr/>
        </p:nvSpPr>
        <p:spPr>
          <a:xfrm>
            <a:off x="8306634" y="3700597"/>
            <a:ext cx="22300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 charset="0"/>
              </a:rPr>
              <a:t>500000</a:t>
            </a:r>
            <a:endParaRPr lang="en-US" sz="44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bg1"/>
              </a:solidFill>
              <a:latin typeface="iCiel Cadena" panose="0200050300000002000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595379" y="5098536"/>
            <a:ext cx="3384258" cy="1422439"/>
            <a:chOff x="7595379" y="5098536"/>
            <a:chExt cx="3384258" cy="1422439"/>
          </a:xfrm>
        </p:grpSpPr>
        <p:pic>
          <p:nvPicPr>
            <p:cNvPr id="24" name="Picture 23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5098536"/>
              <a:ext cx="3384258" cy="1422439"/>
            </a:xfrm>
            <a:prstGeom prst="rect">
              <a:avLst/>
            </a:prstGeom>
          </p:spPr>
        </p:pic>
        <p:sp>
          <p:nvSpPr>
            <p:cNvPr id="34" name="TextBox 33">
              <a:hlinkClick r:id="rId11" action="ppaction://hlinksldjump"/>
            </p:cNvPr>
            <p:cNvSpPr txBox="1"/>
            <p:nvPr/>
          </p:nvSpPr>
          <p:spPr>
            <a:xfrm>
              <a:off x="8972546" y="5414140"/>
              <a:ext cx="117692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500</a:t>
              </a:r>
              <a:endParaRPr lang="en-US" sz="4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 charset="0"/>
              </a:endParaRPr>
            </a:p>
          </p:txBody>
        </p:sp>
      </p:grpSp>
      <p:pic>
        <p:nvPicPr>
          <p:cNvPr id="40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36600" y="-787986"/>
            <a:ext cx="609600" cy="609600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6780706" y="4686364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11" action="ppaction://hlinksldjump"/>
            </p:cNvPr>
            <p:cNvSpPr txBox="1"/>
            <p:nvPr/>
          </p:nvSpPr>
          <p:spPr>
            <a:xfrm>
              <a:off x="6971899" y="4686364"/>
              <a:ext cx="5806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ln w="28575">
                    <a:solidFill>
                      <a:schemeClr val="tx1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14690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31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Sai </a:t>
              </a:r>
              <a:r>
                <a:rPr lang="en-US" sz="5400" dirty="0" err="1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mất</a:t>
              </a:r>
              <a:r>
                <a:rPr lang="en-US" sz="5400" dirty="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 </a:t>
              </a:r>
              <a:r>
                <a:rPr lang="en-US" sz="5400" dirty="0" err="1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rồi</a:t>
              </a:r>
              <a:r>
                <a:rPr lang="en-US" sz="5400" dirty="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!!!</a:t>
              </a:r>
              <a:endParaRPr lang="en-US" sz="5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 charset="0"/>
              </a:endParaRP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83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41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91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8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/>
                </a:rPr>
                <a:t>Đúng</a:t>
              </a:r>
              <a:r>
                <a:rPr lang="en-US" sz="5400" dirty="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/>
                </a:rPr>
                <a:t> </a:t>
              </a:r>
              <a:r>
                <a:rPr lang="en-US" sz="5400" dirty="0" err="1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/>
                </a:rPr>
                <a:t>rồi</a:t>
              </a:r>
              <a:r>
                <a:rPr lang="en-US" sz="5400" dirty="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/>
                </a:rPr>
                <a:t>!</a:t>
              </a:r>
              <a:endParaRPr lang="en-US" sz="5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800" dirty="0" smtClean="0">
                  <a:ln w="28575"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+1 </a:t>
              </a:r>
              <a:endParaRPr lang="en-US" sz="8800" dirty="0">
                <a:ln w="285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17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31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935980" y="-50147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330200"/>
            <a:ext cx="2933700" cy="29337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813415" y="586715"/>
            <a:ext cx="948015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en-US" sz="54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4cm</a:t>
            </a:r>
            <a:r>
              <a:rPr lang="en-US" sz="5400" b="1" kern="0" spc="50" baseline="3000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54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3mm</a:t>
            </a:r>
            <a:r>
              <a:rPr lang="en-US" sz="5400" b="1" kern="0" spc="50" baseline="3000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54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= ? mm</a:t>
            </a:r>
            <a:r>
              <a:rPr lang="en-US" sz="5400" b="1" kern="0" spc="50" baseline="3000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5400" b="1" kern="0" spc="50" dirty="0" smtClean="0">
                <a:ln w="9525" cmpd="sng">
                  <a:solidFill>
                    <a:prstClr val="black">
                      <a:lumMod val="85000"/>
                      <a:lumOff val="1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5400" b="1" kern="0" spc="50" dirty="0" smtClean="0">
              <a:ln w="28575" cmpd="sng">
                <a:solidFill>
                  <a:sysClr val="windowText" lastClr="000000"/>
                </a:solidFill>
                <a:prstDash val="solid"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iCiel Cadena" panose="0200050300000002000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780706" y="4686364"/>
            <a:ext cx="4198931" cy="1866931"/>
            <a:chOff x="6780706" y="4686364"/>
            <a:chExt cx="4198931" cy="1866931"/>
          </a:xfrm>
        </p:grpSpPr>
        <p:pic>
          <p:nvPicPr>
            <p:cNvPr id="24" name="Picture 23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8" name="Group 37"/>
            <p:cNvGrpSpPr/>
            <p:nvPr/>
          </p:nvGrpSpPr>
          <p:grpSpPr>
            <a:xfrm>
              <a:off x="6780706" y="4686364"/>
              <a:ext cx="1333064" cy="1866931"/>
              <a:chOff x="6780706" y="4686364"/>
              <a:chExt cx="1333064" cy="1866931"/>
            </a:xfrm>
          </p:grpSpPr>
          <p:pic>
            <p:nvPicPr>
              <p:cNvPr id="27" name="Picture 26">
                <a:hlinkClick r:id="rId7" action="ppaction://hlinksldjump"/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49333" flipH="1">
                <a:off x="6703697" y="5143222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30" name="TextBox 29">
                <a:hlinkClick r:id="rId7" action="ppaction://hlinksldjump"/>
              </p:cNvPr>
              <p:cNvSpPr txBox="1"/>
              <p:nvPr/>
            </p:nvSpPr>
            <p:spPr>
              <a:xfrm>
                <a:off x="6971899" y="4686364"/>
                <a:ext cx="580608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48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D</a:t>
                </a:r>
              </a:p>
            </p:txBody>
          </p:sp>
        </p:grpSp>
        <p:sp>
          <p:nvSpPr>
            <p:cNvPr id="31" name="TextBox 30">
              <a:hlinkClick r:id="rId7" action="ppaction://hlinksldjump"/>
            </p:cNvPr>
            <p:cNvSpPr txBox="1"/>
            <p:nvPr/>
          </p:nvSpPr>
          <p:spPr>
            <a:xfrm>
              <a:off x="8771147" y="5425033"/>
              <a:ext cx="115198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403</a:t>
              </a:r>
              <a:endParaRPr lang="en-US" sz="4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935980" y="4683256"/>
            <a:ext cx="4298766" cy="1859147"/>
            <a:chOff x="935980" y="4683256"/>
            <a:chExt cx="4298766" cy="1859147"/>
          </a:xfrm>
        </p:grpSpPr>
        <p:pic>
          <p:nvPicPr>
            <p:cNvPr id="13" name="Picture 12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3901682" y="4683256"/>
              <a:ext cx="1333064" cy="1859147"/>
              <a:chOff x="3901682" y="4683256"/>
              <a:chExt cx="1333064" cy="1859147"/>
            </a:xfrm>
          </p:grpSpPr>
          <p:pic>
            <p:nvPicPr>
              <p:cNvPr id="25" name="Picture 24">
                <a:hlinkClick r:id="rId10" action="ppaction://hlinksldjump"/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824673" y="5132330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rId10" action="ppaction://hlinksldjump"/>
              </p:cNvPr>
              <p:cNvSpPr txBox="1"/>
              <p:nvPr/>
            </p:nvSpPr>
            <p:spPr>
              <a:xfrm>
                <a:off x="4475871" y="4683256"/>
                <a:ext cx="514885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48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C</a:t>
                </a:r>
              </a:p>
            </p:txBody>
          </p:sp>
        </p:grpSp>
        <p:sp>
          <p:nvSpPr>
            <p:cNvPr id="32" name="TextBox 31">
              <a:hlinkClick r:id="rId10" action="ppaction://hlinksldjump"/>
            </p:cNvPr>
            <p:cNvSpPr txBox="1"/>
            <p:nvPr/>
          </p:nvSpPr>
          <p:spPr>
            <a:xfrm>
              <a:off x="2145174" y="5414141"/>
              <a:ext cx="116891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430</a:t>
              </a:r>
              <a:endParaRPr lang="en-US" sz="4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897095" y="2964459"/>
            <a:ext cx="4082542" cy="1842018"/>
            <a:chOff x="6897095" y="2964459"/>
            <a:chExt cx="4082542" cy="1842018"/>
          </a:xfrm>
        </p:grpSpPr>
        <p:pic>
          <p:nvPicPr>
            <p:cNvPr id="23" name="Picture 22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3384038"/>
              <a:ext cx="3384258" cy="1422439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897095" y="2964459"/>
              <a:ext cx="1001611" cy="1570159"/>
              <a:chOff x="6897095" y="2964459"/>
              <a:chExt cx="1001611" cy="1570159"/>
            </a:xfrm>
          </p:grpSpPr>
          <p:pic>
            <p:nvPicPr>
              <p:cNvPr id="26" name="Picture 25">
                <a:hlinkClick r:id="rId10" action="ppaction://hlinksldjump"/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49333" flipH="1">
                <a:off x="6839234" y="3475145"/>
                <a:ext cx="1117334" cy="1001611"/>
              </a:xfrm>
              <a:prstGeom prst="rect">
                <a:avLst/>
              </a:prstGeom>
            </p:spPr>
          </p:pic>
          <p:sp>
            <p:nvSpPr>
              <p:cNvPr id="29" name="TextBox 28">
                <a:hlinkClick r:id="rId10" action="ppaction://hlinksldjump"/>
              </p:cNvPr>
              <p:cNvSpPr txBox="1"/>
              <p:nvPr/>
            </p:nvSpPr>
            <p:spPr>
              <a:xfrm>
                <a:off x="6986612" y="2964459"/>
                <a:ext cx="561372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4800" dirty="0" smtClean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B</a:t>
                </a:r>
                <a:endParaRPr lang="en-US" sz="480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endParaRPr>
              </a:p>
            </p:txBody>
          </p:sp>
        </p:grpSp>
        <p:sp>
          <p:nvSpPr>
            <p:cNvPr id="33" name="TextBox 32">
              <a:hlinkClick r:id="rId10" action="ppaction://hlinksldjump"/>
            </p:cNvPr>
            <p:cNvSpPr txBox="1"/>
            <p:nvPr/>
          </p:nvSpPr>
          <p:spPr>
            <a:xfrm>
              <a:off x="8793645" y="3690658"/>
              <a:ext cx="116891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430</a:t>
              </a:r>
              <a:endParaRPr lang="en-US" sz="4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935980" y="2941753"/>
            <a:ext cx="4051068" cy="1864724"/>
            <a:chOff x="935980" y="2941753"/>
            <a:chExt cx="4051068" cy="1864724"/>
          </a:xfrm>
        </p:grpSpPr>
        <p:pic>
          <p:nvPicPr>
            <p:cNvPr id="5" name="Picture 4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3384038"/>
              <a:ext cx="3384258" cy="1422439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35" name="Group 34"/>
            <p:cNvGrpSpPr/>
            <p:nvPr/>
          </p:nvGrpSpPr>
          <p:grpSpPr>
            <a:xfrm>
              <a:off x="3985437" y="2941753"/>
              <a:ext cx="1001611" cy="1531482"/>
              <a:chOff x="3985437" y="2941753"/>
              <a:chExt cx="1001611" cy="1531482"/>
            </a:xfrm>
          </p:grpSpPr>
          <p:pic>
            <p:nvPicPr>
              <p:cNvPr id="15" name="Picture 14">
                <a:hlinkClick r:id="rId10" action="ppaction://hlinksldjump"/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1594" b="100000" l="1786" r="98929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927576" y="3413762"/>
                <a:ext cx="1117334" cy="1001611"/>
              </a:xfrm>
              <a:prstGeom prst="rect">
                <a:avLst/>
              </a:prstGeom>
            </p:spPr>
          </p:pic>
          <p:sp>
            <p:nvSpPr>
              <p:cNvPr id="8" name="TextBox 7">
                <a:hlinkClick r:id="rId10" action="ppaction://hlinksldjump"/>
              </p:cNvPr>
              <p:cNvSpPr txBox="1"/>
              <p:nvPr/>
            </p:nvSpPr>
            <p:spPr>
              <a:xfrm>
                <a:off x="4396412" y="2941753"/>
                <a:ext cx="561372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4800" dirty="0" smtClean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A</a:t>
                </a:r>
                <a:endParaRPr lang="en-US" sz="480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endParaRPr>
              </a:p>
            </p:txBody>
          </p:sp>
        </p:grpSp>
        <p:sp>
          <p:nvSpPr>
            <p:cNvPr id="34" name="TextBox 33">
              <a:hlinkClick r:id="rId10" action="ppaction://hlinksldjump"/>
            </p:cNvPr>
            <p:cNvSpPr txBox="1"/>
            <p:nvPr/>
          </p:nvSpPr>
          <p:spPr>
            <a:xfrm>
              <a:off x="2006027" y="3710536"/>
              <a:ext cx="150304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4003</a:t>
              </a:r>
              <a:endParaRPr lang="en-US" sz="4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9247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2231345"/>
            <a:ext cx="2529526" cy="4313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Sai </a:t>
              </a:r>
              <a:r>
                <a:rPr lang="en-US" sz="54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mất</a:t>
              </a:r>
              <a:r>
                <a:rPr lang="en-US" sz="5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4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rồi</a:t>
              </a:r>
              <a:r>
                <a:rPr lang="en-US" sz="5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!!!</a:t>
              </a:r>
              <a:endParaRPr lang="en-US" sz="5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354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69 0.5548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77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41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41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8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30123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Đúng</a:t>
              </a:r>
              <a:r>
                <a:rPr lang="en-US" sz="5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4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rồi</a:t>
              </a:r>
              <a:r>
                <a:rPr lang="en-US" sz="5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!</a:t>
              </a:r>
              <a:endParaRPr lang="en-US" sz="5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800" dirty="0" smtClean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+1 </a:t>
              </a:r>
              <a:endParaRPr lang="en-US" sz="8800" dirty="0">
                <a:ln w="28575"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4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31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1283</TotalTime>
  <Words>310</Words>
  <Application>Microsoft Office PowerPoint</Application>
  <PresentationFormat>Widescreen</PresentationFormat>
  <Paragraphs>75</Paragraphs>
  <Slides>21</Slides>
  <Notes>2</Notes>
  <HiddenSlides>0</HiddenSlides>
  <MMClips>27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6" baseType="lpstr">
      <vt:lpstr>Calibri</vt:lpstr>
      <vt:lpstr>Arial</vt:lpstr>
      <vt:lpstr>Cambria Math</vt:lpstr>
      <vt:lpstr>Times New Roman</vt:lpstr>
      <vt:lpstr>Tahoma</vt:lpstr>
      <vt:lpstr>宋体</vt:lpstr>
      <vt:lpstr>Roboto Black</vt:lpstr>
      <vt:lpstr>字魂35号-经典雅黑</vt:lpstr>
      <vt:lpstr>iCiel Cadena</vt:lpstr>
      <vt:lpstr>UTM Cabaret</vt:lpstr>
      <vt:lpstr>UTM ViceroyJF</vt:lpstr>
      <vt:lpstr>UTM Davida</vt:lpstr>
      <vt:lpstr>UTM Swashes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84965661543</dc:creator>
  <cp:lastModifiedBy>Techsi.vn</cp:lastModifiedBy>
  <cp:revision>99</cp:revision>
  <dcterms:created xsi:type="dcterms:W3CDTF">2021-07-10T15:07:21Z</dcterms:created>
  <dcterms:modified xsi:type="dcterms:W3CDTF">2023-07-21T03:40:37Z</dcterms:modified>
</cp:coreProperties>
</file>