
<file path=[Content_Types].xml><?xml version="1.0" encoding="utf-8"?>
<Types xmlns="http://schemas.openxmlformats.org/package/2006/content-types">
  <Default Extension="png" ContentType="image/png"/>
  <Default Extension="mp3" ContentType="audio/unknown"/>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 id="2147483813" r:id="rId2"/>
  </p:sldMasterIdLst>
  <p:notesMasterIdLst>
    <p:notesMasterId r:id="rId43"/>
  </p:notesMasterIdLst>
  <p:sldIdLst>
    <p:sldId id="305" r:id="rId3"/>
    <p:sldId id="315" r:id="rId4"/>
    <p:sldId id="304" r:id="rId5"/>
    <p:sldId id="292" r:id="rId6"/>
    <p:sldId id="293" r:id="rId7"/>
    <p:sldId id="296" r:id="rId8"/>
    <p:sldId id="294" r:id="rId9"/>
    <p:sldId id="306" r:id="rId10"/>
    <p:sldId id="555" r:id="rId11"/>
    <p:sldId id="331" r:id="rId12"/>
    <p:sldId id="328" r:id="rId13"/>
    <p:sldId id="326" r:id="rId14"/>
    <p:sldId id="552" r:id="rId15"/>
    <p:sldId id="263" r:id="rId16"/>
    <p:sldId id="264" r:id="rId17"/>
    <p:sldId id="265" r:id="rId18"/>
    <p:sldId id="266" r:id="rId19"/>
    <p:sldId id="267" r:id="rId20"/>
    <p:sldId id="268" r:id="rId21"/>
    <p:sldId id="554" r:id="rId22"/>
    <p:sldId id="286" r:id="rId23"/>
    <p:sldId id="307" r:id="rId24"/>
    <p:sldId id="308" r:id="rId25"/>
    <p:sldId id="309" r:id="rId26"/>
    <p:sldId id="310" r:id="rId27"/>
    <p:sldId id="311" r:id="rId28"/>
    <p:sldId id="312" r:id="rId29"/>
    <p:sldId id="317" r:id="rId30"/>
    <p:sldId id="318" r:id="rId31"/>
    <p:sldId id="319" r:id="rId32"/>
    <p:sldId id="320" r:id="rId33"/>
    <p:sldId id="298" r:id="rId34"/>
    <p:sldId id="321" r:id="rId35"/>
    <p:sldId id="322" r:id="rId36"/>
    <p:sldId id="323" r:id="rId37"/>
    <p:sldId id="325" r:id="rId38"/>
    <p:sldId id="329" r:id="rId39"/>
    <p:sldId id="330" r:id="rId40"/>
    <p:sldId id="316" r:id="rId41"/>
    <p:sldId id="55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110B"/>
    <a:srgbClr val="497231"/>
    <a:srgbClr val="9DC957"/>
    <a:srgbClr val="E45968"/>
    <a:srgbClr val="A75825"/>
    <a:srgbClr val="FDF7E8"/>
    <a:srgbClr val="FAD8BA"/>
    <a:srgbClr val="CA782C"/>
    <a:srgbClr val="F5BD68"/>
    <a:srgbClr val="BD7D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87638" autoAdjust="0"/>
  </p:normalViewPr>
  <p:slideViewPr>
    <p:cSldViewPr>
      <p:cViewPr>
        <p:scale>
          <a:sx n="66" d="100"/>
          <a:sy n="66" d="100"/>
        </p:scale>
        <p:origin x="-1190" y="-23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ED03E-D768-44D6-ABC3-42817DF166D8}" type="datetimeFigureOut">
              <a:rPr lang="en-US" smtClean="0"/>
              <a:t>7/20/2023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3023ED-C2EC-47C9-8BFA-BA1EC3E38447}" type="slidenum">
              <a:rPr lang="en-US" smtClean="0"/>
              <a:t>‹#›</a:t>
            </a:fld>
            <a:endParaRPr lang="en-US"/>
          </a:p>
        </p:txBody>
      </p:sp>
    </p:spTree>
    <p:extLst>
      <p:ext uri="{BB962C8B-B14F-4D97-AF65-F5344CB8AC3E}">
        <p14:creationId xmlns:p14="http://schemas.microsoft.com/office/powerpoint/2010/main" val="1664081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just"/>
            <a:r>
              <a:rPr lang="vi-VN" sz="1200" b="1" i="0">
                <a:solidFill>
                  <a:srgbClr val="444B49"/>
                </a:solidFill>
                <a:effectLst/>
                <a:latin typeface="Roboto-Bold"/>
              </a:rPr>
              <a:t>Liều lượng, cách dùng:</a:t>
            </a:r>
            <a:endParaRPr lang="vi-VN" b="0" i="0">
              <a:solidFill>
                <a:srgbClr val="444B49"/>
              </a:solidFill>
              <a:effectLst/>
              <a:latin typeface="Roboto" panose="02000000000000000000" pitchFamily="2" charset="0"/>
            </a:endParaRPr>
          </a:p>
          <a:p>
            <a:pPr algn="just"/>
            <a:r>
              <a:rPr lang="vi-VN" sz="1200" b="0" i="0">
                <a:solidFill>
                  <a:srgbClr val="444B49"/>
                </a:solidFill>
                <a:effectLst/>
                <a:latin typeface="times new roman" panose="02020603050405020304" pitchFamily="18" charset="0"/>
              </a:rPr>
              <a:t>Rễ: Ngày dùng 3 - 6g, hãm, hoặc đun sôi trong 15 phút, chia 2 - 3 lần uống;</a:t>
            </a:r>
            <a:endParaRPr lang="vi-VN" b="0" i="0">
              <a:solidFill>
                <a:srgbClr val="444B49"/>
              </a:solidFill>
              <a:effectLst/>
              <a:latin typeface="Roboto" panose="02000000000000000000" pitchFamily="2" charset="0"/>
            </a:endParaRPr>
          </a:p>
          <a:p>
            <a:pPr algn="just"/>
            <a:r>
              <a:rPr lang="vi-VN" sz="1200" b="0" i="0">
                <a:solidFill>
                  <a:srgbClr val="444B49"/>
                </a:solidFill>
                <a:effectLst/>
                <a:latin typeface="times new roman" panose="02020603050405020304" pitchFamily="18" charset="0"/>
              </a:rPr>
              <a:t>Lá tươi: ngày dùng 30 - 50g, giã đắp;</a:t>
            </a:r>
            <a:endParaRPr lang="vi-VN" b="0" i="0">
              <a:solidFill>
                <a:srgbClr val="444B49"/>
              </a:solidFill>
              <a:effectLst/>
              <a:latin typeface="Roboto" panose="02000000000000000000" pitchFamily="2" charset="0"/>
            </a:endParaRPr>
          </a:p>
          <a:p>
            <a:pPr algn="just"/>
            <a:r>
              <a:rPr lang="vi-VN" sz="1200" b="0" i="0">
                <a:solidFill>
                  <a:srgbClr val="444B49"/>
                </a:solidFill>
                <a:effectLst/>
                <a:latin typeface="times new roman" panose="02020603050405020304" pitchFamily="18" charset="0"/>
              </a:rPr>
              <a:t>Thân, cành: ngày dùng 30 - 50g, sắc uống.</a:t>
            </a:r>
            <a:endParaRPr lang="vi-VN" b="0" i="0">
              <a:solidFill>
                <a:srgbClr val="444B49"/>
              </a:solidFill>
              <a:effectLst/>
              <a:latin typeface="Roboto" panose="02000000000000000000" pitchFamily="2" charset="0"/>
            </a:endParaRPr>
          </a:p>
          <a:p>
            <a:endParaRPr lang="en-US"/>
          </a:p>
        </p:txBody>
      </p:sp>
      <p:sp>
        <p:nvSpPr>
          <p:cNvPr id="4" name="Slide Number Placeholder 3"/>
          <p:cNvSpPr>
            <a:spLocks noGrp="1"/>
          </p:cNvSpPr>
          <p:nvPr>
            <p:ph type="sldNum" sz="quarter" idx="5"/>
          </p:nvPr>
        </p:nvSpPr>
        <p:spPr/>
        <p:txBody>
          <a:bodyPr/>
          <a:lstStyle/>
          <a:p>
            <a:fld id="{1D3023ED-C2EC-47C9-8BFA-BA1EC3E38447}" type="slidenum">
              <a:rPr lang="en-US" smtClean="0"/>
              <a:t>11</a:t>
            </a:fld>
            <a:endParaRPr lang="en-US"/>
          </a:p>
        </p:txBody>
      </p:sp>
    </p:spTree>
    <p:extLst>
      <p:ext uri="{BB962C8B-B14F-4D97-AF65-F5344CB8AC3E}">
        <p14:creationId xmlns:p14="http://schemas.microsoft.com/office/powerpoint/2010/main" val="2367437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3023ED-C2EC-47C9-8BFA-BA1EC3E38447}" type="slidenum">
              <a:rPr lang="en-US" smtClean="0"/>
              <a:t>27</a:t>
            </a:fld>
            <a:endParaRPr lang="en-US"/>
          </a:p>
        </p:txBody>
      </p:sp>
    </p:spTree>
    <p:extLst>
      <p:ext uri="{BB962C8B-B14F-4D97-AF65-F5344CB8AC3E}">
        <p14:creationId xmlns:p14="http://schemas.microsoft.com/office/powerpoint/2010/main" val="4068456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vi-VN" sz="1200" b="0" i="0">
                <a:solidFill>
                  <a:srgbClr val="212529"/>
                </a:solidFill>
                <a:effectLst/>
                <a:latin typeface="Times New Roman" panose="02020603050405020304" pitchFamily="18" charset="0"/>
                <a:cs typeface="Times New Roman" panose="02020603050405020304" pitchFamily="18" charset="0"/>
              </a:rPr>
              <a:t>Loại sâm này được phát hiện vào năm 1973 bởi dược sĩ Đào Kim Long. Được dùng trong nhiều bài thuốc nên rất nhiều người tìm kiếm Sâm Ngọc Linh. Tuy nhiên, cây này lại phát triển rất chậm nên sau nhiều năm khai thác, nó gần như đã cạn kiệt trong tự nhiên.</a:t>
            </a:r>
            <a:endParaRPr lang="en-US"/>
          </a:p>
        </p:txBody>
      </p:sp>
      <p:sp>
        <p:nvSpPr>
          <p:cNvPr id="4" name="Slide Number Placeholder 3"/>
          <p:cNvSpPr>
            <a:spLocks noGrp="1"/>
          </p:cNvSpPr>
          <p:nvPr>
            <p:ph type="sldNum" sz="quarter" idx="5"/>
          </p:nvPr>
        </p:nvSpPr>
        <p:spPr/>
        <p:txBody>
          <a:bodyPr/>
          <a:lstStyle/>
          <a:p>
            <a:fld id="{1D3023ED-C2EC-47C9-8BFA-BA1EC3E38447}" type="slidenum">
              <a:rPr lang="en-US" smtClean="0"/>
              <a:t>35</a:t>
            </a:fld>
            <a:endParaRPr lang="en-US"/>
          </a:p>
        </p:txBody>
      </p:sp>
    </p:spTree>
    <p:extLst>
      <p:ext uri="{BB962C8B-B14F-4D97-AF65-F5344CB8AC3E}">
        <p14:creationId xmlns:p14="http://schemas.microsoft.com/office/powerpoint/2010/main" val="4065341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Cỏ mực</a:t>
            </a:r>
          </a:p>
          <a:p>
            <a:pPr algn="just"/>
            <a:r>
              <a:rPr lang="vi-VN" sz="1200" b="1" i="0">
                <a:solidFill>
                  <a:srgbClr val="444B49"/>
                </a:solidFill>
                <a:effectLst/>
                <a:latin typeface="Roboto-Bold"/>
              </a:rPr>
              <a:t>Liều lượng, cách dùng: </a:t>
            </a:r>
            <a:r>
              <a:rPr lang="vi-VN" sz="1200" b="0" i="0">
                <a:solidFill>
                  <a:srgbClr val="444B49"/>
                </a:solidFill>
                <a:effectLst/>
                <a:latin typeface="times new roman" panose="02020603050405020304" pitchFamily="18" charset="0"/>
              </a:rPr>
              <a:t>Ngày dùng 12 - 20g (khô), sắc uống; 30 - 50g (tươi), giã vắt lấy nước uống, bã đắp vết thương. Có thể dùng phối hợp với các cây thuốc khác chữa chứng xuất huyết.</a:t>
            </a:r>
            <a:endParaRPr lang="vi-VN" b="0" i="0">
              <a:solidFill>
                <a:srgbClr val="444B49"/>
              </a:solidFill>
              <a:effectLst/>
              <a:latin typeface="Roboto" panose="02000000000000000000" pitchFamily="2" charset="0"/>
            </a:endParaRPr>
          </a:p>
          <a:p>
            <a:pPr algn="just"/>
            <a:r>
              <a:rPr lang="vi-VN" sz="1200" b="1" i="0">
                <a:solidFill>
                  <a:srgbClr val="444B49"/>
                </a:solidFill>
                <a:effectLst/>
                <a:latin typeface="Roboto-Bold"/>
              </a:rPr>
              <a:t>Lưu ý khi sử dụng: </a:t>
            </a:r>
            <a:r>
              <a:rPr lang="vi-VN" sz="1200" b="0" i="0">
                <a:solidFill>
                  <a:srgbClr val="444B49"/>
                </a:solidFill>
                <a:effectLst/>
                <a:latin typeface="times new roman" panose="02020603050405020304" pitchFamily="18" charset="0"/>
              </a:rPr>
              <a:t>Không dùng cho người có tỳ vị hư hàn, ỉa chảy, phân sống.</a:t>
            </a:r>
            <a:endParaRPr lang="vi-VN" b="0" i="0">
              <a:solidFill>
                <a:srgbClr val="444B49"/>
              </a:solidFill>
              <a:effectLst/>
              <a:latin typeface="Roboto" panose="02000000000000000000" pitchFamily="2" charset="0"/>
            </a:endParaRPr>
          </a:p>
          <a:p>
            <a:endParaRPr lang="en-US"/>
          </a:p>
        </p:txBody>
      </p:sp>
      <p:sp>
        <p:nvSpPr>
          <p:cNvPr id="4" name="Slide Number Placeholder 3"/>
          <p:cNvSpPr>
            <a:spLocks noGrp="1"/>
          </p:cNvSpPr>
          <p:nvPr>
            <p:ph type="sldNum" sz="quarter" idx="5"/>
          </p:nvPr>
        </p:nvSpPr>
        <p:spPr/>
        <p:txBody>
          <a:bodyPr/>
          <a:lstStyle/>
          <a:p>
            <a:fld id="{1D3023ED-C2EC-47C9-8BFA-BA1EC3E38447}" type="slidenum">
              <a:rPr lang="en-US" smtClean="0"/>
              <a:t>36</a:t>
            </a:fld>
            <a:endParaRPr lang="en-US"/>
          </a:p>
        </p:txBody>
      </p:sp>
    </p:spTree>
    <p:extLst>
      <p:ext uri="{BB962C8B-B14F-4D97-AF65-F5344CB8AC3E}">
        <p14:creationId xmlns:p14="http://schemas.microsoft.com/office/powerpoint/2010/main" val="1362159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just"/>
            <a:r>
              <a:rPr lang="vi-VN" sz="1200" b="1" i="0">
                <a:solidFill>
                  <a:srgbClr val="444B49"/>
                </a:solidFill>
                <a:effectLst/>
                <a:latin typeface="Roboto-Bold"/>
              </a:rPr>
              <a:t>Liều lượng, cách dùng: </a:t>
            </a:r>
            <a:r>
              <a:rPr lang="vi-VN" sz="1200" b="0" i="0">
                <a:solidFill>
                  <a:srgbClr val="444B49"/>
                </a:solidFill>
                <a:effectLst/>
                <a:latin typeface="times new roman" panose="02020603050405020304" pitchFamily="18" charset="0"/>
              </a:rPr>
              <a:t>Gừng tươi, Bào khương: Ngày dùng 4 - 8g, sắc uống; Gừng khô và Tiêu khương: Ngày dùng 4 - 20g, dùng dạng thuốc sắc hoặc hoàn tán; Thán khương: Ngày dùng 4 - 8g, sắc uống.</a:t>
            </a:r>
            <a:endParaRPr lang="vi-VN" b="0" i="0">
              <a:solidFill>
                <a:srgbClr val="444B49"/>
              </a:solidFill>
              <a:effectLst/>
              <a:latin typeface="Roboto" panose="02000000000000000000" pitchFamily="2" charset="0"/>
            </a:endParaRPr>
          </a:p>
          <a:p>
            <a:pPr algn="ctr"/>
            <a:r>
              <a:rPr lang="vi-VN" sz="1200" b="0" i="0">
                <a:solidFill>
                  <a:srgbClr val="444B49"/>
                </a:solidFill>
                <a:effectLst/>
                <a:latin typeface="times new roman" panose="02020603050405020304" pitchFamily="18" charset="0"/>
              </a:rPr>
              <a:t> </a:t>
            </a:r>
            <a:endParaRPr lang="vi-VN" b="0" i="0">
              <a:solidFill>
                <a:srgbClr val="444B49"/>
              </a:solidFill>
              <a:effectLst/>
              <a:latin typeface="Roboto" panose="02000000000000000000" pitchFamily="2" charset="0"/>
            </a:endParaRPr>
          </a:p>
          <a:p>
            <a:endParaRPr lang="en-US"/>
          </a:p>
        </p:txBody>
      </p:sp>
      <p:sp>
        <p:nvSpPr>
          <p:cNvPr id="4" name="Slide Number Placeholder 3"/>
          <p:cNvSpPr>
            <a:spLocks noGrp="1"/>
          </p:cNvSpPr>
          <p:nvPr>
            <p:ph type="sldNum" sz="quarter" idx="5"/>
          </p:nvPr>
        </p:nvSpPr>
        <p:spPr/>
        <p:txBody>
          <a:bodyPr/>
          <a:lstStyle/>
          <a:p>
            <a:fld id="{1D3023ED-C2EC-47C9-8BFA-BA1EC3E38447}" type="slidenum">
              <a:rPr lang="en-US" smtClean="0"/>
              <a:t>37</a:t>
            </a:fld>
            <a:endParaRPr lang="en-US"/>
          </a:p>
        </p:txBody>
      </p:sp>
    </p:spTree>
    <p:extLst>
      <p:ext uri="{BB962C8B-B14F-4D97-AF65-F5344CB8AC3E}">
        <p14:creationId xmlns:p14="http://schemas.microsoft.com/office/powerpoint/2010/main" val="2462622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1" i="0">
                <a:solidFill>
                  <a:srgbClr val="444B49"/>
                </a:solidFill>
                <a:effectLst/>
                <a:latin typeface="Roboto-Bold"/>
              </a:rPr>
              <a:t>Liều lượng, cách dùng: </a:t>
            </a:r>
            <a:r>
              <a:rPr lang="vi-VN" sz="1200" b="0" i="0">
                <a:solidFill>
                  <a:srgbClr val="444B49"/>
                </a:solidFill>
                <a:effectLst/>
                <a:latin typeface="times new roman" panose="02020603050405020304" pitchFamily="18" charset="0"/>
              </a:rPr>
              <a:t>Ngày dùng: 6 - 12g, sắc hoặc hãm uống. Có thể dùng Hương nhu trắng để thay thế.</a:t>
            </a:r>
            <a:endParaRPr lang="vi-VN" b="0" i="0">
              <a:solidFill>
                <a:srgbClr val="444B49"/>
              </a:solidFill>
              <a:effectLst/>
              <a:latin typeface="Roboto" panose="02000000000000000000" pitchFamily="2" charset="0"/>
            </a:endParaRPr>
          </a:p>
          <a:p>
            <a:endParaRPr lang="en-US"/>
          </a:p>
        </p:txBody>
      </p:sp>
      <p:sp>
        <p:nvSpPr>
          <p:cNvPr id="4" name="Slide Number Placeholder 3"/>
          <p:cNvSpPr>
            <a:spLocks noGrp="1"/>
          </p:cNvSpPr>
          <p:nvPr>
            <p:ph type="sldNum" sz="quarter" idx="5"/>
          </p:nvPr>
        </p:nvSpPr>
        <p:spPr/>
        <p:txBody>
          <a:bodyPr/>
          <a:lstStyle/>
          <a:p>
            <a:fld id="{1D3023ED-C2EC-47C9-8BFA-BA1EC3E38447}" type="slidenum">
              <a:rPr lang="en-US" smtClean="0"/>
              <a:t>38</a:t>
            </a:fld>
            <a:endParaRPr lang="en-US"/>
          </a:p>
        </p:txBody>
      </p:sp>
    </p:spTree>
    <p:extLst>
      <p:ext uri="{BB962C8B-B14F-4D97-AF65-F5344CB8AC3E}">
        <p14:creationId xmlns:p14="http://schemas.microsoft.com/office/powerpoint/2010/main" val="1875222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FFE139-C4EE-4A3C-930E-13B5AB1BC4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E537196-B3C0-429F-858D-F00ACE22B2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21C8A3F-BAB1-4B11-85A9-D788A2AF9B22}"/>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5" name="Footer Placeholder 4">
            <a:extLst>
              <a:ext uri="{FF2B5EF4-FFF2-40B4-BE49-F238E27FC236}">
                <a16:creationId xmlns:a16="http://schemas.microsoft.com/office/drawing/2014/main" xmlns="" id="{06D7830A-EE4C-478E-9C2D-64110B77F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6F69440-E88C-4D93-B47E-9DB2F77EA772}"/>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3586151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D646D0-9EF9-47F4-8CB1-C330C0F413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814FB4E-AD21-4E01-A752-270A3A1998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875E68D-7D62-41E0-AFF5-73244155E4A2}"/>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5" name="Footer Placeholder 4">
            <a:extLst>
              <a:ext uri="{FF2B5EF4-FFF2-40B4-BE49-F238E27FC236}">
                <a16:creationId xmlns:a16="http://schemas.microsoft.com/office/drawing/2014/main" xmlns="" id="{B8E9D7AD-210F-489C-BE20-7F0251732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D899B06-54A9-4945-9577-4A10F286D91C}"/>
              </a:ext>
            </a:extLst>
          </p:cNvPr>
          <p:cNvSpPr>
            <a:spLocks noGrp="1"/>
          </p:cNvSpPr>
          <p:nvPr>
            <p:ph type="sldNum" sz="quarter" idx="12"/>
          </p:nvPr>
        </p:nvSpPr>
        <p:spPr/>
        <p:txBody>
          <a:bodyPr/>
          <a:lstStyle/>
          <a:p>
            <a:fld id="{DCCA0F9F-B8E1-46F1-83AB-AFE11AAAD6F3}" type="slidenum">
              <a:rPr lang="en-US" smtClean="0"/>
              <a:t>‹#›</a:t>
            </a:fld>
            <a:endParaRPr lang="en-US"/>
          </a:p>
        </p:txBody>
      </p:sp>
      <p:sp>
        <p:nvSpPr>
          <p:cNvPr id="7" name="Oval 6">
            <a:extLst>
              <a:ext uri="{FF2B5EF4-FFF2-40B4-BE49-F238E27FC236}">
                <a16:creationId xmlns:a16="http://schemas.microsoft.com/office/drawing/2014/main" xmlns="" id="{3D157CBD-DA72-4F33-B33C-17DAB434AD45}"/>
              </a:ext>
            </a:extLst>
          </p:cNvPr>
          <p:cNvSpPr>
            <a:spLocks noChangeAspect="1"/>
          </p:cNvSpPr>
          <p:nvPr userDrawn="1"/>
        </p:nvSpPr>
        <p:spPr>
          <a:xfrm>
            <a:off x="-1727200" y="19050"/>
            <a:ext cx="1219200" cy="914400"/>
          </a:xfrm>
          <a:prstGeom prst="ellipse">
            <a:avLst/>
          </a:prstGeom>
          <a:blipFill dpi="0" rotWithShape="0">
            <a:blip r:embed="rId2" cstate="print">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42407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6BBB2F-70C3-4280-9026-DA5A933EF388}"/>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CC47841-BCED-4954-979D-B88A650A3EE8}"/>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3474828A-D64B-4049-965D-7F31B9C16EF6}"/>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5" name="Footer Placeholder 4">
            <a:extLst>
              <a:ext uri="{FF2B5EF4-FFF2-40B4-BE49-F238E27FC236}">
                <a16:creationId xmlns:a16="http://schemas.microsoft.com/office/drawing/2014/main" xmlns="" id="{5F2EDB6F-31D1-4135-8EF6-078EC3AF6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B591DC8-2F37-4A22-BA8C-411BC2D7A860}"/>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69548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7252BD-4E3E-473F-BA8B-C4B6FC0BCC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D6E103B-4EC7-49F6-9CCF-7BCC2792A8CE}"/>
              </a:ext>
            </a:extLst>
          </p:cNvPr>
          <p:cNvSpPr>
            <a:spLocks noGrp="1"/>
          </p:cNvSpPr>
          <p:nvPr>
            <p:ph sz="half" idx="1"/>
          </p:nvPr>
        </p:nvSpPr>
        <p:spPr>
          <a:xfrm>
            <a:off x="8382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B75B52D-00D0-49D4-9CD5-8B347BF87076}"/>
              </a:ext>
            </a:extLst>
          </p:cNvPr>
          <p:cNvSpPr>
            <a:spLocks noGrp="1"/>
          </p:cNvSpPr>
          <p:nvPr>
            <p:ph sz="half" idx="2"/>
          </p:nvPr>
        </p:nvSpPr>
        <p:spPr>
          <a:xfrm>
            <a:off x="6197600" y="1825625"/>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23DFB13-5BAB-4B5D-A654-5F48391F3FA1}"/>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6" name="Footer Placeholder 5">
            <a:extLst>
              <a:ext uri="{FF2B5EF4-FFF2-40B4-BE49-F238E27FC236}">
                <a16:creationId xmlns:a16="http://schemas.microsoft.com/office/drawing/2014/main" xmlns="" id="{D3226B02-00E8-4F86-B96C-314890E93C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4DB42E2-C5A1-42E8-93A2-8D4641167BDE}"/>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4106281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874BC-E735-4909-8489-7F466BFC150E}"/>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98C282A-1ADC-4B4F-891B-99055799DEDE}"/>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C2BFBC5-36C1-4F17-AB3D-24F367B3D337}"/>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F07AA82-EC40-4884-A572-F7887B7A7CC2}"/>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3CEEB37-B4BC-40F6-8D99-691584E314FF}"/>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A07F7BB-BAEF-4B40-B375-57F9184EF91F}"/>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8" name="Footer Placeholder 7">
            <a:extLst>
              <a:ext uri="{FF2B5EF4-FFF2-40B4-BE49-F238E27FC236}">
                <a16:creationId xmlns:a16="http://schemas.microsoft.com/office/drawing/2014/main" xmlns="" id="{CEE48EAB-089E-4CB8-BF9D-4F8127DE8B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9592A58-143F-4CBC-9A5C-39CEEF6155B3}"/>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292218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B2A3E9-E5B7-429E-8F57-225DE81594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48779A1-3203-4BED-BFE0-0D71F29F15E7}"/>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4" name="Footer Placeholder 3">
            <a:extLst>
              <a:ext uri="{FF2B5EF4-FFF2-40B4-BE49-F238E27FC236}">
                <a16:creationId xmlns:a16="http://schemas.microsoft.com/office/drawing/2014/main" xmlns="" id="{C946650A-2A9A-42D8-9E6E-2AFFFF8CEC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D228A97-4EC4-4152-87FF-5EB05C17CC50}"/>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214463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095B174-40ED-413A-BC8C-D3ECD7D4C09A}"/>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3" name="Footer Placeholder 2">
            <a:extLst>
              <a:ext uri="{FF2B5EF4-FFF2-40B4-BE49-F238E27FC236}">
                <a16:creationId xmlns:a16="http://schemas.microsoft.com/office/drawing/2014/main" xmlns="" id="{5A535B06-B78F-4FEC-A934-66759696ED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1804A6F-E809-49EB-88D7-9875EFD98DC7}"/>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126100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121F3D-7A8F-4FA9-A161-47B85A75AAB6}"/>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1E79A57-2184-439D-B7A7-40C1111713BC}"/>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B0122DB0-7093-4591-AB9E-DCD2A0F2269E}"/>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0832150-D676-428A-99F9-A2C88F5120E5}"/>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6" name="Footer Placeholder 5">
            <a:extLst>
              <a:ext uri="{FF2B5EF4-FFF2-40B4-BE49-F238E27FC236}">
                <a16:creationId xmlns:a16="http://schemas.microsoft.com/office/drawing/2014/main" xmlns="" id="{7CEE1A73-9169-4DD4-8EA5-A33D6FBF79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A622DE7-5501-4B1D-90D3-33C5C9234946}"/>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1257240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EE676-7815-4CE3-88F2-2F4E5D1F0133}"/>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5BDCB6CE-CDA8-4733-846B-D6C1828F6E94}"/>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C7C84FB-2DA9-44DC-9169-C705EB12F09B}"/>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B2A02FF-10F0-4275-8AEB-CD79904CA380}"/>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6" name="Footer Placeholder 5">
            <a:extLst>
              <a:ext uri="{FF2B5EF4-FFF2-40B4-BE49-F238E27FC236}">
                <a16:creationId xmlns:a16="http://schemas.microsoft.com/office/drawing/2014/main" xmlns="" id="{915AB38B-548C-4E4E-BBD5-EF22ECAF5C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AECB6F5-A277-4C00-9BD5-E3D790368399}"/>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143435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82ECD1-F1A5-4452-B9EE-D72A413B20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99D06B8-5197-4E1D-B844-96439BA1F1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23911B0-28B8-431C-A35E-CCE5981CD6EF}"/>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5" name="Footer Placeholder 4">
            <a:extLst>
              <a:ext uri="{FF2B5EF4-FFF2-40B4-BE49-F238E27FC236}">
                <a16:creationId xmlns:a16="http://schemas.microsoft.com/office/drawing/2014/main" xmlns="" id="{86716B7C-7E25-44CA-A2F3-DCF39984F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B85253C-F2EA-4558-A2A2-D9FF7891416B}"/>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214438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E5D18BA-8C3E-4566-A1D5-E1A616AC62E5}"/>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8B49046-5E54-40CC-869A-97D6302A48DE}"/>
              </a:ext>
            </a:extLst>
          </p:cNvPr>
          <p:cNvSpPr>
            <a:spLocks noGrp="1"/>
          </p:cNvSpPr>
          <p:nvPr>
            <p:ph type="body" orient="vert" idx="1"/>
          </p:nvPr>
        </p:nvSpPr>
        <p:spPr>
          <a:xfrm>
            <a:off x="838201" y="365125"/>
            <a:ext cx="76835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C16B288-81AB-46B0-9E6D-C0F743B586C6}"/>
              </a:ext>
            </a:extLst>
          </p:cNvPr>
          <p:cNvSpPr>
            <a:spLocks noGrp="1"/>
          </p:cNvSpPr>
          <p:nvPr>
            <p:ph type="dt" sz="half" idx="10"/>
          </p:nvPr>
        </p:nvSpPr>
        <p:spPr/>
        <p:txBody>
          <a:bodyPr/>
          <a:lstStyle/>
          <a:p>
            <a:fld id="{D5B3FFF6-AAE1-41E4-8CED-2DE0815F0FB8}" type="datetimeFigureOut">
              <a:rPr lang="en-US" smtClean="0"/>
              <a:t>7/20/2023</a:t>
            </a:fld>
            <a:endParaRPr lang="en-US"/>
          </a:p>
        </p:txBody>
      </p:sp>
      <p:sp>
        <p:nvSpPr>
          <p:cNvPr id="5" name="Footer Placeholder 4">
            <a:extLst>
              <a:ext uri="{FF2B5EF4-FFF2-40B4-BE49-F238E27FC236}">
                <a16:creationId xmlns:a16="http://schemas.microsoft.com/office/drawing/2014/main" xmlns="" id="{3483E714-1111-4708-98C5-C385593F4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7BDE47F-1EAD-40E8-B3E4-AB779F1AF6FE}"/>
              </a:ext>
            </a:extLst>
          </p:cNvPr>
          <p:cNvSpPr>
            <a:spLocks noGrp="1"/>
          </p:cNvSpPr>
          <p:nvPr>
            <p:ph type="sldNum" sz="quarter" idx="12"/>
          </p:nvPr>
        </p:nvSpPr>
        <p:spPr/>
        <p:txBody>
          <a:bodyPr/>
          <a:lstStyle/>
          <a:p>
            <a:fld id="{DCCA0F9F-B8E1-46F1-83AB-AFE11AAAD6F3}" type="slidenum">
              <a:rPr lang="en-US" smtClean="0"/>
              <a:t>‹#›</a:t>
            </a:fld>
            <a:endParaRPr lang="en-US"/>
          </a:p>
        </p:txBody>
      </p:sp>
    </p:spTree>
    <p:extLst>
      <p:ext uri="{BB962C8B-B14F-4D97-AF65-F5344CB8AC3E}">
        <p14:creationId xmlns:p14="http://schemas.microsoft.com/office/powerpoint/2010/main" val="4059849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23A0DA2-B134-4F62-9AC9-AAB89BB5A4E2}" type="slidenum">
              <a:rPr lang="en-US" altLang="en-US" smtClean="0"/>
              <a:pPr/>
              <a:t>‹#›</a:t>
            </a:fld>
            <a:endParaRPr lang="en-US" altLang="en-US"/>
          </a:p>
        </p:txBody>
      </p:sp>
    </p:spTree>
    <p:extLst>
      <p:ext uri="{BB962C8B-B14F-4D97-AF65-F5344CB8AC3E}">
        <p14:creationId xmlns:p14="http://schemas.microsoft.com/office/powerpoint/2010/main" val="201127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95B1383-EBF3-49C8-BBAE-1B816748D99B}" type="slidenum">
              <a:rPr lang="en-US" altLang="en-US" smtClean="0"/>
              <a:pPr/>
              <a:t>‹#›</a:t>
            </a:fld>
            <a:endParaRPr lang="en-US" altLang="en-US"/>
          </a:p>
        </p:txBody>
      </p:sp>
    </p:spTree>
    <p:extLst>
      <p:ext uri="{BB962C8B-B14F-4D97-AF65-F5344CB8AC3E}">
        <p14:creationId xmlns:p14="http://schemas.microsoft.com/office/powerpoint/2010/main" val="874349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BA86D83-58A4-4B37-84EE-F0E7BF6D1DE9}" type="slidenum">
              <a:rPr lang="en-US" altLang="en-US" smtClean="0"/>
              <a:pPr/>
              <a:t>‹#›</a:t>
            </a:fld>
            <a:endParaRPr lang="en-US" altLang="en-US"/>
          </a:p>
        </p:txBody>
      </p:sp>
    </p:spTree>
    <p:extLst>
      <p:ext uri="{BB962C8B-B14F-4D97-AF65-F5344CB8AC3E}">
        <p14:creationId xmlns:p14="http://schemas.microsoft.com/office/powerpoint/2010/main" val="3884396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22A9D35-AE4C-44FE-9150-F27F60EDAD1E}" type="slidenum">
              <a:rPr lang="en-US" altLang="en-US" smtClean="0"/>
              <a:pPr/>
              <a:t>‹#›</a:t>
            </a:fld>
            <a:endParaRPr lang="en-US" altLang="en-US"/>
          </a:p>
        </p:txBody>
      </p:sp>
    </p:spTree>
    <p:extLst>
      <p:ext uri="{BB962C8B-B14F-4D97-AF65-F5344CB8AC3E}">
        <p14:creationId xmlns:p14="http://schemas.microsoft.com/office/powerpoint/2010/main" val="3192725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11FA2CCA-F448-4D65-B12E-1058921B2C5E}" type="slidenum">
              <a:rPr lang="en-US" altLang="en-US" smtClean="0"/>
              <a:pPr/>
              <a:t>‹#›</a:t>
            </a:fld>
            <a:endParaRPr lang="en-US" altLang="en-US"/>
          </a:p>
        </p:txBody>
      </p:sp>
    </p:spTree>
    <p:extLst>
      <p:ext uri="{BB962C8B-B14F-4D97-AF65-F5344CB8AC3E}">
        <p14:creationId xmlns:p14="http://schemas.microsoft.com/office/powerpoint/2010/main" val="4030915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4DF00D77-28E6-4F7D-BF72-B6F3981BCE01}" type="slidenum">
              <a:rPr lang="en-US" altLang="en-US" smtClean="0"/>
              <a:pPr/>
              <a:t>‹#›</a:t>
            </a:fld>
            <a:endParaRPr lang="en-US" altLang="en-US"/>
          </a:p>
        </p:txBody>
      </p:sp>
    </p:spTree>
    <p:extLst>
      <p:ext uri="{BB962C8B-B14F-4D97-AF65-F5344CB8AC3E}">
        <p14:creationId xmlns:p14="http://schemas.microsoft.com/office/powerpoint/2010/main" val="2620599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14DB7353-253A-4FC1-8A53-3222FAB279A4}" type="slidenum">
              <a:rPr lang="en-US" altLang="en-US" smtClean="0"/>
              <a:pPr/>
              <a:t>‹#›</a:t>
            </a:fld>
            <a:endParaRPr lang="en-US" altLang="en-US"/>
          </a:p>
        </p:txBody>
      </p:sp>
    </p:spTree>
    <p:extLst>
      <p:ext uri="{BB962C8B-B14F-4D97-AF65-F5344CB8AC3E}">
        <p14:creationId xmlns:p14="http://schemas.microsoft.com/office/powerpoint/2010/main" val="4041243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62714D4-D3A6-4739-8FAD-C9DFBBE525AF}" type="slidenum">
              <a:rPr lang="en-US" altLang="en-US" smtClean="0"/>
              <a:pPr/>
              <a:t>‹#›</a:t>
            </a:fld>
            <a:endParaRPr lang="en-US" altLang="en-US"/>
          </a:p>
        </p:txBody>
      </p:sp>
    </p:spTree>
    <p:extLst>
      <p:ext uri="{BB962C8B-B14F-4D97-AF65-F5344CB8AC3E}">
        <p14:creationId xmlns:p14="http://schemas.microsoft.com/office/powerpoint/2010/main" val="2499974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5A0B664-AA78-438F-9B99-E7FC02A909B3}" type="slidenum">
              <a:rPr lang="en-US" altLang="en-US" smtClean="0"/>
              <a:pPr/>
              <a:t>‹#›</a:t>
            </a:fld>
            <a:endParaRPr lang="en-US" altLang="en-US"/>
          </a:p>
        </p:txBody>
      </p:sp>
    </p:spTree>
    <p:extLst>
      <p:ext uri="{BB962C8B-B14F-4D97-AF65-F5344CB8AC3E}">
        <p14:creationId xmlns:p14="http://schemas.microsoft.com/office/powerpoint/2010/main" val="638879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6069FBB-2F5D-464B-8356-57381CB0DC0D}" type="slidenum">
              <a:rPr lang="en-US" altLang="en-US" smtClean="0"/>
              <a:pPr/>
              <a:t>‹#›</a:t>
            </a:fld>
            <a:endParaRPr lang="en-US" altLang="en-US"/>
          </a:p>
        </p:txBody>
      </p:sp>
    </p:spTree>
    <p:extLst>
      <p:ext uri="{BB962C8B-B14F-4D97-AF65-F5344CB8AC3E}">
        <p14:creationId xmlns:p14="http://schemas.microsoft.com/office/powerpoint/2010/main" val="31334059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F5CEC33-8AAE-4BD7-8131-A307E946E0A0}" type="slidenum">
              <a:rPr lang="en-US" altLang="en-US" smtClean="0"/>
              <a:pPr/>
              <a:t>‹#›</a:t>
            </a:fld>
            <a:endParaRPr lang="en-US" altLang="en-US"/>
          </a:p>
        </p:txBody>
      </p:sp>
    </p:spTree>
    <p:extLst>
      <p:ext uri="{BB962C8B-B14F-4D97-AF65-F5344CB8AC3E}">
        <p14:creationId xmlns:p14="http://schemas.microsoft.com/office/powerpoint/2010/main" val="2513840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92100"/>
            <a:ext cx="10972800" cy="1384300"/>
          </a:xfrm>
        </p:spPr>
        <p:txBody>
          <a:bodyPr/>
          <a:lstStyle/>
          <a:p>
            <a:r>
              <a:rPr lang="en-US"/>
              <a:t>Click to edit Master title style</a:t>
            </a:r>
          </a:p>
        </p:txBody>
      </p:sp>
      <p:sp>
        <p:nvSpPr>
          <p:cNvPr id="3" name="Text Placeholder 2"/>
          <p:cNvSpPr>
            <a:spLocks noGrp="1"/>
          </p:cNvSpPr>
          <p:nvPr>
            <p:ph type="body" sz="half" idx="1"/>
          </p:nvPr>
        </p:nvSpPr>
        <p:spPr>
          <a:xfrm>
            <a:off x="609600" y="19050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050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0386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a:extLst>
              <a:ext uri="{FF2B5EF4-FFF2-40B4-BE49-F238E27FC236}">
                <a16:creationId xmlns:a16="http://schemas.microsoft.com/office/drawing/2014/main" xmlns="" id="{E660DDF8-F2A0-44A3-ACD3-565A72EA9610}"/>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xmlns="" id="{103D4F27-8D98-49AA-9591-F9ACF565B1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11">
            <a:extLst>
              <a:ext uri="{FF2B5EF4-FFF2-40B4-BE49-F238E27FC236}">
                <a16:creationId xmlns:a16="http://schemas.microsoft.com/office/drawing/2014/main" xmlns="" id="{3482EB0E-F247-4E88-BCA3-536B78C98638}"/>
              </a:ext>
            </a:extLst>
          </p:cNvPr>
          <p:cNvSpPr>
            <a:spLocks noGrp="1" noChangeArrowheads="1"/>
          </p:cNvSpPr>
          <p:nvPr>
            <p:ph type="sldNum" sz="quarter" idx="12"/>
          </p:nvPr>
        </p:nvSpPr>
        <p:spPr>
          <a:ln/>
        </p:spPr>
        <p:txBody>
          <a:bodyPr/>
          <a:lstStyle>
            <a:lvl1pPr>
              <a:defRPr/>
            </a:lvl1pPr>
          </a:lstStyle>
          <a:p>
            <a:fld id="{9ACBA404-E8D2-4086-BC7C-0F81477AACF2}" type="slidenum">
              <a:rPr lang="en-US" altLang="en-US"/>
              <a:pPr/>
              <a:t>‹#›</a:t>
            </a:fld>
            <a:endParaRPr lang="en-US" altLang="en-US"/>
          </a:p>
        </p:txBody>
      </p:sp>
    </p:spTree>
    <p:extLst>
      <p:ext uri="{BB962C8B-B14F-4D97-AF65-F5344CB8AC3E}">
        <p14:creationId xmlns:p14="http://schemas.microsoft.com/office/powerpoint/2010/main" val="2277035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9Slide.vn - 2019">
            <a:extLst>
              <a:ext uri="{FF2B5EF4-FFF2-40B4-BE49-F238E27FC236}">
                <a16:creationId xmlns:a16="http://schemas.microsoft.com/office/drawing/2014/main" xmlns="" id="{70497BBC-F5F1-43BD-9E7D-1E62C660901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xmlns="" id="{0EA4754A-13B9-4281-BB4C-9403739A7C8E}"/>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3C0FC86E-F0A1-4298-805D-B40294026A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4DAA548-54C5-4152-B203-6F73E5E52A57}"/>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3FFF6-AAE1-41E4-8CED-2DE0815F0FB8}" type="datetimeFigureOut">
              <a:rPr lang="en-US" smtClean="0"/>
              <a:t>7/20/2023</a:t>
            </a:fld>
            <a:endParaRPr lang="en-US"/>
          </a:p>
        </p:txBody>
      </p:sp>
      <p:sp>
        <p:nvSpPr>
          <p:cNvPr id="5" name="Footer Placeholder 4">
            <a:extLst>
              <a:ext uri="{FF2B5EF4-FFF2-40B4-BE49-F238E27FC236}">
                <a16:creationId xmlns:a16="http://schemas.microsoft.com/office/drawing/2014/main" xmlns="" id="{B46CD010-EDD2-4A75-9609-C58155C331B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70A52A1-6D56-43D1-ABE5-D0F3E04DB4D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A0F9F-B8E1-46F1-83AB-AFE11AAAD6F3}" type="slidenum">
              <a:rPr lang="en-US" smtClean="0"/>
              <a:t>‹#›</a:t>
            </a:fld>
            <a:endParaRPr lang="en-US"/>
          </a:p>
        </p:txBody>
      </p:sp>
      <p:sp>
        <p:nvSpPr>
          <p:cNvPr id="7" name="Oval 6">
            <a:extLst>
              <a:ext uri="{FF2B5EF4-FFF2-40B4-BE49-F238E27FC236}">
                <a16:creationId xmlns:a16="http://schemas.microsoft.com/office/drawing/2014/main" xmlns="" id="{CDEAD482-89CB-4F75-9B74-FF4527CCE55D}"/>
              </a:ext>
            </a:extLst>
          </p:cNvPr>
          <p:cNvSpPr>
            <a:spLocks noChangeAspect="1"/>
          </p:cNvSpPr>
          <p:nvPr userDrawn="1"/>
        </p:nvSpPr>
        <p:spPr>
          <a:xfrm>
            <a:off x="-1727200" y="19050"/>
            <a:ext cx="1219200" cy="914400"/>
          </a:xfrm>
          <a:prstGeom prst="ellipse">
            <a:avLst/>
          </a:prstGeom>
          <a:blipFill dpi="0" rotWithShape="0">
            <a:blip r:embed="rId13" cstate="print">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Google Shape;37;p4">
            <a:extLst>
              <a:ext uri="{FF2B5EF4-FFF2-40B4-BE49-F238E27FC236}">
                <a16:creationId xmlns:a16="http://schemas.microsoft.com/office/drawing/2014/main" xmlns="" id="{F7F0AE63-CFC3-45EB-8276-9DAF91C615E8}"/>
              </a:ext>
            </a:extLst>
          </p:cNvPr>
          <p:cNvPicPr preferRelativeResize="0"/>
          <p:nvPr userDrawn="1"/>
        </p:nvPicPr>
        <p:blipFill>
          <a:blip r:embed="rId14">
            <a:alphaModFix amt="80000"/>
            <a:extLst>
              <a:ext uri="{BEBA8EAE-BF5A-486C-A8C5-ECC9F3942E4B}">
                <a14:imgProps xmlns:a14="http://schemas.microsoft.com/office/drawing/2010/main">
                  <a14:imgLayer r:embed="rId15">
                    <a14:imgEffect>
                      <a14:colorTemperature colorTemp="8800"/>
                    </a14:imgEffect>
                  </a14:imgLayer>
                </a14:imgProps>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937472293"/>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xmlns="" id="{60981B52-03D5-4685-BC54-6EE758E15FCA}"/>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842F3-AE72-4BAB-B791-97DA824CC2F7}" type="slidenum">
              <a:rPr lang="en-US" altLang="en-US" smtClean="0"/>
              <a:pPr/>
              <a:t>‹#›</a:t>
            </a:fld>
            <a:endParaRPr lang="en-US" altLang="en-US"/>
          </a:p>
        </p:txBody>
      </p:sp>
      <p:sp>
        <p:nvSpPr>
          <p:cNvPr id="8" name="Rectangle 7">
            <a:extLst>
              <a:ext uri="{FF2B5EF4-FFF2-40B4-BE49-F238E27FC236}">
                <a16:creationId xmlns:a16="http://schemas.microsoft.com/office/drawing/2014/main" xmlns="" id="{8BADBB44-20B9-42D7-A120-B7DEEDE4883E}"/>
              </a:ext>
            </a:extLst>
          </p:cNvPr>
          <p:cNvSpPr>
            <a:spLocks noChangeAspect="1"/>
          </p:cNvSpPr>
          <p:nvPr userDrawn="1">
            <p:custDataLst>
              <p:tags r:id="rId14"/>
            </p:custDataLst>
          </p:nvPr>
        </p:nvSpPr>
        <p:spPr>
          <a:xfrm>
            <a:off x="0" y="0"/>
            <a:ext cx="12192000" cy="6858000"/>
          </a:xfrm>
          <a:prstGeom prst="rect">
            <a:avLst/>
          </a:prstGeom>
          <a:blipFill dpi="0" rotWithShape="0">
            <a:blip r:embed="rId15">
              <a:alphaModFix amt="0"/>
              <a:extLst>
                <a:ext uri="{28A0092B-C50C-407E-A947-70E740481C1C}">
                  <a14:useLocalDpi xmlns:a14="http://schemas.microsoft.com/office/drawing/2010/main" val="0"/>
                </a:ext>
              </a:extLst>
            </a:blip>
            <a:srcRect/>
            <a:stretch>
              <a:fillRect t="-16666" b="-16666"/>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a:extLst>
              <a:ext uri="{FF2B5EF4-FFF2-40B4-BE49-F238E27FC236}">
                <a16:creationId xmlns:a16="http://schemas.microsoft.com/office/drawing/2014/main" xmlns="" id="{C350D4EC-86ED-4746-A1CB-1848224864D7}"/>
              </a:ext>
            </a:extLst>
          </p:cNvPr>
          <p:cNvSpPr>
            <a:spLocks noChangeAspect="1"/>
          </p:cNvSpPr>
          <p:nvPr userDrawn="1"/>
        </p:nvSpPr>
        <p:spPr>
          <a:xfrm>
            <a:off x="-1524000" y="0"/>
            <a:ext cx="1219200" cy="914400"/>
          </a:xfrm>
          <a:prstGeom prst="ellipse">
            <a:avLst/>
          </a:prstGeom>
          <a:blipFill dpi="0" rotWithShape="0">
            <a:blip r:embed="rId16" cstate="print">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xmlns="" id="{51BDB554-4304-4BE0-887C-E00C9DE5E504}"/>
              </a:ext>
            </a:extLst>
          </p:cNvPr>
          <p:cNvSpPr>
            <a:spLocks noChangeAspect="1"/>
          </p:cNvSpPr>
          <p:nvPr userDrawn="1"/>
        </p:nvSpPr>
        <p:spPr>
          <a:xfrm>
            <a:off x="-1638300" y="1233489"/>
            <a:ext cx="1219200" cy="914400"/>
          </a:xfrm>
          <a:prstGeom prst="ellipse">
            <a:avLst/>
          </a:prstGeom>
          <a:blipFill dpi="0" rotWithShape="0">
            <a:blip r:embed="rId16" cstate="print">
              <a:alphaModFix amt="0"/>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137983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slideLayout" Target="../slideLayouts/slideLayout12.xm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audio" Target="../media/media1.mp3"/><Relationship Id="rId16" Type="http://schemas.openxmlformats.org/officeDocument/2006/relationships/image" Target="../media/image15.png"/><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microsoft.com/office/2007/relationships/hdphoto" Target="../media/hdphoto1.wdp"/><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1.svg"/><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8.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4.svg"/></Relationships>
</file>

<file path=ppt/slides/_rels/slide5.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7.svg"/><Relationship Id="rId7"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9.svg"/><Relationship Id="rId4" Type="http://schemas.openxmlformats.org/officeDocument/2006/relationships/image" Target="../media/image31.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1.svg"/><Relationship Id="rId7"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2.pn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1.svg"/><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6.png"/><Relationship Id="rId7"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9.png"/><Relationship Id="rId5" Type="http://schemas.openxmlformats.org/officeDocument/2006/relationships/image" Target="../media/image7.png"/><Relationship Id="rId10"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21.sv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9.svg"/><Relationship Id="rId7" Type="http://schemas.openxmlformats.org/officeDocument/2006/relationships/image" Target="../media/image4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10"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7.svg"/><Relationship Id="rId7" Type="http://schemas.openxmlformats.org/officeDocument/2006/relationships/image" Target="../media/image42.png"/><Relationship Id="rId12"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10.png"/><Relationship Id="rId5" Type="http://schemas.openxmlformats.org/officeDocument/2006/relationships/image" Target="../media/image21.svg"/><Relationship Id="rId10" Type="http://schemas.openxmlformats.org/officeDocument/2006/relationships/image" Target="../media/image44.png"/><Relationship Id="rId4" Type="http://schemas.openxmlformats.org/officeDocument/2006/relationships/image" Target="../media/image21.png"/><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png"/><Relationship Id="rId7" Type="http://schemas.openxmlformats.org/officeDocument/2006/relationships/image" Target="../media/image8.png"/><Relationship Id="rId12" Type="http://schemas.openxmlformats.org/officeDocument/2006/relationships/image" Target="../media/image47.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7.png"/><Relationship Id="rId5" Type="http://schemas.openxmlformats.org/officeDocument/2006/relationships/image" Target="../media/image6.png"/><Relationship Id="rId10" Type="http://schemas.openxmlformats.org/officeDocument/2006/relationships/image" Target="../media/image46.png"/><Relationship Id="rId4" Type="http://schemas.openxmlformats.org/officeDocument/2006/relationships/image" Target="../media/image5.png"/><Relationship Id="rId9"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1.svg"/><Relationship Id="rId7" Type="http://schemas.openxmlformats.org/officeDocument/2006/relationships/image" Target="../media/image42.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9.png"/><Relationship Id="rId5" Type="http://schemas.openxmlformats.org/officeDocument/2006/relationships/image" Target="../media/image27.svg"/><Relationship Id="rId10" Type="http://schemas.openxmlformats.org/officeDocument/2006/relationships/image" Target="../media/image10.png"/><Relationship Id="rId4" Type="http://schemas.openxmlformats.org/officeDocument/2006/relationships/image" Target="../media/image24.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9.svg"/><Relationship Id="rId7" Type="http://schemas.openxmlformats.org/officeDocument/2006/relationships/image" Target="../media/image51.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10" Type="http://schemas.openxmlformats.org/officeDocument/2006/relationships/image" Target="../media/image42.png"/><Relationship Id="rId4" Type="http://schemas.openxmlformats.org/officeDocument/2006/relationships/image" Target="../media/image4.png"/><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svg"/><Relationship Id="rId7"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9.svg"/><Relationship Id="rId11" Type="http://schemas.openxmlformats.org/officeDocument/2006/relationships/image" Target="../media/image53.png"/><Relationship Id="rId5" Type="http://schemas.openxmlformats.org/officeDocument/2006/relationships/image" Target="../media/image31.png"/><Relationship Id="rId10" Type="http://schemas.openxmlformats.org/officeDocument/2006/relationships/image" Target="../media/image42.png"/><Relationship Id="rId4" Type="http://schemas.openxmlformats.org/officeDocument/2006/relationships/image" Target="../media/image32.png"/><Relationship Id="rId9"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58.png"/><Relationship Id="rId3" Type="http://schemas.openxmlformats.org/officeDocument/2006/relationships/image" Target="../media/image39.svg"/><Relationship Id="rId7" Type="http://schemas.openxmlformats.org/officeDocument/2006/relationships/image" Target="../media/image55.png"/><Relationship Id="rId12" Type="http://schemas.openxmlformats.org/officeDocument/2006/relationships/image" Target="../media/image13.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57.png"/><Relationship Id="rId5" Type="http://schemas.openxmlformats.org/officeDocument/2006/relationships/image" Target="../media/image21.svg"/><Relationship Id="rId10" Type="http://schemas.openxmlformats.org/officeDocument/2006/relationships/image" Target="../media/image56.png"/><Relationship Id="rId4" Type="http://schemas.openxmlformats.org/officeDocument/2006/relationships/image" Target="../media/image21.png"/><Relationship Id="rId9" Type="http://schemas.openxmlformats.org/officeDocument/2006/relationships/image" Target="../media/image42.png"/><Relationship Id="rId1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9.png"/><Relationship Id="rId7"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60.png"/><Relationship Id="rId10" Type="http://schemas.openxmlformats.org/officeDocument/2006/relationships/image" Target="../media/image58.png"/><Relationship Id="rId4" Type="http://schemas.openxmlformats.org/officeDocument/2006/relationships/image" Target="../media/image42.png"/><Relationship Id="rId9" Type="http://schemas.openxmlformats.org/officeDocument/2006/relationships/image" Target="../media/image13.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 Id="rId9"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png"/><Relationship Id="rId7" Type="http://schemas.openxmlformats.org/officeDocument/2006/relationships/image" Target="../media/image8.png"/><Relationship Id="rId12" Type="http://schemas.openxmlformats.org/officeDocument/2006/relationships/image" Target="../media/image47.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7.png"/><Relationship Id="rId5" Type="http://schemas.openxmlformats.org/officeDocument/2006/relationships/image" Target="../media/image6.png"/><Relationship Id="rId10" Type="http://schemas.openxmlformats.org/officeDocument/2006/relationships/image" Target="../media/image46.png"/><Relationship Id="rId4" Type="http://schemas.openxmlformats.org/officeDocument/2006/relationships/image" Target="../media/image5.png"/><Relationship Id="rId9"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1.sv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20.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3.png"/><Relationship Id="rId7" Type="http://schemas.openxmlformats.org/officeDocument/2006/relationships/image" Target="../media/image6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5.png"/></Relationships>
</file>

<file path=ppt/slides/_rels/slide3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png"/><Relationship Id="rId10" Type="http://schemas.openxmlformats.org/officeDocument/2006/relationships/image" Target="../media/image72.png"/><Relationship Id="rId4" Type="http://schemas.openxmlformats.org/officeDocument/2006/relationships/image" Target="../media/image5.png"/><Relationship Id="rId9" Type="http://schemas.openxmlformats.org/officeDocument/2006/relationships/image" Target="../media/image71.png"/></Relationships>
</file>

<file path=ppt/slides/_rels/slide3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6.png"/><Relationship Id="rId7" Type="http://schemas.openxmlformats.org/officeDocument/2006/relationships/image" Target="../media/image14.png"/><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9.png"/><Relationship Id="rId5" Type="http://schemas.openxmlformats.org/officeDocument/2006/relationships/image" Target="../media/image6.png"/><Relationship Id="rId10" Type="http://schemas.openxmlformats.org/officeDocument/2006/relationships/image" Target="../media/image75.png"/><Relationship Id="rId4" Type="http://schemas.openxmlformats.org/officeDocument/2006/relationships/image" Target="../media/image5.png"/><Relationship Id="rId9" Type="http://schemas.openxmlformats.org/officeDocument/2006/relationships/image" Target="../media/image16.pn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36.png"/><Relationship Id="rId7"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8.png"/><Relationship Id="rId10" Type="http://schemas.openxmlformats.org/officeDocument/2006/relationships/image" Target="../media/image76.png"/><Relationship Id="rId4" Type="http://schemas.openxmlformats.org/officeDocument/2006/relationships/image" Target="../media/image5.png"/><Relationship Id="rId9" Type="http://schemas.openxmlformats.org/officeDocument/2006/relationships/image" Target="../media/image65.png"/></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6.png"/><Relationship Id="rId7"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1.svg"/></Relationships>
</file>

<file path=ppt/slides/_rels/slide4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39.png"/><Relationship Id="rId3" Type="http://schemas.microsoft.com/office/2007/relationships/hdphoto" Target="../media/hdphoto1.wdp"/><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6.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oogle Shape;9;p2">
            <a:extLst>
              <a:ext uri="{FF2B5EF4-FFF2-40B4-BE49-F238E27FC236}">
                <a16:creationId xmlns:a16="http://schemas.microsoft.com/office/drawing/2014/main" xmlns="" id="{201A5E49-7AB9-4293-946D-5F97B120C89B}"/>
              </a:ext>
            </a:extLst>
          </p:cNvPr>
          <p:cNvPicPr preferRelativeResize="0"/>
          <p:nvPr/>
        </p:nvPicPr>
        <p:blipFill>
          <a:blip r:embed="rId4">
            <a:alphaModFix amt="80000"/>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125" y="0"/>
            <a:ext cx="12191875" cy="6858000"/>
          </a:xfrm>
          <a:prstGeom prst="rect">
            <a:avLst/>
          </a:prstGeom>
          <a:noFill/>
          <a:ln>
            <a:noFill/>
          </a:ln>
        </p:spPr>
      </p:pic>
      <p:pic>
        <p:nvPicPr>
          <p:cNvPr id="23" name="Google Shape;10;p2">
            <a:extLst>
              <a:ext uri="{FF2B5EF4-FFF2-40B4-BE49-F238E27FC236}">
                <a16:creationId xmlns:a16="http://schemas.microsoft.com/office/drawing/2014/main" xmlns="" id="{4025990B-F593-4090-85F5-02D67857C13E}"/>
              </a:ext>
            </a:extLst>
          </p:cNvPr>
          <p:cNvPicPr preferRelativeResize="0"/>
          <p:nvPr/>
        </p:nvPicPr>
        <p:blipFill>
          <a:blip r:embed="rId6">
            <a:alphaModFix/>
          </a:blip>
          <a:stretch>
            <a:fillRect/>
          </a:stretch>
        </p:blipFill>
        <p:spPr>
          <a:xfrm>
            <a:off x="1280914" y="3103574"/>
            <a:ext cx="6646751" cy="1283475"/>
          </a:xfrm>
          <a:prstGeom prst="rect">
            <a:avLst/>
          </a:prstGeom>
          <a:noFill/>
          <a:ln>
            <a:noFill/>
          </a:ln>
        </p:spPr>
      </p:pic>
      <p:pic>
        <p:nvPicPr>
          <p:cNvPr id="24" name="Google Shape;11;p2">
            <a:extLst>
              <a:ext uri="{FF2B5EF4-FFF2-40B4-BE49-F238E27FC236}">
                <a16:creationId xmlns:a16="http://schemas.microsoft.com/office/drawing/2014/main" xmlns="" id="{2ED32D40-C49C-467D-BA7F-410BF5D0B1E0}"/>
              </a:ext>
            </a:extLst>
          </p:cNvPr>
          <p:cNvPicPr preferRelativeResize="0"/>
          <p:nvPr/>
        </p:nvPicPr>
        <p:blipFill rotWithShape="1">
          <a:blip r:embed="rId7">
            <a:alphaModFix/>
          </a:blip>
          <a:srcRect l="30870" t="15242" r="25850" b="15249"/>
          <a:stretch/>
        </p:blipFill>
        <p:spPr>
          <a:xfrm>
            <a:off x="9806462" y="5246969"/>
            <a:ext cx="3147538" cy="2671573"/>
          </a:xfrm>
          <a:prstGeom prst="rect">
            <a:avLst/>
          </a:prstGeom>
          <a:noFill/>
          <a:ln>
            <a:noFill/>
          </a:ln>
        </p:spPr>
      </p:pic>
      <p:pic>
        <p:nvPicPr>
          <p:cNvPr id="25" name="Google Shape;12;p2">
            <a:extLst>
              <a:ext uri="{FF2B5EF4-FFF2-40B4-BE49-F238E27FC236}">
                <a16:creationId xmlns:a16="http://schemas.microsoft.com/office/drawing/2014/main" xmlns="" id="{47156108-39F0-4BDC-8692-E3AEC9632DCA}"/>
              </a:ext>
            </a:extLst>
          </p:cNvPr>
          <p:cNvPicPr preferRelativeResize="0"/>
          <p:nvPr/>
        </p:nvPicPr>
        <p:blipFill rotWithShape="1">
          <a:blip r:embed="rId7">
            <a:alphaModFix/>
          </a:blip>
          <a:srcRect l="30870" t="15242" r="25850" b="15249"/>
          <a:stretch/>
        </p:blipFill>
        <p:spPr>
          <a:xfrm>
            <a:off x="-103892" y="-97034"/>
            <a:ext cx="3830737" cy="3195977"/>
          </a:xfrm>
          <a:prstGeom prst="rect">
            <a:avLst/>
          </a:prstGeom>
          <a:noFill/>
          <a:ln>
            <a:noFill/>
          </a:ln>
        </p:spPr>
      </p:pic>
      <p:pic>
        <p:nvPicPr>
          <p:cNvPr id="26" name="Google Shape;13;p2">
            <a:extLst>
              <a:ext uri="{FF2B5EF4-FFF2-40B4-BE49-F238E27FC236}">
                <a16:creationId xmlns:a16="http://schemas.microsoft.com/office/drawing/2014/main" xmlns="" id="{F91D4679-3405-4F82-B39A-79E59F3B494E}"/>
              </a:ext>
            </a:extLst>
          </p:cNvPr>
          <p:cNvPicPr preferRelativeResize="0"/>
          <p:nvPr/>
        </p:nvPicPr>
        <p:blipFill rotWithShape="1">
          <a:blip r:embed="rId7">
            <a:alphaModFix amt="40000"/>
          </a:blip>
          <a:srcRect l="30870" t="15242" r="25850" b="15249"/>
          <a:stretch/>
        </p:blipFill>
        <p:spPr>
          <a:xfrm>
            <a:off x="3160205" y="5459234"/>
            <a:ext cx="3807354" cy="2902326"/>
          </a:xfrm>
          <a:prstGeom prst="rect">
            <a:avLst/>
          </a:prstGeom>
          <a:noFill/>
          <a:ln>
            <a:noFill/>
          </a:ln>
        </p:spPr>
      </p:pic>
      <p:pic>
        <p:nvPicPr>
          <p:cNvPr id="27" name="Google Shape;14;p2">
            <a:extLst>
              <a:ext uri="{FF2B5EF4-FFF2-40B4-BE49-F238E27FC236}">
                <a16:creationId xmlns:a16="http://schemas.microsoft.com/office/drawing/2014/main" xmlns="" id="{01505940-7EC1-4043-98C9-EE93B0063A45}"/>
              </a:ext>
            </a:extLst>
          </p:cNvPr>
          <p:cNvPicPr preferRelativeResize="0"/>
          <p:nvPr/>
        </p:nvPicPr>
        <p:blipFill>
          <a:blip r:embed="rId8">
            <a:alphaModFix/>
          </a:blip>
          <a:stretch>
            <a:fillRect/>
          </a:stretch>
        </p:blipFill>
        <p:spPr>
          <a:xfrm>
            <a:off x="-421468" y="3612867"/>
            <a:ext cx="6442448" cy="3881363"/>
          </a:xfrm>
          <a:prstGeom prst="rect">
            <a:avLst/>
          </a:prstGeom>
          <a:noFill/>
          <a:ln>
            <a:noFill/>
          </a:ln>
        </p:spPr>
      </p:pic>
      <p:pic>
        <p:nvPicPr>
          <p:cNvPr id="28" name="Google Shape;15;p2">
            <a:extLst>
              <a:ext uri="{FF2B5EF4-FFF2-40B4-BE49-F238E27FC236}">
                <a16:creationId xmlns:a16="http://schemas.microsoft.com/office/drawing/2014/main" xmlns="" id="{8433C9CE-C159-416D-A3D9-C1D19A685D44}"/>
              </a:ext>
            </a:extLst>
          </p:cNvPr>
          <p:cNvPicPr preferRelativeResize="0"/>
          <p:nvPr/>
        </p:nvPicPr>
        <p:blipFill>
          <a:blip r:embed="rId9">
            <a:alphaModFix/>
          </a:blip>
          <a:stretch>
            <a:fillRect/>
          </a:stretch>
        </p:blipFill>
        <p:spPr>
          <a:xfrm>
            <a:off x="7389089" y="-489936"/>
            <a:ext cx="5143499" cy="5143499"/>
          </a:xfrm>
          <a:prstGeom prst="rect">
            <a:avLst/>
          </a:prstGeom>
          <a:noFill/>
          <a:ln>
            <a:noFill/>
          </a:ln>
        </p:spPr>
      </p:pic>
      <p:pic>
        <p:nvPicPr>
          <p:cNvPr id="29" name="Google Shape;16;p2">
            <a:extLst>
              <a:ext uri="{FF2B5EF4-FFF2-40B4-BE49-F238E27FC236}">
                <a16:creationId xmlns:a16="http://schemas.microsoft.com/office/drawing/2014/main" xmlns="" id="{48E53CD9-FE93-42D0-9E07-5229259BAC7C}"/>
              </a:ext>
            </a:extLst>
          </p:cNvPr>
          <p:cNvPicPr preferRelativeResize="0"/>
          <p:nvPr/>
        </p:nvPicPr>
        <p:blipFill>
          <a:blip r:embed="rId10">
            <a:alphaModFix/>
          </a:blip>
          <a:stretch>
            <a:fillRect/>
          </a:stretch>
        </p:blipFill>
        <p:spPr>
          <a:xfrm rot="3090175">
            <a:off x="-279676" y="42408"/>
            <a:ext cx="2458061" cy="1873700"/>
          </a:xfrm>
          <a:prstGeom prst="rect">
            <a:avLst/>
          </a:prstGeom>
          <a:noFill/>
          <a:ln>
            <a:noFill/>
          </a:ln>
        </p:spPr>
      </p:pic>
      <p:pic>
        <p:nvPicPr>
          <p:cNvPr id="30" name="Google Shape;17;p2">
            <a:extLst>
              <a:ext uri="{FF2B5EF4-FFF2-40B4-BE49-F238E27FC236}">
                <a16:creationId xmlns:a16="http://schemas.microsoft.com/office/drawing/2014/main" xmlns="" id="{64C1888A-CEF5-4810-A138-935B0D4C8495}"/>
              </a:ext>
            </a:extLst>
          </p:cNvPr>
          <p:cNvPicPr preferRelativeResize="0"/>
          <p:nvPr/>
        </p:nvPicPr>
        <p:blipFill>
          <a:blip r:embed="rId11">
            <a:alphaModFix/>
          </a:blip>
          <a:stretch>
            <a:fillRect/>
          </a:stretch>
        </p:blipFill>
        <p:spPr>
          <a:xfrm>
            <a:off x="913096" y="123390"/>
            <a:ext cx="2663770" cy="1729001"/>
          </a:xfrm>
          <a:prstGeom prst="rect">
            <a:avLst/>
          </a:prstGeom>
          <a:noFill/>
          <a:ln>
            <a:noFill/>
          </a:ln>
        </p:spPr>
      </p:pic>
      <p:pic>
        <p:nvPicPr>
          <p:cNvPr id="31" name="Google Shape;18;p2">
            <a:extLst>
              <a:ext uri="{FF2B5EF4-FFF2-40B4-BE49-F238E27FC236}">
                <a16:creationId xmlns:a16="http://schemas.microsoft.com/office/drawing/2014/main" xmlns="" id="{93BFB0EB-D526-4B7B-95DF-478910EFB11D}"/>
              </a:ext>
            </a:extLst>
          </p:cNvPr>
          <p:cNvPicPr preferRelativeResize="0"/>
          <p:nvPr/>
        </p:nvPicPr>
        <p:blipFill>
          <a:blip r:embed="rId12">
            <a:alphaModFix/>
          </a:blip>
          <a:stretch>
            <a:fillRect/>
          </a:stretch>
        </p:blipFill>
        <p:spPr>
          <a:xfrm>
            <a:off x="625196" y="1406991"/>
            <a:ext cx="1311509" cy="851286"/>
          </a:xfrm>
          <a:prstGeom prst="rect">
            <a:avLst/>
          </a:prstGeom>
          <a:noFill/>
          <a:ln>
            <a:noFill/>
          </a:ln>
        </p:spPr>
      </p:pic>
      <p:pic>
        <p:nvPicPr>
          <p:cNvPr id="32" name="Google Shape;19;p2">
            <a:extLst>
              <a:ext uri="{FF2B5EF4-FFF2-40B4-BE49-F238E27FC236}">
                <a16:creationId xmlns:a16="http://schemas.microsoft.com/office/drawing/2014/main" xmlns="" id="{8412E587-D465-48FD-8E36-8ED5A65C923A}"/>
              </a:ext>
            </a:extLst>
          </p:cNvPr>
          <p:cNvPicPr preferRelativeResize="0"/>
          <p:nvPr/>
        </p:nvPicPr>
        <p:blipFill>
          <a:blip r:embed="rId13">
            <a:alphaModFix/>
          </a:blip>
          <a:stretch>
            <a:fillRect/>
          </a:stretch>
        </p:blipFill>
        <p:spPr>
          <a:xfrm rot="909306">
            <a:off x="573297" y="200186"/>
            <a:ext cx="2166727" cy="1406381"/>
          </a:xfrm>
          <a:prstGeom prst="rect">
            <a:avLst/>
          </a:prstGeom>
          <a:noFill/>
          <a:ln>
            <a:noFill/>
          </a:ln>
        </p:spPr>
      </p:pic>
      <p:pic>
        <p:nvPicPr>
          <p:cNvPr id="33" name="Google Shape;20;p2">
            <a:extLst>
              <a:ext uri="{FF2B5EF4-FFF2-40B4-BE49-F238E27FC236}">
                <a16:creationId xmlns:a16="http://schemas.microsoft.com/office/drawing/2014/main" xmlns="" id="{61FD3F9B-917B-4246-B7B9-1F024E07DD9D}"/>
              </a:ext>
            </a:extLst>
          </p:cNvPr>
          <p:cNvPicPr preferRelativeResize="0"/>
          <p:nvPr/>
        </p:nvPicPr>
        <p:blipFill rotWithShape="1">
          <a:blip r:embed="rId14">
            <a:alphaModFix/>
          </a:blip>
          <a:srcRect l="12178" t="10820" r="12178" b="10828"/>
          <a:stretch/>
        </p:blipFill>
        <p:spPr>
          <a:xfrm>
            <a:off x="11014764" y="5246969"/>
            <a:ext cx="1335962" cy="1441185"/>
          </a:xfrm>
          <a:prstGeom prst="rect">
            <a:avLst/>
          </a:prstGeom>
          <a:noFill/>
          <a:ln>
            <a:noFill/>
          </a:ln>
        </p:spPr>
      </p:pic>
      <p:pic>
        <p:nvPicPr>
          <p:cNvPr id="34" name="Google Shape;21;p2">
            <a:extLst>
              <a:ext uri="{FF2B5EF4-FFF2-40B4-BE49-F238E27FC236}">
                <a16:creationId xmlns:a16="http://schemas.microsoft.com/office/drawing/2014/main" xmlns="" id="{11A675D9-649F-413E-9C94-E5DFA474440A}"/>
              </a:ext>
            </a:extLst>
          </p:cNvPr>
          <p:cNvPicPr preferRelativeResize="0"/>
          <p:nvPr/>
        </p:nvPicPr>
        <p:blipFill rotWithShape="1">
          <a:blip r:embed="rId15">
            <a:alphaModFix/>
          </a:blip>
          <a:srcRect l="12422" t="10820" r="12422" b="10828"/>
          <a:stretch/>
        </p:blipFill>
        <p:spPr>
          <a:xfrm>
            <a:off x="8496847" y="5479452"/>
            <a:ext cx="1239234" cy="1345544"/>
          </a:xfrm>
          <a:prstGeom prst="rect">
            <a:avLst/>
          </a:prstGeom>
          <a:noFill/>
          <a:ln>
            <a:noFill/>
          </a:ln>
        </p:spPr>
      </p:pic>
      <p:pic>
        <p:nvPicPr>
          <p:cNvPr id="36" name="Google Shape;23;p2">
            <a:extLst>
              <a:ext uri="{FF2B5EF4-FFF2-40B4-BE49-F238E27FC236}">
                <a16:creationId xmlns:a16="http://schemas.microsoft.com/office/drawing/2014/main" xmlns="" id="{4C07D8B6-1AF7-4574-A055-C63F5E4C6E68}"/>
              </a:ext>
            </a:extLst>
          </p:cNvPr>
          <p:cNvPicPr preferRelativeResize="0"/>
          <p:nvPr/>
        </p:nvPicPr>
        <p:blipFill rotWithShape="1">
          <a:blip r:embed="rId16">
            <a:alphaModFix/>
          </a:blip>
          <a:srcRect l="17570" t="13034" r="17570" b="13034"/>
          <a:stretch/>
        </p:blipFill>
        <p:spPr>
          <a:xfrm rot="-1309787">
            <a:off x="9935702" y="5047365"/>
            <a:ext cx="1748606" cy="2075892"/>
          </a:xfrm>
          <a:prstGeom prst="rect">
            <a:avLst/>
          </a:prstGeom>
          <a:noFill/>
          <a:ln>
            <a:noFill/>
          </a:ln>
        </p:spPr>
      </p:pic>
      <p:pic>
        <p:nvPicPr>
          <p:cNvPr id="37" name="Google Shape;24;p2">
            <a:extLst>
              <a:ext uri="{FF2B5EF4-FFF2-40B4-BE49-F238E27FC236}">
                <a16:creationId xmlns:a16="http://schemas.microsoft.com/office/drawing/2014/main" xmlns="" id="{711C820F-1070-4F3C-8D2A-39B27C7C72B0}"/>
              </a:ext>
            </a:extLst>
          </p:cNvPr>
          <p:cNvPicPr preferRelativeResize="0"/>
          <p:nvPr/>
        </p:nvPicPr>
        <p:blipFill rotWithShape="1">
          <a:blip r:embed="rId17">
            <a:alphaModFix/>
          </a:blip>
          <a:srcRect l="14225" t="14955" r="14218" b="14962"/>
          <a:stretch/>
        </p:blipFill>
        <p:spPr>
          <a:xfrm>
            <a:off x="9249960" y="5323044"/>
            <a:ext cx="1610227" cy="1642489"/>
          </a:xfrm>
          <a:prstGeom prst="rect">
            <a:avLst/>
          </a:prstGeom>
          <a:noFill/>
          <a:ln>
            <a:noFill/>
          </a:ln>
        </p:spPr>
      </p:pic>
      <p:pic>
        <p:nvPicPr>
          <p:cNvPr id="6" name="Google Shape;10;p2">
            <a:extLst>
              <a:ext uri="{FF2B5EF4-FFF2-40B4-BE49-F238E27FC236}">
                <a16:creationId xmlns:a16="http://schemas.microsoft.com/office/drawing/2014/main" xmlns="" id="{9A6BA4C5-86FC-43ED-9585-71EB42869450}"/>
              </a:ext>
            </a:extLst>
          </p:cNvPr>
          <p:cNvPicPr preferRelativeResize="0"/>
          <p:nvPr/>
        </p:nvPicPr>
        <p:blipFill>
          <a:blip r:embed="rId6">
            <a:alphaModFix/>
          </a:blip>
          <a:stretch>
            <a:fillRect/>
          </a:stretch>
        </p:blipFill>
        <p:spPr>
          <a:xfrm>
            <a:off x="5063659" y="3067110"/>
            <a:ext cx="6646751" cy="1283475"/>
          </a:xfrm>
          <a:prstGeom prst="rect">
            <a:avLst/>
          </a:prstGeom>
          <a:noFill/>
          <a:ln>
            <a:noFill/>
          </a:ln>
        </p:spPr>
      </p:pic>
      <p:sp>
        <p:nvSpPr>
          <p:cNvPr id="3074" name="TextBox 5">
            <a:extLst>
              <a:ext uri="{FF2B5EF4-FFF2-40B4-BE49-F238E27FC236}">
                <a16:creationId xmlns:a16="http://schemas.microsoft.com/office/drawing/2014/main" xmlns="" id="{97B3C8BF-4111-447C-B385-D233AFC4B475}"/>
              </a:ext>
            </a:extLst>
          </p:cNvPr>
          <p:cNvSpPr txBox="1">
            <a:spLocks noChangeArrowheads="1"/>
          </p:cNvSpPr>
          <p:nvPr/>
        </p:nvSpPr>
        <p:spPr bwMode="auto">
          <a:xfrm>
            <a:off x="4262135" y="2017537"/>
            <a:ext cx="3581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800" b="1">
                <a:solidFill>
                  <a:srgbClr val="7A4730"/>
                </a:solidFill>
                <a:latin typeface="#9Slide04 SVNSantis" panose="02000000000000000000" pitchFamily="2" charset="0"/>
                <a:cs typeface="Times New Roman" panose="02020603050405020304" pitchFamily="18" charset="0"/>
              </a:rPr>
              <a:t>Kể chuyện</a:t>
            </a:r>
          </a:p>
        </p:txBody>
      </p:sp>
      <p:sp>
        <p:nvSpPr>
          <p:cNvPr id="2" name="TextBox 1">
            <a:extLst>
              <a:ext uri="{FF2B5EF4-FFF2-40B4-BE49-F238E27FC236}">
                <a16:creationId xmlns:a16="http://schemas.microsoft.com/office/drawing/2014/main" xmlns="" id="{31D87ED6-6F26-4C3D-8D6B-BFE51835405B}"/>
              </a:ext>
            </a:extLst>
          </p:cNvPr>
          <p:cNvSpPr txBox="1"/>
          <p:nvPr/>
        </p:nvSpPr>
        <p:spPr>
          <a:xfrm>
            <a:off x="6358629" y="3888295"/>
            <a:ext cx="5105400" cy="707886"/>
          </a:xfrm>
          <a:prstGeom prst="rect">
            <a:avLst/>
          </a:prstGeom>
          <a:noFill/>
        </p:spPr>
        <p:txBody>
          <a:bodyPr wrap="square" rtlCol="0">
            <a:spAutoFit/>
          </a:bodyPr>
          <a:lstStyle/>
          <a:p>
            <a:pPr algn="ctr"/>
            <a:r>
              <a:rPr lang="en-US" sz="2000">
                <a:solidFill>
                  <a:srgbClr val="CE854C"/>
                </a:solidFill>
                <a:latin typeface="#9Slide04 SVNSantis" panose="02000000000000000000" pitchFamily="2" charset="0"/>
              </a:rPr>
              <a:t>TẠ PHONG CHÂU - NGUYỄN QUANG VINH - NGHIÊM ĐA VĂN</a:t>
            </a:r>
          </a:p>
        </p:txBody>
      </p:sp>
      <p:sp>
        <p:nvSpPr>
          <p:cNvPr id="4" name="TextBox 4">
            <a:extLst>
              <a:ext uri="{FF2B5EF4-FFF2-40B4-BE49-F238E27FC236}">
                <a16:creationId xmlns:a16="http://schemas.microsoft.com/office/drawing/2014/main" xmlns="" id="{B8A6AF98-33FD-4CF7-B0DC-8084E4EB860F}"/>
              </a:ext>
            </a:extLst>
          </p:cNvPr>
          <p:cNvSpPr txBox="1">
            <a:spLocks noChangeArrowheads="1"/>
          </p:cNvSpPr>
          <p:nvPr/>
        </p:nvSpPr>
        <p:spPr bwMode="auto">
          <a:xfrm>
            <a:off x="1798343" y="2967335"/>
            <a:ext cx="85953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5400" b="1">
                <a:solidFill>
                  <a:srgbClr val="BA3615"/>
                </a:solidFill>
                <a:latin typeface="#9Slide04 SVNSantis" panose="02000000000000000000" pitchFamily="2" charset="0"/>
                <a:cs typeface="Times New Roman" panose="02020603050405020304" pitchFamily="18" charset="0"/>
              </a:rPr>
              <a:t>CÂY CỎ NƯỚC NAM</a:t>
            </a:r>
          </a:p>
        </p:txBody>
      </p:sp>
      <p:pic>
        <p:nvPicPr>
          <p:cNvPr id="3" name="LittleGirlBeatInstrumental-V.A-2918581">
            <a:hlinkClick r:id="" action="ppaction://media"/>
            <a:extLst>
              <a:ext uri="{FF2B5EF4-FFF2-40B4-BE49-F238E27FC236}">
                <a16:creationId xmlns:a16="http://schemas.microsoft.com/office/drawing/2014/main" xmlns="" id="{3A3A9E06-D896-46FE-856B-648D281C2DA0}"/>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5791200" y="-2280621"/>
            <a:ext cx="1036320" cy="10363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remove" nodeType="withEffect">
                                  <p:stCondLst>
                                    <p:cond delay="0"/>
                                  </p:stCondLst>
                                  <p:childTnLst>
                                    <p:set>
                                      <p:cBhvr>
                                        <p:cTn id="8" dur="1" fill="hold">
                                          <p:stCondLst>
                                            <p:cond delay="0"/>
                                          </p:stCondLst>
                                        </p:cTn>
                                        <p:tgtEl>
                                          <p:spTgt spid="25"/>
                                        </p:tgtEl>
                                        <p:attrNameLst>
                                          <p:attrName>style.visibility</p:attrName>
                                        </p:attrNameLst>
                                      </p:cBhvr>
                                      <p:to>
                                        <p:strVal val="visible"/>
                                      </p:to>
                                    </p:set>
                                    <p:animEffect transition="in" filter="fade">
                                      <p:cBhvr>
                                        <p:cTn id="9" dur="1000"/>
                                        <p:tgtEl>
                                          <p:spTgt spid="25"/>
                                        </p:tgtEl>
                                      </p:cBhvr>
                                    </p:animEffect>
                                  </p:childTnLst>
                                </p:cTn>
                              </p:par>
                              <p:par>
                                <p:cTn id="10" presetID="10" presetClass="entr" presetSubtype="0" fill="remove"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childTnLst>
                                </p:cTn>
                              </p:par>
                              <p:par>
                                <p:cTn id="13" presetID="10" presetClass="entr" presetSubtype="0" fill="remove"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childTnLst>
                                </p:cTn>
                              </p:par>
                              <p:par>
                                <p:cTn id="16" presetID="10" presetClass="entr" presetSubtype="0" fill="remove"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childTnLst>
                                </p:cTn>
                              </p:par>
                              <p:par>
                                <p:cTn id="19" presetID="10" presetClass="entr" presetSubtype="0" fill="remove"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childTnLst>
                                </p:cTn>
                              </p:par>
                              <p:par>
                                <p:cTn id="22" presetID="10" presetClass="entr" presetSubtype="0" fill="remove"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childTnLst>
                                </p:cTn>
                              </p:par>
                              <p:par>
                                <p:cTn id="25" presetID="10" presetClass="entr" presetSubtype="0" fill="remove"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childTnLst>
                                </p:cTn>
                              </p:par>
                              <p:par>
                                <p:cTn id="28" presetID="10" presetClass="entr" presetSubtype="0" fill="remove"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childTnLst>
                                </p:cTn>
                              </p:par>
                              <p:par>
                                <p:cTn id="31" presetID="10" presetClass="entr" presetSubtype="0" fill="remove"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par>
                          <p:cTn id="41" fill="hold">
                            <p:stCondLst>
                              <p:cond delay="1500"/>
                            </p:stCondLst>
                            <p:childTnLst>
                              <p:par>
                                <p:cTn id="42" presetID="2" presetClass="entr" presetSubtype="8" fill="hold" grpId="0" nodeType="afterEffect">
                                  <p:stCondLst>
                                    <p:cond delay="0"/>
                                  </p:stCondLst>
                                  <p:childTnLst>
                                    <p:set>
                                      <p:cBhvr>
                                        <p:cTn id="43" dur="1" fill="hold">
                                          <p:stCondLst>
                                            <p:cond delay="0"/>
                                          </p:stCondLst>
                                        </p:cTn>
                                        <p:tgtEl>
                                          <p:spTgt spid="3074"/>
                                        </p:tgtEl>
                                        <p:attrNameLst>
                                          <p:attrName>style.visibility</p:attrName>
                                        </p:attrNameLst>
                                      </p:cBhvr>
                                      <p:to>
                                        <p:strVal val="visible"/>
                                      </p:to>
                                    </p:set>
                                    <p:anim calcmode="lin" valueType="num">
                                      <p:cBhvr additive="base">
                                        <p:cTn id="44" dur="2000" fill="hold"/>
                                        <p:tgtEl>
                                          <p:spTgt spid="3074"/>
                                        </p:tgtEl>
                                        <p:attrNameLst>
                                          <p:attrName>ppt_x</p:attrName>
                                        </p:attrNameLst>
                                      </p:cBhvr>
                                      <p:tavLst>
                                        <p:tav tm="0">
                                          <p:val>
                                            <p:strVal val="0-#ppt_w/2"/>
                                          </p:val>
                                        </p:tav>
                                        <p:tav tm="100000">
                                          <p:val>
                                            <p:strVal val="#ppt_x"/>
                                          </p:val>
                                        </p:tav>
                                      </p:tavLst>
                                    </p:anim>
                                    <p:anim calcmode="lin" valueType="num">
                                      <p:cBhvr additive="base">
                                        <p:cTn id="45" dur="2000" fill="hold"/>
                                        <p:tgtEl>
                                          <p:spTgt spid="307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additive="base">
                                        <p:cTn id="48" dur="2000" fill="hold"/>
                                        <p:tgtEl>
                                          <p:spTgt spid="2"/>
                                        </p:tgtEl>
                                        <p:attrNameLst>
                                          <p:attrName>ppt_x</p:attrName>
                                        </p:attrNameLst>
                                      </p:cBhvr>
                                      <p:tavLst>
                                        <p:tav tm="0">
                                          <p:val>
                                            <p:strVal val="0-#ppt_w/2"/>
                                          </p:val>
                                        </p:tav>
                                        <p:tav tm="100000">
                                          <p:val>
                                            <p:strVal val="#ppt_x"/>
                                          </p:val>
                                        </p:tav>
                                      </p:tavLst>
                                    </p:anim>
                                    <p:anim calcmode="lin" valueType="num">
                                      <p:cBhvr additive="base">
                                        <p:cTn id="49" dur="2000" fill="hold"/>
                                        <p:tgtEl>
                                          <p:spTgt spid="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2000" fill="hold"/>
                                        <p:tgtEl>
                                          <p:spTgt spid="4"/>
                                        </p:tgtEl>
                                        <p:attrNameLst>
                                          <p:attrName>ppt_x</p:attrName>
                                        </p:attrNameLst>
                                      </p:cBhvr>
                                      <p:tavLst>
                                        <p:tav tm="0">
                                          <p:val>
                                            <p:strVal val="1+#ppt_w/2"/>
                                          </p:val>
                                        </p:tav>
                                        <p:tav tm="100000">
                                          <p:val>
                                            <p:strVal val="#ppt_x"/>
                                          </p:val>
                                        </p:tav>
                                      </p:tavLst>
                                    </p:anim>
                                    <p:anim calcmode="lin" valueType="num">
                                      <p:cBhvr additive="base">
                                        <p:cTn id="53" dur="2000" fill="hold"/>
                                        <p:tgtEl>
                                          <p:spTgt spid="4"/>
                                        </p:tgtEl>
                                        <p:attrNameLst>
                                          <p:attrName>ppt_y</p:attrName>
                                        </p:attrNameLst>
                                      </p:cBhvr>
                                      <p:tavLst>
                                        <p:tav tm="0">
                                          <p:val>
                                            <p:strVal val="#ppt_y"/>
                                          </p:val>
                                        </p:tav>
                                        <p:tav tm="100000">
                                          <p:val>
                                            <p:strVal val="#ppt_y"/>
                                          </p:val>
                                        </p:tav>
                                      </p:tavLst>
                                    </p:anim>
                                  </p:childTnLst>
                                </p:cTn>
                              </p:par>
                              <p:par>
                                <p:cTn id="54" presetID="53" presetClass="entr" presetSubtype="16"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2000" fill="hold"/>
                                        <p:tgtEl>
                                          <p:spTgt spid="6"/>
                                        </p:tgtEl>
                                        <p:attrNameLst>
                                          <p:attrName>ppt_w</p:attrName>
                                        </p:attrNameLst>
                                      </p:cBhvr>
                                      <p:tavLst>
                                        <p:tav tm="0">
                                          <p:val>
                                            <p:fltVal val="0"/>
                                          </p:val>
                                        </p:tav>
                                        <p:tav tm="100000">
                                          <p:val>
                                            <p:strVal val="#ppt_w"/>
                                          </p:val>
                                        </p:tav>
                                      </p:tavLst>
                                    </p:anim>
                                    <p:anim calcmode="lin" valueType="num">
                                      <p:cBhvr>
                                        <p:cTn id="57" dur="2000" fill="hold"/>
                                        <p:tgtEl>
                                          <p:spTgt spid="6"/>
                                        </p:tgtEl>
                                        <p:attrNameLst>
                                          <p:attrName>ppt_h</p:attrName>
                                        </p:attrNameLst>
                                      </p:cBhvr>
                                      <p:tavLst>
                                        <p:tav tm="0">
                                          <p:val>
                                            <p:fltVal val="0"/>
                                          </p:val>
                                        </p:tav>
                                        <p:tav tm="100000">
                                          <p:val>
                                            <p:strVal val="#ppt_h"/>
                                          </p:val>
                                        </p:tav>
                                      </p:tavLst>
                                    </p:anim>
                                    <p:animEffect transition="in" filter="fade">
                                      <p:cBhvr>
                                        <p:cTn id="58" dur="2000"/>
                                        <p:tgtEl>
                                          <p:spTgt spid="6"/>
                                        </p:tgtEl>
                                      </p:cBhvr>
                                    </p:animEffect>
                                  </p:childTnLst>
                                </p:cTn>
                              </p:par>
                              <p:par>
                                <p:cTn id="59" presetID="53" presetClass="entr" presetSubtype="16"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2000" fill="hold"/>
                                        <p:tgtEl>
                                          <p:spTgt spid="23"/>
                                        </p:tgtEl>
                                        <p:attrNameLst>
                                          <p:attrName>ppt_w</p:attrName>
                                        </p:attrNameLst>
                                      </p:cBhvr>
                                      <p:tavLst>
                                        <p:tav tm="0">
                                          <p:val>
                                            <p:fltVal val="0"/>
                                          </p:val>
                                        </p:tav>
                                        <p:tav tm="100000">
                                          <p:val>
                                            <p:strVal val="#ppt_w"/>
                                          </p:val>
                                        </p:tav>
                                      </p:tavLst>
                                    </p:anim>
                                    <p:anim calcmode="lin" valueType="num">
                                      <p:cBhvr>
                                        <p:cTn id="62" dur="2000" fill="hold"/>
                                        <p:tgtEl>
                                          <p:spTgt spid="23"/>
                                        </p:tgtEl>
                                        <p:attrNameLst>
                                          <p:attrName>ppt_h</p:attrName>
                                        </p:attrNameLst>
                                      </p:cBhvr>
                                      <p:tavLst>
                                        <p:tav tm="0">
                                          <p:val>
                                            <p:fltVal val="0"/>
                                          </p:val>
                                        </p:tav>
                                        <p:tav tm="100000">
                                          <p:val>
                                            <p:strVal val="#ppt_h"/>
                                          </p:val>
                                        </p:tav>
                                      </p:tavLst>
                                    </p:anim>
                                    <p:animEffect transition="in" filter="fade">
                                      <p:cBhvr>
                                        <p:cTn id="6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4" repeatCount="indefinite" fill="hold" display="0">
                  <p:stCondLst>
                    <p:cond delay="indefinite"/>
                  </p:stCondLst>
                  <p:endCondLst>
                    <p:cond evt="onStopAudio" delay="0">
                      <p:tgtEl>
                        <p:sldTgt/>
                      </p:tgtEl>
                    </p:cond>
                  </p:endCondLst>
                </p:cTn>
                <p:tgtEl>
                  <p:spTgt spid="3"/>
                </p:tgtEl>
              </p:cMediaNode>
            </p:audio>
          </p:childTnLst>
        </p:cTn>
      </p:par>
    </p:tnLst>
    <p:bldLst>
      <p:bldP spid="3074" grpId="0"/>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 name="Google Shape;73;p8">
            <a:extLst>
              <a:ext uri="{FF2B5EF4-FFF2-40B4-BE49-F238E27FC236}">
                <a16:creationId xmlns:a16="http://schemas.microsoft.com/office/drawing/2014/main" xmlns="" id="{9E544874-8A63-4207-95B4-7F16C9EC9185}"/>
              </a:ext>
            </a:extLst>
          </p:cNvPr>
          <p:cNvPicPr preferRelativeResize="0"/>
          <p:nvPr/>
        </p:nvPicPr>
        <p:blipFill rotWithShape="1">
          <a:blip r:embed="rId2">
            <a:alphaModFix/>
          </a:blip>
          <a:srcRect l="30870" t="15242" r="25850" b="15249"/>
          <a:stretch/>
        </p:blipFill>
        <p:spPr>
          <a:xfrm>
            <a:off x="-517574" y="-1465694"/>
            <a:ext cx="3082974" cy="3005795"/>
          </a:xfrm>
          <a:prstGeom prst="rect">
            <a:avLst/>
          </a:prstGeom>
          <a:noFill/>
          <a:ln>
            <a:noFill/>
          </a:ln>
        </p:spPr>
      </p:pic>
      <p:sp>
        <p:nvSpPr>
          <p:cNvPr id="6148" name="TextBox 4">
            <a:extLst>
              <a:ext uri="{FF2B5EF4-FFF2-40B4-BE49-F238E27FC236}">
                <a16:creationId xmlns:a16="http://schemas.microsoft.com/office/drawing/2014/main" xmlns="" id="{225F32FD-C295-463A-9248-1E1C6C65E0CB}"/>
              </a:ext>
            </a:extLst>
          </p:cNvPr>
          <p:cNvSpPr txBox="1">
            <a:spLocks noChangeArrowheads="1"/>
          </p:cNvSpPr>
          <p:nvPr/>
        </p:nvSpPr>
        <p:spPr bwMode="auto">
          <a:xfrm>
            <a:off x="2070100" y="486243"/>
            <a:ext cx="8153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000" b="1">
                <a:solidFill>
                  <a:srgbClr val="BA3615"/>
                </a:solidFill>
                <a:latin typeface="#9Slide04 SVNSantis" panose="02000000000000000000" pitchFamily="2" charset="0"/>
                <a:cs typeface="Times New Roman" panose="02020603050405020304" pitchFamily="18" charset="0"/>
              </a:rPr>
              <a:t>CÂY CỎ NƯỚC NAM</a:t>
            </a:r>
          </a:p>
        </p:txBody>
      </p:sp>
      <p:pic>
        <p:nvPicPr>
          <p:cNvPr id="66562" name="Picture 2" descr="D:\hinh anh\hinh tu lieu\tue tinh.jpg">
            <a:extLst>
              <a:ext uri="{FF2B5EF4-FFF2-40B4-BE49-F238E27FC236}">
                <a16:creationId xmlns:a16="http://schemas.microsoft.com/office/drawing/2014/main" xmlns="" id="{4E811D54-D6CC-465B-8C98-3379C0AAD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577976"/>
            <a:ext cx="4476750"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4" name="Google Shape;73;p8">
            <a:extLst>
              <a:ext uri="{FF2B5EF4-FFF2-40B4-BE49-F238E27FC236}">
                <a16:creationId xmlns:a16="http://schemas.microsoft.com/office/drawing/2014/main" xmlns="" id="{5F7ADCA7-731F-454D-A45B-BB0C5B62A3C0}"/>
              </a:ext>
            </a:extLst>
          </p:cNvPr>
          <p:cNvPicPr preferRelativeResize="0"/>
          <p:nvPr/>
        </p:nvPicPr>
        <p:blipFill rotWithShape="1">
          <a:blip r:embed="rId2">
            <a:alphaModFix/>
          </a:blip>
          <a:srcRect l="30870" t="15242" r="25850" b="15249"/>
          <a:stretch/>
        </p:blipFill>
        <p:spPr>
          <a:xfrm>
            <a:off x="9109026" y="3886200"/>
            <a:ext cx="3082974" cy="3005795"/>
          </a:xfrm>
          <a:prstGeom prst="rect">
            <a:avLst/>
          </a:prstGeom>
          <a:noFill/>
          <a:ln>
            <a:noFill/>
          </a:ln>
        </p:spPr>
      </p:pic>
      <p:pic>
        <p:nvPicPr>
          <p:cNvPr id="535" name="Google Shape;74;p8">
            <a:extLst>
              <a:ext uri="{FF2B5EF4-FFF2-40B4-BE49-F238E27FC236}">
                <a16:creationId xmlns:a16="http://schemas.microsoft.com/office/drawing/2014/main" xmlns="" id="{A6D0BAD1-D478-4716-93BD-78274AB17C4A}"/>
              </a:ext>
            </a:extLst>
          </p:cNvPr>
          <p:cNvPicPr preferRelativeResize="0"/>
          <p:nvPr/>
        </p:nvPicPr>
        <p:blipFill rotWithShape="1">
          <a:blip r:embed="rId2">
            <a:alphaModFix/>
          </a:blip>
          <a:srcRect l="30870" t="15242" r="25850" b="15249"/>
          <a:stretch/>
        </p:blipFill>
        <p:spPr>
          <a:xfrm rot="2954321">
            <a:off x="-1289338" y="175512"/>
            <a:ext cx="3082975" cy="2787375"/>
          </a:xfrm>
          <a:prstGeom prst="rect">
            <a:avLst/>
          </a:prstGeom>
          <a:noFill/>
          <a:ln>
            <a:noFill/>
          </a:ln>
        </p:spPr>
      </p:pic>
      <p:pic>
        <p:nvPicPr>
          <p:cNvPr id="536" name="Google Shape;75;p8">
            <a:extLst>
              <a:ext uri="{FF2B5EF4-FFF2-40B4-BE49-F238E27FC236}">
                <a16:creationId xmlns:a16="http://schemas.microsoft.com/office/drawing/2014/main" xmlns="" id="{67782D13-56B8-4486-8A4A-BC35AF31066F}"/>
              </a:ext>
            </a:extLst>
          </p:cNvPr>
          <p:cNvPicPr preferRelativeResize="0"/>
          <p:nvPr/>
        </p:nvPicPr>
        <p:blipFill rotWithShape="1">
          <a:blip r:embed="rId4">
            <a:alphaModFix/>
          </a:blip>
          <a:srcRect l="22257" t="32924" b="6717"/>
          <a:stretch/>
        </p:blipFill>
        <p:spPr>
          <a:xfrm rot="5400000" flipH="1">
            <a:off x="-3007860" y="1622955"/>
            <a:ext cx="7924802" cy="2545289"/>
          </a:xfrm>
          <a:prstGeom prst="rect">
            <a:avLst/>
          </a:prstGeom>
          <a:noFill/>
          <a:ln>
            <a:noFill/>
          </a:ln>
        </p:spPr>
      </p:pic>
      <p:pic>
        <p:nvPicPr>
          <p:cNvPr id="537" name="Google Shape;76;p8">
            <a:extLst>
              <a:ext uri="{FF2B5EF4-FFF2-40B4-BE49-F238E27FC236}">
                <a16:creationId xmlns:a16="http://schemas.microsoft.com/office/drawing/2014/main" xmlns="" id="{AE2111B6-AC7C-436B-9B47-E43705501092}"/>
              </a:ext>
            </a:extLst>
          </p:cNvPr>
          <p:cNvPicPr preferRelativeResize="0"/>
          <p:nvPr/>
        </p:nvPicPr>
        <p:blipFill rotWithShape="1">
          <a:blip r:embed="rId5">
            <a:alphaModFix/>
          </a:blip>
          <a:srcRect l="25606" t="15906" r="25601" b="15913"/>
          <a:stretch/>
        </p:blipFill>
        <p:spPr>
          <a:xfrm rot="2502886">
            <a:off x="802855" y="592788"/>
            <a:ext cx="776709" cy="1085359"/>
          </a:xfrm>
          <a:prstGeom prst="rect">
            <a:avLst/>
          </a:prstGeom>
          <a:noFill/>
          <a:ln>
            <a:noFill/>
          </a:ln>
        </p:spPr>
      </p:pic>
      <p:pic>
        <p:nvPicPr>
          <p:cNvPr id="538" name="Google Shape;77;p8">
            <a:extLst>
              <a:ext uri="{FF2B5EF4-FFF2-40B4-BE49-F238E27FC236}">
                <a16:creationId xmlns:a16="http://schemas.microsoft.com/office/drawing/2014/main" xmlns="" id="{0DAD3792-667F-42EC-B60E-F6E36AF37A48}"/>
              </a:ext>
            </a:extLst>
          </p:cNvPr>
          <p:cNvPicPr preferRelativeResize="0"/>
          <p:nvPr/>
        </p:nvPicPr>
        <p:blipFill rotWithShape="1">
          <a:blip r:embed="rId6">
            <a:alphaModFix/>
          </a:blip>
          <a:srcRect l="15824" t="15906" r="15817" b="15913"/>
          <a:stretch/>
        </p:blipFill>
        <p:spPr>
          <a:xfrm>
            <a:off x="10172700" y="4932380"/>
            <a:ext cx="1088164" cy="1085364"/>
          </a:xfrm>
          <a:prstGeom prst="rect">
            <a:avLst/>
          </a:prstGeom>
          <a:noFill/>
          <a:ln>
            <a:noFill/>
          </a:ln>
        </p:spPr>
      </p:pic>
      <p:pic>
        <p:nvPicPr>
          <p:cNvPr id="539" name="Google Shape;78;p8">
            <a:extLst>
              <a:ext uri="{FF2B5EF4-FFF2-40B4-BE49-F238E27FC236}">
                <a16:creationId xmlns:a16="http://schemas.microsoft.com/office/drawing/2014/main" xmlns="" id="{EED352B7-0E8B-462F-A4F9-E8B02A496821}"/>
              </a:ext>
            </a:extLst>
          </p:cNvPr>
          <p:cNvPicPr preferRelativeResize="0"/>
          <p:nvPr/>
        </p:nvPicPr>
        <p:blipFill rotWithShape="1">
          <a:blip r:embed="rId4">
            <a:alphaModFix/>
          </a:blip>
          <a:srcRect t="32924" r="51590" b="6717"/>
          <a:stretch/>
        </p:blipFill>
        <p:spPr>
          <a:xfrm rot="-5400000">
            <a:off x="8157525" y="1194890"/>
            <a:ext cx="5318718" cy="3241625"/>
          </a:xfrm>
          <a:prstGeom prst="rect">
            <a:avLst/>
          </a:prstGeom>
          <a:noFill/>
          <a:ln>
            <a:noFill/>
          </a:ln>
        </p:spPr>
      </p:pic>
      <p:pic>
        <p:nvPicPr>
          <p:cNvPr id="540" name="Google Shape;77;p8">
            <a:extLst>
              <a:ext uri="{FF2B5EF4-FFF2-40B4-BE49-F238E27FC236}">
                <a16:creationId xmlns:a16="http://schemas.microsoft.com/office/drawing/2014/main" xmlns="" id="{3F45C62D-6EC0-4884-9A0B-CFD84569AA9F}"/>
              </a:ext>
            </a:extLst>
          </p:cNvPr>
          <p:cNvPicPr preferRelativeResize="0"/>
          <p:nvPr/>
        </p:nvPicPr>
        <p:blipFill rotWithShape="1">
          <a:blip r:embed="rId6">
            <a:alphaModFix/>
          </a:blip>
          <a:srcRect l="15824" t="15906" r="15817" b="15913"/>
          <a:stretch/>
        </p:blipFill>
        <p:spPr>
          <a:xfrm>
            <a:off x="10768878" y="5835195"/>
            <a:ext cx="1088164" cy="1085364"/>
          </a:xfrm>
          <a:prstGeom prst="rect">
            <a:avLst/>
          </a:prstGeom>
          <a:noFill/>
          <a:ln>
            <a:noFill/>
          </a:ln>
        </p:spPr>
      </p:pic>
      <p:pic>
        <p:nvPicPr>
          <p:cNvPr id="541" name="Google Shape;73;p8">
            <a:extLst>
              <a:ext uri="{FF2B5EF4-FFF2-40B4-BE49-F238E27FC236}">
                <a16:creationId xmlns:a16="http://schemas.microsoft.com/office/drawing/2014/main" xmlns="" id="{416093FF-4CEE-4660-BA4D-0DCF242C2CD7}"/>
              </a:ext>
            </a:extLst>
          </p:cNvPr>
          <p:cNvPicPr preferRelativeResize="0"/>
          <p:nvPr/>
        </p:nvPicPr>
        <p:blipFill rotWithShape="1">
          <a:blip r:embed="rId2">
            <a:alphaModFix/>
          </a:blip>
          <a:srcRect l="30870" t="15242" r="25850" b="15249"/>
          <a:stretch/>
        </p:blipFill>
        <p:spPr>
          <a:xfrm>
            <a:off x="10210800" y="2523242"/>
            <a:ext cx="3082974" cy="300579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542"/>
                                        </p:tgtEl>
                                        <p:attrNameLst>
                                          <p:attrName>style.visibility</p:attrName>
                                        </p:attrNameLst>
                                      </p:cBhvr>
                                      <p:to>
                                        <p:strVal val="visible"/>
                                      </p:to>
                                    </p:set>
                                    <p:anim calcmode="lin" valueType="num">
                                      <p:cBhvr>
                                        <p:cTn id="7" dur="500" fill="hold"/>
                                        <p:tgtEl>
                                          <p:spTgt spid="542"/>
                                        </p:tgtEl>
                                        <p:attrNameLst>
                                          <p:attrName>ppt_w</p:attrName>
                                        </p:attrNameLst>
                                      </p:cBhvr>
                                      <p:tavLst>
                                        <p:tav tm="0">
                                          <p:val>
                                            <p:fltVal val="0"/>
                                          </p:val>
                                        </p:tav>
                                        <p:tav tm="100000">
                                          <p:val>
                                            <p:strVal val="#ppt_w"/>
                                          </p:val>
                                        </p:tav>
                                      </p:tavLst>
                                    </p:anim>
                                    <p:anim calcmode="lin" valueType="num">
                                      <p:cBhvr>
                                        <p:cTn id="8" dur="500" fill="hold"/>
                                        <p:tgtEl>
                                          <p:spTgt spid="542"/>
                                        </p:tgtEl>
                                        <p:attrNameLst>
                                          <p:attrName>ppt_h</p:attrName>
                                        </p:attrNameLst>
                                      </p:cBhvr>
                                      <p:tavLst>
                                        <p:tav tm="0">
                                          <p:val>
                                            <p:fltVal val="0"/>
                                          </p:val>
                                        </p:tav>
                                        <p:tav tm="100000">
                                          <p:val>
                                            <p:strVal val="#ppt_h"/>
                                          </p:val>
                                        </p:tav>
                                      </p:tavLst>
                                    </p:anim>
                                    <p:animEffect transition="in" filter="fade">
                                      <p:cBhvr>
                                        <p:cTn id="9" dur="500"/>
                                        <p:tgtEl>
                                          <p:spTgt spid="542"/>
                                        </p:tgtEl>
                                      </p:cBhvr>
                                    </p:animEffect>
                                  </p:childTnLst>
                                </p:cTn>
                              </p:par>
                              <p:par>
                                <p:cTn id="10" presetID="53" presetClass="entr" presetSubtype="16" fill="hold" nodeType="withEffect">
                                  <p:stCondLst>
                                    <p:cond delay="0"/>
                                  </p:stCondLst>
                                  <p:childTnLst>
                                    <p:set>
                                      <p:cBhvr>
                                        <p:cTn id="11" dur="1" fill="hold">
                                          <p:stCondLst>
                                            <p:cond delay="0"/>
                                          </p:stCondLst>
                                        </p:cTn>
                                        <p:tgtEl>
                                          <p:spTgt spid="535"/>
                                        </p:tgtEl>
                                        <p:attrNameLst>
                                          <p:attrName>style.visibility</p:attrName>
                                        </p:attrNameLst>
                                      </p:cBhvr>
                                      <p:to>
                                        <p:strVal val="visible"/>
                                      </p:to>
                                    </p:set>
                                    <p:anim calcmode="lin" valueType="num">
                                      <p:cBhvr>
                                        <p:cTn id="12" dur="500" fill="hold"/>
                                        <p:tgtEl>
                                          <p:spTgt spid="535"/>
                                        </p:tgtEl>
                                        <p:attrNameLst>
                                          <p:attrName>ppt_w</p:attrName>
                                        </p:attrNameLst>
                                      </p:cBhvr>
                                      <p:tavLst>
                                        <p:tav tm="0">
                                          <p:val>
                                            <p:fltVal val="0"/>
                                          </p:val>
                                        </p:tav>
                                        <p:tav tm="100000">
                                          <p:val>
                                            <p:strVal val="#ppt_w"/>
                                          </p:val>
                                        </p:tav>
                                      </p:tavLst>
                                    </p:anim>
                                    <p:anim calcmode="lin" valueType="num">
                                      <p:cBhvr>
                                        <p:cTn id="13" dur="500" fill="hold"/>
                                        <p:tgtEl>
                                          <p:spTgt spid="535"/>
                                        </p:tgtEl>
                                        <p:attrNameLst>
                                          <p:attrName>ppt_h</p:attrName>
                                        </p:attrNameLst>
                                      </p:cBhvr>
                                      <p:tavLst>
                                        <p:tav tm="0">
                                          <p:val>
                                            <p:fltVal val="0"/>
                                          </p:val>
                                        </p:tav>
                                        <p:tav tm="100000">
                                          <p:val>
                                            <p:strVal val="#ppt_h"/>
                                          </p:val>
                                        </p:tav>
                                      </p:tavLst>
                                    </p:anim>
                                    <p:animEffect transition="in" filter="fade">
                                      <p:cBhvr>
                                        <p:cTn id="14" dur="500"/>
                                        <p:tgtEl>
                                          <p:spTgt spid="535"/>
                                        </p:tgtEl>
                                      </p:cBhvr>
                                    </p:animEffect>
                                  </p:childTnLst>
                                </p:cTn>
                              </p:par>
                              <p:par>
                                <p:cTn id="15" presetID="53" presetClass="entr" presetSubtype="16" fill="hold" nodeType="withEffect">
                                  <p:stCondLst>
                                    <p:cond delay="0"/>
                                  </p:stCondLst>
                                  <p:childTnLst>
                                    <p:set>
                                      <p:cBhvr>
                                        <p:cTn id="16" dur="1" fill="hold">
                                          <p:stCondLst>
                                            <p:cond delay="0"/>
                                          </p:stCondLst>
                                        </p:cTn>
                                        <p:tgtEl>
                                          <p:spTgt spid="536"/>
                                        </p:tgtEl>
                                        <p:attrNameLst>
                                          <p:attrName>style.visibility</p:attrName>
                                        </p:attrNameLst>
                                      </p:cBhvr>
                                      <p:to>
                                        <p:strVal val="visible"/>
                                      </p:to>
                                    </p:set>
                                    <p:anim calcmode="lin" valueType="num">
                                      <p:cBhvr>
                                        <p:cTn id="17" dur="500" fill="hold"/>
                                        <p:tgtEl>
                                          <p:spTgt spid="536"/>
                                        </p:tgtEl>
                                        <p:attrNameLst>
                                          <p:attrName>ppt_w</p:attrName>
                                        </p:attrNameLst>
                                      </p:cBhvr>
                                      <p:tavLst>
                                        <p:tav tm="0">
                                          <p:val>
                                            <p:fltVal val="0"/>
                                          </p:val>
                                        </p:tav>
                                        <p:tav tm="100000">
                                          <p:val>
                                            <p:strVal val="#ppt_w"/>
                                          </p:val>
                                        </p:tav>
                                      </p:tavLst>
                                    </p:anim>
                                    <p:anim calcmode="lin" valueType="num">
                                      <p:cBhvr>
                                        <p:cTn id="18" dur="500" fill="hold"/>
                                        <p:tgtEl>
                                          <p:spTgt spid="536"/>
                                        </p:tgtEl>
                                        <p:attrNameLst>
                                          <p:attrName>ppt_h</p:attrName>
                                        </p:attrNameLst>
                                      </p:cBhvr>
                                      <p:tavLst>
                                        <p:tav tm="0">
                                          <p:val>
                                            <p:fltVal val="0"/>
                                          </p:val>
                                        </p:tav>
                                        <p:tav tm="100000">
                                          <p:val>
                                            <p:strVal val="#ppt_h"/>
                                          </p:val>
                                        </p:tav>
                                      </p:tavLst>
                                    </p:anim>
                                    <p:animEffect transition="in" filter="fade">
                                      <p:cBhvr>
                                        <p:cTn id="19" dur="500"/>
                                        <p:tgtEl>
                                          <p:spTgt spid="536"/>
                                        </p:tgtEl>
                                      </p:cBhvr>
                                    </p:animEffect>
                                  </p:childTnLst>
                                </p:cTn>
                              </p:par>
                              <p:par>
                                <p:cTn id="20" presetID="53" presetClass="entr" presetSubtype="16" fill="hold" nodeType="withEffect">
                                  <p:stCondLst>
                                    <p:cond delay="0"/>
                                  </p:stCondLst>
                                  <p:childTnLst>
                                    <p:set>
                                      <p:cBhvr>
                                        <p:cTn id="21" dur="1" fill="hold">
                                          <p:stCondLst>
                                            <p:cond delay="0"/>
                                          </p:stCondLst>
                                        </p:cTn>
                                        <p:tgtEl>
                                          <p:spTgt spid="537"/>
                                        </p:tgtEl>
                                        <p:attrNameLst>
                                          <p:attrName>style.visibility</p:attrName>
                                        </p:attrNameLst>
                                      </p:cBhvr>
                                      <p:to>
                                        <p:strVal val="visible"/>
                                      </p:to>
                                    </p:set>
                                    <p:anim calcmode="lin" valueType="num">
                                      <p:cBhvr>
                                        <p:cTn id="22" dur="500" fill="hold"/>
                                        <p:tgtEl>
                                          <p:spTgt spid="537"/>
                                        </p:tgtEl>
                                        <p:attrNameLst>
                                          <p:attrName>ppt_w</p:attrName>
                                        </p:attrNameLst>
                                      </p:cBhvr>
                                      <p:tavLst>
                                        <p:tav tm="0">
                                          <p:val>
                                            <p:fltVal val="0"/>
                                          </p:val>
                                        </p:tav>
                                        <p:tav tm="100000">
                                          <p:val>
                                            <p:strVal val="#ppt_w"/>
                                          </p:val>
                                        </p:tav>
                                      </p:tavLst>
                                    </p:anim>
                                    <p:anim calcmode="lin" valueType="num">
                                      <p:cBhvr>
                                        <p:cTn id="23" dur="500" fill="hold"/>
                                        <p:tgtEl>
                                          <p:spTgt spid="537"/>
                                        </p:tgtEl>
                                        <p:attrNameLst>
                                          <p:attrName>ppt_h</p:attrName>
                                        </p:attrNameLst>
                                      </p:cBhvr>
                                      <p:tavLst>
                                        <p:tav tm="0">
                                          <p:val>
                                            <p:fltVal val="0"/>
                                          </p:val>
                                        </p:tav>
                                        <p:tav tm="100000">
                                          <p:val>
                                            <p:strVal val="#ppt_h"/>
                                          </p:val>
                                        </p:tav>
                                      </p:tavLst>
                                    </p:anim>
                                    <p:animEffect transition="in" filter="fade">
                                      <p:cBhvr>
                                        <p:cTn id="24" dur="500"/>
                                        <p:tgtEl>
                                          <p:spTgt spid="537"/>
                                        </p:tgtEl>
                                      </p:cBhvr>
                                    </p:animEffect>
                                  </p:childTnLst>
                                </p:cTn>
                              </p:par>
                              <p:par>
                                <p:cTn id="25" presetID="53" presetClass="entr" presetSubtype="16" fill="hold" nodeType="withEffect">
                                  <p:stCondLst>
                                    <p:cond delay="0"/>
                                  </p:stCondLst>
                                  <p:childTnLst>
                                    <p:set>
                                      <p:cBhvr>
                                        <p:cTn id="26" dur="1" fill="hold">
                                          <p:stCondLst>
                                            <p:cond delay="0"/>
                                          </p:stCondLst>
                                        </p:cTn>
                                        <p:tgtEl>
                                          <p:spTgt spid="538"/>
                                        </p:tgtEl>
                                        <p:attrNameLst>
                                          <p:attrName>style.visibility</p:attrName>
                                        </p:attrNameLst>
                                      </p:cBhvr>
                                      <p:to>
                                        <p:strVal val="visible"/>
                                      </p:to>
                                    </p:set>
                                    <p:anim calcmode="lin" valueType="num">
                                      <p:cBhvr>
                                        <p:cTn id="27" dur="500" fill="hold"/>
                                        <p:tgtEl>
                                          <p:spTgt spid="538"/>
                                        </p:tgtEl>
                                        <p:attrNameLst>
                                          <p:attrName>ppt_w</p:attrName>
                                        </p:attrNameLst>
                                      </p:cBhvr>
                                      <p:tavLst>
                                        <p:tav tm="0">
                                          <p:val>
                                            <p:fltVal val="0"/>
                                          </p:val>
                                        </p:tav>
                                        <p:tav tm="100000">
                                          <p:val>
                                            <p:strVal val="#ppt_w"/>
                                          </p:val>
                                        </p:tav>
                                      </p:tavLst>
                                    </p:anim>
                                    <p:anim calcmode="lin" valueType="num">
                                      <p:cBhvr>
                                        <p:cTn id="28" dur="500" fill="hold"/>
                                        <p:tgtEl>
                                          <p:spTgt spid="538"/>
                                        </p:tgtEl>
                                        <p:attrNameLst>
                                          <p:attrName>ppt_h</p:attrName>
                                        </p:attrNameLst>
                                      </p:cBhvr>
                                      <p:tavLst>
                                        <p:tav tm="0">
                                          <p:val>
                                            <p:fltVal val="0"/>
                                          </p:val>
                                        </p:tav>
                                        <p:tav tm="100000">
                                          <p:val>
                                            <p:strVal val="#ppt_h"/>
                                          </p:val>
                                        </p:tav>
                                      </p:tavLst>
                                    </p:anim>
                                    <p:animEffect transition="in" filter="fade">
                                      <p:cBhvr>
                                        <p:cTn id="29" dur="500"/>
                                        <p:tgtEl>
                                          <p:spTgt spid="538"/>
                                        </p:tgtEl>
                                      </p:cBhvr>
                                    </p:animEffect>
                                  </p:childTnLst>
                                </p:cTn>
                              </p:par>
                              <p:par>
                                <p:cTn id="30" presetID="53" presetClass="entr" presetSubtype="16" fill="hold" nodeType="withEffect">
                                  <p:stCondLst>
                                    <p:cond delay="0"/>
                                  </p:stCondLst>
                                  <p:childTnLst>
                                    <p:set>
                                      <p:cBhvr>
                                        <p:cTn id="31" dur="1" fill="hold">
                                          <p:stCondLst>
                                            <p:cond delay="0"/>
                                          </p:stCondLst>
                                        </p:cTn>
                                        <p:tgtEl>
                                          <p:spTgt spid="540"/>
                                        </p:tgtEl>
                                        <p:attrNameLst>
                                          <p:attrName>style.visibility</p:attrName>
                                        </p:attrNameLst>
                                      </p:cBhvr>
                                      <p:to>
                                        <p:strVal val="visible"/>
                                      </p:to>
                                    </p:set>
                                    <p:anim calcmode="lin" valueType="num">
                                      <p:cBhvr>
                                        <p:cTn id="32" dur="500" fill="hold"/>
                                        <p:tgtEl>
                                          <p:spTgt spid="540"/>
                                        </p:tgtEl>
                                        <p:attrNameLst>
                                          <p:attrName>ppt_w</p:attrName>
                                        </p:attrNameLst>
                                      </p:cBhvr>
                                      <p:tavLst>
                                        <p:tav tm="0">
                                          <p:val>
                                            <p:fltVal val="0"/>
                                          </p:val>
                                        </p:tav>
                                        <p:tav tm="100000">
                                          <p:val>
                                            <p:strVal val="#ppt_w"/>
                                          </p:val>
                                        </p:tav>
                                      </p:tavLst>
                                    </p:anim>
                                    <p:anim calcmode="lin" valueType="num">
                                      <p:cBhvr>
                                        <p:cTn id="33" dur="500" fill="hold"/>
                                        <p:tgtEl>
                                          <p:spTgt spid="540"/>
                                        </p:tgtEl>
                                        <p:attrNameLst>
                                          <p:attrName>ppt_h</p:attrName>
                                        </p:attrNameLst>
                                      </p:cBhvr>
                                      <p:tavLst>
                                        <p:tav tm="0">
                                          <p:val>
                                            <p:fltVal val="0"/>
                                          </p:val>
                                        </p:tav>
                                        <p:tav tm="100000">
                                          <p:val>
                                            <p:strVal val="#ppt_h"/>
                                          </p:val>
                                        </p:tav>
                                      </p:tavLst>
                                    </p:anim>
                                    <p:animEffect transition="in" filter="fade">
                                      <p:cBhvr>
                                        <p:cTn id="34" dur="500"/>
                                        <p:tgtEl>
                                          <p:spTgt spid="540"/>
                                        </p:tgtEl>
                                      </p:cBhvr>
                                    </p:animEffect>
                                  </p:childTnLst>
                                </p:cTn>
                              </p:par>
                              <p:par>
                                <p:cTn id="35" presetID="53" presetClass="entr" presetSubtype="16" fill="hold" nodeType="withEffect">
                                  <p:stCondLst>
                                    <p:cond delay="0"/>
                                  </p:stCondLst>
                                  <p:childTnLst>
                                    <p:set>
                                      <p:cBhvr>
                                        <p:cTn id="36" dur="1" fill="hold">
                                          <p:stCondLst>
                                            <p:cond delay="0"/>
                                          </p:stCondLst>
                                        </p:cTn>
                                        <p:tgtEl>
                                          <p:spTgt spid="541"/>
                                        </p:tgtEl>
                                        <p:attrNameLst>
                                          <p:attrName>style.visibility</p:attrName>
                                        </p:attrNameLst>
                                      </p:cBhvr>
                                      <p:to>
                                        <p:strVal val="visible"/>
                                      </p:to>
                                    </p:set>
                                    <p:anim calcmode="lin" valueType="num">
                                      <p:cBhvr>
                                        <p:cTn id="37" dur="500" fill="hold"/>
                                        <p:tgtEl>
                                          <p:spTgt spid="541"/>
                                        </p:tgtEl>
                                        <p:attrNameLst>
                                          <p:attrName>ppt_w</p:attrName>
                                        </p:attrNameLst>
                                      </p:cBhvr>
                                      <p:tavLst>
                                        <p:tav tm="0">
                                          <p:val>
                                            <p:fltVal val="0"/>
                                          </p:val>
                                        </p:tav>
                                        <p:tav tm="100000">
                                          <p:val>
                                            <p:strVal val="#ppt_w"/>
                                          </p:val>
                                        </p:tav>
                                      </p:tavLst>
                                    </p:anim>
                                    <p:anim calcmode="lin" valueType="num">
                                      <p:cBhvr>
                                        <p:cTn id="38" dur="500" fill="hold"/>
                                        <p:tgtEl>
                                          <p:spTgt spid="541"/>
                                        </p:tgtEl>
                                        <p:attrNameLst>
                                          <p:attrName>ppt_h</p:attrName>
                                        </p:attrNameLst>
                                      </p:cBhvr>
                                      <p:tavLst>
                                        <p:tav tm="0">
                                          <p:val>
                                            <p:fltVal val="0"/>
                                          </p:val>
                                        </p:tav>
                                        <p:tav tm="100000">
                                          <p:val>
                                            <p:strVal val="#ppt_h"/>
                                          </p:val>
                                        </p:tav>
                                      </p:tavLst>
                                    </p:anim>
                                    <p:animEffect transition="in" filter="fade">
                                      <p:cBhvr>
                                        <p:cTn id="39" dur="500"/>
                                        <p:tgtEl>
                                          <p:spTgt spid="541"/>
                                        </p:tgtEl>
                                      </p:cBhvr>
                                    </p:animEffect>
                                  </p:childTnLst>
                                </p:cTn>
                              </p:par>
                              <p:par>
                                <p:cTn id="40" presetID="53" presetClass="entr" presetSubtype="16" fill="hold" nodeType="withEffect">
                                  <p:stCondLst>
                                    <p:cond delay="0"/>
                                  </p:stCondLst>
                                  <p:childTnLst>
                                    <p:set>
                                      <p:cBhvr>
                                        <p:cTn id="41" dur="1" fill="hold">
                                          <p:stCondLst>
                                            <p:cond delay="0"/>
                                          </p:stCondLst>
                                        </p:cTn>
                                        <p:tgtEl>
                                          <p:spTgt spid="539"/>
                                        </p:tgtEl>
                                        <p:attrNameLst>
                                          <p:attrName>style.visibility</p:attrName>
                                        </p:attrNameLst>
                                      </p:cBhvr>
                                      <p:to>
                                        <p:strVal val="visible"/>
                                      </p:to>
                                    </p:set>
                                    <p:anim calcmode="lin" valueType="num">
                                      <p:cBhvr>
                                        <p:cTn id="42" dur="500" fill="hold"/>
                                        <p:tgtEl>
                                          <p:spTgt spid="539"/>
                                        </p:tgtEl>
                                        <p:attrNameLst>
                                          <p:attrName>ppt_w</p:attrName>
                                        </p:attrNameLst>
                                      </p:cBhvr>
                                      <p:tavLst>
                                        <p:tav tm="0">
                                          <p:val>
                                            <p:fltVal val="0"/>
                                          </p:val>
                                        </p:tav>
                                        <p:tav tm="100000">
                                          <p:val>
                                            <p:strVal val="#ppt_w"/>
                                          </p:val>
                                        </p:tav>
                                      </p:tavLst>
                                    </p:anim>
                                    <p:anim calcmode="lin" valueType="num">
                                      <p:cBhvr>
                                        <p:cTn id="43" dur="500" fill="hold"/>
                                        <p:tgtEl>
                                          <p:spTgt spid="539"/>
                                        </p:tgtEl>
                                        <p:attrNameLst>
                                          <p:attrName>ppt_h</p:attrName>
                                        </p:attrNameLst>
                                      </p:cBhvr>
                                      <p:tavLst>
                                        <p:tav tm="0">
                                          <p:val>
                                            <p:fltVal val="0"/>
                                          </p:val>
                                        </p:tav>
                                        <p:tav tm="100000">
                                          <p:val>
                                            <p:strVal val="#ppt_h"/>
                                          </p:val>
                                        </p:tav>
                                      </p:tavLst>
                                    </p:anim>
                                    <p:animEffect transition="in" filter="fade">
                                      <p:cBhvr>
                                        <p:cTn id="44" dur="500"/>
                                        <p:tgtEl>
                                          <p:spTgt spid="539"/>
                                        </p:tgtEl>
                                      </p:cBhvr>
                                    </p:animEffect>
                                  </p:childTnLst>
                                </p:cTn>
                              </p:par>
                              <p:par>
                                <p:cTn id="45" presetID="53" presetClass="entr" presetSubtype="16" fill="hold" nodeType="withEffect">
                                  <p:stCondLst>
                                    <p:cond delay="0"/>
                                  </p:stCondLst>
                                  <p:childTnLst>
                                    <p:set>
                                      <p:cBhvr>
                                        <p:cTn id="46" dur="1" fill="hold">
                                          <p:stCondLst>
                                            <p:cond delay="0"/>
                                          </p:stCondLst>
                                        </p:cTn>
                                        <p:tgtEl>
                                          <p:spTgt spid="534"/>
                                        </p:tgtEl>
                                        <p:attrNameLst>
                                          <p:attrName>style.visibility</p:attrName>
                                        </p:attrNameLst>
                                      </p:cBhvr>
                                      <p:to>
                                        <p:strVal val="visible"/>
                                      </p:to>
                                    </p:set>
                                    <p:anim calcmode="lin" valueType="num">
                                      <p:cBhvr>
                                        <p:cTn id="47" dur="500" fill="hold"/>
                                        <p:tgtEl>
                                          <p:spTgt spid="534"/>
                                        </p:tgtEl>
                                        <p:attrNameLst>
                                          <p:attrName>ppt_w</p:attrName>
                                        </p:attrNameLst>
                                      </p:cBhvr>
                                      <p:tavLst>
                                        <p:tav tm="0">
                                          <p:val>
                                            <p:fltVal val="0"/>
                                          </p:val>
                                        </p:tav>
                                        <p:tav tm="100000">
                                          <p:val>
                                            <p:strVal val="#ppt_w"/>
                                          </p:val>
                                        </p:tav>
                                      </p:tavLst>
                                    </p:anim>
                                    <p:anim calcmode="lin" valueType="num">
                                      <p:cBhvr>
                                        <p:cTn id="48" dur="500" fill="hold"/>
                                        <p:tgtEl>
                                          <p:spTgt spid="534"/>
                                        </p:tgtEl>
                                        <p:attrNameLst>
                                          <p:attrName>ppt_h</p:attrName>
                                        </p:attrNameLst>
                                      </p:cBhvr>
                                      <p:tavLst>
                                        <p:tav tm="0">
                                          <p:val>
                                            <p:fltVal val="0"/>
                                          </p:val>
                                        </p:tav>
                                        <p:tav tm="100000">
                                          <p:val>
                                            <p:strVal val="#ppt_h"/>
                                          </p:val>
                                        </p:tav>
                                      </p:tavLst>
                                    </p:anim>
                                    <p:animEffect transition="in" filter="fade">
                                      <p:cBhvr>
                                        <p:cTn id="49" dur="500"/>
                                        <p:tgtEl>
                                          <p:spTgt spid="534"/>
                                        </p:tgtEl>
                                      </p:cBhvr>
                                    </p:animEffect>
                                  </p:childTnLst>
                                </p:cTn>
                              </p:par>
                            </p:childTnLst>
                          </p:cTn>
                        </p:par>
                      </p:childTnLst>
                    </p:cTn>
                  </p:par>
                  <p:par>
                    <p:cTn id="50" fill="hold">
                      <p:stCondLst>
                        <p:cond delay="indefinite"/>
                      </p:stCondLst>
                      <p:childTnLst>
                        <p:par>
                          <p:cTn id="51" fill="hold">
                            <p:stCondLst>
                              <p:cond delay="0"/>
                            </p:stCondLst>
                            <p:childTnLst>
                              <p:par>
                                <p:cTn id="52" presetID="8" presetClass="entr" presetSubtype="16" fill="hold" nodeType="clickEffect">
                                  <p:stCondLst>
                                    <p:cond delay="0"/>
                                  </p:stCondLst>
                                  <p:childTnLst>
                                    <p:set>
                                      <p:cBhvr>
                                        <p:cTn id="53" dur="1" fill="hold">
                                          <p:stCondLst>
                                            <p:cond delay="0"/>
                                          </p:stCondLst>
                                        </p:cTn>
                                        <p:tgtEl>
                                          <p:spTgt spid="66562"/>
                                        </p:tgtEl>
                                        <p:attrNameLst>
                                          <p:attrName>style.visibility</p:attrName>
                                        </p:attrNameLst>
                                      </p:cBhvr>
                                      <p:to>
                                        <p:strVal val="visible"/>
                                      </p:to>
                                    </p:set>
                                    <p:animEffect transition="in" filter="diamond(in)">
                                      <p:cBhvr>
                                        <p:cTn id="54" dur="2000"/>
                                        <p:tgtEl>
                                          <p:spTgt spid="66562"/>
                                        </p:tgtEl>
                                      </p:cBhvr>
                                    </p:animEffect>
                                  </p:childTnLst>
                                </p:cTn>
                              </p:par>
                              <p:par>
                                <p:cTn id="55" presetID="2" presetClass="entr" presetSubtype="4" fill="hold" grpId="0" nodeType="withEffect">
                                  <p:stCondLst>
                                    <p:cond delay="0"/>
                                  </p:stCondLst>
                                  <p:childTnLst>
                                    <p:set>
                                      <p:cBhvr>
                                        <p:cTn id="56" dur="1" fill="hold">
                                          <p:stCondLst>
                                            <p:cond delay="0"/>
                                          </p:stCondLst>
                                        </p:cTn>
                                        <p:tgtEl>
                                          <p:spTgt spid="6148"/>
                                        </p:tgtEl>
                                        <p:attrNameLst>
                                          <p:attrName>style.visibility</p:attrName>
                                        </p:attrNameLst>
                                      </p:cBhvr>
                                      <p:to>
                                        <p:strVal val="visible"/>
                                      </p:to>
                                    </p:set>
                                    <p:anim calcmode="lin" valueType="num">
                                      <p:cBhvr additive="base">
                                        <p:cTn id="57" dur="500" fill="hold"/>
                                        <p:tgtEl>
                                          <p:spTgt spid="6148"/>
                                        </p:tgtEl>
                                        <p:attrNameLst>
                                          <p:attrName>ppt_x</p:attrName>
                                        </p:attrNameLst>
                                      </p:cBhvr>
                                      <p:tavLst>
                                        <p:tav tm="0">
                                          <p:val>
                                            <p:strVal val="#ppt_x"/>
                                          </p:val>
                                        </p:tav>
                                        <p:tav tm="100000">
                                          <p:val>
                                            <p:strVal val="#ppt_x"/>
                                          </p:val>
                                        </p:tav>
                                      </p:tavLst>
                                    </p:anim>
                                    <p:anim calcmode="lin" valueType="num">
                                      <p:cBhvr additive="base">
                                        <p:cTn id="5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1">
            <a:extLst>
              <a:ext uri="{FF2B5EF4-FFF2-40B4-BE49-F238E27FC236}">
                <a16:creationId xmlns:a16="http://schemas.microsoft.com/office/drawing/2014/main" xmlns="" id="{F28494B7-7FD0-4A57-9A37-91235F5ECBDB}"/>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01491" y="3586444"/>
            <a:ext cx="7557800" cy="2843624"/>
          </a:xfrm>
          <a:prstGeom prst="rect">
            <a:avLst/>
          </a:prstGeom>
        </p:spPr>
      </p:pic>
      <p:pic>
        <p:nvPicPr>
          <p:cNvPr id="22" name="Picture 13">
            <a:extLst>
              <a:ext uri="{FF2B5EF4-FFF2-40B4-BE49-F238E27FC236}">
                <a16:creationId xmlns:a16="http://schemas.microsoft.com/office/drawing/2014/main" xmlns="" id="{4C2EC5C6-03E5-419E-B8C5-09F0336D387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01028" y="-27858"/>
            <a:ext cx="5876772" cy="4414925"/>
          </a:xfrm>
          <a:prstGeom prst="rect">
            <a:avLst/>
          </a:prstGeom>
        </p:spPr>
      </p:pic>
      <p:pic>
        <p:nvPicPr>
          <p:cNvPr id="23" name="Picture 13">
            <a:extLst>
              <a:ext uri="{FF2B5EF4-FFF2-40B4-BE49-F238E27FC236}">
                <a16:creationId xmlns:a16="http://schemas.microsoft.com/office/drawing/2014/main" xmlns="" id="{5E835546-CB75-4C96-84E7-F1EBD3321D3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6607955" y="-36513"/>
            <a:ext cx="5728643" cy="4303643"/>
          </a:xfrm>
          <a:prstGeom prst="rect">
            <a:avLst/>
          </a:prstGeom>
        </p:spPr>
      </p:pic>
      <p:pic>
        <p:nvPicPr>
          <p:cNvPr id="24" name="Picture 6">
            <a:extLst>
              <a:ext uri="{FF2B5EF4-FFF2-40B4-BE49-F238E27FC236}">
                <a16:creationId xmlns:a16="http://schemas.microsoft.com/office/drawing/2014/main" xmlns="" id="{8C89AEBD-A0D3-4294-AAB1-3E85D42D951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8507143" y="2953732"/>
            <a:ext cx="2818645" cy="3814610"/>
          </a:xfrm>
          <a:prstGeom prst="rect">
            <a:avLst/>
          </a:prstGeom>
        </p:spPr>
      </p:pic>
      <p:pic>
        <p:nvPicPr>
          <p:cNvPr id="25" name="Picture 9">
            <a:extLst>
              <a:ext uri="{FF2B5EF4-FFF2-40B4-BE49-F238E27FC236}">
                <a16:creationId xmlns:a16="http://schemas.microsoft.com/office/drawing/2014/main" xmlns="" id="{9446D8F8-BA29-4054-B8E7-D6650034D5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0657694" y="2010649"/>
            <a:ext cx="3271897" cy="4512961"/>
          </a:xfrm>
          <a:prstGeom prst="rect">
            <a:avLst/>
          </a:prstGeom>
        </p:spPr>
      </p:pic>
      <p:pic>
        <p:nvPicPr>
          <p:cNvPr id="26" name="Picture 12">
            <a:extLst>
              <a:ext uri="{FF2B5EF4-FFF2-40B4-BE49-F238E27FC236}">
                <a16:creationId xmlns:a16="http://schemas.microsoft.com/office/drawing/2014/main" xmlns="" id="{FE8171AA-3E3B-4172-978C-2270F1463A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5946296" y="4828688"/>
            <a:ext cx="7315200" cy="2167128"/>
          </a:xfrm>
          <a:prstGeom prst="rect">
            <a:avLst/>
          </a:prstGeom>
        </p:spPr>
      </p:pic>
      <p:pic>
        <p:nvPicPr>
          <p:cNvPr id="27" name="Picture 11">
            <a:extLst>
              <a:ext uri="{FF2B5EF4-FFF2-40B4-BE49-F238E27FC236}">
                <a16:creationId xmlns:a16="http://schemas.microsoft.com/office/drawing/2014/main" xmlns="" id="{EA37AA83-362F-49C0-B9DC-0D2520A076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9288" y="4761280"/>
            <a:ext cx="5852318" cy="2201936"/>
          </a:xfrm>
          <a:prstGeom prst="rect">
            <a:avLst/>
          </a:prstGeom>
        </p:spPr>
      </p:pic>
      <p:pic>
        <p:nvPicPr>
          <p:cNvPr id="28" name="Picture 3">
            <a:extLst>
              <a:ext uri="{FF2B5EF4-FFF2-40B4-BE49-F238E27FC236}">
                <a16:creationId xmlns:a16="http://schemas.microsoft.com/office/drawing/2014/main" xmlns="" id="{616F6A08-8EB1-4E1B-ACF3-CA125DF5AD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2775014" y="5141122"/>
            <a:ext cx="6520418" cy="2037630"/>
          </a:xfrm>
          <a:prstGeom prst="rect">
            <a:avLst/>
          </a:prstGeom>
        </p:spPr>
      </p:pic>
      <p:sp>
        <p:nvSpPr>
          <p:cNvPr id="7" name="TextBox 6">
            <a:extLst>
              <a:ext uri="{FF2B5EF4-FFF2-40B4-BE49-F238E27FC236}">
                <a16:creationId xmlns:a16="http://schemas.microsoft.com/office/drawing/2014/main" xmlns="" id="{70C771D3-D286-4FF8-9707-1B8DECFF53C4}"/>
              </a:ext>
            </a:extLst>
          </p:cNvPr>
          <p:cNvSpPr txBox="1"/>
          <p:nvPr/>
        </p:nvSpPr>
        <p:spPr>
          <a:xfrm>
            <a:off x="1473121" y="1672084"/>
            <a:ext cx="9245758" cy="3513832"/>
          </a:xfrm>
          <a:prstGeom prst="cloud">
            <a:avLst/>
          </a:prstGeom>
          <a:solidFill>
            <a:schemeClr val="bg1"/>
          </a:solidFill>
          <a:ln>
            <a:solidFill>
              <a:schemeClr val="accent6">
                <a:lumMod val="40000"/>
                <a:lumOff val="60000"/>
              </a:schemeClr>
            </a:solidFill>
          </a:ln>
        </p:spPr>
        <p:txBody>
          <a:bodyPr wrap="square">
            <a:spAutoFit/>
          </a:bodyPr>
          <a:lstStyle/>
          <a:p>
            <a:pPr algn="ctr">
              <a:defRPr/>
            </a:pPr>
            <a:r>
              <a:rPr lang="en-US" sz="4800" b="1">
                <a:solidFill>
                  <a:srgbClr val="FF0000"/>
                </a:solidFill>
                <a:latin typeface="Times New Roman" pitchFamily="18" charset="0"/>
                <a:cs typeface="Times New Roman" pitchFamily="18" charset="0"/>
              </a:rPr>
              <a:t>1.</a:t>
            </a:r>
          </a:p>
          <a:p>
            <a:pPr algn="ctr">
              <a:defRPr/>
            </a:pPr>
            <a:r>
              <a:rPr lang="en-US" sz="4800" b="1">
                <a:solidFill>
                  <a:srgbClr val="FF0000"/>
                </a:solidFill>
                <a:latin typeface="Times New Roman" pitchFamily="18" charset="0"/>
                <a:cs typeface="Times New Roman" pitchFamily="18" charset="0"/>
              </a:rPr>
              <a:t>Hướng dẫn kể chuyện </a:t>
            </a:r>
          </a:p>
          <a:p>
            <a:pPr algn="ctr">
              <a:defRPr/>
            </a:pPr>
            <a:r>
              <a:rPr lang="en-US" sz="4800" b="1">
                <a:solidFill>
                  <a:srgbClr val="FF0000"/>
                </a:solidFill>
                <a:latin typeface="Times New Roman" pitchFamily="18" charset="0"/>
                <a:cs typeface="Times New Roman" pitchFamily="18" charset="0"/>
              </a:rPr>
              <a:t>Lần 1</a:t>
            </a:r>
            <a:endParaRPr lang="en-US" sz="4800" b="1" dirty="0">
              <a:solidFill>
                <a:srgbClr val="FF0000"/>
              </a:solidFill>
              <a:latin typeface="Times New Roman" pitchFamily="18" charset="0"/>
              <a:cs typeface="Times New Roman" pitchFamily="18" charset="0"/>
            </a:endParaRPr>
          </a:p>
        </p:txBody>
      </p:sp>
      <p:pic>
        <p:nvPicPr>
          <p:cNvPr id="18" name="Google Shape;66;p7">
            <a:extLst>
              <a:ext uri="{FF2B5EF4-FFF2-40B4-BE49-F238E27FC236}">
                <a16:creationId xmlns:a16="http://schemas.microsoft.com/office/drawing/2014/main" xmlns="" id="{4E707C4B-0FBB-4C4E-A565-68F71124E067}"/>
              </a:ext>
            </a:extLst>
          </p:cNvPr>
          <p:cNvPicPr preferRelativeResize="0"/>
          <p:nvPr/>
        </p:nvPicPr>
        <p:blipFill rotWithShape="1">
          <a:blip r:embed="rId14">
            <a:alphaModFix/>
          </a:blip>
          <a:srcRect t="20829" b="9225"/>
          <a:stretch/>
        </p:blipFill>
        <p:spPr>
          <a:xfrm>
            <a:off x="8851059" y="1371773"/>
            <a:ext cx="2673300" cy="18698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par>
                                <p:cTn id="26" presetID="53" presetClass="entr" presetSubtype="16"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53" presetClass="entr" presetSubtype="16"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par>
                          <p:cTn id="48" fill="hold">
                            <p:stCondLst>
                              <p:cond delay="2000"/>
                            </p:stCondLst>
                            <p:childTnLst>
                              <p:par>
                                <p:cTn id="49" presetID="53" presetClass="entr" presetSubtype="16"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1000" fill="hold"/>
                                        <p:tgtEl>
                                          <p:spTgt spid="7"/>
                                        </p:tgtEl>
                                        <p:attrNameLst>
                                          <p:attrName>ppt_w</p:attrName>
                                        </p:attrNameLst>
                                      </p:cBhvr>
                                      <p:tavLst>
                                        <p:tav tm="0">
                                          <p:val>
                                            <p:fltVal val="0"/>
                                          </p:val>
                                        </p:tav>
                                        <p:tav tm="100000">
                                          <p:val>
                                            <p:strVal val="#ppt_w"/>
                                          </p:val>
                                        </p:tav>
                                      </p:tavLst>
                                    </p:anim>
                                    <p:anim calcmode="lin" valueType="num">
                                      <p:cBhvr>
                                        <p:cTn id="52" dur="1000" fill="hold"/>
                                        <p:tgtEl>
                                          <p:spTgt spid="7"/>
                                        </p:tgtEl>
                                        <p:attrNameLst>
                                          <p:attrName>ppt_h</p:attrName>
                                        </p:attrNameLst>
                                      </p:cBhvr>
                                      <p:tavLst>
                                        <p:tav tm="0">
                                          <p:val>
                                            <p:fltVal val="0"/>
                                          </p:val>
                                        </p:tav>
                                        <p:tav tm="100000">
                                          <p:val>
                                            <p:strVal val="#ppt_h"/>
                                          </p:val>
                                        </p:tav>
                                      </p:tavLst>
                                    </p:anim>
                                    <p:animEffect transition="in" filter="fade">
                                      <p:cBhvr>
                                        <p:cTn id="53" dur="1000"/>
                                        <p:tgtEl>
                                          <p:spTgt spid="7"/>
                                        </p:tgtEl>
                                      </p:cBhvr>
                                    </p:animEffect>
                                  </p:childTnLst>
                                </p:cTn>
                              </p:par>
                              <p:par>
                                <p:cTn id="54" presetID="2" presetClass="entr" presetSubtype="2"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0" fill="hold"/>
                                        <p:tgtEl>
                                          <p:spTgt spid="18"/>
                                        </p:tgtEl>
                                        <p:attrNameLst>
                                          <p:attrName>ppt_x</p:attrName>
                                        </p:attrNameLst>
                                      </p:cBhvr>
                                      <p:tavLst>
                                        <p:tav tm="0">
                                          <p:val>
                                            <p:strVal val="1+#ppt_w/2"/>
                                          </p:val>
                                        </p:tav>
                                        <p:tav tm="100000">
                                          <p:val>
                                            <p:strVal val="#ppt_x"/>
                                          </p:val>
                                        </p:tav>
                                      </p:tavLst>
                                    </p:anim>
                                    <p:anim calcmode="lin" valueType="num">
                                      <p:cBhvr additive="base">
                                        <p:cTn id="57"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45;p15">
            <a:extLst>
              <a:ext uri="{FF2B5EF4-FFF2-40B4-BE49-F238E27FC236}">
                <a16:creationId xmlns:a16="http://schemas.microsoft.com/office/drawing/2014/main" xmlns="" id="{FEC21348-C263-4EC9-AFF5-422D0017F1F7}"/>
              </a:ext>
            </a:extLst>
          </p:cNvPr>
          <p:cNvPicPr preferRelativeResize="0"/>
          <p:nvPr/>
        </p:nvPicPr>
        <p:blipFill>
          <a:blip r:embed="rId2">
            <a:alphaModFix/>
          </a:blip>
          <a:stretch>
            <a:fillRect/>
          </a:stretch>
        </p:blipFill>
        <p:spPr>
          <a:xfrm>
            <a:off x="2401093" y="-43395"/>
            <a:ext cx="6646751" cy="1283475"/>
          </a:xfrm>
          <a:prstGeom prst="rect">
            <a:avLst/>
          </a:prstGeom>
          <a:noFill/>
          <a:ln>
            <a:noFill/>
          </a:ln>
        </p:spPr>
      </p:pic>
      <p:pic>
        <p:nvPicPr>
          <p:cNvPr id="9" name="Picture 13">
            <a:extLst>
              <a:ext uri="{FF2B5EF4-FFF2-40B4-BE49-F238E27FC236}">
                <a16:creationId xmlns:a16="http://schemas.microsoft.com/office/drawing/2014/main" xmlns="" id="{20734717-DA7C-4837-A265-5AB3A98CE032}"/>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flipH="1">
            <a:off x="5867400" y="0"/>
            <a:ext cx="6272981" cy="6858000"/>
          </a:xfrm>
          <a:prstGeom prst="rect">
            <a:avLst/>
          </a:prstGeom>
        </p:spPr>
      </p:pic>
      <p:pic>
        <p:nvPicPr>
          <p:cNvPr id="8" name="Picture 13">
            <a:extLst>
              <a:ext uri="{FF2B5EF4-FFF2-40B4-BE49-F238E27FC236}">
                <a16:creationId xmlns:a16="http://schemas.microsoft.com/office/drawing/2014/main" xmlns="" id="{A3B16E1F-A2F0-4277-9261-66F23566A79A}"/>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4581" y="0"/>
            <a:ext cx="6272981" cy="6858000"/>
          </a:xfrm>
          <a:prstGeom prst="rect">
            <a:avLst/>
          </a:prstGeom>
        </p:spPr>
      </p:pic>
      <p:pic>
        <p:nvPicPr>
          <p:cNvPr id="4" name="Google Shape;144;p15">
            <a:extLst>
              <a:ext uri="{FF2B5EF4-FFF2-40B4-BE49-F238E27FC236}">
                <a16:creationId xmlns:a16="http://schemas.microsoft.com/office/drawing/2014/main" xmlns="" id="{1BED45BA-F4C8-4F1A-B68B-2FBDB2AF476C}"/>
              </a:ext>
            </a:extLst>
          </p:cNvPr>
          <p:cNvPicPr preferRelativeResize="0"/>
          <p:nvPr/>
        </p:nvPicPr>
        <p:blipFill>
          <a:blip r:embed="rId5">
            <a:alphaModFix amt="80000"/>
            <a:extLst>
              <a:ext uri="{BEBA8EAE-BF5A-486C-A8C5-ECC9F3942E4B}">
                <a14:imgProps xmlns:a14="http://schemas.microsoft.com/office/drawing/2010/main">
                  <a14:imgLayer r:embed="rId6">
                    <a14:imgEffect>
                      <a14:colorTemperature colorTemp="7200"/>
                    </a14:imgEffect>
                  </a14:imgLayer>
                </a14:imgProps>
              </a:ext>
            </a:extLst>
          </a:blip>
          <a:stretch>
            <a:fillRect/>
          </a:stretch>
        </p:blipFill>
        <p:spPr>
          <a:xfrm>
            <a:off x="0" y="0"/>
            <a:ext cx="12192000" cy="6858000"/>
          </a:xfrm>
          <a:prstGeom prst="rect">
            <a:avLst/>
          </a:prstGeom>
          <a:noFill/>
          <a:ln>
            <a:noFill/>
          </a:ln>
        </p:spPr>
      </p:pic>
      <p:pic>
        <p:nvPicPr>
          <p:cNvPr id="6" name="Google Shape;147;p15">
            <a:extLst>
              <a:ext uri="{FF2B5EF4-FFF2-40B4-BE49-F238E27FC236}">
                <a16:creationId xmlns:a16="http://schemas.microsoft.com/office/drawing/2014/main" xmlns="" id="{5BFCA829-EF60-4A95-81BA-1917E826AE62}"/>
              </a:ext>
            </a:extLst>
          </p:cNvPr>
          <p:cNvPicPr preferRelativeResize="0"/>
          <p:nvPr/>
        </p:nvPicPr>
        <p:blipFill>
          <a:blip r:embed="rId7">
            <a:alphaModFix/>
          </a:blip>
          <a:stretch>
            <a:fillRect/>
          </a:stretch>
        </p:blipFill>
        <p:spPr>
          <a:xfrm>
            <a:off x="9677259" y="-537729"/>
            <a:ext cx="2985400" cy="2985400"/>
          </a:xfrm>
          <a:prstGeom prst="rect">
            <a:avLst/>
          </a:prstGeom>
          <a:noFill/>
          <a:ln>
            <a:noFill/>
          </a:ln>
        </p:spPr>
      </p:pic>
      <p:sp>
        <p:nvSpPr>
          <p:cNvPr id="6146" name="Text Box 4">
            <a:extLst>
              <a:ext uri="{FF2B5EF4-FFF2-40B4-BE49-F238E27FC236}">
                <a16:creationId xmlns:a16="http://schemas.microsoft.com/office/drawing/2014/main" xmlns="" id="{4C44BF16-9967-4CBA-844C-E2ECDA9E8C02}"/>
              </a:ext>
            </a:extLst>
          </p:cNvPr>
          <p:cNvSpPr txBox="1">
            <a:spLocks noChangeArrowheads="1"/>
          </p:cNvSpPr>
          <p:nvPr/>
        </p:nvSpPr>
        <p:spPr bwMode="auto">
          <a:xfrm>
            <a:off x="3390900" y="76200"/>
            <a:ext cx="5410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4000" b="1">
                <a:solidFill>
                  <a:srgbClr val="FF0000"/>
                </a:solidFill>
                <a:latin typeface="Times New Roman" panose="02020603050405020304" pitchFamily="18" charset="0"/>
                <a:cs typeface="Times New Roman" panose="02020603050405020304" pitchFamily="18" charset="0"/>
              </a:rPr>
              <a:t>CÂY CỎ NƯỚC NAM</a:t>
            </a:r>
          </a:p>
        </p:txBody>
      </p:sp>
      <p:sp>
        <p:nvSpPr>
          <p:cNvPr id="6147" name="Text Box 5">
            <a:extLst>
              <a:ext uri="{FF2B5EF4-FFF2-40B4-BE49-F238E27FC236}">
                <a16:creationId xmlns:a16="http://schemas.microsoft.com/office/drawing/2014/main" xmlns="" id="{2D280D5A-367B-435E-BE41-B4CDFE1B2A4A}"/>
              </a:ext>
            </a:extLst>
          </p:cNvPr>
          <p:cNvSpPr txBox="1">
            <a:spLocks noChangeArrowheads="1"/>
          </p:cNvSpPr>
          <p:nvPr/>
        </p:nvSpPr>
        <p:spPr bwMode="auto">
          <a:xfrm>
            <a:off x="0" y="791625"/>
            <a:ext cx="120396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defTabSz="622300">
              <a:spcBef>
                <a:spcPct val="50000"/>
              </a:spcBef>
            </a:pPr>
            <a:r>
              <a:rPr lang="en-US" altLang="en-US" sz="3200" b="1">
                <a:latin typeface="Times New Roman" panose="02020603050405020304" pitchFamily="18" charset="0"/>
                <a:cs typeface="Times New Roman" panose="02020603050405020304" pitchFamily="18" charset="0"/>
              </a:rPr>
              <a:t>	</a:t>
            </a:r>
            <a:r>
              <a:rPr lang="en-US" altLang="en-US" sz="3200">
                <a:latin typeface="Times New Roman" panose="02020603050405020304" pitchFamily="18" charset="0"/>
                <a:cs typeface="Times New Roman" panose="02020603050405020304" pitchFamily="18" charset="0"/>
              </a:rPr>
              <a:t>Nguyễn Bá Tĩnh, tức Tuệ Tĩnh, là một danh y đời Trần. Một lần ông dẫn các học trò đi ngược vùng Phả Lại để lên núi Nam Tào, Bắc Đẩu, hai ngọn núi cao uy nghi sừng sững đối mặt với một vùng sông nước hiểm trở. Dọc hai bên đường lên núi là những bụi sâm nam lá xoè như những bàn tay, những bụi cây đinh lăng lá xanh mướt, những bụi cam thảo nam leo vướng vít cả mặt đường. Dừng chân bên sườn núi, ông trầm ngâm nói với học trò:</a:t>
            </a:r>
          </a:p>
          <a:p>
            <a:pPr algn="just">
              <a:spcBef>
                <a:spcPct val="50000"/>
              </a:spcBef>
            </a:pPr>
            <a:r>
              <a:rPr lang="en-US" altLang="en-US" sz="3200">
                <a:solidFill>
                  <a:srgbClr val="0000FF"/>
                </a:solidFill>
                <a:latin typeface="Times New Roman" panose="02020603050405020304" pitchFamily="18" charset="0"/>
                <a:cs typeface="Times New Roman" panose="02020603050405020304" pitchFamily="18" charset="0"/>
              </a:rPr>
              <a:t>- Ta đưa các con đến đây để nói cho các con biết rõ điều mà ta suy nghĩ nung nấu từ mấy chục năm nay.</a:t>
            </a:r>
            <a:r>
              <a:rPr lang="en-US" altLang="en-US" sz="3200">
                <a:latin typeface="Times New Roman" panose="02020603050405020304" pitchFamily="18" charset="0"/>
                <a:cs typeface="Times New Roman" panose="02020603050405020304" pitchFamily="18" charset="0"/>
              </a:rPr>
              <a:t> Vài học trò xì xào:</a:t>
            </a:r>
          </a:p>
          <a:p>
            <a:pPr algn="just">
              <a:spcBef>
                <a:spcPct val="50000"/>
              </a:spcBef>
            </a:pPr>
            <a:r>
              <a:rPr lang="en-US" altLang="en-US" sz="3200">
                <a:solidFill>
                  <a:srgbClr val="0000FF"/>
                </a:solidFill>
                <a:latin typeface="Times New Roman" panose="02020603050405020304" pitchFamily="18" charset="0"/>
                <a:cs typeface="Times New Roman" panose="02020603050405020304" pitchFamily="18" charset="0"/>
              </a:rPr>
              <a:t>- Chắc hẳn là điều gì cao siêu lắm nên thầy mới phải nung nấu lâu đến thế</a:t>
            </a:r>
            <a:r>
              <a:rPr lang="en-US" altLang="en-US" sz="3200">
                <a:latin typeface="Times New Roman" panose="02020603050405020304" pitchFamily="18" charset="0"/>
                <a:cs typeface="Times New Roman" panose="02020603050405020304" pitchFamily="18" charset="0"/>
              </a:rPr>
              <a:t>. Nguyễn Bá Tĩnh lắc đầu:</a:t>
            </a:r>
          </a:p>
        </p:txBody>
      </p:sp>
      <p:pic>
        <p:nvPicPr>
          <p:cNvPr id="7" name="Google Shape;148;p15">
            <a:extLst>
              <a:ext uri="{FF2B5EF4-FFF2-40B4-BE49-F238E27FC236}">
                <a16:creationId xmlns:a16="http://schemas.microsoft.com/office/drawing/2014/main" xmlns="" id="{811C4F78-E6B8-42DD-AE7B-55AC3877070F}"/>
              </a:ext>
            </a:extLst>
          </p:cNvPr>
          <p:cNvPicPr preferRelativeResize="0"/>
          <p:nvPr/>
        </p:nvPicPr>
        <p:blipFill rotWithShape="1">
          <a:blip r:embed="rId8">
            <a:alphaModFix/>
          </a:blip>
          <a:srcRect l="24479" t="11714" r="24479" b="11721"/>
          <a:stretch/>
        </p:blipFill>
        <p:spPr>
          <a:xfrm rot="-4293862">
            <a:off x="11063092" y="103815"/>
            <a:ext cx="622849" cy="932500"/>
          </a:xfrm>
          <a:prstGeom prst="rect">
            <a:avLst/>
          </a:prstGeom>
          <a:noFill/>
          <a:ln>
            <a:noFill/>
          </a:ln>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barn(inVertical)">
                                      <p:cBhvr>
                                        <p:cTn id="15" dur="500"/>
                                        <p:tgtEl>
                                          <p:spTgt spid="614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147">
                                            <p:txEl>
                                              <p:pRg st="0" end="0"/>
                                            </p:txEl>
                                          </p:spTgt>
                                        </p:tgtEl>
                                        <p:attrNameLst>
                                          <p:attrName>style.visibility</p:attrName>
                                        </p:attrNameLst>
                                      </p:cBhvr>
                                      <p:to>
                                        <p:strVal val="visible"/>
                                      </p:to>
                                    </p:set>
                                    <p:animEffect transition="in" filter="barn(inVertical)">
                                      <p:cBhvr>
                                        <p:cTn id="20" dur="500"/>
                                        <p:tgtEl>
                                          <p:spTgt spid="614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Effect transition="in" filter="barn(inVertical)">
                                      <p:cBhvr>
                                        <p:cTn id="25" dur="500"/>
                                        <p:tgtEl>
                                          <p:spTgt spid="614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6147">
                                            <p:txEl>
                                              <p:pRg st="2" end="2"/>
                                            </p:txEl>
                                          </p:spTgt>
                                        </p:tgtEl>
                                        <p:attrNameLst>
                                          <p:attrName>style.visibility</p:attrName>
                                        </p:attrNameLst>
                                      </p:cBhvr>
                                      <p:to>
                                        <p:strVal val="visible"/>
                                      </p:to>
                                    </p:set>
                                    <p:animEffect transition="in" filter="barn(inVertical)">
                                      <p:cBhvr>
                                        <p:cTn id="30"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xmlns="" id="{915E07D0-D7C2-49F4-A180-1978325229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27518" y="2701471"/>
            <a:ext cx="6223518" cy="4114800"/>
          </a:xfrm>
          <a:prstGeom prst="rect">
            <a:avLst/>
          </a:prstGeom>
        </p:spPr>
      </p:pic>
      <p:pic>
        <p:nvPicPr>
          <p:cNvPr id="3" name="Google Shape;144;p15">
            <a:extLst>
              <a:ext uri="{FF2B5EF4-FFF2-40B4-BE49-F238E27FC236}">
                <a16:creationId xmlns:a16="http://schemas.microsoft.com/office/drawing/2014/main" xmlns="" id="{2642B5F5-C068-4838-B041-FBAE2220FAE3}"/>
              </a:ext>
            </a:extLst>
          </p:cNvPr>
          <p:cNvPicPr preferRelativeResize="0"/>
          <p:nvPr/>
        </p:nvPicPr>
        <p:blipFill>
          <a:blip r:embed="rId4">
            <a:alphaModFix amt="80000"/>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0" y="0"/>
            <a:ext cx="12192000" cy="6858000"/>
          </a:xfrm>
          <a:prstGeom prst="rect">
            <a:avLst/>
          </a:prstGeom>
          <a:noFill/>
          <a:ln>
            <a:noFill/>
          </a:ln>
        </p:spPr>
      </p:pic>
      <p:pic>
        <p:nvPicPr>
          <p:cNvPr id="4" name="Google Shape;147;p15">
            <a:extLst>
              <a:ext uri="{FF2B5EF4-FFF2-40B4-BE49-F238E27FC236}">
                <a16:creationId xmlns:a16="http://schemas.microsoft.com/office/drawing/2014/main" xmlns="" id="{FBF0B706-E0F1-4D25-AA89-D3CC9B64069E}"/>
              </a:ext>
            </a:extLst>
          </p:cNvPr>
          <p:cNvPicPr preferRelativeResize="0"/>
          <p:nvPr/>
        </p:nvPicPr>
        <p:blipFill>
          <a:blip r:embed="rId6">
            <a:alphaModFix/>
          </a:blip>
          <a:stretch>
            <a:fillRect/>
          </a:stretch>
        </p:blipFill>
        <p:spPr>
          <a:xfrm>
            <a:off x="9677259" y="-537729"/>
            <a:ext cx="2985400" cy="2985400"/>
          </a:xfrm>
          <a:prstGeom prst="rect">
            <a:avLst/>
          </a:prstGeom>
          <a:noFill/>
          <a:ln>
            <a:noFill/>
          </a:ln>
        </p:spPr>
      </p:pic>
      <p:pic>
        <p:nvPicPr>
          <p:cNvPr id="5" name="Google Shape;145;p15">
            <a:extLst>
              <a:ext uri="{FF2B5EF4-FFF2-40B4-BE49-F238E27FC236}">
                <a16:creationId xmlns:a16="http://schemas.microsoft.com/office/drawing/2014/main" xmlns="" id="{75F076A8-0647-44BD-BCF3-B6EC7225E7AC}"/>
              </a:ext>
            </a:extLst>
          </p:cNvPr>
          <p:cNvPicPr preferRelativeResize="0"/>
          <p:nvPr/>
        </p:nvPicPr>
        <p:blipFill>
          <a:blip r:embed="rId7">
            <a:alphaModFix/>
          </a:blip>
          <a:stretch>
            <a:fillRect/>
          </a:stretch>
        </p:blipFill>
        <p:spPr>
          <a:xfrm>
            <a:off x="2401093" y="-43395"/>
            <a:ext cx="6646751" cy="1283475"/>
          </a:xfrm>
          <a:prstGeom prst="rect">
            <a:avLst/>
          </a:prstGeom>
          <a:noFill/>
          <a:ln>
            <a:noFill/>
          </a:ln>
        </p:spPr>
      </p:pic>
      <p:sp>
        <p:nvSpPr>
          <p:cNvPr id="7172" name="Text Box 8">
            <a:extLst>
              <a:ext uri="{FF2B5EF4-FFF2-40B4-BE49-F238E27FC236}">
                <a16:creationId xmlns:a16="http://schemas.microsoft.com/office/drawing/2014/main" xmlns="" id="{4EF994F2-8CB4-4216-859A-2E9A2CF091D2}"/>
              </a:ext>
            </a:extLst>
          </p:cNvPr>
          <p:cNvSpPr txBox="1">
            <a:spLocks noChangeArrowheads="1"/>
          </p:cNvSpPr>
          <p:nvPr/>
        </p:nvSpPr>
        <p:spPr bwMode="auto">
          <a:xfrm>
            <a:off x="0" y="29029"/>
            <a:ext cx="12192000" cy="7557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94000"/>
              </a:lnSpc>
              <a:spcBef>
                <a:spcPct val="50000"/>
              </a:spcBef>
            </a:pPr>
            <a:r>
              <a:rPr lang="en-US" altLang="en-US" sz="3200">
                <a:solidFill>
                  <a:srgbClr val="0000FF"/>
                </a:solidFill>
                <a:latin typeface="Times New Roman" panose="02020603050405020304" pitchFamily="18" charset="0"/>
                <a:cs typeface="Times New Roman" panose="02020603050405020304" pitchFamily="18" charset="0"/>
              </a:rPr>
              <a:t>- Điều ta sắp nói với các con không cao như núi Thái Sơn, cũng chẳng xa như biển Bắc Hải mà ở gần trong tầm tay, ở ngay dưới chân các con đó</a:t>
            </a:r>
            <a:r>
              <a:rPr lang="en-US" altLang="en-US" sz="3200">
                <a:latin typeface="Times New Roman" panose="02020603050405020304" pitchFamily="18" charset="0"/>
                <a:cs typeface="Times New Roman" panose="02020603050405020304" pitchFamily="18" charset="0"/>
              </a:rPr>
              <a:t>. Tất cả học trò đều im lặng, duy có người trưởng tràng kính cẩn hỏi:</a:t>
            </a:r>
          </a:p>
          <a:p>
            <a:pPr>
              <a:lnSpc>
                <a:spcPct val="94000"/>
              </a:lnSpc>
              <a:spcBef>
                <a:spcPct val="50000"/>
              </a:spcBef>
            </a:pPr>
            <a:r>
              <a:rPr lang="en-US" altLang="en-US" sz="3200">
                <a:solidFill>
                  <a:srgbClr val="0000FF"/>
                </a:solidFill>
                <a:latin typeface="Times New Roman" panose="02020603050405020304" pitchFamily="18" charset="0"/>
                <a:cs typeface="Times New Roman" panose="02020603050405020304" pitchFamily="18" charset="0"/>
              </a:rPr>
              <a:t>- Thưa thầy, điều thầy định nói với chúng con có phải là cây cỏ ở dưới chân…</a:t>
            </a:r>
          </a:p>
          <a:p>
            <a:pPr>
              <a:lnSpc>
                <a:spcPct val="94000"/>
              </a:lnSpc>
              <a:spcBef>
                <a:spcPct val="50000"/>
              </a:spcBef>
            </a:pPr>
            <a:r>
              <a:rPr lang="en-US" altLang="en-US" sz="3200">
                <a:solidFill>
                  <a:srgbClr val="0000FF"/>
                </a:solidFill>
                <a:latin typeface="Times New Roman" panose="02020603050405020304" pitchFamily="18" charset="0"/>
                <a:cs typeface="Times New Roman" panose="02020603050405020304" pitchFamily="18" charset="0"/>
              </a:rPr>
              <a:t>- Phải, ta muốn nói về ngọn cây và sợi cỏ mà hằng ngày các con vẫn dẫm lên…Chúng chính là một đội quân hùng mạnh góp vào với các đạo hùng binh của các bậc thánh nhân như Hưng Đạo Vương đánh tan giặc Nguyên xâm lược</a:t>
            </a:r>
            <a:r>
              <a:rPr lang="en-US" altLang="en-US" sz="3200">
                <a:latin typeface="Times New Roman" panose="02020603050405020304" pitchFamily="18" charset="0"/>
                <a:cs typeface="Times New Roman" panose="02020603050405020304" pitchFamily="18" charset="0"/>
              </a:rPr>
              <a:t>. Rồi ông từ tốn kể:</a:t>
            </a:r>
          </a:p>
          <a:p>
            <a:pPr>
              <a:lnSpc>
                <a:spcPct val="94000"/>
              </a:lnSpc>
              <a:spcBef>
                <a:spcPct val="50000"/>
              </a:spcBef>
            </a:pPr>
            <a:r>
              <a:rPr lang="en-US" altLang="en-US" sz="3200">
                <a:solidFill>
                  <a:srgbClr val="0000CC"/>
                </a:solidFill>
                <a:latin typeface="Times New Roman" panose="02020603050405020304" pitchFamily="18" charset="0"/>
                <a:cs typeface="Times New Roman" panose="02020603050405020304" pitchFamily="18" charset="0"/>
              </a:rPr>
              <a:t>- Ngày ấy, giặc Nguyên dòm ngó nước ta. Vua quan nhà Trần lo việc phòng giữ bờ cõi rất cẩn trọng. Bên cạnh việc luyện tập dân binh, triều đình còn cắt cử người đôn đốc rèn vũ khí, chuẩn bị voi ngựa, lương thực, thuốc men,…</a:t>
            </a:r>
            <a:endParaRPr lang="en-US" altLang="en-US" sz="3200">
              <a:solidFill>
                <a:srgbClr val="0000FF"/>
              </a:solidFill>
              <a:latin typeface="Times New Roman" panose="02020603050405020304" pitchFamily="18" charset="0"/>
              <a:cs typeface="Times New Roman" panose="02020603050405020304" pitchFamily="18" charset="0"/>
            </a:endParaRPr>
          </a:p>
          <a:p>
            <a:pPr>
              <a:lnSpc>
                <a:spcPct val="94000"/>
              </a:lnSpc>
              <a:spcBef>
                <a:spcPct val="50000"/>
              </a:spcBef>
            </a:pPr>
            <a:endParaRPr lang="en-US" altLang="en-US" sz="320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Effect transition="in" filter="barn(inVertical)">
                                      <p:cBhvr>
                                        <p:cTn id="7" dur="500"/>
                                        <p:tgtEl>
                                          <p:spTgt spid="7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172">
                                            <p:txEl>
                                              <p:pRg st="1" end="1"/>
                                            </p:txEl>
                                          </p:spTgt>
                                        </p:tgtEl>
                                        <p:attrNameLst>
                                          <p:attrName>style.visibility</p:attrName>
                                        </p:attrNameLst>
                                      </p:cBhvr>
                                      <p:to>
                                        <p:strVal val="visible"/>
                                      </p:to>
                                    </p:set>
                                    <p:animEffect transition="in" filter="barn(inVertical)">
                                      <p:cBhvr>
                                        <p:cTn id="12" dur="500"/>
                                        <p:tgtEl>
                                          <p:spTgt spid="7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172">
                                            <p:txEl>
                                              <p:pRg st="2" end="2"/>
                                            </p:txEl>
                                          </p:spTgt>
                                        </p:tgtEl>
                                        <p:attrNameLst>
                                          <p:attrName>style.visibility</p:attrName>
                                        </p:attrNameLst>
                                      </p:cBhvr>
                                      <p:to>
                                        <p:strVal val="visible"/>
                                      </p:to>
                                    </p:set>
                                    <p:animEffect transition="in" filter="barn(inVertical)">
                                      <p:cBhvr>
                                        <p:cTn id="17" dur="500"/>
                                        <p:tgtEl>
                                          <p:spTgt spid="71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172">
                                            <p:txEl>
                                              <p:pRg st="3" end="3"/>
                                            </p:txEl>
                                          </p:spTgt>
                                        </p:tgtEl>
                                        <p:attrNameLst>
                                          <p:attrName>style.visibility</p:attrName>
                                        </p:attrNameLst>
                                      </p:cBhvr>
                                      <p:to>
                                        <p:strVal val="visible"/>
                                      </p:to>
                                    </p:set>
                                    <p:animEffect transition="in" filter="barn(inVertical)">
                                      <p:cBhvr>
                                        <p:cTn id="22" dur="500"/>
                                        <p:tgtEl>
                                          <p:spTgt spid="71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xmlns="" id="{283F6234-BDF0-4275-8320-39ED7DE84E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38099" y="2713194"/>
            <a:ext cx="6223518" cy="4114800"/>
          </a:xfrm>
          <a:prstGeom prst="rect">
            <a:avLst/>
          </a:prstGeom>
        </p:spPr>
      </p:pic>
      <p:pic>
        <p:nvPicPr>
          <p:cNvPr id="9" name="Picture 9">
            <a:extLst>
              <a:ext uri="{FF2B5EF4-FFF2-40B4-BE49-F238E27FC236}">
                <a16:creationId xmlns:a16="http://schemas.microsoft.com/office/drawing/2014/main" xmlns="" id="{87B33707-FC42-4418-88D5-C7542E9D54B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9208771" y="2713194"/>
            <a:ext cx="2983230" cy="4114800"/>
          </a:xfrm>
          <a:prstGeom prst="rect">
            <a:avLst/>
          </a:prstGeom>
        </p:spPr>
      </p:pic>
      <p:pic>
        <p:nvPicPr>
          <p:cNvPr id="3" name="Google Shape;144;p15">
            <a:extLst>
              <a:ext uri="{FF2B5EF4-FFF2-40B4-BE49-F238E27FC236}">
                <a16:creationId xmlns:a16="http://schemas.microsoft.com/office/drawing/2014/main" xmlns="" id="{294D6E11-3211-4D88-AB85-76FC708BA988}"/>
              </a:ext>
            </a:extLst>
          </p:cNvPr>
          <p:cNvPicPr preferRelativeResize="0"/>
          <p:nvPr/>
        </p:nvPicPr>
        <p:blipFill>
          <a:blip r:embed="rId6">
            <a:alphaModFix amt="80000"/>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0" y="0"/>
            <a:ext cx="12192000" cy="6858000"/>
          </a:xfrm>
          <a:prstGeom prst="rect">
            <a:avLst/>
          </a:prstGeom>
          <a:noFill/>
          <a:ln>
            <a:noFill/>
          </a:ln>
        </p:spPr>
      </p:pic>
      <p:pic>
        <p:nvPicPr>
          <p:cNvPr id="4" name="Google Shape;147;p15">
            <a:extLst>
              <a:ext uri="{FF2B5EF4-FFF2-40B4-BE49-F238E27FC236}">
                <a16:creationId xmlns:a16="http://schemas.microsoft.com/office/drawing/2014/main" xmlns="" id="{01931B0E-54B3-4F83-91A7-50292A38B03B}"/>
              </a:ext>
            </a:extLst>
          </p:cNvPr>
          <p:cNvPicPr preferRelativeResize="0"/>
          <p:nvPr/>
        </p:nvPicPr>
        <p:blipFill>
          <a:blip r:embed="rId8">
            <a:alphaModFix/>
          </a:blip>
          <a:stretch>
            <a:fillRect/>
          </a:stretch>
        </p:blipFill>
        <p:spPr>
          <a:xfrm>
            <a:off x="9677259" y="-537729"/>
            <a:ext cx="2985400" cy="2985400"/>
          </a:xfrm>
          <a:prstGeom prst="rect">
            <a:avLst/>
          </a:prstGeom>
          <a:noFill/>
          <a:ln>
            <a:noFill/>
          </a:ln>
        </p:spPr>
      </p:pic>
      <p:pic>
        <p:nvPicPr>
          <p:cNvPr id="5" name="Google Shape;145;p15">
            <a:extLst>
              <a:ext uri="{FF2B5EF4-FFF2-40B4-BE49-F238E27FC236}">
                <a16:creationId xmlns:a16="http://schemas.microsoft.com/office/drawing/2014/main" xmlns="" id="{47BD9499-7496-4D17-B395-992319D9DA92}"/>
              </a:ext>
            </a:extLst>
          </p:cNvPr>
          <p:cNvPicPr preferRelativeResize="0"/>
          <p:nvPr/>
        </p:nvPicPr>
        <p:blipFill>
          <a:blip r:embed="rId9">
            <a:alphaModFix/>
          </a:blip>
          <a:stretch>
            <a:fillRect/>
          </a:stretch>
        </p:blipFill>
        <p:spPr>
          <a:xfrm>
            <a:off x="2772625" y="30006"/>
            <a:ext cx="6646751" cy="1283475"/>
          </a:xfrm>
          <a:prstGeom prst="rect">
            <a:avLst/>
          </a:prstGeom>
          <a:noFill/>
          <a:ln>
            <a:noFill/>
          </a:ln>
        </p:spPr>
      </p:pic>
      <p:sp>
        <p:nvSpPr>
          <p:cNvPr id="8194" name="Text Box 3">
            <a:extLst>
              <a:ext uri="{FF2B5EF4-FFF2-40B4-BE49-F238E27FC236}">
                <a16:creationId xmlns:a16="http://schemas.microsoft.com/office/drawing/2014/main" xmlns="" id="{88E79B55-3D28-476A-9AA7-72C402483CD7}"/>
              </a:ext>
            </a:extLst>
          </p:cNvPr>
          <p:cNvSpPr txBox="1">
            <a:spLocks noChangeArrowheads="1"/>
          </p:cNvSpPr>
          <p:nvPr/>
        </p:nvSpPr>
        <p:spPr bwMode="auto">
          <a:xfrm>
            <a:off x="1" y="255743"/>
            <a:ext cx="12191999" cy="6602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lnSpc>
                <a:spcPct val="94000"/>
              </a:lnSpc>
              <a:spcBef>
                <a:spcPct val="50000"/>
              </a:spcBef>
            </a:pPr>
            <a:r>
              <a:rPr lang="en-US" altLang="en-US" sz="3200">
                <a:solidFill>
                  <a:srgbClr val="0000CC"/>
                </a:solidFill>
                <a:latin typeface="Times New Roman" panose="02020603050405020304" pitchFamily="18" charset="0"/>
                <a:cs typeface="Times New Roman" panose="02020603050405020304" pitchFamily="18" charset="0"/>
              </a:rPr>
              <a:t>Song, từ lâu nhà Nguyên đã cấm chở thuốc men, vật dụng xuống bán cho người Nam. Khi giáp trận tất có người bị thương và đau ốm, biết lấy gì cứu chữa? Không chậm trễ, các thái y đã tỏa đi khắp mọi miền quê học cách chữa bệnh của dân gian bằng cây cỏ bình thường. </a:t>
            </a:r>
          </a:p>
          <a:p>
            <a:pPr algn="just">
              <a:lnSpc>
                <a:spcPct val="94000"/>
              </a:lnSpc>
              <a:spcBef>
                <a:spcPct val="50000"/>
              </a:spcBef>
            </a:pPr>
            <a:r>
              <a:rPr lang="en-US" altLang="en-US" sz="3200">
                <a:solidFill>
                  <a:srgbClr val="0000CC"/>
                </a:solidFill>
                <a:latin typeface="Times New Roman" panose="02020603050405020304" pitchFamily="18" charset="0"/>
                <a:cs typeface="Times New Roman" panose="02020603050405020304" pitchFamily="18" charset="0"/>
              </a:rPr>
              <a:t>Từ đó, vườn thuốc được lập ở khắp nơi. Núi Nam Tào và Bắc Đẩu chính là hai ngọn dược sơn của các vua Trần xưa. Cây cỏ nước Nam đã góp phần làm cho những đạo binh thêm hùng hậu, bền bỉ , khỏe mạnh, can trường trong cuộc chiến đấu chống kẻ thù mạnh hơn mình hàng chục lần, đông hơn mình hàng trăm</a:t>
            </a:r>
            <a:r>
              <a:rPr lang="en-US" altLang="en-US" sz="3200">
                <a:latin typeface="Times New Roman" panose="02020603050405020304" pitchFamily="18" charset="0"/>
                <a:cs typeface="Times New Roman" panose="02020603050405020304" pitchFamily="18" charset="0"/>
              </a:rPr>
              <a:t> </a:t>
            </a:r>
            <a:r>
              <a:rPr lang="en-US" altLang="en-US" sz="3200">
                <a:solidFill>
                  <a:srgbClr val="0000CC"/>
                </a:solidFill>
                <a:latin typeface="Times New Roman" panose="02020603050405020304" pitchFamily="18" charset="0"/>
                <a:cs typeface="Times New Roman" panose="02020603050405020304" pitchFamily="18" charset="0"/>
              </a:rPr>
              <a:t>lần</a:t>
            </a:r>
            <a:r>
              <a:rPr lang="en-US" altLang="en-US" sz="3200">
                <a:latin typeface="Times New Roman" panose="02020603050405020304" pitchFamily="18" charset="0"/>
                <a:cs typeface="Times New Roman" panose="02020603050405020304" pitchFamily="18" charset="0"/>
              </a:rPr>
              <a:t>…Kể đến đây, Bá Tĩnh chậm rãi nói: </a:t>
            </a:r>
          </a:p>
          <a:p>
            <a:pPr algn="just">
              <a:lnSpc>
                <a:spcPct val="94000"/>
              </a:lnSpc>
              <a:spcBef>
                <a:spcPct val="50000"/>
              </a:spcBef>
            </a:pPr>
            <a:r>
              <a:rPr lang="en-US" altLang="en-US" sz="3200">
                <a:solidFill>
                  <a:srgbClr val="0000CC"/>
                </a:solidFill>
                <a:latin typeface="Times New Roman" panose="02020603050405020304" pitchFamily="18" charset="0"/>
                <a:cs typeface="Times New Roman" panose="02020603050405020304" pitchFamily="18" charset="0"/>
              </a:rPr>
              <a:t>- Ta càng nghĩ càng thêm quý từng ngọn cây, từng sợi cỏ của non sông gấm vóc tổ tiên để lại. Ta định nối gót người xưa để từ nay về sau dân ta có thể dùng thuốc Nam chữa cho người Nam. Ta nói để các con biết ý nguyện của ta.</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barn(inVertical)">
                                      <p:cBhvr>
                                        <p:cTn id="7" dur="500"/>
                                        <p:tgtEl>
                                          <p:spTgt spid="8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Effect transition="in" filter="barn(inVertical)">
                                      <p:cBhvr>
                                        <p:cTn id="12" dur="500"/>
                                        <p:tgtEl>
                                          <p:spTgt spid="81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194">
                                            <p:txEl>
                                              <p:pRg st="2" end="2"/>
                                            </p:txEl>
                                          </p:spTgt>
                                        </p:tgtEl>
                                        <p:attrNameLst>
                                          <p:attrName>style.visibility</p:attrName>
                                        </p:attrNameLst>
                                      </p:cBhvr>
                                      <p:to>
                                        <p:strVal val="visible"/>
                                      </p:to>
                                    </p:set>
                                    <p:animEffect transition="in" filter="barn(inVertical)">
                                      <p:cBhvr>
                                        <p:cTn id="17" dur="500"/>
                                        <p:tgtEl>
                                          <p:spTgt spid="81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a:extLst>
              <a:ext uri="{FF2B5EF4-FFF2-40B4-BE49-F238E27FC236}">
                <a16:creationId xmlns:a16="http://schemas.microsoft.com/office/drawing/2014/main" xmlns="" id="{023829EC-3F5E-48A0-92B1-5F85B92A8E48}"/>
              </a:ext>
            </a:extLst>
          </p:cNvPr>
          <p:cNvPicPr>
            <a:picLocks noChangeAspect="1"/>
          </p:cNvPicPr>
          <p:nvPr/>
        </p:nvPicPr>
        <p:blipFill>
          <a:blip r:embed="rId2">
            <a:duotone>
              <a:schemeClr val="accent2">
                <a:shade val="45000"/>
                <a:satMod val="135000"/>
              </a:schemeClr>
              <a:prstClr val="white"/>
            </a:duotone>
            <a:lum bright="20000" contrast="2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rot="8323519">
            <a:off x="-1413360" y="-58546"/>
            <a:ext cx="4718268" cy="2692656"/>
          </a:xfrm>
          <a:prstGeom prst="rect">
            <a:avLst/>
          </a:prstGeom>
        </p:spPr>
      </p:pic>
      <p:pic>
        <p:nvPicPr>
          <p:cNvPr id="2" name="Picture 1">
            <a:extLst>
              <a:ext uri="{FF2B5EF4-FFF2-40B4-BE49-F238E27FC236}">
                <a16:creationId xmlns:a16="http://schemas.microsoft.com/office/drawing/2014/main" xmlns="" id="{14C276C0-5DE0-4F7E-AD77-6CE44104947E}"/>
              </a:ext>
            </a:extLst>
          </p:cNvPr>
          <p:cNvPicPr>
            <a:picLocks noChangeAspect="1"/>
          </p:cNvPicPr>
          <p:nvPr/>
        </p:nvPicPr>
        <p:blipFill>
          <a:blip r:embed="rId4">
            <a:duotone>
              <a:schemeClr val="accent6">
                <a:shade val="45000"/>
                <a:satMod val="135000"/>
              </a:schemeClr>
              <a:prstClr val="white"/>
            </a:duotone>
          </a:blip>
          <a:stretch>
            <a:fillRect/>
          </a:stretch>
        </p:blipFill>
        <p:spPr>
          <a:xfrm>
            <a:off x="5296693" y="4598560"/>
            <a:ext cx="7315834" cy="2170364"/>
          </a:xfrm>
          <a:prstGeom prst="rect">
            <a:avLst/>
          </a:prstGeom>
        </p:spPr>
      </p:pic>
      <p:pic>
        <p:nvPicPr>
          <p:cNvPr id="3" name="Google Shape;144;p15">
            <a:extLst>
              <a:ext uri="{FF2B5EF4-FFF2-40B4-BE49-F238E27FC236}">
                <a16:creationId xmlns:a16="http://schemas.microsoft.com/office/drawing/2014/main" xmlns="" id="{54EA6469-2456-4F69-9139-D27DF3B0E601}"/>
              </a:ext>
            </a:extLst>
          </p:cNvPr>
          <p:cNvPicPr preferRelativeResize="0"/>
          <p:nvPr/>
        </p:nvPicPr>
        <p:blipFill>
          <a:blip r:embed="rId5">
            <a:alphaModFix amt="80000"/>
            <a:extLst>
              <a:ext uri="{BEBA8EAE-BF5A-486C-A8C5-ECC9F3942E4B}">
                <a14:imgProps xmlns:a14="http://schemas.microsoft.com/office/drawing/2010/main">
                  <a14:imgLayer r:embed="rId6">
                    <a14:imgEffect>
                      <a14:colorTemperature colorTemp="7200"/>
                    </a14:imgEffect>
                  </a14:imgLayer>
                </a14:imgProps>
              </a:ext>
            </a:extLst>
          </a:blip>
          <a:stretch>
            <a:fillRect/>
          </a:stretch>
        </p:blipFill>
        <p:spPr>
          <a:xfrm>
            <a:off x="0" y="0"/>
            <a:ext cx="12192000" cy="6858000"/>
          </a:xfrm>
          <a:prstGeom prst="rect">
            <a:avLst/>
          </a:prstGeom>
          <a:noFill/>
          <a:ln>
            <a:noFill/>
          </a:ln>
        </p:spPr>
      </p:pic>
      <p:pic>
        <p:nvPicPr>
          <p:cNvPr id="4" name="Google Shape;147;p15">
            <a:extLst>
              <a:ext uri="{FF2B5EF4-FFF2-40B4-BE49-F238E27FC236}">
                <a16:creationId xmlns:a16="http://schemas.microsoft.com/office/drawing/2014/main" xmlns="" id="{EC6811A5-1472-4994-B348-D1ED4A539614}"/>
              </a:ext>
            </a:extLst>
          </p:cNvPr>
          <p:cNvPicPr preferRelativeResize="0"/>
          <p:nvPr/>
        </p:nvPicPr>
        <p:blipFill>
          <a:blip r:embed="rId7">
            <a:alphaModFix/>
          </a:blip>
          <a:stretch>
            <a:fillRect/>
          </a:stretch>
        </p:blipFill>
        <p:spPr>
          <a:xfrm>
            <a:off x="9677259" y="-537729"/>
            <a:ext cx="2985400" cy="2985400"/>
          </a:xfrm>
          <a:prstGeom prst="rect">
            <a:avLst/>
          </a:prstGeom>
          <a:noFill/>
          <a:ln>
            <a:noFill/>
          </a:ln>
        </p:spPr>
      </p:pic>
      <p:pic>
        <p:nvPicPr>
          <p:cNvPr id="5" name="Google Shape;145;p15">
            <a:extLst>
              <a:ext uri="{FF2B5EF4-FFF2-40B4-BE49-F238E27FC236}">
                <a16:creationId xmlns:a16="http://schemas.microsoft.com/office/drawing/2014/main" xmlns="" id="{C791ED57-FFF9-4A11-84F7-A2B7DBBBAC2C}"/>
              </a:ext>
            </a:extLst>
          </p:cNvPr>
          <p:cNvPicPr preferRelativeResize="0"/>
          <p:nvPr/>
        </p:nvPicPr>
        <p:blipFill>
          <a:blip r:embed="rId8">
            <a:alphaModFix/>
          </a:blip>
          <a:stretch>
            <a:fillRect/>
          </a:stretch>
        </p:blipFill>
        <p:spPr>
          <a:xfrm>
            <a:off x="2401093" y="-43395"/>
            <a:ext cx="6646751" cy="1283475"/>
          </a:xfrm>
          <a:prstGeom prst="rect">
            <a:avLst/>
          </a:prstGeom>
          <a:noFill/>
          <a:ln>
            <a:noFill/>
          </a:ln>
        </p:spPr>
      </p:pic>
      <p:pic>
        <p:nvPicPr>
          <p:cNvPr id="6" name="Google Shape;148;p15">
            <a:extLst>
              <a:ext uri="{FF2B5EF4-FFF2-40B4-BE49-F238E27FC236}">
                <a16:creationId xmlns:a16="http://schemas.microsoft.com/office/drawing/2014/main" xmlns="" id="{A4A44662-9CC2-4500-A4F1-9637FDEEB2B1}"/>
              </a:ext>
            </a:extLst>
          </p:cNvPr>
          <p:cNvPicPr preferRelativeResize="0"/>
          <p:nvPr/>
        </p:nvPicPr>
        <p:blipFill rotWithShape="1">
          <a:blip r:embed="rId9">
            <a:alphaModFix/>
          </a:blip>
          <a:srcRect l="24479" t="11714" r="24479" b="11721"/>
          <a:stretch/>
        </p:blipFill>
        <p:spPr>
          <a:xfrm rot="-4293862">
            <a:off x="11063092" y="103815"/>
            <a:ext cx="622849" cy="932500"/>
          </a:xfrm>
          <a:prstGeom prst="rect">
            <a:avLst/>
          </a:prstGeom>
          <a:noFill/>
          <a:ln>
            <a:noFill/>
          </a:ln>
        </p:spPr>
      </p:pic>
      <p:sp>
        <p:nvSpPr>
          <p:cNvPr id="9218" name="Text Box 4">
            <a:extLst>
              <a:ext uri="{FF2B5EF4-FFF2-40B4-BE49-F238E27FC236}">
                <a16:creationId xmlns:a16="http://schemas.microsoft.com/office/drawing/2014/main" xmlns="" id="{87917A1A-DA00-487B-8CF8-FB33A4CCD6BD}"/>
              </a:ext>
            </a:extLst>
          </p:cNvPr>
          <p:cNvSpPr txBox="1">
            <a:spLocks noChangeArrowheads="1"/>
          </p:cNvSpPr>
          <p:nvPr/>
        </p:nvSpPr>
        <p:spPr bwMode="auto">
          <a:xfrm>
            <a:off x="1524000" y="2085287"/>
            <a:ext cx="9144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50000"/>
              </a:spcBef>
            </a:pPr>
            <a:r>
              <a:rPr lang="en-US" altLang="en-US" sz="3200">
                <a:latin typeface="Times New Roman" panose="02020603050405020304" pitchFamily="18" charset="0"/>
                <a:cs typeface="Times New Roman" panose="02020603050405020304" pitchFamily="18" charset="0"/>
              </a:rPr>
              <a:t>Theo con đường của danh y Tuệ Tĩnh, cho đến bây giờ, hàng trăm vị thuốc đã được lấy từ cây cỏ nước Nam, hàng nghìn phương thuốc đã được tổng hợp từ phương thuốc dân gian để trị bệnh cứu người.</a:t>
            </a:r>
          </a:p>
        </p:txBody>
      </p:sp>
      <p:pic>
        <p:nvPicPr>
          <p:cNvPr id="7" name="Picture 11">
            <a:extLst>
              <a:ext uri="{FF2B5EF4-FFF2-40B4-BE49-F238E27FC236}">
                <a16:creationId xmlns:a16="http://schemas.microsoft.com/office/drawing/2014/main" xmlns="" id="{ECE390D5-C2FF-4A02-ACDB-D1B4E1833E48}"/>
              </a:ext>
            </a:extLst>
          </p:cNvPr>
          <p:cNvPicPr>
            <a:picLocks noChangeAspect="1"/>
          </p:cNvPicPr>
          <p:nvPr/>
        </p:nvPicPr>
        <p:blipFill>
          <a:blip r:embed="rId2">
            <a:duotone>
              <a:schemeClr val="accent2">
                <a:shade val="45000"/>
                <a:satMod val="135000"/>
              </a:schemeClr>
              <a:prstClr val="white"/>
            </a:duotone>
            <a:lum bright="20000" contrast="2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494507" y="4944895"/>
            <a:ext cx="5791200" cy="217894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inVertical)">
                                      <p:cBhvr>
                                        <p:cTn id="7" dur="500"/>
                                        <p:tgtEl>
                                          <p:spTgt spid="921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a:extLst>
              <a:ext uri="{FF2B5EF4-FFF2-40B4-BE49-F238E27FC236}">
                <a16:creationId xmlns:a16="http://schemas.microsoft.com/office/drawing/2014/main" xmlns="" id="{A1089CC5-BBBD-4A0A-A304-D98C3AD664A7}"/>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001491" y="3586444"/>
            <a:ext cx="7557800" cy="2843624"/>
          </a:xfrm>
          <a:prstGeom prst="rect">
            <a:avLst/>
          </a:prstGeom>
        </p:spPr>
      </p:pic>
      <p:pic>
        <p:nvPicPr>
          <p:cNvPr id="11" name="Picture 13">
            <a:extLst>
              <a:ext uri="{FF2B5EF4-FFF2-40B4-BE49-F238E27FC236}">
                <a16:creationId xmlns:a16="http://schemas.microsoft.com/office/drawing/2014/main" xmlns="" id="{18C51A23-AA51-4AF2-ACDC-EDD1DFE6759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01028" y="-27858"/>
            <a:ext cx="5876772" cy="4414925"/>
          </a:xfrm>
          <a:prstGeom prst="rect">
            <a:avLst/>
          </a:prstGeom>
        </p:spPr>
      </p:pic>
      <p:pic>
        <p:nvPicPr>
          <p:cNvPr id="12" name="Picture 13">
            <a:extLst>
              <a:ext uri="{FF2B5EF4-FFF2-40B4-BE49-F238E27FC236}">
                <a16:creationId xmlns:a16="http://schemas.microsoft.com/office/drawing/2014/main" xmlns="" id="{8FB983A0-162C-41D2-8734-4810AF7A11D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flipH="1">
            <a:off x="6607955" y="-36513"/>
            <a:ext cx="5728643" cy="4303643"/>
          </a:xfrm>
          <a:prstGeom prst="rect">
            <a:avLst/>
          </a:prstGeom>
        </p:spPr>
      </p:pic>
      <p:sp>
        <p:nvSpPr>
          <p:cNvPr id="4" name="Cloud 3">
            <a:extLst>
              <a:ext uri="{FF2B5EF4-FFF2-40B4-BE49-F238E27FC236}">
                <a16:creationId xmlns:a16="http://schemas.microsoft.com/office/drawing/2014/main" xmlns="" id="{89A2DF4D-3884-427E-B4BB-1E3D317C37CF}"/>
              </a:ext>
            </a:extLst>
          </p:cNvPr>
          <p:cNvSpPr/>
          <p:nvPr/>
        </p:nvSpPr>
        <p:spPr>
          <a:xfrm>
            <a:off x="2052164" y="1103680"/>
            <a:ext cx="7772400" cy="3657600"/>
          </a:xfrm>
          <a:prstGeom prst="cloud">
            <a:avLst/>
          </a:prstGeom>
          <a:solidFill>
            <a:srgbClr val="FFFBE9"/>
          </a:solidFill>
          <a:ln>
            <a:solidFill>
              <a:srgbClr val="96D2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23EE2967-917A-4E47-82CA-EA05C7DC57A3}"/>
              </a:ext>
            </a:extLst>
          </p:cNvPr>
          <p:cNvSpPr txBox="1"/>
          <p:nvPr/>
        </p:nvSpPr>
        <p:spPr>
          <a:xfrm>
            <a:off x="3048001" y="1665238"/>
            <a:ext cx="6016700" cy="2308324"/>
          </a:xfrm>
          <a:prstGeom prst="rect">
            <a:avLst/>
          </a:prstGeom>
          <a:noFill/>
        </p:spPr>
        <p:txBody>
          <a:bodyPr wrap="square">
            <a:spAutoFit/>
          </a:bodyPr>
          <a:lstStyle/>
          <a:p>
            <a:pPr algn="ctr">
              <a:defRPr/>
            </a:pPr>
            <a:r>
              <a:rPr lang="en-US" sz="4800" b="1">
                <a:solidFill>
                  <a:srgbClr val="FF0000"/>
                </a:solidFill>
                <a:latin typeface="Times New Roman" pitchFamily="18" charset="0"/>
                <a:cs typeface="Times New Roman" pitchFamily="18" charset="0"/>
              </a:rPr>
              <a:t>2.</a:t>
            </a:r>
          </a:p>
          <a:p>
            <a:pPr algn="ctr">
              <a:defRPr/>
            </a:pPr>
            <a:r>
              <a:rPr lang="en-US" sz="4800" b="1">
                <a:solidFill>
                  <a:srgbClr val="FF0000"/>
                </a:solidFill>
                <a:latin typeface="Times New Roman" pitchFamily="18" charset="0"/>
                <a:cs typeface="Times New Roman" pitchFamily="18" charset="0"/>
              </a:rPr>
              <a:t>Hướng dẫn kể chuyện</a:t>
            </a:r>
          </a:p>
          <a:p>
            <a:pPr algn="ctr">
              <a:defRPr/>
            </a:pPr>
            <a:r>
              <a:rPr lang="en-US" sz="4800" b="1">
                <a:solidFill>
                  <a:srgbClr val="FF0000"/>
                </a:solidFill>
                <a:latin typeface="Times New Roman" pitchFamily="18" charset="0"/>
                <a:cs typeface="Times New Roman" pitchFamily="18" charset="0"/>
              </a:rPr>
              <a:t>Lần 2</a:t>
            </a:r>
          </a:p>
        </p:txBody>
      </p:sp>
      <p:pic>
        <p:nvPicPr>
          <p:cNvPr id="6" name="Picture 6">
            <a:extLst>
              <a:ext uri="{FF2B5EF4-FFF2-40B4-BE49-F238E27FC236}">
                <a16:creationId xmlns:a16="http://schemas.microsoft.com/office/drawing/2014/main" xmlns="" id="{CE0E8662-73F0-4BAE-996A-93AA60E912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8507143" y="2953732"/>
            <a:ext cx="2818645" cy="3814610"/>
          </a:xfrm>
          <a:prstGeom prst="rect">
            <a:avLst/>
          </a:prstGeom>
        </p:spPr>
      </p:pic>
      <p:pic>
        <p:nvPicPr>
          <p:cNvPr id="7" name="Picture 9">
            <a:extLst>
              <a:ext uri="{FF2B5EF4-FFF2-40B4-BE49-F238E27FC236}">
                <a16:creationId xmlns:a16="http://schemas.microsoft.com/office/drawing/2014/main" xmlns="" id="{F4FA0B6F-7721-4C50-B665-97A5F50B928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10657694" y="2010649"/>
            <a:ext cx="3271897" cy="4512961"/>
          </a:xfrm>
          <a:prstGeom prst="rect">
            <a:avLst/>
          </a:prstGeom>
        </p:spPr>
      </p:pic>
      <p:pic>
        <p:nvPicPr>
          <p:cNvPr id="9" name="Picture 12">
            <a:extLst>
              <a:ext uri="{FF2B5EF4-FFF2-40B4-BE49-F238E27FC236}">
                <a16:creationId xmlns:a16="http://schemas.microsoft.com/office/drawing/2014/main" xmlns="" id="{298035F2-D2EB-44D3-BF38-0B7E6AB2AD3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a:off x="5946296" y="4828688"/>
            <a:ext cx="7315200" cy="2167128"/>
          </a:xfrm>
          <a:prstGeom prst="rect">
            <a:avLst/>
          </a:prstGeom>
        </p:spPr>
      </p:pic>
      <p:pic>
        <p:nvPicPr>
          <p:cNvPr id="13" name="Picture 11">
            <a:extLst>
              <a:ext uri="{FF2B5EF4-FFF2-40B4-BE49-F238E27FC236}">
                <a16:creationId xmlns:a16="http://schemas.microsoft.com/office/drawing/2014/main" xmlns="" id="{80067CA2-B03C-4A71-9161-AB475FE35E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9288" y="4761280"/>
            <a:ext cx="5852318" cy="2201936"/>
          </a:xfrm>
          <a:prstGeom prst="rect">
            <a:avLst/>
          </a:prstGeom>
        </p:spPr>
      </p:pic>
      <p:pic>
        <p:nvPicPr>
          <p:cNvPr id="5" name="Picture 3">
            <a:extLst>
              <a:ext uri="{FF2B5EF4-FFF2-40B4-BE49-F238E27FC236}">
                <a16:creationId xmlns:a16="http://schemas.microsoft.com/office/drawing/2014/main" xmlns="" id="{F2F394FD-6772-4277-85B4-0DE075F78C3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a:fillRect/>
          </a:stretch>
        </p:blipFill>
        <p:spPr>
          <a:xfrm>
            <a:off x="2775014" y="5141122"/>
            <a:ext cx="6520418" cy="2037630"/>
          </a:xfrm>
          <a:prstGeom prst="rect">
            <a:avLst/>
          </a:prstGeom>
        </p:spPr>
      </p:pic>
      <p:pic>
        <p:nvPicPr>
          <p:cNvPr id="14" name="Google Shape;66;p7">
            <a:extLst>
              <a:ext uri="{FF2B5EF4-FFF2-40B4-BE49-F238E27FC236}">
                <a16:creationId xmlns:a16="http://schemas.microsoft.com/office/drawing/2014/main" xmlns="" id="{BEFF3B8D-4B4F-46D9-9967-CBE9AA9F7AF3}"/>
              </a:ext>
            </a:extLst>
          </p:cNvPr>
          <p:cNvPicPr preferRelativeResize="0"/>
          <p:nvPr/>
        </p:nvPicPr>
        <p:blipFill rotWithShape="1">
          <a:blip r:embed="rId14">
            <a:alphaModFix/>
          </a:blip>
          <a:srcRect t="20829" b="9225"/>
          <a:stretch/>
        </p:blipFill>
        <p:spPr>
          <a:xfrm>
            <a:off x="8851059" y="1371773"/>
            <a:ext cx="2673300" cy="18698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1000" fill="hold"/>
                                        <p:tgtEl>
                                          <p:spTgt spid="4"/>
                                        </p:tgtEl>
                                        <p:attrNameLst>
                                          <p:attrName>ppt_w</p:attrName>
                                        </p:attrNameLst>
                                      </p:cBhvr>
                                      <p:tavLst>
                                        <p:tav tm="0">
                                          <p:val>
                                            <p:fltVal val="0"/>
                                          </p:val>
                                        </p:tav>
                                        <p:tav tm="100000">
                                          <p:val>
                                            <p:strVal val="#ppt_w"/>
                                          </p:val>
                                        </p:tav>
                                      </p:tavLst>
                                    </p:anim>
                                    <p:anim calcmode="lin" valueType="num">
                                      <p:cBhvr>
                                        <p:cTn id="53" dur="1000" fill="hold"/>
                                        <p:tgtEl>
                                          <p:spTgt spid="4"/>
                                        </p:tgtEl>
                                        <p:attrNameLst>
                                          <p:attrName>ppt_h</p:attrName>
                                        </p:attrNameLst>
                                      </p:cBhvr>
                                      <p:tavLst>
                                        <p:tav tm="0">
                                          <p:val>
                                            <p:fltVal val="0"/>
                                          </p:val>
                                        </p:tav>
                                        <p:tav tm="100000">
                                          <p:val>
                                            <p:strVal val="#ppt_h"/>
                                          </p:val>
                                        </p:tav>
                                      </p:tavLst>
                                    </p:anim>
                                    <p:animEffect transition="in" filter="fade">
                                      <p:cBhvr>
                                        <p:cTn id="54" dur="1000"/>
                                        <p:tgtEl>
                                          <p:spTgt spid="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1000" fill="hold"/>
                                        <p:tgtEl>
                                          <p:spTgt spid="10"/>
                                        </p:tgtEl>
                                        <p:attrNameLst>
                                          <p:attrName>ppt_w</p:attrName>
                                        </p:attrNameLst>
                                      </p:cBhvr>
                                      <p:tavLst>
                                        <p:tav tm="0">
                                          <p:val>
                                            <p:fltVal val="0"/>
                                          </p:val>
                                        </p:tav>
                                        <p:tav tm="100000">
                                          <p:val>
                                            <p:strVal val="#ppt_w"/>
                                          </p:val>
                                        </p:tav>
                                      </p:tavLst>
                                    </p:anim>
                                    <p:anim calcmode="lin" valueType="num">
                                      <p:cBhvr>
                                        <p:cTn id="58" dur="1000" fill="hold"/>
                                        <p:tgtEl>
                                          <p:spTgt spid="10"/>
                                        </p:tgtEl>
                                        <p:attrNameLst>
                                          <p:attrName>ppt_h</p:attrName>
                                        </p:attrNameLst>
                                      </p:cBhvr>
                                      <p:tavLst>
                                        <p:tav tm="0">
                                          <p:val>
                                            <p:fltVal val="0"/>
                                          </p:val>
                                        </p:tav>
                                        <p:tav tm="100000">
                                          <p:val>
                                            <p:strVal val="#ppt_h"/>
                                          </p:val>
                                        </p:tav>
                                      </p:tavLst>
                                    </p:anim>
                                    <p:animEffect transition="in" filter="fade">
                                      <p:cBhvr>
                                        <p:cTn id="59" dur="1000"/>
                                        <p:tgtEl>
                                          <p:spTgt spid="10"/>
                                        </p:tgtEl>
                                      </p:cBhvr>
                                    </p:animEffect>
                                  </p:childTnLst>
                                </p:cTn>
                              </p:par>
                              <p:par>
                                <p:cTn id="60" presetID="2" presetClass="entr" presetSubtype="2"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1000" fill="hold"/>
                                        <p:tgtEl>
                                          <p:spTgt spid="14"/>
                                        </p:tgtEl>
                                        <p:attrNameLst>
                                          <p:attrName>ppt_x</p:attrName>
                                        </p:attrNameLst>
                                      </p:cBhvr>
                                      <p:tavLst>
                                        <p:tav tm="0">
                                          <p:val>
                                            <p:strVal val="1+#ppt_w/2"/>
                                          </p:val>
                                        </p:tav>
                                        <p:tav tm="100000">
                                          <p:val>
                                            <p:strVal val="#ppt_x"/>
                                          </p:val>
                                        </p:tav>
                                      </p:tavLst>
                                    </p:anim>
                                    <p:anim calcmode="lin" valueType="num">
                                      <p:cBhvr additive="base">
                                        <p:cTn id="6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6D690323-845A-47B2-8FE0-73DA7E4CF02B}"/>
              </a:ext>
            </a:extLst>
          </p:cNvPr>
          <p:cNvPicPr>
            <a:picLocks noChangeAspect="1"/>
          </p:cNvPicPr>
          <p:nvPr/>
        </p:nvPicPr>
        <p:blipFill rotWithShape="1">
          <a:blip r:embed="rId2"/>
          <a:srcRect l="56404" t="46666" r="6204" b="7777"/>
          <a:stretch/>
        </p:blipFill>
        <p:spPr>
          <a:xfrm>
            <a:off x="4038600" y="-1"/>
            <a:ext cx="4040605" cy="3426593"/>
          </a:xfrm>
          <a:prstGeom prst="rect">
            <a:avLst/>
          </a:prstGeom>
        </p:spPr>
      </p:pic>
      <p:pic>
        <p:nvPicPr>
          <p:cNvPr id="7" name="Picture 6">
            <a:extLst>
              <a:ext uri="{FF2B5EF4-FFF2-40B4-BE49-F238E27FC236}">
                <a16:creationId xmlns:a16="http://schemas.microsoft.com/office/drawing/2014/main" xmlns="" id="{962D52DE-7AD4-438F-A185-EDD8ACE7D1DF}"/>
              </a:ext>
            </a:extLst>
          </p:cNvPr>
          <p:cNvPicPr>
            <a:picLocks noChangeAspect="1"/>
          </p:cNvPicPr>
          <p:nvPr/>
        </p:nvPicPr>
        <p:blipFill rotWithShape="1">
          <a:blip r:embed="rId3"/>
          <a:srcRect l="18125" t="20000" r="44375" b="34444"/>
          <a:stretch/>
        </p:blipFill>
        <p:spPr>
          <a:xfrm>
            <a:off x="7924800" y="-1"/>
            <a:ext cx="4267200" cy="3426593"/>
          </a:xfrm>
          <a:prstGeom prst="rect">
            <a:avLst/>
          </a:prstGeom>
        </p:spPr>
      </p:pic>
      <p:pic>
        <p:nvPicPr>
          <p:cNvPr id="9" name="Picture 8">
            <a:extLst>
              <a:ext uri="{FF2B5EF4-FFF2-40B4-BE49-F238E27FC236}">
                <a16:creationId xmlns:a16="http://schemas.microsoft.com/office/drawing/2014/main" xmlns="" id="{21738921-CED4-4972-85B8-2827A5610FF6}"/>
              </a:ext>
            </a:extLst>
          </p:cNvPr>
          <p:cNvPicPr>
            <a:picLocks noChangeAspect="1"/>
          </p:cNvPicPr>
          <p:nvPr/>
        </p:nvPicPr>
        <p:blipFill rotWithShape="1">
          <a:blip r:embed="rId4"/>
          <a:srcRect l="56250" t="21493" r="6250" b="31841"/>
          <a:stretch/>
        </p:blipFill>
        <p:spPr>
          <a:xfrm>
            <a:off x="7922792" y="3428999"/>
            <a:ext cx="4269207" cy="3400425"/>
          </a:xfrm>
          <a:prstGeom prst="rect">
            <a:avLst/>
          </a:prstGeom>
        </p:spPr>
      </p:pic>
      <p:pic>
        <p:nvPicPr>
          <p:cNvPr id="10" name="Picture 9">
            <a:extLst>
              <a:ext uri="{FF2B5EF4-FFF2-40B4-BE49-F238E27FC236}">
                <a16:creationId xmlns:a16="http://schemas.microsoft.com/office/drawing/2014/main" xmlns="" id="{25A45D0A-5BE1-4C0E-8FDE-AAB69015698C}"/>
              </a:ext>
            </a:extLst>
          </p:cNvPr>
          <p:cNvPicPr>
            <a:picLocks noChangeAspect="1"/>
          </p:cNvPicPr>
          <p:nvPr/>
        </p:nvPicPr>
        <p:blipFill rotWithShape="1">
          <a:blip r:embed="rId3"/>
          <a:srcRect l="56282" t="20000" r="6218" b="34444"/>
          <a:stretch/>
        </p:blipFill>
        <p:spPr>
          <a:xfrm>
            <a:off x="-4011" y="3428999"/>
            <a:ext cx="4040604" cy="3400426"/>
          </a:xfrm>
          <a:prstGeom prst="rect">
            <a:avLst/>
          </a:prstGeom>
        </p:spPr>
      </p:pic>
      <p:pic>
        <p:nvPicPr>
          <p:cNvPr id="11" name="Picture 10">
            <a:extLst>
              <a:ext uri="{FF2B5EF4-FFF2-40B4-BE49-F238E27FC236}">
                <a16:creationId xmlns:a16="http://schemas.microsoft.com/office/drawing/2014/main" xmlns="" id="{1CBC537E-F418-4A49-8F30-70E7AD2AE4D3}"/>
              </a:ext>
            </a:extLst>
          </p:cNvPr>
          <p:cNvPicPr>
            <a:picLocks noChangeAspect="1"/>
          </p:cNvPicPr>
          <p:nvPr/>
        </p:nvPicPr>
        <p:blipFill rotWithShape="1">
          <a:blip r:embed="rId2"/>
          <a:srcRect l="18125" t="46668" r="44483" b="7776"/>
          <a:stretch/>
        </p:blipFill>
        <p:spPr>
          <a:xfrm>
            <a:off x="-4012" y="-5816"/>
            <a:ext cx="4040605" cy="3434815"/>
          </a:xfrm>
          <a:prstGeom prst="rect">
            <a:avLst/>
          </a:prstGeom>
        </p:spPr>
      </p:pic>
      <p:pic>
        <p:nvPicPr>
          <p:cNvPr id="12" name="Picture 11">
            <a:extLst>
              <a:ext uri="{FF2B5EF4-FFF2-40B4-BE49-F238E27FC236}">
                <a16:creationId xmlns:a16="http://schemas.microsoft.com/office/drawing/2014/main" xmlns="" id="{8E72EA21-469B-4641-88B1-9C3284BBB9A6}"/>
              </a:ext>
            </a:extLst>
          </p:cNvPr>
          <p:cNvPicPr>
            <a:picLocks noChangeAspect="1"/>
          </p:cNvPicPr>
          <p:nvPr/>
        </p:nvPicPr>
        <p:blipFill rotWithShape="1">
          <a:blip r:embed="rId4"/>
          <a:srcRect l="18125" t="21111" r="44375" b="31112"/>
          <a:stretch/>
        </p:blipFill>
        <p:spPr>
          <a:xfrm>
            <a:off x="4036593" y="3421778"/>
            <a:ext cx="3884192" cy="3442035"/>
          </a:xfrm>
          <a:prstGeom prst="rect">
            <a:avLst/>
          </a:prstGeom>
        </p:spPr>
      </p:pic>
    </p:spTree>
    <p:extLst>
      <p:ext uri="{BB962C8B-B14F-4D97-AF65-F5344CB8AC3E}">
        <p14:creationId xmlns:p14="http://schemas.microsoft.com/office/powerpoint/2010/main" val="15594787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263;p25">
            <a:extLst>
              <a:ext uri="{FF2B5EF4-FFF2-40B4-BE49-F238E27FC236}">
                <a16:creationId xmlns:a16="http://schemas.microsoft.com/office/drawing/2014/main" xmlns="" id="{69FF1E77-3BA4-48CF-979B-7B07AF80D62C}"/>
              </a:ext>
            </a:extLst>
          </p:cNvPr>
          <p:cNvPicPr preferRelativeResize="0"/>
          <p:nvPr/>
        </p:nvPicPr>
        <p:blipFill>
          <a:blip r:embed="rId2">
            <a:alphaModFix amt="80000"/>
          </a:blip>
          <a:stretch>
            <a:fillRect/>
          </a:stretch>
        </p:blipFill>
        <p:spPr>
          <a:xfrm>
            <a:off x="1524000" y="857250"/>
            <a:ext cx="9144001" cy="5143500"/>
          </a:xfrm>
          <a:prstGeom prst="rect">
            <a:avLst/>
          </a:prstGeom>
          <a:noFill/>
          <a:ln>
            <a:noFill/>
          </a:ln>
        </p:spPr>
      </p:pic>
      <p:pic>
        <p:nvPicPr>
          <p:cNvPr id="14" name="Picture 3">
            <a:extLst>
              <a:ext uri="{FF2B5EF4-FFF2-40B4-BE49-F238E27FC236}">
                <a16:creationId xmlns:a16="http://schemas.microsoft.com/office/drawing/2014/main" xmlns="" id="{B0B50150-45DE-470C-98D6-CDB3AAFF61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548038" y="5243215"/>
            <a:ext cx="5303502" cy="1657344"/>
          </a:xfrm>
          <a:prstGeom prst="rect">
            <a:avLst/>
          </a:prstGeom>
        </p:spPr>
      </p:pic>
      <p:pic>
        <p:nvPicPr>
          <p:cNvPr id="15" name="Picture 3">
            <a:extLst>
              <a:ext uri="{FF2B5EF4-FFF2-40B4-BE49-F238E27FC236}">
                <a16:creationId xmlns:a16="http://schemas.microsoft.com/office/drawing/2014/main" xmlns="" id="{23D10892-B31D-4215-A960-55C73C5D0C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7420927" y="5251410"/>
            <a:ext cx="5303502" cy="1657344"/>
          </a:xfrm>
          <a:prstGeom prst="rect">
            <a:avLst/>
          </a:prstGeom>
        </p:spPr>
      </p:pic>
      <p:pic>
        <p:nvPicPr>
          <p:cNvPr id="7" name="Google Shape;264;p25">
            <a:extLst>
              <a:ext uri="{FF2B5EF4-FFF2-40B4-BE49-F238E27FC236}">
                <a16:creationId xmlns:a16="http://schemas.microsoft.com/office/drawing/2014/main" xmlns="" id="{C2BE0CED-10D3-4098-90AF-1849DEEA13CC}"/>
              </a:ext>
            </a:extLst>
          </p:cNvPr>
          <p:cNvPicPr preferRelativeResize="0"/>
          <p:nvPr/>
        </p:nvPicPr>
        <p:blipFill rotWithShape="1">
          <a:blip r:embed="rId5">
            <a:alphaModFix/>
          </a:blip>
          <a:srcRect l="30870" t="15242" r="25850" b="15249"/>
          <a:stretch/>
        </p:blipFill>
        <p:spPr>
          <a:xfrm rot="4866783" flipH="1">
            <a:off x="8155026" y="-122041"/>
            <a:ext cx="3082973" cy="2787374"/>
          </a:xfrm>
          <a:prstGeom prst="rect">
            <a:avLst/>
          </a:prstGeom>
          <a:noFill/>
          <a:ln>
            <a:noFill/>
          </a:ln>
        </p:spPr>
      </p:pic>
      <p:pic>
        <p:nvPicPr>
          <p:cNvPr id="8" name="Google Shape;265;p25">
            <a:extLst>
              <a:ext uri="{FF2B5EF4-FFF2-40B4-BE49-F238E27FC236}">
                <a16:creationId xmlns:a16="http://schemas.microsoft.com/office/drawing/2014/main" xmlns="" id="{CCD8B347-CBDF-4433-96F0-CA452DB80609}"/>
              </a:ext>
            </a:extLst>
          </p:cNvPr>
          <p:cNvPicPr preferRelativeResize="0"/>
          <p:nvPr/>
        </p:nvPicPr>
        <p:blipFill>
          <a:blip r:embed="rId6">
            <a:alphaModFix/>
          </a:blip>
          <a:stretch>
            <a:fillRect/>
          </a:stretch>
        </p:blipFill>
        <p:spPr>
          <a:xfrm>
            <a:off x="7176655" y="-835423"/>
            <a:ext cx="5453474" cy="4012224"/>
          </a:xfrm>
          <a:prstGeom prst="rect">
            <a:avLst/>
          </a:prstGeom>
          <a:noFill/>
          <a:ln>
            <a:noFill/>
          </a:ln>
        </p:spPr>
      </p:pic>
      <p:pic>
        <p:nvPicPr>
          <p:cNvPr id="9" name="Google Shape;266;p25">
            <a:extLst>
              <a:ext uri="{FF2B5EF4-FFF2-40B4-BE49-F238E27FC236}">
                <a16:creationId xmlns:a16="http://schemas.microsoft.com/office/drawing/2014/main" xmlns="" id="{A3AAA0EC-4EBB-4934-B071-B8587FE28659}"/>
              </a:ext>
            </a:extLst>
          </p:cNvPr>
          <p:cNvPicPr preferRelativeResize="0"/>
          <p:nvPr/>
        </p:nvPicPr>
        <p:blipFill rotWithShape="1">
          <a:blip r:embed="rId5">
            <a:alphaModFix/>
          </a:blip>
          <a:srcRect l="30870" t="15242" r="25850" b="15249"/>
          <a:stretch/>
        </p:blipFill>
        <p:spPr>
          <a:xfrm flipH="1">
            <a:off x="1069041" y="4872239"/>
            <a:ext cx="3082974" cy="2787375"/>
          </a:xfrm>
          <a:prstGeom prst="rect">
            <a:avLst/>
          </a:prstGeom>
          <a:noFill/>
          <a:ln>
            <a:noFill/>
          </a:ln>
        </p:spPr>
      </p:pic>
      <p:pic>
        <p:nvPicPr>
          <p:cNvPr id="10" name="Google Shape;267;p25">
            <a:extLst>
              <a:ext uri="{FF2B5EF4-FFF2-40B4-BE49-F238E27FC236}">
                <a16:creationId xmlns:a16="http://schemas.microsoft.com/office/drawing/2014/main" xmlns="" id="{67681CFB-7C96-411B-95B9-8335181CB194}"/>
              </a:ext>
            </a:extLst>
          </p:cNvPr>
          <p:cNvPicPr preferRelativeResize="0"/>
          <p:nvPr/>
        </p:nvPicPr>
        <p:blipFill rotWithShape="1">
          <a:blip r:embed="rId5">
            <a:alphaModFix/>
          </a:blip>
          <a:srcRect l="30870" t="15242" r="25850" b="15249"/>
          <a:stretch/>
        </p:blipFill>
        <p:spPr>
          <a:xfrm rot="4866783" flipH="1">
            <a:off x="-1345313" y="3497825"/>
            <a:ext cx="4197002" cy="3794588"/>
          </a:xfrm>
          <a:prstGeom prst="rect">
            <a:avLst/>
          </a:prstGeom>
          <a:noFill/>
          <a:ln>
            <a:noFill/>
          </a:ln>
        </p:spPr>
      </p:pic>
      <p:pic>
        <p:nvPicPr>
          <p:cNvPr id="11" name="Google Shape;268;p25">
            <a:extLst>
              <a:ext uri="{FF2B5EF4-FFF2-40B4-BE49-F238E27FC236}">
                <a16:creationId xmlns:a16="http://schemas.microsoft.com/office/drawing/2014/main" xmlns="" id="{22B87B82-32DD-4BBD-9E3F-AFE478676202}"/>
              </a:ext>
            </a:extLst>
          </p:cNvPr>
          <p:cNvPicPr preferRelativeResize="0"/>
          <p:nvPr/>
        </p:nvPicPr>
        <p:blipFill rotWithShape="1">
          <a:blip r:embed="rId7">
            <a:alphaModFix/>
          </a:blip>
          <a:srcRect t="11444" b="11436"/>
          <a:stretch/>
        </p:blipFill>
        <p:spPr>
          <a:xfrm flipH="1">
            <a:off x="21267" y="4887999"/>
            <a:ext cx="2609704" cy="2012560"/>
          </a:xfrm>
          <a:prstGeom prst="rect">
            <a:avLst/>
          </a:prstGeom>
          <a:noFill/>
          <a:ln>
            <a:noFill/>
          </a:ln>
        </p:spPr>
      </p:pic>
      <p:pic>
        <p:nvPicPr>
          <p:cNvPr id="12" name="Google Shape;269;p25">
            <a:extLst>
              <a:ext uri="{FF2B5EF4-FFF2-40B4-BE49-F238E27FC236}">
                <a16:creationId xmlns:a16="http://schemas.microsoft.com/office/drawing/2014/main" xmlns="" id="{40095046-DDEA-42FD-9BD5-004756538F8C}"/>
              </a:ext>
            </a:extLst>
          </p:cNvPr>
          <p:cNvPicPr preferRelativeResize="0"/>
          <p:nvPr/>
        </p:nvPicPr>
        <p:blipFill rotWithShape="1">
          <a:blip r:embed="rId8">
            <a:alphaModFix/>
          </a:blip>
          <a:srcRect t="33457"/>
          <a:stretch/>
        </p:blipFill>
        <p:spPr>
          <a:xfrm rot="19879185" flipH="1">
            <a:off x="6358277" y="5022613"/>
            <a:ext cx="9189276" cy="3442172"/>
          </a:xfrm>
          <a:prstGeom prst="rect">
            <a:avLst/>
          </a:prstGeom>
          <a:noFill/>
          <a:ln>
            <a:noFill/>
          </a:ln>
        </p:spPr>
      </p:pic>
      <p:sp>
        <p:nvSpPr>
          <p:cNvPr id="4" name="Text Box 5">
            <a:extLst>
              <a:ext uri="{FF2B5EF4-FFF2-40B4-BE49-F238E27FC236}">
                <a16:creationId xmlns:a16="http://schemas.microsoft.com/office/drawing/2014/main" xmlns="" id="{AB3DF2C9-1427-40E5-A176-C4DD9264EFA6}"/>
              </a:ext>
            </a:extLst>
          </p:cNvPr>
          <p:cNvSpPr txBox="1">
            <a:spLocks noChangeArrowheads="1"/>
          </p:cNvSpPr>
          <p:nvPr/>
        </p:nvSpPr>
        <p:spPr bwMode="auto">
          <a:xfrm>
            <a:off x="1943100" y="1774838"/>
            <a:ext cx="8305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3200" b="1">
                <a:solidFill>
                  <a:schemeClr val="tx1">
                    <a:lumMod val="95000"/>
                    <a:lumOff val="5000"/>
                  </a:schemeClr>
                </a:solidFill>
                <a:latin typeface="Times New Roman" panose="02020603050405020304" pitchFamily="18" charset="0"/>
                <a:cs typeface="Times New Roman" panose="02020603050405020304" pitchFamily="18" charset="0"/>
              </a:rPr>
              <a:t>Trưởng tràng: </a:t>
            </a:r>
            <a:r>
              <a:rPr lang="en-US" altLang="en-US" sz="3200">
                <a:solidFill>
                  <a:schemeClr val="tx1">
                    <a:lumMod val="95000"/>
                    <a:lumOff val="5000"/>
                  </a:schemeClr>
                </a:solidFill>
                <a:latin typeface="Times New Roman" panose="02020603050405020304" pitchFamily="18" charset="0"/>
                <a:cs typeface="Times New Roman" panose="02020603050405020304" pitchFamily="18" charset="0"/>
              </a:rPr>
              <a:t>Người đứng đầu nhóm học trò cùng học một thầy thời xưa.</a:t>
            </a:r>
          </a:p>
        </p:txBody>
      </p:sp>
      <p:sp>
        <p:nvSpPr>
          <p:cNvPr id="5" name="Text Box 6">
            <a:extLst>
              <a:ext uri="{FF2B5EF4-FFF2-40B4-BE49-F238E27FC236}">
                <a16:creationId xmlns:a16="http://schemas.microsoft.com/office/drawing/2014/main" xmlns="" id="{42065721-8831-4BB7-8B7D-7E135FB59DB0}"/>
              </a:ext>
            </a:extLst>
          </p:cNvPr>
          <p:cNvSpPr txBox="1">
            <a:spLocks noChangeArrowheads="1"/>
          </p:cNvSpPr>
          <p:nvPr/>
        </p:nvSpPr>
        <p:spPr bwMode="auto">
          <a:xfrm>
            <a:off x="1943100" y="2945931"/>
            <a:ext cx="83058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3200" b="1">
                <a:solidFill>
                  <a:schemeClr val="tx1">
                    <a:lumMod val="95000"/>
                    <a:lumOff val="5000"/>
                  </a:schemeClr>
                </a:solidFill>
                <a:latin typeface="Times New Roman" panose="02020603050405020304" pitchFamily="18" charset="0"/>
                <a:cs typeface="Times New Roman" panose="02020603050405020304" pitchFamily="18" charset="0"/>
              </a:rPr>
              <a:t>Dược Sơn: </a:t>
            </a:r>
            <a:r>
              <a:rPr lang="en-US" altLang="en-US" sz="3200">
                <a:solidFill>
                  <a:schemeClr val="tx1">
                    <a:lumMod val="95000"/>
                    <a:lumOff val="5000"/>
                  </a:schemeClr>
                </a:solidFill>
                <a:latin typeface="Times New Roman" panose="02020603050405020304" pitchFamily="18" charset="0"/>
                <a:cs typeface="Times New Roman" panose="02020603050405020304" pitchFamily="18" charset="0"/>
              </a:rPr>
              <a:t>Núi thuốc.</a:t>
            </a:r>
          </a:p>
          <a:p>
            <a:pPr>
              <a:spcBef>
                <a:spcPct val="50000"/>
              </a:spcBef>
            </a:pPr>
            <a:r>
              <a:rPr lang="en-US" altLang="en-US" sz="3200" b="1">
                <a:solidFill>
                  <a:schemeClr val="tx1">
                    <a:lumMod val="95000"/>
                    <a:lumOff val="5000"/>
                  </a:schemeClr>
                </a:solidFill>
                <a:latin typeface="Times New Roman" panose="02020603050405020304" pitchFamily="18" charset="0"/>
                <a:cs typeface="Times New Roman" panose="02020603050405020304" pitchFamily="18" charset="0"/>
              </a:rPr>
              <a:t>Sâm nam, đinh lăng, cam thảo đất</a:t>
            </a:r>
            <a:r>
              <a:rPr lang="en-US" altLang="en-US" sz="3200">
                <a:solidFill>
                  <a:schemeClr val="tx1">
                    <a:lumMod val="95000"/>
                    <a:lumOff val="5000"/>
                  </a:schemeClr>
                </a:solidFill>
                <a:latin typeface="Times New Roman" panose="02020603050405020304" pitchFamily="18" charset="0"/>
                <a:cs typeface="Times New Roman" panose="02020603050405020304" pitchFamily="18" charset="0"/>
              </a:rPr>
              <a:t>: tên một số loài thảo dược.</a:t>
            </a:r>
          </a:p>
        </p:txBody>
      </p:sp>
      <p:pic>
        <p:nvPicPr>
          <p:cNvPr id="13" name="Google Shape;269;p25">
            <a:extLst>
              <a:ext uri="{FF2B5EF4-FFF2-40B4-BE49-F238E27FC236}">
                <a16:creationId xmlns:a16="http://schemas.microsoft.com/office/drawing/2014/main" xmlns="" id="{5CC2A9FB-7998-48EB-9CB3-4516058D426B}"/>
              </a:ext>
            </a:extLst>
          </p:cNvPr>
          <p:cNvPicPr preferRelativeResize="0"/>
          <p:nvPr/>
        </p:nvPicPr>
        <p:blipFill rotWithShape="1">
          <a:blip r:embed="rId8">
            <a:alphaModFix/>
          </a:blip>
          <a:srcRect t="33457"/>
          <a:stretch/>
        </p:blipFill>
        <p:spPr>
          <a:xfrm rot="7739671" flipH="1">
            <a:off x="-3983671" y="-1131839"/>
            <a:ext cx="9189276" cy="3442172"/>
          </a:xfrm>
          <a:prstGeom prst="rect">
            <a:avLst/>
          </a:prstGeom>
          <a:noFill/>
          <a:ln>
            <a:noFill/>
          </a:ln>
        </p:spPr>
      </p:pic>
      <p:sp>
        <p:nvSpPr>
          <p:cNvPr id="2" name="TextBox 1">
            <a:extLst>
              <a:ext uri="{FF2B5EF4-FFF2-40B4-BE49-F238E27FC236}">
                <a16:creationId xmlns:a16="http://schemas.microsoft.com/office/drawing/2014/main" xmlns="" id="{F125295A-8024-4EA7-B608-3DCE314EFAC6}"/>
              </a:ext>
            </a:extLst>
          </p:cNvPr>
          <p:cNvSpPr txBox="1"/>
          <p:nvPr/>
        </p:nvSpPr>
        <p:spPr>
          <a:xfrm>
            <a:off x="4912824" y="990600"/>
            <a:ext cx="2366353" cy="707886"/>
          </a:xfrm>
          <a:prstGeom prst="rect">
            <a:avLst/>
          </a:prstGeom>
          <a:noFill/>
        </p:spPr>
        <p:txBody>
          <a:bodyPr wrap="none" rtlCol="0">
            <a:spAutoFit/>
          </a:bodyPr>
          <a:lstStyle/>
          <a:p>
            <a:pPr algn="ctr"/>
            <a:r>
              <a:rPr lang="en-US" sz="4000" b="1">
                <a:latin typeface="Times New Roman" panose="02020603050405020304" pitchFamily="18" charset="0"/>
                <a:cs typeface="Times New Roman" panose="02020603050405020304" pitchFamily="18" charset="0"/>
              </a:rPr>
              <a:t>Chú thích</a:t>
            </a:r>
          </a:p>
        </p:txBody>
      </p:sp>
    </p:spTree>
    <p:extLst>
      <p:ext uri="{BB962C8B-B14F-4D97-AF65-F5344CB8AC3E}">
        <p14:creationId xmlns:p14="http://schemas.microsoft.com/office/powerpoint/2010/main" val="40920551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1+#ppt_w/2"/>
                                          </p:val>
                                        </p:tav>
                                        <p:tav tm="100000">
                                          <p:val>
                                            <p:strVal val="#ppt_x"/>
                                          </p:val>
                                        </p:tav>
                                      </p:tavLst>
                                    </p:anim>
                                    <p:anim calcmode="lin" valueType="num">
                                      <p:cBhvr additive="base">
                                        <p:cTn id="20" dur="1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Effect transition="in" filter="fade">
                                      <p:cBhvr>
                                        <p:cTn id="26" dur="1000"/>
                                        <p:tgtEl>
                                          <p:spTgt spid="15"/>
                                        </p:tgtEl>
                                      </p:cBhvr>
                                    </p:animEffect>
                                  </p:childTnLst>
                                </p:cTn>
                              </p:par>
                              <p:par>
                                <p:cTn id="27" presetID="53" presetClass="entr" presetSubtype="16"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fltVal val="0"/>
                                          </p:val>
                                        </p:tav>
                                        <p:tav tm="100000">
                                          <p:val>
                                            <p:strVal val="#ppt_w"/>
                                          </p:val>
                                        </p:tav>
                                      </p:tavLst>
                                    </p:anim>
                                    <p:anim calcmode="lin" valueType="num">
                                      <p:cBhvr>
                                        <p:cTn id="30" dur="1000" fill="hold"/>
                                        <p:tgtEl>
                                          <p:spTgt spid="14"/>
                                        </p:tgtEl>
                                        <p:attrNameLst>
                                          <p:attrName>ppt_h</p:attrName>
                                        </p:attrNameLst>
                                      </p:cBhvr>
                                      <p:tavLst>
                                        <p:tav tm="0">
                                          <p:val>
                                            <p:fltVal val="0"/>
                                          </p:val>
                                        </p:tav>
                                        <p:tav tm="100000">
                                          <p:val>
                                            <p:strVal val="#ppt_h"/>
                                          </p:val>
                                        </p:tav>
                                      </p:tavLst>
                                    </p:anim>
                                    <p:animEffect transition="in" filter="fade">
                                      <p:cBhvr>
                                        <p:cTn id="31" dur="1000"/>
                                        <p:tgtEl>
                                          <p:spTgt spid="14"/>
                                        </p:tgtEl>
                                      </p:cBhvr>
                                    </p:animEffect>
                                  </p:childTnLst>
                                </p:cTn>
                              </p:par>
                            </p:childTnLst>
                          </p:cTn>
                        </p:par>
                        <p:par>
                          <p:cTn id="32" fill="hold">
                            <p:stCondLst>
                              <p:cond delay="2000"/>
                            </p:stCondLst>
                            <p:childTnLst>
                              <p:par>
                                <p:cTn id="33" presetID="2" presetClass="entr" presetSubtype="12"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0-#ppt_w/2"/>
                                          </p:val>
                                        </p:tav>
                                        <p:tav tm="100000">
                                          <p:val>
                                            <p:strVal val="#ppt_x"/>
                                          </p:val>
                                        </p:tav>
                                      </p:tavLst>
                                    </p:anim>
                                    <p:anim calcmode="lin" valueType="num">
                                      <p:cBhvr additive="base">
                                        <p:cTn id="36" dur="10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1000" fill="hold"/>
                                        <p:tgtEl>
                                          <p:spTgt spid="10"/>
                                        </p:tgtEl>
                                        <p:attrNameLst>
                                          <p:attrName>ppt_x</p:attrName>
                                        </p:attrNameLst>
                                      </p:cBhvr>
                                      <p:tavLst>
                                        <p:tav tm="0">
                                          <p:val>
                                            <p:strVal val="0-#ppt_w/2"/>
                                          </p:val>
                                        </p:tav>
                                        <p:tav tm="100000">
                                          <p:val>
                                            <p:strVal val="#ppt_x"/>
                                          </p:val>
                                        </p:tav>
                                      </p:tavLst>
                                    </p:anim>
                                    <p:anim calcmode="lin" valueType="num">
                                      <p:cBhvr additive="base">
                                        <p:cTn id="40" dur="10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000" fill="hold"/>
                                        <p:tgtEl>
                                          <p:spTgt spid="9"/>
                                        </p:tgtEl>
                                        <p:attrNameLst>
                                          <p:attrName>ppt_x</p:attrName>
                                        </p:attrNameLst>
                                      </p:cBhvr>
                                      <p:tavLst>
                                        <p:tav tm="0">
                                          <p:val>
                                            <p:strVal val="0-#ppt_w/2"/>
                                          </p:val>
                                        </p:tav>
                                        <p:tav tm="100000">
                                          <p:val>
                                            <p:strVal val="#ppt_x"/>
                                          </p:val>
                                        </p:tav>
                                      </p:tavLst>
                                    </p:anim>
                                    <p:anim calcmode="lin" valueType="num">
                                      <p:cBhvr additive="base">
                                        <p:cTn id="44"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randombar(horizontal)">
                                      <p:cBhvr>
                                        <p:cTn id="49" dur="10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barn(inVertical)">
                                      <p:cBhvr>
                                        <p:cTn id="54" dur="10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5">
                                            <p:txEl>
                                              <p:pRg st="0" end="0"/>
                                            </p:txEl>
                                          </p:spTgt>
                                        </p:tgtEl>
                                        <p:attrNameLst>
                                          <p:attrName>style.visibility</p:attrName>
                                        </p:attrNameLst>
                                      </p:cBhvr>
                                      <p:to>
                                        <p:strVal val="visible"/>
                                      </p:to>
                                    </p:set>
                                    <p:animEffect transition="in" filter="barn(inVertical)">
                                      <p:cBhvr>
                                        <p:cTn id="59" dur="1000"/>
                                        <p:tgtEl>
                                          <p:spTgt spid="5">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5">
                                            <p:txEl>
                                              <p:pRg st="1" end="1"/>
                                            </p:txEl>
                                          </p:spTgt>
                                        </p:tgtEl>
                                        <p:attrNameLst>
                                          <p:attrName>style.visibility</p:attrName>
                                        </p:attrNameLst>
                                      </p:cBhvr>
                                      <p:to>
                                        <p:strVal val="visible"/>
                                      </p:to>
                                    </p:set>
                                    <p:animEffect transition="in" filter="barn(inVertical)">
                                      <p:cBhvr>
                                        <p:cTn id="64"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56;p6">
            <a:extLst>
              <a:ext uri="{FF2B5EF4-FFF2-40B4-BE49-F238E27FC236}">
                <a16:creationId xmlns:a16="http://schemas.microsoft.com/office/drawing/2014/main" xmlns="" id="{F6798A40-4924-4D73-B620-70E1588A2CD1}"/>
              </a:ext>
            </a:extLst>
          </p:cNvPr>
          <p:cNvPicPr preferRelativeResize="0"/>
          <p:nvPr/>
        </p:nvPicPr>
        <p:blipFill>
          <a:blip r:embed="rId3">
            <a:alphaModFix amt="80000"/>
            <a:extLst>
              <a:ext uri="{BEBA8EAE-BF5A-486C-A8C5-ECC9F3942E4B}">
                <a14:imgProps xmlns:a14="http://schemas.microsoft.com/office/drawing/2010/main">
                  <a14:imgLayer r:embed="rId4">
                    <a14:imgEffect>
                      <a14:colorTemperature colorTemp="8800"/>
                    </a14:imgEffect>
                  </a14:imgLayer>
                </a14:imgProps>
              </a:ext>
            </a:extLst>
          </a:blip>
          <a:stretch>
            <a:fillRect/>
          </a:stretch>
        </p:blipFill>
        <p:spPr>
          <a:xfrm>
            <a:off x="1" y="0"/>
            <a:ext cx="12192000" cy="6858000"/>
          </a:xfrm>
          <a:prstGeom prst="rect">
            <a:avLst/>
          </a:prstGeom>
          <a:noFill/>
          <a:ln>
            <a:noFill/>
          </a:ln>
        </p:spPr>
      </p:pic>
      <p:pic>
        <p:nvPicPr>
          <p:cNvPr id="13" name="Google Shape;84;p9">
            <a:extLst>
              <a:ext uri="{FF2B5EF4-FFF2-40B4-BE49-F238E27FC236}">
                <a16:creationId xmlns:a16="http://schemas.microsoft.com/office/drawing/2014/main" xmlns="" id="{2BD7FC9D-4F45-486A-998D-1DA766CB1A19}"/>
              </a:ext>
            </a:extLst>
          </p:cNvPr>
          <p:cNvPicPr preferRelativeResize="0"/>
          <p:nvPr/>
        </p:nvPicPr>
        <p:blipFill>
          <a:blip r:embed="rId5">
            <a:alphaModFix/>
          </a:blip>
          <a:stretch>
            <a:fillRect/>
          </a:stretch>
        </p:blipFill>
        <p:spPr>
          <a:xfrm rot="10800000">
            <a:off x="-418926" y="-166144"/>
            <a:ext cx="2388333" cy="1344501"/>
          </a:xfrm>
          <a:prstGeom prst="rect">
            <a:avLst/>
          </a:prstGeom>
          <a:noFill/>
          <a:ln>
            <a:noFill/>
          </a:ln>
        </p:spPr>
      </p:pic>
      <p:pic>
        <p:nvPicPr>
          <p:cNvPr id="6" name="Google Shape;57;p6">
            <a:extLst>
              <a:ext uri="{FF2B5EF4-FFF2-40B4-BE49-F238E27FC236}">
                <a16:creationId xmlns:a16="http://schemas.microsoft.com/office/drawing/2014/main" xmlns="" id="{CA192D20-35D4-4B4A-9D55-739F822E6347}"/>
              </a:ext>
            </a:extLst>
          </p:cNvPr>
          <p:cNvPicPr preferRelativeResize="0"/>
          <p:nvPr/>
        </p:nvPicPr>
        <p:blipFill>
          <a:blip r:embed="rId6">
            <a:alphaModFix/>
          </a:blip>
          <a:stretch>
            <a:fillRect/>
          </a:stretch>
        </p:blipFill>
        <p:spPr>
          <a:xfrm>
            <a:off x="-245949" y="797099"/>
            <a:ext cx="6646751" cy="1283475"/>
          </a:xfrm>
          <a:prstGeom prst="rect">
            <a:avLst/>
          </a:prstGeom>
          <a:noFill/>
          <a:ln>
            <a:noFill/>
          </a:ln>
        </p:spPr>
      </p:pic>
      <p:pic>
        <p:nvPicPr>
          <p:cNvPr id="2" name="Picture 1">
            <a:extLst>
              <a:ext uri="{FF2B5EF4-FFF2-40B4-BE49-F238E27FC236}">
                <a16:creationId xmlns:a16="http://schemas.microsoft.com/office/drawing/2014/main" xmlns="" id="{2348F14B-FF27-4D6C-8566-C79C3979F042}"/>
              </a:ext>
            </a:extLst>
          </p:cNvPr>
          <p:cNvPicPr>
            <a:picLocks noChangeAspect="1"/>
          </p:cNvPicPr>
          <p:nvPr/>
        </p:nvPicPr>
        <p:blipFill>
          <a:blip r:embed="rId7"/>
          <a:stretch>
            <a:fillRect/>
          </a:stretch>
        </p:blipFill>
        <p:spPr>
          <a:xfrm>
            <a:off x="5948764" y="1123388"/>
            <a:ext cx="6096000" cy="4295775"/>
          </a:xfrm>
          <a:prstGeom prst="rect">
            <a:avLst/>
          </a:prstGeom>
        </p:spPr>
      </p:pic>
      <p:sp>
        <p:nvSpPr>
          <p:cNvPr id="4" name="TextBox 3">
            <a:extLst>
              <a:ext uri="{FF2B5EF4-FFF2-40B4-BE49-F238E27FC236}">
                <a16:creationId xmlns:a16="http://schemas.microsoft.com/office/drawing/2014/main" xmlns="" id="{C39D9789-E166-4AF9-A2F0-5A9D497D38DB}"/>
              </a:ext>
            </a:extLst>
          </p:cNvPr>
          <p:cNvSpPr txBox="1"/>
          <p:nvPr/>
        </p:nvSpPr>
        <p:spPr>
          <a:xfrm>
            <a:off x="203288" y="762896"/>
            <a:ext cx="5562600" cy="5016758"/>
          </a:xfrm>
          <a:prstGeom prst="rect">
            <a:avLst/>
          </a:prstGeom>
          <a:noFill/>
        </p:spPr>
        <p:txBody>
          <a:bodyPr wrap="square">
            <a:spAutoFit/>
          </a:bodyPr>
          <a:lstStyle/>
          <a:p>
            <a:pPr algn="ctr"/>
            <a:r>
              <a:rPr lang="vi-VN" sz="3200" b="1" cap="all">
                <a:solidFill>
                  <a:srgbClr val="333333"/>
                </a:solidFill>
                <a:latin typeface="Times New Roman" panose="02020603050405020304" pitchFamily="18" charset="0"/>
                <a:cs typeface="Times New Roman" panose="02020603050405020304" pitchFamily="18" charset="0"/>
              </a:rPr>
              <a:t>ĐINH LĂNG</a:t>
            </a:r>
            <a:endParaRPr lang="vi-VN" sz="3200" cap="all">
              <a:solidFill>
                <a:srgbClr val="333333"/>
              </a:solidFill>
              <a:latin typeface="Times New Roman" panose="02020603050405020304" pitchFamily="18" charset="0"/>
              <a:cs typeface="Times New Roman" panose="02020603050405020304" pitchFamily="18" charset="0"/>
            </a:endParaRPr>
          </a:p>
          <a:p>
            <a:pPr algn="just"/>
            <a:r>
              <a:rPr lang="vi-VN" sz="3200" b="1">
                <a:solidFill>
                  <a:srgbClr val="444B49"/>
                </a:solidFill>
                <a:latin typeface="Times New Roman" panose="02020603050405020304" pitchFamily="18" charset="0"/>
                <a:cs typeface="Times New Roman" panose="02020603050405020304" pitchFamily="18" charset="0"/>
              </a:rPr>
              <a:t>Công năng, chủ trị: </a:t>
            </a:r>
            <a:r>
              <a:rPr lang="vi-VN" sz="3200">
                <a:solidFill>
                  <a:srgbClr val="444B49"/>
                </a:solidFill>
                <a:latin typeface="Times New Roman" panose="02020603050405020304" pitchFamily="18" charset="0"/>
                <a:cs typeface="Times New Roman" panose="02020603050405020304" pitchFamily="18" charset="0"/>
              </a:rPr>
              <a:t>Bổ khí, tiêu thực, lợi sữa, tiêu viêm, giải độc. Rễ Đinh lăng chữa suy nhược cơ thể, gầy yếu, mệt mỏi, ngủ ít, tiêu hóa kém, phụ nữ sau đẻ ít sữa. Lá chữa cảm sốt, mụn nhọt, giã đắp sưng tấy, sưng vú. Thân, cành chữa thấp khớp, đau lưng.</a:t>
            </a:r>
          </a:p>
        </p:txBody>
      </p:sp>
      <p:pic>
        <p:nvPicPr>
          <p:cNvPr id="8" name="Picture 11">
            <a:extLst>
              <a:ext uri="{FF2B5EF4-FFF2-40B4-BE49-F238E27FC236}">
                <a16:creationId xmlns:a16="http://schemas.microsoft.com/office/drawing/2014/main" xmlns="" id="{161C0DD6-41CE-4713-9115-15CC3C4188F5}"/>
              </a:ext>
            </a:extLst>
          </p:cNvPr>
          <p:cNvPicPr>
            <a:picLocks noChangeAspect="1"/>
          </p:cNvPicPr>
          <p:nvPr/>
        </p:nvPicPr>
        <p:blipFill>
          <a:blip r:embed="rId8">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rot="345685">
            <a:off x="-979481" y="5559363"/>
            <a:ext cx="4037014" cy="1518928"/>
          </a:xfrm>
          <a:prstGeom prst="rect">
            <a:avLst/>
          </a:prstGeom>
        </p:spPr>
      </p:pic>
      <p:pic>
        <p:nvPicPr>
          <p:cNvPr id="10" name="Google Shape;84;p9">
            <a:extLst>
              <a:ext uri="{FF2B5EF4-FFF2-40B4-BE49-F238E27FC236}">
                <a16:creationId xmlns:a16="http://schemas.microsoft.com/office/drawing/2014/main" xmlns="" id="{60BB9DD1-28BA-4751-A45D-68F2336C00A6}"/>
              </a:ext>
            </a:extLst>
          </p:cNvPr>
          <p:cNvPicPr preferRelativeResize="0"/>
          <p:nvPr/>
        </p:nvPicPr>
        <p:blipFill>
          <a:blip r:embed="rId5">
            <a:alphaModFix/>
          </a:blip>
          <a:stretch>
            <a:fillRect/>
          </a:stretch>
        </p:blipFill>
        <p:spPr>
          <a:xfrm rot="10800000">
            <a:off x="10126375" y="-191386"/>
            <a:ext cx="2388333" cy="1344501"/>
          </a:xfrm>
          <a:prstGeom prst="rect">
            <a:avLst/>
          </a:prstGeom>
          <a:noFill/>
          <a:ln>
            <a:noFill/>
          </a:ln>
        </p:spPr>
      </p:pic>
      <p:pic>
        <p:nvPicPr>
          <p:cNvPr id="11" name="Google Shape;86;p9">
            <a:extLst>
              <a:ext uri="{FF2B5EF4-FFF2-40B4-BE49-F238E27FC236}">
                <a16:creationId xmlns:a16="http://schemas.microsoft.com/office/drawing/2014/main" xmlns="" id="{3F756A28-E23F-4C8D-9ADE-6D93963DD28C}"/>
              </a:ext>
            </a:extLst>
          </p:cNvPr>
          <p:cNvPicPr preferRelativeResize="0"/>
          <p:nvPr/>
        </p:nvPicPr>
        <p:blipFill rotWithShape="1">
          <a:blip r:embed="rId10">
            <a:alphaModFix/>
          </a:blip>
          <a:srcRect l="12178" t="10820" r="12178" b="10828"/>
          <a:stretch/>
        </p:blipFill>
        <p:spPr>
          <a:xfrm rot="8652356">
            <a:off x="-10867" y="-156359"/>
            <a:ext cx="1130956" cy="1169100"/>
          </a:xfrm>
          <a:prstGeom prst="rect">
            <a:avLst/>
          </a:prstGeom>
          <a:noFill/>
          <a:ln>
            <a:noFill/>
          </a:ln>
        </p:spPr>
      </p:pic>
      <p:pic>
        <p:nvPicPr>
          <p:cNvPr id="12" name="Google Shape;87;p9">
            <a:extLst>
              <a:ext uri="{FF2B5EF4-FFF2-40B4-BE49-F238E27FC236}">
                <a16:creationId xmlns:a16="http://schemas.microsoft.com/office/drawing/2014/main" xmlns="" id="{159788C5-0BCE-4F44-BB03-99B60DE8EED2}"/>
              </a:ext>
            </a:extLst>
          </p:cNvPr>
          <p:cNvPicPr preferRelativeResize="0"/>
          <p:nvPr/>
        </p:nvPicPr>
        <p:blipFill rotWithShape="1">
          <a:blip r:embed="rId11">
            <a:alphaModFix/>
          </a:blip>
          <a:srcRect l="19282" t="17207" r="19288" b="17214"/>
          <a:stretch/>
        </p:blipFill>
        <p:spPr>
          <a:xfrm>
            <a:off x="1025308" y="76075"/>
            <a:ext cx="748475" cy="797425"/>
          </a:xfrm>
          <a:prstGeom prst="rect">
            <a:avLst/>
          </a:prstGeom>
          <a:noFill/>
          <a:ln>
            <a:noFill/>
          </a:ln>
        </p:spPr>
      </p:pic>
    </p:spTree>
    <p:extLst>
      <p:ext uri="{BB962C8B-B14F-4D97-AF65-F5344CB8AC3E}">
        <p14:creationId xmlns:p14="http://schemas.microsoft.com/office/powerpoint/2010/main" val="369011776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 presetClass="entr" presetSubtype="3"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inVertical)">
                                      <p:cBhvr>
                                        <p:cTn id="30" dur="1000"/>
                                        <p:tgtEl>
                                          <p:spTgt spid="4"/>
                                        </p:tgtEl>
                                      </p:cBhvr>
                                    </p:animEffect>
                                  </p:childTnLst>
                                </p:cTn>
                              </p:par>
                              <p:par>
                                <p:cTn id="31" presetID="16" presetClass="entr" presetSubtype="21"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2">
            <a:extLst>
              <a:ext uri="{FF2B5EF4-FFF2-40B4-BE49-F238E27FC236}">
                <a16:creationId xmlns:a16="http://schemas.microsoft.com/office/drawing/2014/main" xmlns="" id="{5B41F200-827B-471F-B7C2-7986B77FF924}"/>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2057400" y="4704272"/>
            <a:ext cx="7315200" cy="2167128"/>
          </a:xfrm>
          <a:prstGeom prst="rect">
            <a:avLst/>
          </a:prstGeom>
        </p:spPr>
      </p:pic>
      <p:pic>
        <p:nvPicPr>
          <p:cNvPr id="5" name="Google Shape;56;p6">
            <a:extLst>
              <a:ext uri="{FF2B5EF4-FFF2-40B4-BE49-F238E27FC236}">
                <a16:creationId xmlns:a16="http://schemas.microsoft.com/office/drawing/2014/main" xmlns="" id="{AC93B6E0-83EE-4600-BB2B-FF651CE003EC}"/>
              </a:ext>
            </a:extLst>
          </p:cNvPr>
          <p:cNvPicPr preferRelativeResize="0"/>
          <p:nvPr/>
        </p:nvPicPr>
        <p:blipFill>
          <a:blip r:embed="rId4">
            <a:alphaModFix amt="80000"/>
            <a:extLst>
              <a:ext uri="{BEBA8EAE-BF5A-486C-A8C5-ECC9F3942E4B}">
                <a14:imgProps xmlns:a14="http://schemas.microsoft.com/office/drawing/2010/main">
                  <a14:imgLayer r:embed="rId5">
                    <a14:imgEffect>
                      <a14:colorTemperature colorTemp="8800"/>
                    </a14:imgEffect>
                  </a14:imgLayer>
                </a14:imgProps>
              </a:ext>
            </a:extLst>
          </a:blip>
          <a:stretch>
            <a:fillRect/>
          </a:stretch>
        </p:blipFill>
        <p:spPr>
          <a:xfrm>
            <a:off x="1" y="0"/>
            <a:ext cx="12192000" cy="6858000"/>
          </a:xfrm>
          <a:prstGeom prst="rect">
            <a:avLst/>
          </a:prstGeom>
          <a:noFill/>
          <a:ln>
            <a:noFill/>
          </a:ln>
        </p:spPr>
      </p:pic>
      <p:pic>
        <p:nvPicPr>
          <p:cNvPr id="6" name="Google Shape;57;p6">
            <a:extLst>
              <a:ext uri="{FF2B5EF4-FFF2-40B4-BE49-F238E27FC236}">
                <a16:creationId xmlns:a16="http://schemas.microsoft.com/office/drawing/2014/main" xmlns="" id="{0F09648A-10AC-4BF6-95AA-9AD9474BB841}"/>
              </a:ext>
            </a:extLst>
          </p:cNvPr>
          <p:cNvPicPr preferRelativeResize="0"/>
          <p:nvPr/>
        </p:nvPicPr>
        <p:blipFill>
          <a:blip r:embed="rId6">
            <a:alphaModFix/>
          </a:blip>
          <a:stretch>
            <a:fillRect/>
          </a:stretch>
        </p:blipFill>
        <p:spPr>
          <a:xfrm>
            <a:off x="6096000" y="1131807"/>
            <a:ext cx="6646751" cy="1283475"/>
          </a:xfrm>
          <a:prstGeom prst="rect">
            <a:avLst/>
          </a:prstGeom>
          <a:noFill/>
          <a:ln>
            <a:noFill/>
          </a:ln>
        </p:spPr>
      </p:pic>
      <p:pic>
        <p:nvPicPr>
          <p:cNvPr id="2" name="Picture 1">
            <a:extLst>
              <a:ext uri="{FF2B5EF4-FFF2-40B4-BE49-F238E27FC236}">
                <a16:creationId xmlns:a16="http://schemas.microsoft.com/office/drawing/2014/main" xmlns="" id="{21F1DBDD-995D-47A5-AA2C-058BCC8B8F33}"/>
              </a:ext>
            </a:extLst>
          </p:cNvPr>
          <p:cNvPicPr>
            <a:picLocks noChangeAspect="1"/>
          </p:cNvPicPr>
          <p:nvPr/>
        </p:nvPicPr>
        <p:blipFill>
          <a:blip r:embed="rId7"/>
          <a:stretch>
            <a:fillRect/>
          </a:stretch>
        </p:blipFill>
        <p:spPr>
          <a:xfrm>
            <a:off x="266701" y="1070162"/>
            <a:ext cx="6922837" cy="4717674"/>
          </a:xfrm>
          <a:prstGeom prst="rect">
            <a:avLst/>
          </a:prstGeom>
        </p:spPr>
      </p:pic>
      <p:sp>
        <p:nvSpPr>
          <p:cNvPr id="4" name="TextBox 3">
            <a:extLst>
              <a:ext uri="{FF2B5EF4-FFF2-40B4-BE49-F238E27FC236}">
                <a16:creationId xmlns:a16="http://schemas.microsoft.com/office/drawing/2014/main" xmlns="" id="{B361D1E4-4809-4F01-A943-F3A58699550E}"/>
              </a:ext>
            </a:extLst>
          </p:cNvPr>
          <p:cNvSpPr txBox="1"/>
          <p:nvPr/>
        </p:nvSpPr>
        <p:spPr>
          <a:xfrm>
            <a:off x="7430168" y="1413063"/>
            <a:ext cx="4533231" cy="4031873"/>
          </a:xfrm>
          <a:prstGeom prst="rect">
            <a:avLst/>
          </a:prstGeom>
          <a:noFill/>
        </p:spPr>
        <p:txBody>
          <a:bodyPr wrap="square">
            <a:spAutoFit/>
          </a:bodyPr>
          <a:lstStyle/>
          <a:p>
            <a:pPr algn="ctr"/>
            <a:r>
              <a:rPr lang="vi-VN" sz="3200" b="1" cap="all">
                <a:solidFill>
                  <a:srgbClr val="333333"/>
                </a:solidFill>
                <a:latin typeface="+mj-lt"/>
              </a:rPr>
              <a:t>CAM THẢO ĐẤT</a:t>
            </a:r>
            <a:endParaRPr lang="vi-VN" sz="3200" cap="all">
              <a:solidFill>
                <a:srgbClr val="333333"/>
              </a:solidFill>
              <a:latin typeface="+mj-lt"/>
            </a:endParaRPr>
          </a:p>
          <a:p>
            <a:pPr algn="just"/>
            <a:r>
              <a:rPr lang="vi-VN" sz="3200" b="1">
                <a:solidFill>
                  <a:srgbClr val="444B49"/>
                </a:solidFill>
                <a:latin typeface="+mj-lt"/>
              </a:rPr>
              <a:t>Công năng, chủ trị: </a:t>
            </a:r>
            <a:r>
              <a:rPr lang="vi-VN" sz="3200">
                <a:solidFill>
                  <a:srgbClr val="444B49"/>
                </a:solidFill>
                <a:latin typeface="+mj-lt"/>
              </a:rPr>
              <a:t>Bổ tỳ, sinh tân, nhuận phế, thanh nhiệt, giải độc, lợi niệu. Chữa sốt, ho, viêm họng, ban chẩn, phế nhiệt gây ho, rong kinh, đái tháo đường.</a:t>
            </a:r>
          </a:p>
        </p:txBody>
      </p:sp>
      <p:pic>
        <p:nvPicPr>
          <p:cNvPr id="9" name="Google Shape;84;p9">
            <a:extLst>
              <a:ext uri="{FF2B5EF4-FFF2-40B4-BE49-F238E27FC236}">
                <a16:creationId xmlns:a16="http://schemas.microsoft.com/office/drawing/2014/main" xmlns="" id="{8180D704-FFF9-459D-9B08-AD3DC566677B}"/>
              </a:ext>
            </a:extLst>
          </p:cNvPr>
          <p:cNvPicPr preferRelativeResize="0"/>
          <p:nvPr/>
        </p:nvPicPr>
        <p:blipFill>
          <a:blip r:embed="rId8">
            <a:alphaModFix/>
          </a:blip>
          <a:stretch>
            <a:fillRect/>
          </a:stretch>
        </p:blipFill>
        <p:spPr>
          <a:xfrm rot="10800000">
            <a:off x="-418926" y="-166144"/>
            <a:ext cx="2388333" cy="1344501"/>
          </a:xfrm>
          <a:prstGeom prst="rect">
            <a:avLst/>
          </a:prstGeom>
          <a:noFill/>
          <a:ln>
            <a:noFill/>
          </a:ln>
        </p:spPr>
      </p:pic>
      <p:pic>
        <p:nvPicPr>
          <p:cNvPr id="10" name="Google Shape;86;p9">
            <a:extLst>
              <a:ext uri="{FF2B5EF4-FFF2-40B4-BE49-F238E27FC236}">
                <a16:creationId xmlns:a16="http://schemas.microsoft.com/office/drawing/2014/main" xmlns="" id="{B7BCC024-1CE7-4565-A725-ABC110DAB26D}"/>
              </a:ext>
            </a:extLst>
          </p:cNvPr>
          <p:cNvPicPr preferRelativeResize="0"/>
          <p:nvPr/>
        </p:nvPicPr>
        <p:blipFill rotWithShape="1">
          <a:blip r:embed="rId9">
            <a:alphaModFix/>
          </a:blip>
          <a:srcRect l="12178" t="10820" r="12178" b="10828"/>
          <a:stretch/>
        </p:blipFill>
        <p:spPr>
          <a:xfrm rot="8652356">
            <a:off x="-10867" y="-156359"/>
            <a:ext cx="1130956" cy="1169100"/>
          </a:xfrm>
          <a:prstGeom prst="rect">
            <a:avLst/>
          </a:prstGeom>
          <a:noFill/>
          <a:ln>
            <a:noFill/>
          </a:ln>
        </p:spPr>
      </p:pic>
      <p:pic>
        <p:nvPicPr>
          <p:cNvPr id="11" name="Google Shape;87;p9">
            <a:extLst>
              <a:ext uri="{FF2B5EF4-FFF2-40B4-BE49-F238E27FC236}">
                <a16:creationId xmlns:a16="http://schemas.microsoft.com/office/drawing/2014/main" xmlns="" id="{438D4535-4208-4CFF-BCC0-73D60C9D240E}"/>
              </a:ext>
            </a:extLst>
          </p:cNvPr>
          <p:cNvPicPr preferRelativeResize="0"/>
          <p:nvPr/>
        </p:nvPicPr>
        <p:blipFill rotWithShape="1">
          <a:blip r:embed="rId10">
            <a:alphaModFix/>
          </a:blip>
          <a:srcRect l="19282" t="17207" r="19288" b="17214"/>
          <a:stretch/>
        </p:blipFill>
        <p:spPr>
          <a:xfrm>
            <a:off x="1025308" y="76075"/>
            <a:ext cx="748475" cy="797425"/>
          </a:xfrm>
          <a:prstGeom prst="rect">
            <a:avLst/>
          </a:prstGeom>
          <a:noFill/>
          <a:ln>
            <a:noFill/>
          </a:ln>
        </p:spPr>
      </p:pic>
      <p:pic>
        <p:nvPicPr>
          <p:cNvPr id="12" name="Google Shape;84;p9">
            <a:extLst>
              <a:ext uri="{FF2B5EF4-FFF2-40B4-BE49-F238E27FC236}">
                <a16:creationId xmlns:a16="http://schemas.microsoft.com/office/drawing/2014/main" xmlns="" id="{36CF2B06-1F22-4DE5-A9FD-0ED144A1EEC2}"/>
              </a:ext>
            </a:extLst>
          </p:cNvPr>
          <p:cNvPicPr preferRelativeResize="0"/>
          <p:nvPr/>
        </p:nvPicPr>
        <p:blipFill>
          <a:blip r:embed="rId8">
            <a:alphaModFix/>
          </a:blip>
          <a:stretch>
            <a:fillRect/>
          </a:stretch>
        </p:blipFill>
        <p:spPr>
          <a:xfrm rot="10800000">
            <a:off x="10126375" y="-191386"/>
            <a:ext cx="2388333" cy="1344501"/>
          </a:xfrm>
          <a:prstGeom prst="rect">
            <a:avLst/>
          </a:prstGeom>
          <a:noFill/>
          <a:ln>
            <a:noFill/>
          </a:ln>
        </p:spPr>
      </p:pic>
    </p:spTree>
    <p:extLst>
      <p:ext uri="{BB962C8B-B14F-4D97-AF65-F5344CB8AC3E}">
        <p14:creationId xmlns:p14="http://schemas.microsoft.com/office/powerpoint/2010/main" val="9319185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3"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par>
                                <p:cTn id="22" presetID="5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9">
            <a:extLst>
              <a:ext uri="{FF2B5EF4-FFF2-40B4-BE49-F238E27FC236}">
                <a16:creationId xmlns:a16="http://schemas.microsoft.com/office/drawing/2014/main" xmlns="" id="{433F2DED-2E8E-42D8-A56E-A05A2AC91B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975203" y="136760"/>
            <a:ext cx="4840695" cy="6676821"/>
          </a:xfrm>
          <a:prstGeom prst="rect">
            <a:avLst/>
          </a:prstGeom>
        </p:spPr>
      </p:pic>
      <p:pic>
        <p:nvPicPr>
          <p:cNvPr id="19" name="Picture 11">
            <a:extLst>
              <a:ext uri="{FF2B5EF4-FFF2-40B4-BE49-F238E27FC236}">
                <a16:creationId xmlns:a16="http://schemas.microsoft.com/office/drawing/2014/main" xmlns="" id="{43E2411C-F4F7-4B5B-B423-3B6A39B733FB}"/>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3010750" y="4656064"/>
            <a:ext cx="5852318" cy="2201936"/>
          </a:xfrm>
          <a:prstGeom prst="rect">
            <a:avLst/>
          </a:prstGeom>
        </p:spPr>
      </p:pic>
      <p:pic>
        <p:nvPicPr>
          <p:cNvPr id="3" name="Google Shape;185;p19">
            <a:extLst>
              <a:ext uri="{FF2B5EF4-FFF2-40B4-BE49-F238E27FC236}">
                <a16:creationId xmlns:a16="http://schemas.microsoft.com/office/drawing/2014/main" xmlns="" id="{B4BBFAD3-8C8E-4D65-913B-36A296B7A257}"/>
              </a:ext>
            </a:extLst>
          </p:cNvPr>
          <p:cNvPicPr preferRelativeResize="0"/>
          <p:nvPr/>
        </p:nvPicPr>
        <p:blipFill>
          <a:blip r:embed="rId6">
            <a:alphaModFix amt="30000"/>
          </a:blip>
          <a:stretch>
            <a:fillRect/>
          </a:stretch>
        </p:blipFill>
        <p:spPr>
          <a:xfrm>
            <a:off x="0" y="0"/>
            <a:ext cx="12192000" cy="6858000"/>
          </a:xfrm>
          <a:prstGeom prst="rect">
            <a:avLst/>
          </a:prstGeom>
          <a:noFill/>
          <a:ln>
            <a:solidFill>
              <a:srgbClr val="FAD8BA"/>
            </a:solidFill>
          </a:ln>
        </p:spPr>
      </p:pic>
      <p:sp>
        <p:nvSpPr>
          <p:cNvPr id="6" name="TextBox 5">
            <a:extLst>
              <a:ext uri="{FF2B5EF4-FFF2-40B4-BE49-F238E27FC236}">
                <a16:creationId xmlns:a16="http://schemas.microsoft.com/office/drawing/2014/main" xmlns="" id="{42D5DE05-B67D-4577-A9BB-507598291AF9}"/>
              </a:ext>
            </a:extLst>
          </p:cNvPr>
          <p:cNvSpPr txBox="1"/>
          <p:nvPr/>
        </p:nvSpPr>
        <p:spPr>
          <a:xfrm>
            <a:off x="3476206" y="1841670"/>
            <a:ext cx="5385105" cy="1569660"/>
          </a:xfrm>
          <a:prstGeom prst="rect">
            <a:avLst/>
          </a:prstGeom>
          <a:noFill/>
        </p:spPr>
        <p:txBody>
          <a:bodyPr wrap="square">
            <a:spAutoFit/>
          </a:bodyPr>
          <a:lstStyle/>
          <a:p>
            <a:pPr algn="ctr">
              <a:defRPr/>
            </a:pPr>
            <a:r>
              <a:rPr lang="en-US" sz="4800" b="1">
                <a:solidFill>
                  <a:srgbClr val="FF0000"/>
                </a:solidFill>
                <a:latin typeface="Times New Roman" panose="02020603050405020304" pitchFamily="18" charset="0"/>
                <a:cs typeface="Times New Roman" pitchFamily="18" charset="0"/>
              </a:rPr>
              <a:t>3.</a:t>
            </a:r>
          </a:p>
          <a:p>
            <a:pPr algn="ctr">
              <a:defRPr/>
            </a:pPr>
            <a:r>
              <a:rPr lang="en-US" sz="4800" b="1">
                <a:solidFill>
                  <a:srgbClr val="FF0000"/>
                </a:solidFill>
                <a:latin typeface="Times New Roman" panose="02020603050405020304" pitchFamily="18" charset="0"/>
                <a:cs typeface="Times New Roman" pitchFamily="18" charset="0"/>
              </a:rPr>
              <a:t>Luyện kể theo đoạn</a:t>
            </a:r>
            <a:endParaRPr lang="en-US" sz="4800" b="1" dirty="0">
              <a:solidFill>
                <a:srgbClr val="FF0000"/>
              </a:solidFill>
              <a:latin typeface="Times New Roman" panose="02020603050405020304" pitchFamily="18" charset="0"/>
              <a:cs typeface="Times New Roman" pitchFamily="18" charset="0"/>
            </a:endParaRPr>
          </a:p>
        </p:txBody>
      </p:sp>
      <p:pic>
        <p:nvPicPr>
          <p:cNvPr id="4" name="Google Shape;186;p19">
            <a:extLst>
              <a:ext uri="{FF2B5EF4-FFF2-40B4-BE49-F238E27FC236}">
                <a16:creationId xmlns:a16="http://schemas.microsoft.com/office/drawing/2014/main" xmlns="" id="{32717967-ADD6-48B3-9514-7C7C63509818}"/>
              </a:ext>
            </a:extLst>
          </p:cNvPr>
          <p:cNvPicPr preferRelativeResize="0"/>
          <p:nvPr/>
        </p:nvPicPr>
        <p:blipFill rotWithShape="1">
          <a:blip r:embed="rId7">
            <a:alphaModFix/>
          </a:blip>
          <a:srcRect l="31810" t="20976" r="25966" b="16854"/>
          <a:stretch/>
        </p:blipFill>
        <p:spPr>
          <a:xfrm rot="681470">
            <a:off x="1054808" y="3078854"/>
            <a:ext cx="2977303" cy="2727855"/>
          </a:xfrm>
          <a:prstGeom prst="rect">
            <a:avLst/>
          </a:prstGeom>
          <a:noFill/>
          <a:ln>
            <a:noFill/>
          </a:ln>
        </p:spPr>
      </p:pic>
      <p:pic>
        <p:nvPicPr>
          <p:cNvPr id="5" name="Google Shape;187;p19">
            <a:extLst>
              <a:ext uri="{FF2B5EF4-FFF2-40B4-BE49-F238E27FC236}">
                <a16:creationId xmlns:a16="http://schemas.microsoft.com/office/drawing/2014/main" xmlns="" id="{CABFEBBD-500F-4648-8686-20612058E74B}"/>
              </a:ext>
            </a:extLst>
          </p:cNvPr>
          <p:cNvPicPr preferRelativeResize="0"/>
          <p:nvPr/>
        </p:nvPicPr>
        <p:blipFill rotWithShape="1">
          <a:blip r:embed="rId7">
            <a:alphaModFix/>
          </a:blip>
          <a:srcRect l="31810" t="20976" r="25966" b="16854"/>
          <a:stretch/>
        </p:blipFill>
        <p:spPr>
          <a:xfrm rot="-2700000">
            <a:off x="7992930" y="3236775"/>
            <a:ext cx="3290704" cy="2468058"/>
          </a:xfrm>
          <a:prstGeom prst="rect">
            <a:avLst/>
          </a:prstGeom>
          <a:noFill/>
          <a:ln>
            <a:noFill/>
          </a:ln>
        </p:spPr>
      </p:pic>
      <p:pic>
        <p:nvPicPr>
          <p:cNvPr id="10" name="Google Shape;151;p16">
            <a:extLst>
              <a:ext uri="{FF2B5EF4-FFF2-40B4-BE49-F238E27FC236}">
                <a16:creationId xmlns:a16="http://schemas.microsoft.com/office/drawing/2014/main" xmlns="" id="{F1BC3EFD-8AF4-40EB-A4B2-5DE0A02C4E42}"/>
              </a:ext>
            </a:extLst>
          </p:cNvPr>
          <p:cNvPicPr preferRelativeResize="0"/>
          <p:nvPr/>
        </p:nvPicPr>
        <p:blipFill rotWithShape="1">
          <a:blip r:embed="rId7">
            <a:alphaModFix/>
          </a:blip>
          <a:srcRect l="31810" t="20976" r="25966" b="16854"/>
          <a:stretch/>
        </p:blipFill>
        <p:spPr>
          <a:xfrm rot="-2700000">
            <a:off x="-967343" y="166311"/>
            <a:ext cx="2958088" cy="2452128"/>
          </a:xfrm>
          <a:prstGeom prst="rect">
            <a:avLst/>
          </a:prstGeom>
          <a:noFill/>
          <a:ln>
            <a:noFill/>
          </a:ln>
        </p:spPr>
      </p:pic>
      <p:pic>
        <p:nvPicPr>
          <p:cNvPr id="11" name="Google Shape;152;p16">
            <a:extLst>
              <a:ext uri="{FF2B5EF4-FFF2-40B4-BE49-F238E27FC236}">
                <a16:creationId xmlns:a16="http://schemas.microsoft.com/office/drawing/2014/main" xmlns="" id="{C7909697-1D6D-4A7C-9A72-DB5D55462516}"/>
              </a:ext>
            </a:extLst>
          </p:cNvPr>
          <p:cNvPicPr preferRelativeResize="0"/>
          <p:nvPr/>
        </p:nvPicPr>
        <p:blipFill rotWithShape="1">
          <a:blip r:embed="rId8">
            <a:alphaModFix/>
          </a:blip>
          <a:srcRect l="17371" r="17371"/>
          <a:stretch/>
        </p:blipFill>
        <p:spPr>
          <a:xfrm flipH="1">
            <a:off x="11049794" y="-1100749"/>
            <a:ext cx="1396300" cy="4414000"/>
          </a:xfrm>
          <a:prstGeom prst="rect">
            <a:avLst/>
          </a:prstGeom>
          <a:noFill/>
          <a:ln>
            <a:noFill/>
          </a:ln>
        </p:spPr>
      </p:pic>
      <p:pic>
        <p:nvPicPr>
          <p:cNvPr id="13" name="Google Shape;156;p16">
            <a:extLst>
              <a:ext uri="{FF2B5EF4-FFF2-40B4-BE49-F238E27FC236}">
                <a16:creationId xmlns:a16="http://schemas.microsoft.com/office/drawing/2014/main" xmlns="" id="{60532A38-C182-4828-96EA-722EAF7049EC}"/>
              </a:ext>
            </a:extLst>
          </p:cNvPr>
          <p:cNvPicPr preferRelativeResize="0"/>
          <p:nvPr/>
        </p:nvPicPr>
        <p:blipFill>
          <a:blip r:embed="rId9">
            <a:alphaModFix/>
          </a:blip>
          <a:stretch>
            <a:fillRect/>
          </a:stretch>
        </p:blipFill>
        <p:spPr>
          <a:xfrm rot="21225368">
            <a:off x="938141" y="2062599"/>
            <a:ext cx="1320025" cy="928484"/>
          </a:xfrm>
          <a:prstGeom prst="rect">
            <a:avLst/>
          </a:prstGeom>
          <a:noFill/>
          <a:ln>
            <a:noFill/>
          </a:ln>
        </p:spPr>
      </p:pic>
      <p:pic>
        <p:nvPicPr>
          <p:cNvPr id="15" name="Google Shape;158;p16">
            <a:extLst>
              <a:ext uri="{FF2B5EF4-FFF2-40B4-BE49-F238E27FC236}">
                <a16:creationId xmlns:a16="http://schemas.microsoft.com/office/drawing/2014/main" xmlns="" id="{BC38BD90-0C7B-4306-A589-B994BB0E80F1}"/>
              </a:ext>
            </a:extLst>
          </p:cNvPr>
          <p:cNvPicPr preferRelativeResize="0"/>
          <p:nvPr/>
        </p:nvPicPr>
        <p:blipFill>
          <a:blip r:embed="rId10">
            <a:alphaModFix/>
          </a:blip>
          <a:stretch>
            <a:fillRect/>
          </a:stretch>
        </p:blipFill>
        <p:spPr>
          <a:xfrm rot="21225368">
            <a:off x="462494" y="73041"/>
            <a:ext cx="2270594" cy="2270600"/>
          </a:xfrm>
          <a:prstGeom prst="rect">
            <a:avLst/>
          </a:prstGeom>
          <a:noFill/>
          <a:ln>
            <a:noFill/>
          </a:ln>
        </p:spPr>
      </p:pic>
      <p:pic>
        <p:nvPicPr>
          <p:cNvPr id="16" name="Google Shape;159;p16">
            <a:extLst>
              <a:ext uri="{FF2B5EF4-FFF2-40B4-BE49-F238E27FC236}">
                <a16:creationId xmlns:a16="http://schemas.microsoft.com/office/drawing/2014/main" xmlns="" id="{912CA83E-8C87-4C91-B212-7CB1A87AF13D}"/>
              </a:ext>
            </a:extLst>
          </p:cNvPr>
          <p:cNvPicPr preferRelativeResize="0"/>
          <p:nvPr/>
        </p:nvPicPr>
        <p:blipFill>
          <a:blip r:embed="rId11">
            <a:alphaModFix/>
          </a:blip>
          <a:stretch>
            <a:fillRect/>
          </a:stretch>
        </p:blipFill>
        <p:spPr>
          <a:xfrm rot="21225368">
            <a:off x="1991415" y="1393981"/>
            <a:ext cx="1320025" cy="928498"/>
          </a:xfrm>
          <a:prstGeom prst="rect">
            <a:avLst/>
          </a:prstGeom>
          <a:noFill/>
          <a:ln>
            <a:noFill/>
          </a:ln>
        </p:spPr>
      </p:pic>
      <p:pic>
        <p:nvPicPr>
          <p:cNvPr id="17" name="Google Shape;160;p16">
            <a:extLst>
              <a:ext uri="{FF2B5EF4-FFF2-40B4-BE49-F238E27FC236}">
                <a16:creationId xmlns:a16="http://schemas.microsoft.com/office/drawing/2014/main" xmlns="" id="{05B05CD9-818E-4CFC-8F95-24516227B4A9}"/>
              </a:ext>
            </a:extLst>
          </p:cNvPr>
          <p:cNvPicPr preferRelativeResize="0"/>
          <p:nvPr/>
        </p:nvPicPr>
        <p:blipFill rotWithShape="1">
          <a:blip r:embed="rId12">
            <a:alphaModFix/>
          </a:blip>
          <a:srcRect r="16317"/>
          <a:stretch/>
        </p:blipFill>
        <p:spPr>
          <a:xfrm rot="21225368" flipH="1">
            <a:off x="462866" y="1814554"/>
            <a:ext cx="1104642" cy="928500"/>
          </a:xfrm>
          <a:prstGeom prst="rect">
            <a:avLst/>
          </a:prstGeom>
          <a:noFill/>
          <a:ln>
            <a:noFill/>
          </a:ln>
        </p:spPr>
      </p:pic>
      <p:pic>
        <p:nvPicPr>
          <p:cNvPr id="18" name="Google Shape;152;p16">
            <a:extLst>
              <a:ext uri="{FF2B5EF4-FFF2-40B4-BE49-F238E27FC236}">
                <a16:creationId xmlns:a16="http://schemas.microsoft.com/office/drawing/2014/main" xmlns="" id="{464F909D-D097-4AC9-BFF5-C5913920E2F0}"/>
              </a:ext>
            </a:extLst>
          </p:cNvPr>
          <p:cNvPicPr preferRelativeResize="0"/>
          <p:nvPr/>
        </p:nvPicPr>
        <p:blipFill rotWithShape="1">
          <a:blip r:embed="rId8">
            <a:alphaModFix/>
          </a:blip>
          <a:srcRect l="17371" r="17371"/>
          <a:stretch/>
        </p:blipFill>
        <p:spPr>
          <a:xfrm flipH="1">
            <a:off x="11011694" y="3192563"/>
            <a:ext cx="1396300" cy="4414000"/>
          </a:xfrm>
          <a:prstGeom prst="rect">
            <a:avLst/>
          </a:prstGeom>
          <a:noFill/>
          <a:ln>
            <a:noFill/>
          </a:ln>
        </p:spPr>
      </p:pic>
      <p:pic>
        <p:nvPicPr>
          <p:cNvPr id="23" name="Google Shape;187;p19">
            <a:extLst>
              <a:ext uri="{FF2B5EF4-FFF2-40B4-BE49-F238E27FC236}">
                <a16:creationId xmlns:a16="http://schemas.microsoft.com/office/drawing/2014/main" xmlns="" id="{D2D2C388-AB3E-44D3-95E1-A530090319E7}"/>
              </a:ext>
            </a:extLst>
          </p:cNvPr>
          <p:cNvPicPr preferRelativeResize="0"/>
          <p:nvPr/>
        </p:nvPicPr>
        <p:blipFill rotWithShape="1">
          <a:blip r:embed="rId7">
            <a:alphaModFix/>
          </a:blip>
          <a:srcRect l="31810" t="20976" r="25966" b="16854"/>
          <a:stretch/>
        </p:blipFill>
        <p:spPr>
          <a:xfrm rot="-2700000">
            <a:off x="9711566" y="758301"/>
            <a:ext cx="3290704" cy="2468058"/>
          </a:xfrm>
          <a:prstGeom prst="rect">
            <a:avLst/>
          </a:prstGeom>
          <a:noFill/>
          <a:ln>
            <a:noFill/>
          </a:ln>
        </p:spPr>
      </p:pic>
    </p:spTree>
    <p:extLst>
      <p:ext uri="{BB962C8B-B14F-4D97-AF65-F5344CB8AC3E}">
        <p14:creationId xmlns:p14="http://schemas.microsoft.com/office/powerpoint/2010/main" val="8313568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Effect transition="in" filter="fade">
                                      <p:cBhvr>
                                        <p:cTn id="14" dur="10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Effect transition="in" filter="fade">
                                      <p:cBhvr>
                                        <p:cTn id="19" dur="10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Effect transition="in" filter="fade">
                                      <p:cBhvr>
                                        <p:cTn id="24" dur="10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childTnLst>
                                </p:cTn>
                              </p:par>
                              <p:par>
                                <p:cTn id="30" presetID="2" presetClass="entr" presetSubtype="9"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0-#ppt_h/2"/>
                                          </p:val>
                                        </p:tav>
                                        <p:tav tm="100000">
                                          <p:val>
                                            <p:strVal val="#ppt_y"/>
                                          </p:val>
                                        </p:tav>
                                      </p:tavLst>
                                    </p:anim>
                                  </p:childTnLst>
                                </p:cTn>
                              </p:par>
                              <p:par>
                                <p:cTn id="34" presetID="53" presetClass="entr" presetSubtype="16"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1000" fill="hold"/>
                                        <p:tgtEl>
                                          <p:spTgt spid="16"/>
                                        </p:tgtEl>
                                        <p:attrNameLst>
                                          <p:attrName>ppt_w</p:attrName>
                                        </p:attrNameLst>
                                      </p:cBhvr>
                                      <p:tavLst>
                                        <p:tav tm="0">
                                          <p:val>
                                            <p:fltVal val="0"/>
                                          </p:val>
                                        </p:tav>
                                        <p:tav tm="100000">
                                          <p:val>
                                            <p:strVal val="#ppt_w"/>
                                          </p:val>
                                        </p:tav>
                                      </p:tavLst>
                                    </p:anim>
                                    <p:anim calcmode="lin" valueType="num">
                                      <p:cBhvr>
                                        <p:cTn id="37" dur="1000" fill="hold"/>
                                        <p:tgtEl>
                                          <p:spTgt spid="16"/>
                                        </p:tgtEl>
                                        <p:attrNameLst>
                                          <p:attrName>ppt_h</p:attrName>
                                        </p:attrNameLst>
                                      </p:cBhvr>
                                      <p:tavLst>
                                        <p:tav tm="0">
                                          <p:val>
                                            <p:fltVal val="0"/>
                                          </p:val>
                                        </p:tav>
                                        <p:tav tm="100000">
                                          <p:val>
                                            <p:strVal val="#ppt_h"/>
                                          </p:val>
                                        </p:tav>
                                      </p:tavLst>
                                    </p:anim>
                                    <p:animEffect transition="in" filter="fade">
                                      <p:cBhvr>
                                        <p:cTn id="38" dur="1000"/>
                                        <p:tgtEl>
                                          <p:spTgt spid="16"/>
                                        </p:tgtEl>
                                      </p:cBhvr>
                                    </p:animEffect>
                                  </p:childTnLst>
                                </p:cTn>
                              </p:par>
                              <p:par>
                                <p:cTn id="39" presetID="53" presetClass="entr" presetSubtype="16"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1000" fill="hold"/>
                                        <p:tgtEl>
                                          <p:spTgt spid="17"/>
                                        </p:tgtEl>
                                        <p:attrNameLst>
                                          <p:attrName>ppt_w</p:attrName>
                                        </p:attrNameLst>
                                      </p:cBhvr>
                                      <p:tavLst>
                                        <p:tav tm="0">
                                          <p:val>
                                            <p:fltVal val="0"/>
                                          </p:val>
                                        </p:tav>
                                        <p:tav tm="100000">
                                          <p:val>
                                            <p:strVal val="#ppt_w"/>
                                          </p:val>
                                        </p:tav>
                                      </p:tavLst>
                                    </p:anim>
                                    <p:anim calcmode="lin" valueType="num">
                                      <p:cBhvr>
                                        <p:cTn id="42" dur="1000" fill="hold"/>
                                        <p:tgtEl>
                                          <p:spTgt spid="17"/>
                                        </p:tgtEl>
                                        <p:attrNameLst>
                                          <p:attrName>ppt_h</p:attrName>
                                        </p:attrNameLst>
                                      </p:cBhvr>
                                      <p:tavLst>
                                        <p:tav tm="0">
                                          <p:val>
                                            <p:fltVal val="0"/>
                                          </p:val>
                                        </p:tav>
                                        <p:tav tm="100000">
                                          <p:val>
                                            <p:strVal val="#ppt_h"/>
                                          </p:val>
                                        </p:tav>
                                      </p:tavLst>
                                    </p:anim>
                                    <p:animEffect transition="in" filter="fade">
                                      <p:cBhvr>
                                        <p:cTn id="43" dur="1000"/>
                                        <p:tgtEl>
                                          <p:spTgt spid="17"/>
                                        </p:tgtEl>
                                      </p:cBhvr>
                                    </p:animEffect>
                                  </p:childTnLst>
                                </p:cTn>
                              </p:par>
                              <p:par>
                                <p:cTn id="44" presetID="53" presetClass="entr" presetSubtype="16"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1000" fill="hold"/>
                                        <p:tgtEl>
                                          <p:spTgt spid="18"/>
                                        </p:tgtEl>
                                        <p:attrNameLst>
                                          <p:attrName>ppt_w</p:attrName>
                                        </p:attrNameLst>
                                      </p:cBhvr>
                                      <p:tavLst>
                                        <p:tav tm="0">
                                          <p:val>
                                            <p:fltVal val="0"/>
                                          </p:val>
                                        </p:tav>
                                        <p:tav tm="100000">
                                          <p:val>
                                            <p:strVal val="#ppt_w"/>
                                          </p:val>
                                        </p:tav>
                                      </p:tavLst>
                                    </p:anim>
                                    <p:anim calcmode="lin" valueType="num">
                                      <p:cBhvr>
                                        <p:cTn id="47" dur="1000" fill="hold"/>
                                        <p:tgtEl>
                                          <p:spTgt spid="18"/>
                                        </p:tgtEl>
                                        <p:attrNameLst>
                                          <p:attrName>ppt_h</p:attrName>
                                        </p:attrNameLst>
                                      </p:cBhvr>
                                      <p:tavLst>
                                        <p:tav tm="0">
                                          <p:val>
                                            <p:fltVal val="0"/>
                                          </p:val>
                                        </p:tav>
                                        <p:tav tm="100000">
                                          <p:val>
                                            <p:strVal val="#ppt_h"/>
                                          </p:val>
                                        </p:tav>
                                      </p:tavLst>
                                    </p:anim>
                                    <p:animEffect transition="in" filter="fade">
                                      <p:cBhvr>
                                        <p:cTn id="48" dur="10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1000" fill="hold"/>
                                        <p:tgtEl>
                                          <p:spTgt spid="19"/>
                                        </p:tgtEl>
                                        <p:attrNameLst>
                                          <p:attrName>ppt_w</p:attrName>
                                        </p:attrNameLst>
                                      </p:cBhvr>
                                      <p:tavLst>
                                        <p:tav tm="0">
                                          <p:val>
                                            <p:fltVal val="0"/>
                                          </p:val>
                                        </p:tav>
                                        <p:tav tm="100000">
                                          <p:val>
                                            <p:strVal val="#ppt_w"/>
                                          </p:val>
                                        </p:tav>
                                      </p:tavLst>
                                    </p:anim>
                                    <p:anim calcmode="lin" valueType="num">
                                      <p:cBhvr>
                                        <p:cTn id="52" dur="1000" fill="hold"/>
                                        <p:tgtEl>
                                          <p:spTgt spid="19"/>
                                        </p:tgtEl>
                                        <p:attrNameLst>
                                          <p:attrName>ppt_h</p:attrName>
                                        </p:attrNameLst>
                                      </p:cBhvr>
                                      <p:tavLst>
                                        <p:tav tm="0">
                                          <p:val>
                                            <p:fltVal val="0"/>
                                          </p:val>
                                        </p:tav>
                                        <p:tav tm="100000">
                                          <p:val>
                                            <p:strVal val="#ppt_h"/>
                                          </p:val>
                                        </p:tav>
                                      </p:tavLst>
                                    </p:anim>
                                    <p:animEffect transition="in" filter="fade">
                                      <p:cBhvr>
                                        <p:cTn id="53" dur="1000"/>
                                        <p:tgtEl>
                                          <p:spTgt spid="19"/>
                                        </p:tgtEl>
                                      </p:cBhvr>
                                    </p:animEffect>
                                  </p:childTnLst>
                                </p:cTn>
                              </p:par>
                              <p:par>
                                <p:cTn id="54" presetID="53" presetClass="entr" presetSubtype="16"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1000" fill="hold"/>
                                        <p:tgtEl>
                                          <p:spTgt spid="22"/>
                                        </p:tgtEl>
                                        <p:attrNameLst>
                                          <p:attrName>ppt_w</p:attrName>
                                        </p:attrNameLst>
                                      </p:cBhvr>
                                      <p:tavLst>
                                        <p:tav tm="0">
                                          <p:val>
                                            <p:fltVal val="0"/>
                                          </p:val>
                                        </p:tav>
                                        <p:tav tm="100000">
                                          <p:val>
                                            <p:strVal val="#ppt_w"/>
                                          </p:val>
                                        </p:tav>
                                      </p:tavLst>
                                    </p:anim>
                                    <p:anim calcmode="lin" valueType="num">
                                      <p:cBhvr>
                                        <p:cTn id="57" dur="1000" fill="hold"/>
                                        <p:tgtEl>
                                          <p:spTgt spid="22"/>
                                        </p:tgtEl>
                                        <p:attrNameLst>
                                          <p:attrName>ppt_h</p:attrName>
                                        </p:attrNameLst>
                                      </p:cBhvr>
                                      <p:tavLst>
                                        <p:tav tm="0">
                                          <p:val>
                                            <p:fltVal val="0"/>
                                          </p:val>
                                        </p:tav>
                                        <p:tav tm="100000">
                                          <p:val>
                                            <p:strVal val="#ppt_h"/>
                                          </p:val>
                                        </p:tav>
                                      </p:tavLst>
                                    </p:anim>
                                    <p:animEffect transition="in" filter="fade">
                                      <p:cBhvr>
                                        <p:cTn id="58" dur="1000"/>
                                        <p:tgtEl>
                                          <p:spTgt spid="22"/>
                                        </p:tgtEl>
                                      </p:cBhvr>
                                    </p:animEffect>
                                  </p:childTnLst>
                                </p:cTn>
                              </p:par>
                              <p:par>
                                <p:cTn id="59" presetID="53" presetClass="entr" presetSubtype="16"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1000" fill="hold"/>
                                        <p:tgtEl>
                                          <p:spTgt spid="23"/>
                                        </p:tgtEl>
                                        <p:attrNameLst>
                                          <p:attrName>ppt_w</p:attrName>
                                        </p:attrNameLst>
                                      </p:cBhvr>
                                      <p:tavLst>
                                        <p:tav tm="0">
                                          <p:val>
                                            <p:fltVal val="0"/>
                                          </p:val>
                                        </p:tav>
                                        <p:tav tm="100000">
                                          <p:val>
                                            <p:strVal val="#ppt_w"/>
                                          </p:val>
                                        </p:tav>
                                      </p:tavLst>
                                    </p:anim>
                                    <p:anim calcmode="lin" valueType="num">
                                      <p:cBhvr>
                                        <p:cTn id="62" dur="1000" fill="hold"/>
                                        <p:tgtEl>
                                          <p:spTgt spid="23"/>
                                        </p:tgtEl>
                                        <p:attrNameLst>
                                          <p:attrName>ppt_h</p:attrName>
                                        </p:attrNameLst>
                                      </p:cBhvr>
                                      <p:tavLst>
                                        <p:tav tm="0">
                                          <p:val>
                                            <p:fltVal val="0"/>
                                          </p:val>
                                        </p:tav>
                                        <p:tav tm="100000">
                                          <p:val>
                                            <p:strVal val="#ppt_h"/>
                                          </p:val>
                                        </p:tav>
                                      </p:tavLst>
                                    </p:anim>
                                    <p:animEffect transition="in" filter="fade">
                                      <p:cBhvr>
                                        <p:cTn id="63" dur="1000"/>
                                        <p:tgtEl>
                                          <p:spTgt spid="23"/>
                                        </p:tgtEl>
                                      </p:cBhvr>
                                    </p:animEffect>
                                  </p:childTnLst>
                                </p:cTn>
                              </p:par>
                            </p:childTnLst>
                          </p:cTn>
                        </p:par>
                        <p:par>
                          <p:cTn id="64" fill="hold">
                            <p:stCondLst>
                              <p:cond delay="1000"/>
                            </p:stCondLst>
                            <p:childTnLst>
                              <p:par>
                                <p:cTn id="65" presetID="53" presetClass="entr" presetSubtype="16"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1250" fill="hold"/>
                                        <p:tgtEl>
                                          <p:spTgt spid="6"/>
                                        </p:tgtEl>
                                        <p:attrNameLst>
                                          <p:attrName>ppt_w</p:attrName>
                                        </p:attrNameLst>
                                      </p:cBhvr>
                                      <p:tavLst>
                                        <p:tav tm="0">
                                          <p:val>
                                            <p:fltVal val="0"/>
                                          </p:val>
                                        </p:tav>
                                        <p:tav tm="100000">
                                          <p:val>
                                            <p:strVal val="#ppt_w"/>
                                          </p:val>
                                        </p:tav>
                                      </p:tavLst>
                                    </p:anim>
                                    <p:anim calcmode="lin" valueType="num">
                                      <p:cBhvr>
                                        <p:cTn id="68" dur="1250" fill="hold"/>
                                        <p:tgtEl>
                                          <p:spTgt spid="6"/>
                                        </p:tgtEl>
                                        <p:attrNameLst>
                                          <p:attrName>ppt_h</p:attrName>
                                        </p:attrNameLst>
                                      </p:cBhvr>
                                      <p:tavLst>
                                        <p:tav tm="0">
                                          <p:val>
                                            <p:fltVal val="0"/>
                                          </p:val>
                                        </p:tav>
                                        <p:tav tm="100000">
                                          <p:val>
                                            <p:strVal val="#ppt_h"/>
                                          </p:val>
                                        </p:tav>
                                      </p:tavLst>
                                    </p:anim>
                                    <p:animEffect transition="in" filter="fade">
                                      <p:cBhvr>
                                        <p:cTn id="69"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xmlns="" id="{258596FF-3FA6-40D1-8C7F-543C1F5A4E93}"/>
              </a:ext>
            </a:extLst>
          </p:cNvPr>
          <p:cNvSpPr>
            <a:spLocks noGrp="1" noChangeArrowheads="1"/>
          </p:cNvSpPr>
          <p:nvPr>
            <p:ph sz="half" idx="4294967295"/>
          </p:nvPr>
        </p:nvSpPr>
        <p:spPr>
          <a:xfrm>
            <a:off x="0" y="4572000"/>
            <a:ext cx="12192000" cy="2286000"/>
          </a:xfrm>
        </p:spPr>
        <p:txBody>
          <a:bodyPr>
            <a:noAutofit/>
          </a:bodyPr>
          <a:lstStyle/>
          <a:p>
            <a:pPr marL="0" indent="0" algn="just">
              <a:lnSpc>
                <a:spcPct val="120000"/>
              </a:lnSpc>
              <a:buNone/>
            </a:pPr>
            <a:r>
              <a:rPr lang="en-US" altLang="en-US" sz="3200" b="1">
                <a:solidFill>
                  <a:srgbClr val="0070C0"/>
                </a:solidFill>
                <a:effectLst>
                  <a:outerShdw blurRad="38100" dist="38100" dir="2700000" algn="tl">
                    <a:srgbClr val="C0C0C0"/>
                  </a:outerShdw>
                </a:effectLst>
                <a:latin typeface="Times New Roman" pitchFamily="18" charset="0"/>
              </a:rPr>
              <a:t>Tranh 1:</a:t>
            </a:r>
            <a:r>
              <a:rPr lang="en-US" altLang="en-US" sz="3200" b="1">
                <a:solidFill>
                  <a:srgbClr val="0000FF"/>
                </a:solidFill>
                <a:latin typeface="Times New Roman" panose="02020603050405020304" pitchFamily="18" charset="0"/>
              </a:rPr>
              <a:t> </a:t>
            </a:r>
            <a:r>
              <a:rPr lang="en-US" altLang="en-US" sz="3200" b="1">
                <a:effectLst>
                  <a:outerShdw blurRad="38100" dist="38100" dir="2700000" algn="tl">
                    <a:srgbClr val="C0C0C0"/>
                  </a:outerShdw>
                </a:effectLst>
                <a:latin typeface="Times New Roman" pitchFamily="18" charset="0"/>
              </a:rPr>
              <a:t>Danh y Tuệ Tĩnh </a:t>
            </a:r>
            <a:r>
              <a:rPr lang="en-US" altLang="en-US" sz="3200" b="1">
                <a:latin typeface="Times New Roman" panose="02020603050405020304" pitchFamily="18" charset="0"/>
                <a:cs typeface="Times New Roman" panose="02020603050405020304" pitchFamily="18" charset="0"/>
              </a:rPr>
              <a:t>dẫn các học trò đi ngược vùng Phả Lại lên núi Nam Tào, Bắc Đẩu để nói một điều mà mấy chục năm nay ông nung nấu trong lòng</a:t>
            </a:r>
            <a:r>
              <a:rPr lang="en-US" altLang="en-US" sz="3200" b="1">
                <a:solidFill>
                  <a:srgbClr val="0000FF"/>
                </a:solidFill>
                <a:latin typeface="Times New Roman" panose="02020603050405020304" pitchFamily="18" charset="0"/>
              </a:rPr>
              <a:t> </a:t>
            </a:r>
            <a:r>
              <a:rPr lang="en-US" altLang="en-US" sz="3200" b="1">
                <a:effectLst>
                  <a:outerShdw blurRad="38100" dist="38100" dir="2700000" algn="tl">
                    <a:srgbClr val="C0C0C0"/>
                  </a:outerShdw>
                </a:effectLst>
                <a:latin typeface="Times New Roman" pitchFamily="18" charset="0"/>
              </a:rPr>
              <a:t>giảng giải cho học trò về giá trị to lớn của cây cỏ nước Nam.</a:t>
            </a:r>
          </a:p>
        </p:txBody>
      </p:sp>
      <p:sp>
        <p:nvSpPr>
          <p:cNvPr id="4" name="Text Box 21">
            <a:extLst>
              <a:ext uri="{FF2B5EF4-FFF2-40B4-BE49-F238E27FC236}">
                <a16:creationId xmlns:a16="http://schemas.microsoft.com/office/drawing/2014/main" xmlns="" id="{9800666C-FB92-4A92-AA7D-3DB687F563D6}"/>
              </a:ext>
            </a:extLst>
          </p:cNvPr>
          <p:cNvSpPr txBox="1">
            <a:spLocks noChangeArrowheads="1"/>
          </p:cNvSpPr>
          <p:nvPr/>
        </p:nvSpPr>
        <p:spPr bwMode="auto">
          <a:xfrm>
            <a:off x="43543" y="4661443"/>
            <a:ext cx="12148457"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200" b="1">
                <a:solidFill>
                  <a:srgbClr val="0000FF"/>
                </a:solidFill>
                <a:latin typeface="Times New Roman" panose="02020603050405020304" pitchFamily="18" charset="0"/>
                <a:cs typeface="Times New Roman" panose="02020603050405020304" pitchFamily="18" charset="0"/>
              </a:rPr>
              <a:t>Tranh 1: Danh y Tuệ Tĩnh làm gì </a:t>
            </a:r>
            <a:r>
              <a:rPr lang="en-US" altLang="en-US" sz="3200">
                <a:solidFill>
                  <a:srgbClr val="0000FF"/>
                </a:solidFill>
                <a:latin typeface="Times New Roman" panose="02020603050405020304" pitchFamily="18" charset="0"/>
                <a:cs typeface="Times New Roman" panose="02020603050405020304" pitchFamily="18" charset="0"/>
              </a:rPr>
              <a:t>?</a:t>
            </a:r>
          </a:p>
        </p:txBody>
      </p:sp>
      <p:pic>
        <p:nvPicPr>
          <p:cNvPr id="5" name="Picture 4">
            <a:extLst>
              <a:ext uri="{FF2B5EF4-FFF2-40B4-BE49-F238E27FC236}">
                <a16:creationId xmlns:a16="http://schemas.microsoft.com/office/drawing/2014/main" xmlns="" id="{5BCAB495-682D-4AAB-A4D3-05CA0473ED68}"/>
              </a:ext>
            </a:extLst>
          </p:cNvPr>
          <p:cNvPicPr>
            <a:picLocks noChangeAspect="1"/>
          </p:cNvPicPr>
          <p:nvPr/>
        </p:nvPicPr>
        <p:blipFill rotWithShape="1">
          <a:blip r:embed="rId2"/>
          <a:srcRect l="18125" t="46668" r="44483" b="7776"/>
          <a:stretch/>
        </p:blipFill>
        <p:spPr>
          <a:xfrm>
            <a:off x="-4012" y="-5816"/>
            <a:ext cx="12196012" cy="4667259"/>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xit" presetSubtype="21" fill="hold" grpId="1" nodeType="clickEffect">
                                  <p:stCondLst>
                                    <p:cond delay="0"/>
                                  </p:stCondLst>
                                  <p:childTnLst>
                                    <p:animEffect transition="out" filter="barn(inVertical)">
                                      <p:cBhvr>
                                        <p:cTn id="17" dur="500"/>
                                        <p:tgtEl>
                                          <p:spTgt spid="4"/>
                                        </p:tgtEl>
                                      </p:cBhvr>
                                    </p:animEffect>
                                    <p:set>
                                      <p:cBhvr>
                                        <p:cTn id="18" dur="1" fill="hold">
                                          <p:stCondLst>
                                            <p:cond delay="4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3315">
                                            <p:txEl>
                                              <p:pRg st="0" end="0"/>
                                            </p:txEl>
                                          </p:spTgt>
                                        </p:tgtEl>
                                        <p:attrNameLst>
                                          <p:attrName>style.visibility</p:attrName>
                                        </p:attrNameLst>
                                      </p:cBhvr>
                                      <p:to>
                                        <p:strVal val="visible"/>
                                      </p:to>
                                    </p:set>
                                    <p:anim calcmode="lin" valueType="num">
                                      <p:cBhvr>
                                        <p:cTn id="23" dur="5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3315">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13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4" grpId="0" animBg="1"/>
      <p:bldP spid="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5">
            <a:extLst>
              <a:ext uri="{FF2B5EF4-FFF2-40B4-BE49-F238E27FC236}">
                <a16:creationId xmlns:a16="http://schemas.microsoft.com/office/drawing/2014/main" xmlns="" id="{33B4DC53-1EF5-4582-8D1B-6B00A66B2BEF}"/>
              </a:ext>
            </a:extLst>
          </p:cNvPr>
          <p:cNvSpPr>
            <a:spLocks noGrp="1" noChangeArrowheads="1"/>
          </p:cNvSpPr>
          <p:nvPr>
            <p:ph sz="half" idx="4294967295"/>
          </p:nvPr>
        </p:nvSpPr>
        <p:spPr>
          <a:xfrm>
            <a:off x="0" y="4972050"/>
            <a:ext cx="12177486" cy="1905000"/>
          </a:xfrm>
        </p:spPr>
        <p:txBody>
          <a:bodyPr>
            <a:noAutofit/>
          </a:bodyPr>
          <a:lstStyle/>
          <a:p>
            <a:pPr marL="0" indent="0" algn="just">
              <a:lnSpc>
                <a:spcPct val="120000"/>
              </a:lnSpc>
              <a:buNone/>
            </a:pPr>
            <a:r>
              <a:rPr lang="en-US" altLang="en-US" sz="3200" b="1">
                <a:solidFill>
                  <a:srgbClr val="0070C0"/>
                </a:solidFill>
                <a:effectLst>
                  <a:outerShdw blurRad="38100" dist="38100" dir="2700000" algn="tl">
                    <a:srgbClr val="C0C0C0"/>
                  </a:outerShdw>
                </a:effectLst>
                <a:latin typeface="Times New Roman" pitchFamily="18" charset="0"/>
              </a:rPr>
              <a:t>Tranh 2:</a:t>
            </a:r>
            <a:r>
              <a:rPr lang="en-US" altLang="en-US" sz="3200" b="1">
                <a:solidFill>
                  <a:srgbClr val="0000FF"/>
                </a:solidFill>
                <a:latin typeface="Times New Roman" panose="02020603050405020304" pitchFamily="18" charset="0"/>
              </a:rPr>
              <a:t> </a:t>
            </a:r>
            <a:r>
              <a:rPr lang="en-US" altLang="en-US" sz="3200" b="1">
                <a:effectLst>
                  <a:outerShdw blurRad="38100" dist="38100" dir="2700000" algn="tl">
                    <a:srgbClr val="C0C0C0"/>
                  </a:outerShdw>
                </a:effectLst>
                <a:latin typeface="Times New Roman" pitchFamily="18" charset="0"/>
              </a:rPr>
              <a:t>Quân dân nhà Trần tập luyện chuẩn bị chống quân Nguyên. Quân dân nhà Trần đã lo chuẩn bị luyện tập võ nghệ  rèn vũ khí  chuẩn bị voi ngựa, lương thực, thuốc men.</a:t>
            </a:r>
          </a:p>
        </p:txBody>
      </p:sp>
      <p:sp>
        <p:nvSpPr>
          <p:cNvPr id="4" name="Text Box 22">
            <a:extLst>
              <a:ext uri="{FF2B5EF4-FFF2-40B4-BE49-F238E27FC236}">
                <a16:creationId xmlns:a16="http://schemas.microsoft.com/office/drawing/2014/main" xmlns="" id="{52F3F2E0-34CC-4929-A94B-6748DB719488}"/>
              </a:ext>
            </a:extLst>
          </p:cNvPr>
          <p:cNvSpPr txBox="1">
            <a:spLocks noChangeArrowheads="1"/>
          </p:cNvSpPr>
          <p:nvPr/>
        </p:nvSpPr>
        <p:spPr bwMode="auto">
          <a:xfrm>
            <a:off x="0" y="4972050"/>
            <a:ext cx="12177486"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3200" b="1">
                <a:solidFill>
                  <a:srgbClr val="0000FF"/>
                </a:solidFill>
                <a:latin typeface="Times New Roman" panose="02020603050405020304" pitchFamily="18" charset="0"/>
                <a:cs typeface="Times New Roman" panose="02020603050405020304" pitchFamily="18" charset="0"/>
              </a:rPr>
              <a:t>Tranh 2: Quân dân nhà Trần tập luyện để làm gì?</a:t>
            </a:r>
          </a:p>
        </p:txBody>
      </p:sp>
      <p:pic>
        <p:nvPicPr>
          <p:cNvPr id="5" name="Picture 4">
            <a:extLst>
              <a:ext uri="{FF2B5EF4-FFF2-40B4-BE49-F238E27FC236}">
                <a16:creationId xmlns:a16="http://schemas.microsoft.com/office/drawing/2014/main" xmlns="" id="{AFE0609A-959F-44C9-9FD1-0B3C011C9A08}"/>
              </a:ext>
            </a:extLst>
          </p:cNvPr>
          <p:cNvPicPr>
            <a:picLocks noChangeAspect="1"/>
          </p:cNvPicPr>
          <p:nvPr/>
        </p:nvPicPr>
        <p:blipFill rotWithShape="1">
          <a:blip r:embed="rId2"/>
          <a:srcRect l="56404" t="46666" r="6204" b="7777"/>
          <a:stretch/>
        </p:blipFill>
        <p:spPr>
          <a:xfrm>
            <a:off x="-18526" y="0"/>
            <a:ext cx="12210525" cy="497205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xit" presetSubtype="21" fill="hold" grpId="1" nodeType="clickEffect">
                                  <p:stCondLst>
                                    <p:cond delay="0"/>
                                  </p:stCondLst>
                                  <p:childTnLst>
                                    <p:animEffect transition="out" filter="barn(inVertical)">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5365">
                                            <p:txEl>
                                              <p:pRg st="0" end="0"/>
                                            </p:txEl>
                                          </p:spTgt>
                                        </p:tgtEl>
                                        <p:attrNameLst>
                                          <p:attrName>style.visibility</p:attrName>
                                        </p:attrNameLst>
                                      </p:cBhvr>
                                      <p:to>
                                        <p:strVal val="visible"/>
                                      </p:to>
                                    </p:set>
                                    <p:animEffect transition="in" filter="box(in)">
                                      <p:cBhvr>
                                        <p:cTn id="24" dur="500"/>
                                        <p:tgtEl>
                                          <p:spTgt spid="153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p:bldP spid="4" grpId="0" animBg="1"/>
      <p:bldP spid="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5">
            <a:extLst>
              <a:ext uri="{FF2B5EF4-FFF2-40B4-BE49-F238E27FC236}">
                <a16:creationId xmlns:a16="http://schemas.microsoft.com/office/drawing/2014/main" xmlns="" id="{EA65367B-F6BD-484D-A676-775534C8A8F9}"/>
              </a:ext>
            </a:extLst>
          </p:cNvPr>
          <p:cNvSpPr>
            <a:spLocks noGrp="1" noChangeArrowheads="1"/>
          </p:cNvSpPr>
          <p:nvPr>
            <p:ph sz="half" idx="4294967295"/>
          </p:nvPr>
        </p:nvSpPr>
        <p:spPr>
          <a:xfrm>
            <a:off x="0" y="5181600"/>
            <a:ext cx="12192000" cy="1676400"/>
          </a:xfrm>
        </p:spPr>
        <p:txBody>
          <a:bodyPr>
            <a:normAutofit/>
          </a:bodyPr>
          <a:lstStyle/>
          <a:p>
            <a:pPr algn="just">
              <a:lnSpc>
                <a:spcPct val="100000"/>
              </a:lnSpc>
              <a:buNone/>
            </a:pPr>
            <a:r>
              <a:rPr lang="en-US" altLang="en-US" sz="3200" b="1">
                <a:solidFill>
                  <a:srgbClr val="0070C0"/>
                </a:solidFill>
                <a:effectLst>
                  <a:outerShdw blurRad="38100" dist="38100" dir="2700000" algn="tl">
                    <a:srgbClr val="C0C0C0"/>
                  </a:outerShdw>
                </a:effectLst>
                <a:latin typeface="Times New Roman" pitchFamily="18" charset="0"/>
              </a:rPr>
              <a:t>Tranh 3:</a:t>
            </a:r>
            <a:r>
              <a:rPr lang="en-US" altLang="en-US" sz="3200" b="1">
                <a:solidFill>
                  <a:srgbClr val="0000FF"/>
                </a:solidFill>
                <a:latin typeface="Times New Roman" panose="02020603050405020304" pitchFamily="18" charset="0"/>
              </a:rPr>
              <a:t> </a:t>
            </a:r>
            <a:r>
              <a:rPr lang="en-US" altLang="en-US" sz="3200" b="1">
                <a:effectLst>
                  <a:outerShdw blurRad="38100" dist="38100" dir="2700000" algn="tl">
                    <a:srgbClr val="C0C0C0"/>
                  </a:outerShdw>
                </a:effectLst>
                <a:latin typeface="Times New Roman" pitchFamily="18" charset="0"/>
              </a:rPr>
              <a:t>Nhà Nguyên cấm chở thuốc men, vật dụng xuống bán cho người Nam, làm Vua quan nhà Trần lo nhất, khi giáp trận tất có người bị thương và đau ốm, biết lấy gì cứu chữa.</a:t>
            </a:r>
          </a:p>
        </p:txBody>
      </p:sp>
      <p:sp>
        <p:nvSpPr>
          <p:cNvPr id="4" name="Text Box 23">
            <a:extLst>
              <a:ext uri="{FF2B5EF4-FFF2-40B4-BE49-F238E27FC236}">
                <a16:creationId xmlns:a16="http://schemas.microsoft.com/office/drawing/2014/main" xmlns="" id="{9229713A-BB19-4C1E-AE06-B27CE2D4CD14}"/>
              </a:ext>
            </a:extLst>
          </p:cNvPr>
          <p:cNvSpPr txBox="1">
            <a:spLocks noChangeArrowheads="1"/>
          </p:cNvSpPr>
          <p:nvPr/>
        </p:nvSpPr>
        <p:spPr bwMode="auto">
          <a:xfrm>
            <a:off x="0" y="5261429"/>
            <a:ext cx="121920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200" b="1">
                <a:solidFill>
                  <a:srgbClr val="0000FF"/>
                </a:solidFill>
                <a:latin typeface="Times New Roman" panose="02020603050405020304" pitchFamily="18" charset="0"/>
                <a:cs typeface="Times New Roman" panose="02020603050405020304" pitchFamily="18" charset="0"/>
              </a:rPr>
              <a:t>Tranh 3: Nhà Nguyên cấm điều gì?</a:t>
            </a:r>
          </a:p>
        </p:txBody>
      </p:sp>
      <p:pic>
        <p:nvPicPr>
          <p:cNvPr id="5" name="Picture 4">
            <a:extLst>
              <a:ext uri="{FF2B5EF4-FFF2-40B4-BE49-F238E27FC236}">
                <a16:creationId xmlns:a16="http://schemas.microsoft.com/office/drawing/2014/main" xmlns="" id="{83C5DD7C-27BD-4D2C-B085-C1602BC98B17}"/>
              </a:ext>
            </a:extLst>
          </p:cNvPr>
          <p:cNvPicPr>
            <a:picLocks noChangeAspect="1"/>
          </p:cNvPicPr>
          <p:nvPr/>
        </p:nvPicPr>
        <p:blipFill rotWithShape="1">
          <a:blip r:embed="rId2"/>
          <a:srcRect l="18125" t="20000" r="44375" b="34444"/>
          <a:stretch/>
        </p:blipFill>
        <p:spPr>
          <a:xfrm>
            <a:off x="-1" y="-19050"/>
            <a:ext cx="12177485" cy="520065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1" nodeType="clickEffect">
                                  <p:stCondLst>
                                    <p:cond delay="0"/>
                                  </p:stCondLst>
                                  <p:childTnLst>
                                    <p:animEffect transition="out" filter="barn(inVertical)">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7413">
                                            <p:txEl>
                                              <p:pRg st="0" end="0"/>
                                            </p:txEl>
                                          </p:spTgt>
                                        </p:tgtEl>
                                        <p:attrNameLst>
                                          <p:attrName>style.visibility</p:attrName>
                                        </p:attrNameLst>
                                      </p:cBhvr>
                                      <p:to>
                                        <p:strVal val="visible"/>
                                      </p:to>
                                    </p:set>
                                    <p:animEffect transition="in" filter="box(in)">
                                      <p:cBhvr>
                                        <p:cTn id="26" dur="500"/>
                                        <p:tgtEl>
                                          <p:spTgt spid="174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uild="p"/>
      <p:bldP spid="4" grpId="0" animBg="1"/>
      <p:bldP spid="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5">
            <a:extLst>
              <a:ext uri="{FF2B5EF4-FFF2-40B4-BE49-F238E27FC236}">
                <a16:creationId xmlns:a16="http://schemas.microsoft.com/office/drawing/2014/main" xmlns="" id="{6B911086-AB32-4BE7-8EE4-28CF611DBFE9}"/>
              </a:ext>
            </a:extLst>
          </p:cNvPr>
          <p:cNvSpPr>
            <a:spLocks noGrp="1" noChangeArrowheads="1"/>
          </p:cNvSpPr>
          <p:nvPr>
            <p:ph sz="half" idx="4294967295"/>
          </p:nvPr>
        </p:nvSpPr>
        <p:spPr>
          <a:xfrm>
            <a:off x="0" y="4343400"/>
            <a:ext cx="12140773" cy="2590800"/>
          </a:xfrm>
        </p:spPr>
        <p:txBody>
          <a:bodyPr>
            <a:normAutofit lnSpcReduction="10000"/>
          </a:bodyPr>
          <a:lstStyle/>
          <a:p>
            <a:pPr marL="0" indent="0" algn="just">
              <a:lnSpc>
                <a:spcPct val="110000"/>
              </a:lnSpc>
              <a:buNone/>
            </a:pPr>
            <a:r>
              <a:rPr lang="en-US" altLang="en-US" sz="3200" b="1">
                <a:solidFill>
                  <a:srgbClr val="0070C0"/>
                </a:solidFill>
                <a:effectLst>
                  <a:outerShdw blurRad="38100" dist="38100" dir="2700000" algn="tl">
                    <a:srgbClr val="C0C0C0"/>
                  </a:outerShdw>
                </a:effectLst>
                <a:latin typeface="Times New Roman" pitchFamily="18" charset="0"/>
              </a:rPr>
              <a:t>Tranh 4:</a:t>
            </a:r>
            <a:r>
              <a:rPr lang="en-US" altLang="en-US" sz="3200" b="1">
                <a:solidFill>
                  <a:srgbClr val="0000FF"/>
                </a:solidFill>
                <a:latin typeface="Times New Roman" panose="02020603050405020304" pitchFamily="18" charset="0"/>
              </a:rPr>
              <a:t> </a:t>
            </a:r>
            <a:r>
              <a:rPr lang="en-US" altLang="en-US" sz="3200" b="1">
                <a:effectLst>
                  <a:outerShdw blurRad="38100" dist="38100" dir="2700000" algn="tl">
                    <a:srgbClr val="C0C0C0"/>
                  </a:outerShdw>
                </a:effectLst>
                <a:latin typeface="Times New Roman" pitchFamily="18" charset="0"/>
              </a:rPr>
              <a:t>Quân dân nhà Trần chuẩn bị thuốc men cho cuộc chiến với quân Nguyên.</a:t>
            </a:r>
            <a:r>
              <a:rPr lang="en-US" altLang="en-US" sz="3200" b="1">
                <a:solidFill>
                  <a:srgbClr val="0000FF"/>
                </a:solidFill>
                <a:latin typeface="Times New Roman" panose="02020603050405020304" pitchFamily="18" charset="0"/>
              </a:rPr>
              <a:t> </a:t>
            </a:r>
            <a:r>
              <a:rPr lang="en-US" altLang="en-US" sz="3200" b="1">
                <a:solidFill>
                  <a:sysClr val="windowText" lastClr="000000"/>
                </a:solidFill>
                <a:latin typeface="Times New Roman" panose="02020603050405020304" pitchFamily="18" charset="0"/>
              </a:rPr>
              <a:t>C</a:t>
            </a:r>
            <a:r>
              <a:rPr lang="en-US" altLang="en-US" sz="3200" b="1">
                <a:effectLst>
                  <a:outerShdw blurRad="38100" dist="38100" dir="2700000" algn="tl">
                    <a:srgbClr val="C0C0C0"/>
                  </a:outerShdw>
                </a:effectLst>
                <a:latin typeface="Times New Roman" pitchFamily="18" charset="0"/>
              </a:rPr>
              <a:t>ác thái y đã toả đi khắp mọi miền quê học cách chữa bệnh trong dân gian bằng cây cỏ bình thường. Từ đó các cây thuốc được mọc lên khắp nơi, người thì lo trồng cây, người thì lo bào chế thuốc.</a:t>
            </a:r>
          </a:p>
        </p:txBody>
      </p:sp>
      <p:sp>
        <p:nvSpPr>
          <p:cNvPr id="4" name="Text Box 24">
            <a:extLst>
              <a:ext uri="{FF2B5EF4-FFF2-40B4-BE49-F238E27FC236}">
                <a16:creationId xmlns:a16="http://schemas.microsoft.com/office/drawing/2014/main" xmlns="" id="{2DD6FB98-A007-4BB7-AD2C-D903CD2B0E19}"/>
              </a:ext>
            </a:extLst>
          </p:cNvPr>
          <p:cNvSpPr txBox="1">
            <a:spLocks noChangeArrowheads="1"/>
          </p:cNvSpPr>
          <p:nvPr/>
        </p:nvSpPr>
        <p:spPr bwMode="auto">
          <a:xfrm>
            <a:off x="-25614" y="4398736"/>
            <a:ext cx="12192000"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200" b="1">
                <a:solidFill>
                  <a:srgbClr val="0000FF"/>
                </a:solidFill>
                <a:latin typeface="Times New Roman" panose="02020603050405020304" pitchFamily="18" charset="0"/>
                <a:cs typeface="Times New Roman" panose="02020603050405020304" pitchFamily="18" charset="0"/>
              </a:rPr>
              <a:t>Tranh 4: Quân dân nhà Trần chuẩn bị thuốc làm gì?</a:t>
            </a:r>
          </a:p>
        </p:txBody>
      </p:sp>
      <p:pic>
        <p:nvPicPr>
          <p:cNvPr id="6" name="Picture 5">
            <a:extLst>
              <a:ext uri="{FF2B5EF4-FFF2-40B4-BE49-F238E27FC236}">
                <a16:creationId xmlns:a16="http://schemas.microsoft.com/office/drawing/2014/main" xmlns="" id="{430ECA4E-7FEF-4EDB-B8B1-BF851EC9835E}"/>
              </a:ext>
            </a:extLst>
          </p:cNvPr>
          <p:cNvPicPr>
            <a:picLocks noChangeAspect="1"/>
          </p:cNvPicPr>
          <p:nvPr/>
        </p:nvPicPr>
        <p:blipFill rotWithShape="1">
          <a:blip r:embed="rId2"/>
          <a:srcRect l="56282" t="20000" r="6218" b="34444"/>
          <a:stretch/>
        </p:blipFill>
        <p:spPr>
          <a:xfrm>
            <a:off x="-18526" y="-19051"/>
            <a:ext cx="12192000" cy="4400551"/>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1" nodeType="clickEffect">
                                  <p:stCondLst>
                                    <p:cond delay="0"/>
                                  </p:stCondLst>
                                  <p:childTnLst>
                                    <p:animEffect transition="out" filter="barn(inVertical)">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9461">
                                            <p:txEl>
                                              <p:pRg st="0" end="0"/>
                                            </p:txEl>
                                          </p:spTgt>
                                        </p:tgtEl>
                                        <p:attrNameLst>
                                          <p:attrName>style.visibility</p:attrName>
                                        </p:attrNameLst>
                                      </p:cBhvr>
                                      <p:to>
                                        <p:strVal val="visible"/>
                                      </p:to>
                                    </p:set>
                                    <p:animEffect transition="in" filter="box(in)">
                                      <p:cBhvr>
                                        <p:cTn id="22" dur="500"/>
                                        <p:tgtEl>
                                          <p:spTgt spid="194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build="p"/>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a:extLst>
              <a:ext uri="{FF2B5EF4-FFF2-40B4-BE49-F238E27FC236}">
                <a16:creationId xmlns:a16="http://schemas.microsoft.com/office/drawing/2014/main" xmlns="" id="{2A921845-A655-44EA-AE18-57A612E543DB}"/>
              </a:ext>
            </a:extLst>
          </p:cNvPr>
          <p:cNvSpPr>
            <a:spLocks noGrp="1" noChangeArrowheads="1"/>
          </p:cNvSpPr>
          <p:nvPr>
            <p:ph sz="half" idx="4294967295"/>
          </p:nvPr>
        </p:nvSpPr>
        <p:spPr>
          <a:xfrm>
            <a:off x="0" y="4953000"/>
            <a:ext cx="12192000" cy="1905000"/>
          </a:xfrm>
        </p:spPr>
        <p:txBody>
          <a:bodyPr>
            <a:noAutofit/>
          </a:bodyPr>
          <a:lstStyle/>
          <a:p>
            <a:pPr marL="0" indent="0" algn="just">
              <a:lnSpc>
                <a:spcPct val="93000"/>
              </a:lnSpc>
              <a:spcBef>
                <a:spcPct val="0"/>
              </a:spcBef>
              <a:buNone/>
              <a:defRPr/>
            </a:pPr>
            <a:r>
              <a:rPr lang="en-US" sz="3200" b="1" dirty="0">
                <a:solidFill>
                  <a:srgbClr val="0070C0"/>
                </a:solidFill>
                <a:effectLst>
                  <a:outerShdw blurRad="38100" dist="38100" dir="2700000" algn="tl">
                    <a:srgbClr val="C0C0C0"/>
                  </a:outerShdw>
                </a:effectLst>
                <a:latin typeface="Times New Roman" pitchFamily="18" charset="0"/>
              </a:rPr>
              <a:t>Tranh 5:</a:t>
            </a:r>
            <a:r>
              <a:rPr lang="en-US" sz="3200" b="1" dirty="0">
                <a:solidFill>
                  <a:srgbClr val="0000FF"/>
                </a:solidFill>
                <a:effectLst>
                  <a:outerShdw blurRad="38100" dist="38100" dir="2700000" algn="tl">
                    <a:srgbClr val="C0C0C0"/>
                  </a:outerShdw>
                </a:effectLst>
                <a:latin typeface="Times New Roman" pitchFamily="18" charset="0"/>
              </a:rPr>
              <a:t> </a:t>
            </a:r>
            <a:r>
              <a:rPr lang="en-US" sz="3200" b="1" dirty="0">
                <a:effectLst>
                  <a:outerShdw blurRad="38100" dist="38100" dir="2700000" algn="tl">
                    <a:srgbClr val="C0C0C0"/>
                  </a:outerShdw>
                </a:effectLst>
                <a:latin typeface="Times New Roman" pitchFamily="18" charset="0"/>
              </a:rPr>
              <a:t>Cây cỏ nước Nam đã góp phần làm cho những đạo binh thêm hùng hậu, bền bỉ, </a:t>
            </a:r>
            <a:r>
              <a:rPr lang="en-US" sz="3200" b="1">
                <a:effectLst>
                  <a:outerShdw blurRad="38100" dist="38100" dir="2700000" algn="tl">
                    <a:srgbClr val="C0C0C0"/>
                  </a:outerShdw>
                </a:effectLst>
                <a:latin typeface="Times New Roman" pitchFamily="18" charset="0"/>
              </a:rPr>
              <a:t>khoẻ mạnh, can trường trong cuộc chiến đấu chống kẻ thù mạnh hơn mình hàng chục lần, lớn hơn mình hàng trăm lần.</a:t>
            </a:r>
            <a:endParaRPr lang="en-US" sz="3200" b="1" dirty="0">
              <a:effectLst>
                <a:outerShdw blurRad="38100" dist="38100" dir="2700000" algn="tl">
                  <a:srgbClr val="C0C0C0"/>
                </a:outerShdw>
              </a:effectLst>
              <a:latin typeface="Times New Roman" pitchFamily="18" charset="0"/>
            </a:endParaRPr>
          </a:p>
          <a:p>
            <a:pPr algn="just" eaLnBrk="1" hangingPunct="1">
              <a:lnSpc>
                <a:spcPct val="93000"/>
              </a:lnSpc>
              <a:defRPr/>
            </a:pPr>
            <a:endParaRPr lang="en-US" sz="3200" b="1" dirty="0">
              <a:solidFill>
                <a:srgbClr val="0000FF"/>
              </a:solidFill>
            </a:endParaRPr>
          </a:p>
        </p:txBody>
      </p:sp>
      <p:sp>
        <p:nvSpPr>
          <p:cNvPr id="4" name="Text Box 26">
            <a:extLst>
              <a:ext uri="{FF2B5EF4-FFF2-40B4-BE49-F238E27FC236}">
                <a16:creationId xmlns:a16="http://schemas.microsoft.com/office/drawing/2014/main" xmlns="" id="{AE326481-42F1-42CE-9A23-3F5CE9CABD48}"/>
              </a:ext>
            </a:extLst>
          </p:cNvPr>
          <p:cNvSpPr txBox="1">
            <a:spLocks noChangeArrowheads="1"/>
          </p:cNvSpPr>
          <p:nvPr/>
        </p:nvSpPr>
        <p:spPr bwMode="auto">
          <a:xfrm>
            <a:off x="14513" y="4953000"/>
            <a:ext cx="121920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200" b="1">
                <a:solidFill>
                  <a:srgbClr val="0000FF"/>
                </a:solidFill>
                <a:latin typeface="Times New Roman" panose="02020603050405020304" pitchFamily="18" charset="0"/>
                <a:cs typeface="Times New Roman" panose="02020603050405020304" pitchFamily="18" charset="0"/>
              </a:rPr>
              <a:t>Tranh 5: Cây cỏ nước Nam góp phần gì cho quân dân nhà Trần?</a:t>
            </a:r>
          </a:p>
        </p:txBody>
      </p:sp>
      <p:pic>
        <p:nvPicPr>
          <p:cNvPr id="6" name="Picture 5">
            <a:extLst>
              <a:ext uri="{FF2B5EF4-FFF2-40B4-BE49-F238E27FC236}">
                <a16:creationId xmlns:a16="http://schemas.microsoft.com/office/drawing/2014/main" xmlns="" id="{E17AA9FE-DCB4-4CFA-A3EA-886923870A29}"/>
              </a:ext>
            </a:extLst>
          </p:cNvPr>
          <p:cNvPicPr>
            <a:picLocks noChangeAspect="1"/>
          </p:cNvPicPr>
          <p:nvPr/>
        </p:nvPicPr>
        <p:blipFill rotWithShape="1">
          <a:blip r:embed="rId2"/>
          <a:srcRect l="18125" t="21111" r="44375" b="31112"/>
          <a:stretch/>
        </p:blipFill>
        <p:spPr>
          <a:xfrm>
            <a:off x="14512" y="-152400"/>
            <a:ext cx="12162975" cy="5119098"/>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xit" presetSubtype="21" fill="hold" grpId="1" nodeType="clickEffect">
                                  <p:stCondLst>
                                    <p:cond delay="0"/>
                                  </p:stCondLst>
                                  <p:childTnLst>
                                    <p:animEffect transition="out" filter="barn(inVertical)">
                                      <p:cBhvr>
                                        <p:cTn id="18" dur="500"/>
                                        <p:tgtEl>
                                          <p:spTgt spid="4"/>
                                        </p:tgtEl>
                                      </p:cBhvr>
                                    </p:animEffect>
                                    <p:set>
                                      <p:cBhvr>
                                        <p:cTn id="19" dur="1" fill="hold">
                                          <p:stCondLst>
                                            <p:cond delay="499"/>
                                          </p:stCondLst>
                                        </p:cTn>
                                        <p:tgtEl>
                                          <p:spTgt spid="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21509">
                                            <p:txEl>
                                              <p:pRg st="0" end="0"/>
                                            </p:txEl>
                                          </p:spTgt>
                                        </p:tgtEl>
                                        <p:attrNameLst>
                                          <p:attrName>style.visibility</p:attrName>
                                        </p:attrNameLst>
                                      </p:cBhvr>
                                      <p:to>
                                        <p:strVal val="visible"/>
                                      </p:to>
                                    </p:set>
                                    <p:anim calcmode="lin" valueType="num">
                                      <p:cBhvr>
                                        <p:cTn id="24" dur="1000" fill="hold"/>
                                        <p:tgtEl>
                                          <p:spTgt spid="21509">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21509">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2150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build="p"/>
      <p:bldP spid="4" grpId="0" animBg="1"/>
      <p:bldP spid="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a:extLst>
              <a:ext uri="{FF2B5EF4-FFF2-40B4-BE49-F238E27FC236}">
                <a16:creationId xmlns:a16="http://schemas.microsoft.com/office/drawing/2014/main" xmlns="" id="{852F7E73-E59C-4586-A9CF-F24EC2CE12AE}"/>
              </a:ext>
            </a:extLst>
          </p:cNvPr>
          <p:cNvSpPr>
            <a:spLocks noGrp="1" noChangeArrowheads="1"/>
          </p:cNvSpPr>
          <p:nvPr>
            <p:ph sz="half" idx="4294967295"/>
          </p:nvPr>
        </p:nvSpPr>
        <p:spPr>
          <a:xfrm>
            <a:off x="0" y="5324475"/>
            <a:ext cx="12192000" cy="1533525"/>
          </a:xfrm>
        </p:spPr>
        <p:txBody>
          <a:bodyPr>
            <a:noAutofit/>
          </a:bodyPr>
          <a:lstStyle/>
          <a:p>
            <a:pPr marL="0" indent="0" algn="just">
              <a:lnSpc>
                <a:spcPct val="77000"/>
              </a:lnSpc>
              <a:buNone/>
              <a:defRPr/>
            </a:pPr>
            <a:r>
              <a:rPr lang="en-US" sz="3200" b="1" dirty="0">
                <a:solidFill>
                  <a:srgbClr val="0070C0"/>
                </a:solidFill>
                <a:effectLst>
                  <a:outerShdw blurRad="38100" dist="38100" dir="2700000" algn="tl">
                    <a:srgbClr val="C0C0C0"/>
                  </a:outerShdw>
                </a:effectLst>
                <a:latin typeface="Times New Roman" pitchFamily="18" charset="0"/>
              </a:rPr>
              <a:t>Tranh 6</a:t>
            </a:r>
            <a:r>
              <a:rPr lang="en-US" sz="3200" b="1">
                <a:solidFill>
                  <a:srgbClr val="0070C0"/>
                </a:solidFill>
                <a:effectLst>
                  <a:outerShdw blurRad="38100" dist="38100" dir="2700000" algn="tl">
                    <a:srgbClr val="C0C0C0"/>
                  </a:outerShdw>
                </a:effectLst>
                <a:latin typeface="Times New Roman" pitchFamily="18" charset="0"/>
              </a:rPr>
              <a:t>:</a:t>
            </a:r>
            <a:r>
              <a:rPr lang="en-US" sz="3200" b="1">
                <a:solidFill>
                  <a:srgbClr val="0000FF"/>
                </a:solidFill>
                <a:effectLst>
                  <a:outerShdw blurRad="38100" dist="38100" dir="2700000" algn="tl">
                    <a:srgbClr val="C0C0C0"/>
                  </a:outerShdw>
                </a:effectLst>
                <a:latin typeface="Times New Roman" pitchFamily="18" charset="0"/>
              </a:rPr>
              <a:t> </a:t>
            </a:r>
            <a:r>
              <a:rPr lang="en-US" altLang="en-US" sz="3200" b="1">
                <a:latin typeface="Times New Roman" panose="02020603050405020304" pitchFamily="18" charset="0"/>
                <a:cs typeface="Times New Roman" panose="02020603050405020304" pitchFamily="18" charset="0"/>
              </a:rPr>
              <a:t>Theo con đường của danh y Tuệ Tĩnh, cho đến bây giờ, hàng trăm vị thuốc đã được lấy từ cây cỏ nước Nam, hàng nghìn phương thuốc đã được tổng hợp từ phương thuốc dân gian để trị bệnh cứu người.</a:t>
            </a:r>
            <a:endParaRPr lang="en-US" sz="3200" b="1" dirty="0">
              <a:effectLst>
                <a:outerShdw blurRad="38100" dist="38100" dir="2700000" algn="tl">
                  <a:srgbClr val="C0C0C0"/>
                </a:outerShdw>
              </a:effectLst>
              <a:latin typeface="Times New Roman" pitchFamily="18" charset="0"/>
            </a:endParaRPr>
          </a:p>
        </p:txBody>
      </p:sp>
      <p:sp>
        <p:nvSpPr>
          <p:cNvPr id="4" name="Text Box 27">
            <a:extLst>
              <a:ext uri="{FF2B5EF4-FFF2-40B4-BE49-F238E27FC236}">
                <a16:creationId xmlns:a16="http://schemas.microsoft.com/office/drawing/2014/main" xmlns="" id="{5B2939F9-52D6-4C23-8B13-0A42B449486C}"/>
              </a:ext>
            </a:extLst>
          </p:cNvPr>
          <p:cNvSpPr txBox="1">
            <a:spLocks noChangeArrowheads="1"/>
          </p:cNvSpPr>
          <p:nvPr/>
        </p:nvSpPr>
        <p:spPr bwMode="auto">
          <a:xfrm>
            <a:off x="0" y="5324475"/>
            <a:ext cx="12192000"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200" b="1">
                <a:solidFill>
                  <a:srgbClr val="0000FF"/>
                </a:solidFill>
                <a:latin typeface="Times New Roman" panose="02020603050405020304" pitchFamily="18" charset="0"/>
                <a:cs typeface="Times New Roman" panose="02020603050405020304" pitchFamily="18" charset="0"/>
              </a:rPr>
              <a:t>Tranh 6: Tuệ Tĩnh và học trò phát triển cây thuốc Nam như thế nào?</a:t>
            </a:r>
          </a:p>
        </p:txBody>
      </p:sp>
      <p:pic>
        <p:nvPicPr>
          <p:cNvPr id="5" name="Picture 4">
            <a:extLst>
              <a:ext uri="{FF2B5EF4-FFF2-40B4-BE49-F238E27FC236}">
                <a16:creationId xmlns:a16="http://schemas.microsoft.com/office/drawing/2014/main" xmlns="" id="{8CBCD7E5-4447-4C6E-908F-0984AF801D40}"/>
              </a:ext>
            </a:extLst>
          </p:cNvPr>
          <p:cNvPicPr>
            <a:picLocks noChangeAspect="1"/>
          </p:cNvPicPr>
          <p:nvPr/>
        </p:nvPicPr>
        <p:blipFill rotWithShape="1">
          <a:blip r:embed="rId2"/>
          <a:srcRect l="56250" t="21493" r="6250" b="31841"/>
          <a:stretch/>
        </p:blipFill>
        <p:spPr>
          <a:xfrm>
            <a:off x="0" y="0"/>
            <a:ext cx="12192000" cy="532447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1" nodeType="clickEffect">
                                  <p:stCondLst>
                                    <p:cond delay="0"/>
                                  </p:stCondLst>
                                  <p:childTnLst>
                                    <p:animEffect transition="out" filter="barn(inVertical)">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23557">
                                            <p:txEl>
                                              <p:pRg st="0" end="0"/>
                                            </p:txEl>
                                          </p:spTgt>
                                        </p:tgtEl>
                                        <p:attrNameLst>
                                          <p:attrName>style.visibility</p:attrName>
                                        </p:attrNameLst>
                                      </p:cBhvr>
                                      <p:to>
                                        <p:strVal val="visible"/>
                                      </p:to>
                                    </p:set>
                                    <p:animEffect transition="in" filter="strips(downLeft)">
                                      <p:cBhvr>
                                        <p:cTn id="26" dur="500"/>
                                        <p:tgtEl>
                                          <p:spTgt spid="235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uild="p"/>
      <p:bldP spid="4" grpId="0" animBg="1"/>
      <p:bldP spid="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33;p14">
            <a:extLst>
              <a:ext uri="{FF2B5EF4-FFF2-40B4-BE49-F238E27FC236}">
                <a16:creationId xmlns:a16="http://schemas.microsoft.com/office/drawing/2014/main" xmlns="" id="{EC1CFC6C-595B-401E-B323-045D31667C89}"/>
              </a:ext>
            </a:extLst>
          </p:cNvPr>
          <p:cNvPicPr preferRelativeResize="0"/>
          <p:nvPr/>
        </p:nvPicPr>
        <p:blipFill>
          <a:blip r:embed="rId3">
            <a:alphaModFix amt="80000"/>
          </a:blip>
          <a:stretch>
            <a:fillRect/>
          </a:stretch>
        </p:blipFill>
        <p:spPr>
          <a:xfrm>
            <a:off x="2573037" y="744240"/>
            <a:ext cx="7133093" cy="5469673"/>
          </a:xfrm>
          <a:prstGeom prst="rect">
            <a:avLst/>
          </a:prstGeom>
          <a:noFill/>
          <a:ln>
            <a:noFill/>
          </a:ln>
        </p:spPr>
      </p:pic>
      <p:pic>
        <p:nvPicPr>
          <p:cNvPr id="3" name="Google Shape;134;p14">
            <a:extLst>
              <a:ext uri="{FF2B5EF4-FFF2-40B4-BE49-F238E27FC236}">
                <a16:creationId xmlns:a16="http://schemas.microsoft.com/office/drawing/2014/main" xmlns="" id="{691A9A44-4E6A-47EB-8BE1-771297EE0069}"/>
              </a:ext>
            </a:extLst>
          </p:cNvPr>
          <p:cNvPicPr preferRelativeResize="0"/>
          <p:nvPr/>
        </p:nvPicPr>
        <p:blipFill>
          <a:blip r:embed="rId4">
            <a:alphaModFix/>
          </a:blip>
          <a:stretch>
            <a:fillRect/>
          </a:stretch>
        </p:blipFill>
        <p:spPr>
          <a:xfrm>
            <a:off x="2999125" y="3479077"/>
            <a:ext cx="5769912" cy="1928248"/>
          </a:xfrm>
          <a:prstGeom prst="rect">
            <a:avLst/>
          </a:prstGeom>
          <a:noFill/>
          <a:ln>
            <a:noFill/>
          </a:ln>
        </p:spPr>
      </p:pic>
      <p:pic>
        <p:nvPicPr>
          <p:cNvPr id="4" name="Google Shape;135;p14">
            <a:extLst>
              <a:ext uri="{FF2B5EF4-FFF2-40B4-BE49-F238E27FC236}">
                <a16:creationId xmlns:a16="http://schemas.microsoft.com/office/drawing/2014/main" xmlns="" id="{BF7F9719-40E0-44A0-80FC-511E41837BB1}"/>
              </a:ext>
            </a:extLst>
          </p:cNvPr>
          <p:cNvPicPr preferRelativeResize="0"/>
          <p:nvPr/>
        </p:nvPicPr>
        <p:blipFill rotWithShape="1">
          <a:blip r:embed="rId5">
            <a:alphaModFix/>
          </a:blip>
          <a:srcRect l="30870" t="15242" r="25850" b="15249"/>
          <a:stretch/>
        </p:blipFill>
        <p:spPr>
          <a:xfrm flipH="1">
            <a:off x="-105579" y="-719352"/>
            <a:ext cx="3053660" cy="3763633"/>
          </a:xfrm>
          <a:prstGeom prst="rect">
            <a:avLst/>
          </a:prstGeom>
          <a:noFill/>
          <a:ln>
            <a:noFill/>
          </a:ln>
        </p:spPr>
      </p:pic>
      <p:pic>
        <p:nvPicPr>
          <p:cNvPr id="5" name="Google Shape;136;p14">
            <a:extLst>
              <a:ext uri="{FF2B5EF4-FFF2-40B4-BE49-F238E27FC236}">
                <a16:creationId xmlns:a16="http://schemas.microsoft.com/office/drawing/2014/main" xmlns="" id="{18F7B3B6-D76F-41B2-A065-1922D10B6DD5}"/>
              </a:ext>
            </a:extLst>
          </p:cNvPr>
          <p:cNvPicPr preferRelativeResize="0"/>
          <p:nvPr/>
        </p:nvPicPr>
        <p:blipFill rotWithShape="1">
          <a:blip r:embed="rId5">
            <a:alphaModFix/>
          </a:blip>
          <a:srcRect l="30870" t="15242" r="25850" b="15249"/>
          <a:stretch/>
        </p:blipFill>
        <p:spPr>
          <a:xfrm flipH="1">
            <a:off x="10132218" y="3440465"/>
            <a:ext cx="3053660" cy="3763633"/>
          </a:xfrm>
          <a:prstGeom prst="rect">
            <a:avLst/>
          </a:prstGeom>
          <a:noFill/>
          <a:ln>
            <a:noFill/>
          </a:ln>
        </p:spPr>
      </p:pic>
      <p:pic>
        <p:nvPicPr>
          <p:cNvPr id="6" name="Google Shape;137;p14">
            <a:extLst>
              <a:ext uri="{FF2B5EF4-FFF2-40B4-BE49-F238E27FC236}">
                <a16:creationId xmlns:a16="http://schemas.microsoft.com/office/drawing/2014/main" xmlns="" id="{02BB4990-16EB-4A17-AB58-3448745418E0}"/>
              </a:ext>
            </a:extLst>
          </p:cNvPr>
          <p:cNvPicPr preferRelativeResize="0"/>
          <p:nvPr/>
        </p:nvPicPr>
        <p:blipFill rotWithShape="1">
          <a:blip r:embed="rId6">
            <a:alphaModFix/>
          </a:blip>
          <a:srcRect t="33457"/>
          <a:stretch/>
        </p:blipFill>
        <p:spPr>
          <a:xfrm rot="10800000">
            <a:off x="1438143" y="-313992"/>
            <a:ext cx="3455801" cy="1764667"/>
          </a:xfrm>
          <a:prstGeom prst="rect">
            <a:avLst/>
          </a:prstGeom>
          <a:noFill/>
          <a:ln>
            <a:noFill/>
          </a:ln>
        </p:spPr>
      </p:pic>
      <p:pic>
        <p:nvPicPr>
          <p:cNvPr id="7" name="Google Shape;138;p14">
            <a:extLst>
              <a:ext uri="{FF2B5EF4-FFF2-40B4-BE49-F238E27FC236}">
                <a16:creationId xmlns:a16="http://schemas.microsoft.com/office/drawing/2014/main" xmlns="" id="{CA6E99AC-FD5B-4315-9F54-CE797EBF52B4}"/>
              </a:ext>
            </a:extLst>
          </p:cNvPr>
          <p:cNvPicPr preferRelativeResize="0"/>
          <p:nvPr/>
        </p:nvPicPr>
        <p:blipFill rotWithShape="1">
          <a:blip r:embed="rId6">
            <a:alphaModFix/>
          </a:blip>
          <a:srcRect t="33457"/>
          <a:stretch/>
        </p:blipFill>
        <p:spPr>
          <a:xfrm flipH="1">
            <a:off x="7382530" y="5142311"/>
            <a:ext cx="4037641" cy="2061776"/>
          </a:xfrm>
          <a:prstGeom prst="rect">
            <a:avLst/>
          </a:prstGeom>
          <a:noFill/>
          <a:ln>
            <a:noFill/>
          </a:ln>
        </p:spPr>
      </p:pic>
      <p:pic>
        <p:nvPicPr>
          <p:cNvPr id="8" name="Google Shape;139;p14">
            <a:extLst>
              <a:ext uri="{FF2B5EF4-FFF2-40B4-BE49-F238E27FC236}">
                <a16:creationId xmlns:a16="http://schemas.microsoft.com/office/drawing/2014/main" xmlns="" id="{A33A6E33-F2E1-4264-908E-DEB43CFD8C26}"/>
              </a:ext>
            </a:extLst>
          </p:cNvPr>
          <p:cNvPicPr preferRelativeResize="0"/>
          <p:nvPr/>
        </p:nvPicPr>
        <p:blipFill>
          <a:blip r:embed="rId7">
            <a:alphaModFix/>
          </a:blip>
          <a:stretch>
            <a:fillRect/>
          </a:stretch>
        </p:blipFill>
        <p:spPr>
          <a:xfrm>
            <a:off x="8610600" y="-621251"/>
            <a:ext cx="3974075" cy="5417477"/>
          </a:xfrm>
          <a:prstGeom prst="rect">
            <a:avLst/>
          </a:prstGeom>
          <a:noFill/>
          <a:ln>
            <a:noFill/>
          </a:ln>
        </p:spPr>
      </p:pic>
      <p:pic>
        <p:nvPicPr>
          <p:cNvPr id="9" name="Google Shape;140;p14">
            <a:extLst>
              <a:ext uri="{FF2B5EF4-FFF2-40B4-BE49-F238E27FC236}">
                <a16:creationId xmlns:a16="http://schemas.microsoft.com/office/drawing/2014/main" xmlns="" id="{AA302B14-6822-4774-8346-D1C4AC5FADB3}"/>
              </a:ext>
            </a:extLst>
          </p:cNvPr>
          <p:cNvPicPr preferRelativeResize="0"/>
          <p:nvPr/>
        </p:nvPicPr>
        <p:blipFill>
          <a:blip r:embed="rId7">
            <a:alphaModFix/>
          </a:blip>
          <a:stretch>
            <a:fillRect/>
          </a:stretch>
        </p:blipFill>
        <p:spPr>
          <a:xfrm rot="11072707">
            <a:off x="-399073" y="451444"/>
            <a:ext cx="5467662" cy="7453541"/>
          </a:xfrm>
          <a:prstGeom prst="rect">
            <a:avLst/>
          </a:prstGeom>
          <a:noFill/>
          <a:ln>
            <a:noFill/>
          </a:ln>
        </p:spPr>
      </p:pic>
      <p:sp>
        <p:nvSpPr>
          <p:cNvPr id="10" name="TextBox 9">
            <a:extLst>
              <a:ext uri="{FF2B5EF4-FFF2-40B4-BE49-F238E27FC236}">
                <a16:creationId xmlns:a16="http://schemas.microsoft.com/office/drawing/2014/main" xmlns="" id="{74C28F30-4D70-43F4-A8BC-30B24B548CAA}"/>
              </a:ext>
            </a:extLst>
          </p:cNvPr>
          <p:cNvSpPr txBox="1"/>
          <p:nvPr/>
        </p:nvSpPr>
        <p:spPr>
          <a:xfrm>
            <a:off x="1661939" y="2284812"/>
            <a:ext cx="8868133" cy="2123658"/>
          </a:xfrm>
          <a:prstGeom prst="rect">
            <a:avLst/>
          </a:prstGeom>
          <a:noFill/>
        </p:spPr>
        <p:txBody>
          <a:bodyPr wrap="none" rtlCol="0">
            <a:spAutoFit/>
          </a:bodyPr>
          <a:lstStyle/>
          <a:p>
            <a:pPr algn="ctr"/>
            <a:r>
              <a:rPr lang="en-US" sz="6600" b="1">
                <a:solidFill>
                  <a:srgbClr val="E45968"/>
                </a:solidFill>
                <a:latin typeface="#9Slide04 SVNSantis" panose="02000000000000000000" pitchFamily="2" charset="0"/>
              </a:rPr>
              <a:t>Thi kể </a:t>
            </a:r>
          </a:p>
          <a:p>
            <a:pPr algn="ctr"/>
            <a:r>
              <a:rPr lang="en-US" sz="6600" b="1">
                <a:solidFill>
                  <a:srgbClr val="E45968"/>
                </a:solidFill>
                <a:latin typeface="#9Slide04 SVNSantis" panose="02000000000000000000" pitchFamily="2" charset="0"/>
              </a:rPr>
              <a:t>một đoạn câu chuyện</a:t>
            </a:r>
          </a:p>
        </p:txBody>
      </p:sp>
      <p:pic>
        <p:nvPicPr>
          <p:cNvPr id="11" name="Google Shape;164;p17">
            <a:extLst>
              <a:ext uri="{FF2B5EF4-FFF2-40B4-BE49-F238E27FC236}">
                <a16:creationId xmlns:a16="http://schemas.microsoft.com/office/drawing/2014/main" xmlns="" id="{1EBC72E5-B6E5-4298-90E3-4200D277E215}"/>
              </a:ext>
            </a:extLst>
          </p:cNvPr>
          <p:cNvPicPr preferRelativeResize="0"/>
          <p:nvPr/>
        </p:nvPicPr>
        <p:blipFill rotWithShape="1">
          <a:blip r:embed="rId8">
            <a:alphaModFix/>
          </a:blip>
          <a:srcRect l="30869" t="15243" r="39541" b="32803"/>
          <a:stretch/>
        </p:blipFill>
        <p:spPr>
          <a:xfrm flipH="1">
            <a:off x="1053174" y="5590719"/>
            <a:ext cx="1536451" cy="1518751"/>
          </a:xfrm>
          <a:prstGeom prst="rect">
            <a:avLst/>
          </a:prstGeom>
          <a:noFill/>
          <a:ln>
            <a:noFill/>
          </a:ln>
        </p:spPr>
      </p:pic>
      <p:pic>
        <p:nvPicPr>
          <p:cNvPr id="12" name="Google Shape;165;p17">
            <a:extLst>
              <a:ext uri="{FF2B5EF4-FFF2-40B4-BE49-F238E27FC236}">
                <a16:creationId xmlns:a16="http://schemas.microsoft.com/office/drawing/2014/main" xmlns="" id="{C3979B30-C85A-457D-9757-BABAAF43A29E}"/>
              </a:ext>
            </a:extLst>
          </p:cNvPr>
          <p:cNvPicPr preferRelativeResize="0"/>
          <p:nvPr/>
        </p:nvPicPr>
        <p:blipFill rotWithShape="1">
          <a:blip r:embed="rId8">
            <a:alphaModFix/>
          </a:blip>
          <a:srcRect l="30870" t="15242" r="25850" b="15249"/>
          <a:stretch/>
        </p:blipFill>
        <p:spPr>
          <a:xfrm rot="18645679" flipH="1">
            <a:off x="9557934" y="-75460"/>
            <a:ext cx="3082975" cy="2787375"/>
          </a:xfrm>
          <a:prstGeom prst="rect">
            <a:avLst/>
          </a:prstGeom>
          <a:noFill/>
          <a:ln>
            <a:noFill/>
          </a:ln>
        </p:spPr>
      </p:pic>
      <p:pic>
        <p:nvPicPr>
          <p:cNvPr id="13" name="Google Shape;169;p17">
            <a:extLst>
              <a:ext uri="{FF2B5EF4-FFF2-40B4-BE49-F238E27FC236}">
                <a16:creationId xmlns:a16="http://schemas.microsoft.com/office/drawing/2014/main" xmlns="" id="{AC422492-182C-4C69-8079-69BE3B89FF18}"/>
              </a:ext>
            </a:extLst>
          </p:cNvPr>
          <p:cNvPicPr preferRelativeResize="0"/>
          <p:nvPr/>
        </p:nvPicPr>
        <p:blipFill rotWithShape="1">
          <a:blip r:embed="rId9">
            <a:alphaModFix/>
          </a:blip>
          <a:srcRect l="16675" t="16181" r="17956" b="15629"/>
          <a:stretch/>
        </p:blipFill>
        <p:spPr>
          <a:xfrm>
            <a:off x="10513173" y="4947424"/>
            <a:ext cx="1829231" cy="1910576"/>
          </a:xfrm>
          <a:prstGeom prst="rect">
            <a:avLst/>
          </a:prstGeom>
          <a:noFill/>
          <a:ln>
            <a:noFill/>
          </a:ln>
        </p:spPr>
      </p:pic>
      <p:pic>
        <p:nvPicPr>
          <p:cNvPr id="14" name="Google Shape;170;p17">
            <a:extLst>
              <a:ext uri="{FF2B5EF4-FFF2-40B4-BE49-F238E27FC236}">
                <a16:creationId xmlns:a16="http://schemas.microsoft.com/office/drawing/2014/main" xmlns="" id="{6B6447FD-43C8-48B3-A385-3C8A90E197D5}"/>
              </a:ext>
            </a:extLst>
          </p:cNvPr>
          <p:cNvPicPr preferRelativeResize="0"/>
          <p:nvPr/>
        </p:nvPicPr>
        <p:blipFill rotWithShape="1">
          <a:blip r:embed="rId10">
            <a:alphaModFix/>
          </a:blip>
          <a:srcRect l="6918" t="4536" r="6918" b="4545"/>
          <a:stretch/>
        </p:blipFill>
        <p:spPr>
          <a:xfrm flipH="1">
            <a:off x="-1723876" y="2771975"/>
            <a:ext cx="3867151" cy="4086025"/>
          </a:xfrm>
          <a:prstGeom prst="rect">
            <a:avLst/>
          </a:prstGeom>
          <a:noFill/>
          <a:ln>
            <a:noFill/>
          </a:ln>
        </p:spPr>
      </p:pic>
      <p:pic>
        <p:nvPicPr>
          <p:cNvPr id="15" name="Google Shape;310;p31">
            <a:extLst>
              <a:ext uri="{FF2B5EF4-FFF2-40B4-BE49-F238E27FC236}">
                <a16:creationId xmlns:a16="http://schemas.microsoft.com/office/drawing/2014/main" xmlns="" id="{130BB01F-CB45-438E-BFBF-A3BE95C0B42D}"/>
              </a:ext>
            </a:extLst>
          </p:cNvPr>
          <p:cNvPicPr preferRelativeResize="0"/>
          <p:nvPr/>
        </p:nvPicPr>
        <p:blipFill rotWithShape="1">
          <a:blip r:embed="rId11">
            <a:alphaModFix/>
          </a:blip>
          <a:srcRect t="20829" b="9225"/>
          <a:stretch/>
        </p:blipFill>
        <p:spPr>
          <a:xfrm>
            <a:off x="9537750" y="246525"/>
            <a:ext cx="2673300" cy="1869849"/>
          </a:xfrm>
          <a:prstGeom prst="rect">
            <a:avLst/>
          </a:prstGeom>
          <a:noFill/>
          <a:ln>
            <a:noFill/>
          </a:ln>
        </p:spPr>
      </p:pic>
      <p:pic>
        <p:nvPicPr>
          <p:cNvPr id="16" name="Picture 15">
            <a:extLst>
              <a:ext uri="{FF2B5EF4-FFF2-40B4-BE49-F238E27FC236}">
                <a16:creationId xmlns:a16="http://schemas.microsoft.com/office/drawing/2014/main" xmlns="" id="{1450AC07-74CF-4661-8CAD-861B5C67319C}"/>
              </a:ext>
            </a:extLst>
          </p:cNvPr>
          <p:cNvPicPr>
            <a:picLocks noChangeAspect="1"/>
          </p:cNvPicPr>
          <p:nvPr/>
        </p:nvPicPr>
        <p:blipFill>
          <a:blip r:embed="rId12">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3123414" y="456414"/>
            <a:ext cx="5945172" cy="5945172"/>
          </a:xfrm>
          <a:prstGeom prst="rect">
            <a:avLst/>
          </a:prstGeom>
          <a:noFill/>
        </p:spPr>
      </p:pic>
    </p:spTree>
    <p:extLst>
      <p:ext uri="{BB962C8B-B14F-4D97-AF65-F5344CB8AC3E}">
        <p14:creationId xmlns:p14="http://schemas.microsoft.com/office/powerpoint/2010/main" val="263516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Effect transition="in" filter="fade">
                                      <p:cBhvr>
                                        <p:cTn id="19" dur="10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Effect transition="in" filter="fade">
                                      <p:cBhvr>
                                        <p:cTn id="24" dur="10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Effect transition="in" filter="fade">
                                      <p:cBhvr>
                                        <p:cTn id="29" dur="10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Effect transition="in" filter="fade">
                                      <p:cBhvr>
                                        <p:cTn id="34" dur="10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Effect transition="in" filter="fade">
                                      <p:cBhvr>
                                        <p:cTn id="39" dur="10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Effect transition="in" filter="fade">
                                      <p:cBhvr>
                                        <p:cTn id="44" dur="1000"/>
                                        <p:tgtEl>
                                          <p:spTgt spid="11"/>
                                        </p:tgtEl>
                                      </p:cBhvr>
                                    </p:animEffect>
                                  </p:childTnLst>
                                </p:cTn>
                              </p:par>
                              <p:par>
                                <p:cTn id="45" presetID="53" presetClass="entr" presetSubtype="16"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Effect transition="in" filter="fade">
                                      <p:cBhvr>
                                        <p:cTn id="49" dur="1000"/>
                                        <p:tgtEl>
                                          <p:spTgt spid="12"/>
                                        </p:tgtEl>
                                      </p:cBhvr>
                                    </p:animEffect>
                                  </p:childTnLst>
                                </p:cTn>
                              </p:par>
                              <p:par>
                                <p:cTn id="50" presetID="53" presetClass="entr" presetSubtype="16"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ppt_w</p:attrName>
                                        </p:attrNameLst>
                                      </p:cBhvr>
                                      <p:tavLst>
                                        <p:tav tm="0">
                                          <p:val>
                                            <p:fltVal val="0"/>
                                          </p:val>
                                        </p:tav>
                                        <p:tav tm="100000">
                                          <p:val>
                                            <p:strVal val="#ppt_w"/>
                                          </p:val>
                                        </p:tav>
                                      </p:tavLst>
                                    </p:anim>
                                    <p:anim calcmode="lin" valueType="num">
                                      <p:cBhvr>
                                        <p:cTn id="53" dur="1000" fill="hold"/>
                                        <p:tgtEl>
                                          <p:spTgt spid="13"/>
                                        </p:tgtEl>
                                        <p:attrNameLst>
                                          <p:attrName>ppt_h</p:attrName>
                                        </p:attrNameLst>
                                      </p:cBhvr>
                                      <p:tavLst>
                                        <p:tav tm="0">
                                          <p:val>
                                            <p:fltVal val="0"/>
                                          </p:val>
                                        </p:tav>
                                        <p:tav tm="100000">
                                          <p:val>
                                            <p:strVal val="#ppt_h"/>
                                          </p:val>
                                        </p:tav>
                                      </p:tavLst>
                                    </p:anim>
                                    <p:animEffect transition="in" filter="fade">
                                      <p:cBhvr>
                                        <p:cTn id="54" dur="1000"/>
                                        <p:tgtEl>
                                          <p:spTgt spid="13"/>
                                        </p:tgtEl>
                                      </p:cBhvr>
                                    </p:animEffect>
                                  </p:childTnLst>
                                </p:cTn>
                              </p:par>
                              <p:par>
                                <p:cTn id="55" presetID="53" presetClass="entr" presetSubtype="16"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1000" fill="hold"/>
                                        <p:tgtEl>
                                          <p:spTgt spid="14"/>
                                        </p:tgtEl>
                                        <p:attrNameLst>
                                          <p:attrName>ppt_w</p:attrName>
                                        </p:attrNameLst>
                                      </p:cBhvr>
                                      <p:tavLst>
                                        <p:tav tm="0">
                                          <p:val>
                                            <p:fltVal val="0"/>
                                          </p:val>
                                        </p:tav>
                                        <p:tav tm="100000">
                                          <p:val>
                                            <p:strVal val="#ppt_w"/>
                                          </p:val>
                                        </p:tav>
                                      </p:tavLst>
                                    </p:anim>
                                    <p:anim calcmode="lin" valueType="num">
                                      <p:cBhvr>
                                        <p:cTn id="58" dur="1000" fill="hold"/>
                                        <p:tgtEl>
                                          <p:spTgt spid="14"/>
                                        </p:tgtEl>
                                        <p:attrNameLst>
                                          <p:attrName>ppt_h</p:attrName>
                                        </p:attrNameLst>
                                      </p:cBhvr>
                                      <p:tavLst>
                                        <p:tav tm="0">
                                          <p:val>
                                            <p:fltVal val="0"/>
                                          </p:val>
                                        </p:tav>
                                        <p:tav tm="100000">
                                          <p:val>
                                            <p:strVal val="#ppt_h"/>
                                          </p:val>
                                        </p:tav>
                                      </p:tavLst>
                                    </p:anim>
                                    <p:animEffect transition="in" filter="fade">
                                      <p:cBhvr>
                                        <p:cTn id="59" dur="1000"/>
                                        <p:tgtEl>
                                          <p:spTgt spid="14"/>
                                        </p:tgtEl>
                                      </p:cBhvr>
                                    </p:animEffect>
                                  </p:childTnLst>
                                </p:cTn>
                              </p:par>
                              <p:par>
                                <p:cTn id="60" presetID="53" presetClass="entr" presetSubtype="16"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1000" fill="hold"/>
                                        <p:tgtEl>
                                          <p:spTgt spid="15"/>
                                        </p:tgtEl>
                                        <p:attrNameLst>
                                          <p:attrName>ppt_w</p:attrName>
                                        </p:attrNameLst>
                                      </p:cBhvr>
                                      <p:tavLst>
                                        <p:tav tm="0">
                                          <p:val>
                                            <p:fltVal val="0"/>
                                          </p:val>
                                        </p:tav>
                                        <p:tav tm="100000">
                                          <p:val>
                                            <p:strVal val="#ppt_w"/>
                                          </p:val>
                                        </p:tav>
                                      </p:tavLst>
                                    </p:anim>
                                    <p:anim calcmode="lin" valueType="num">
                                      <p:cBhvr>
                                        <p:cTn id="63" dur="1000" fill="hold"/>
                                        <p:tgtEl>
                                          <p:spTgt spid="15"/>
                                        </p:tgtEl>
                                        <p:attrNameLst>
                                          <p:attrName>ppt_h</p:attrName>
                                        </p:attrNameLst>
                                      </p:cBhvr>
                                      <p:tavLst>
                                        <p:tav tm="0">
                                          <p:val>
                                            <p:fltVal val="0"/>
                                          </p:val>
                                        </p:tav>
                                        <p:tav tm="100000">
                                          <p:val>
                                            <p:strVal val="#ppt_h"/>
                                          </p:val>
                                        </p:tav>
                                      </p:tavLst>
                                    </p:anim>
                                    <p:animEffect transition="in" filter="fade">
                                      <p:cBhvr>
                                        <p:cTn id="64" dur="1000"/>
                                        <p:tgtEl>
                                          <p:spTgt spid="15"/>
                                        </p:tgtEl>
                                      </p:cBhvr>
                                    </p:animEffect>
                                  </p:childTnLst>
                                </p:cTn>
                              </p:par>
                              <p:par>
                                <p:cTn id="65" presetID="53" presetClass="entr" presetSubtype="16"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1500" fill="hold"/>
                                        <p:tgtEl>
                                          <p:spTgt spid="2"/>
                                        </p:tgtEl>
                                        <p:attrNameLst>
                                          <p:attrName>ppt_w</p:attrName>
                                        </p:attrNameLst>
                                      </p:cBhvr>
                                      <p:tavLst>
                                        <p:tav tm="0">
                                          <p:val>
                                            <p:fltVal val="0"/>
                                          </p:val>
                                        </p:tav>
                                        <p:tav tm="100000">
                                          <p:val>
                                            <p:strVal val="#ppt_w"/>
                                          </p:val>
                                        </p:tav>
                                      </p:tavLst>
                                    </p:anim>
                                    <p:anim calcmode="lin" valueType="num">
                                      <p:cBhvr>
                                        <p:cTn id="68" dur="1500" fill="hold"/>
                                        <p:tgtEl>
                                          <p:spTgt spid="2"/>
                                        </p:tgtEl>
                                        <p:attrNameLst>
                                          <p:attrName>ppt_h</p:attrName>
                                        </p:attrNameLst>
                                      </p:cBhvr>
                                      <p:tavLst>
                                        <p:tav tm="0">
                                          <p:val>
                                            <p:fltVal val="0"/>
                                          </p:val>
                                        </p:tav>
                                        <p:tav tm="100000">
                                          <p:val>
                                            <p:strVal val="#ppt_h"/>
                                          </p:val>
                                        </p:tav>
                                      </p:tavLst>
                                    </p:anim>
                                    <p:animEffect transition="in" filter="fade">
                                      <p:cBhvr>
                                        <p:cTn id="69" dur="1500"/>
                                        <p:tgtEl>
                                          <p:spTgt spid="2"/>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p:cTn id="74" dur="1000" fill="hold"/>
                                        <p:tgtEl>
                                          <p:spTgt spid="10"/>
                                        </p:tgtEl>
                                        <p:attrNameLst>
                                          <p:attrName>ppt_w</p:attrName>
                                        </p:attrNameLst>
                                      </p:cBhvr>
                                      <p:tavLst>
                                        <p:tav tm="0">
                                          <p:val>
                                            <p:fltVal val="0"/>
                                          </p:val>
                                        </p:tav>
                                        <p:tav tm="100000">
                                          <p:val>
                                            <p:strVal val="#ppt_w"/>
                                          </p:val>
                                        </p:tav>
                                      </p:tavLst>
                                    </p:anim>
                                    <p:anim calcmode="lin" valueType="num">
                                      <p:cBhvr>
                                        <p:cTn id="75" dur="1000" fill="hold"/>
                                        <p:tgtEl>
                                          <p:spTgt spid="10"/>
                                        </p:tgtEl>
                                        <p:attrNameLst>
                                          <p:attrName>ppt_h</p:attrName>
                                        </p:attrNameLst>
                                      </p:cBhvr>
                                      <p:tavLst>
                                        <p:tav tm="0">
                                          <p:val>
                                            <p:fltVal val="0"/>
                                          </p:val>
                                        </p:tav>
                                        <p:tav tm="100000">
                                          <p:val>
                                            <p:strVal val="#ppt_h"/>
                                          </p:val>
                                        </p:tav>
                                      </p:tavLst>
                                    </p:anim>
                                    <p:animEffect transition="in" filter="fade">
                                      <p:cBhvr>
                                        <p:cTn id="76" dur="1000"/>
                                        <p:tgtEl>
                                          <p:spTgt spid="10"/>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500" fill="hold"/>
                                        <p:tgtEl>
                                          <p:spTgt spid="16"/>
                                        </p:tgtEl>
                                        <p:attrNameLst>
                                          <p:attrName>ppt_w</p:attrName>
                                        </p:attrNameLst>
                                      </p:cBhvr>
                                      <p:tavLst>
                                        <p:tav tm="0">
                                          <p:val>
                                            <p:fltVal val="0"/>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animEffect transition="in" filter="fade">
                                      <p:cBhvr>
                                        <p:cTn id="83" dur="500"/>
                                        <p:tgtEl>
                                          <p:spTgt spid="16"/>
                                        </p:tgtEl>
                                      </p:cBhvr>
                                    </p:animEffect>
                                  </p:childTnLst>
                                  <p:subTnLst>
                                    <p:audio>
                                      <p:cMediaNode>
                                        <p:cTn display="0" masterRel="sameClick">
                                          <p:stCondLst>
                                            <p:cond evt="begin" delay="0">
                                              <p:tn val="79"/>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Freeform 4">
            <a:extLst>
              <a:ext uri="{FF2B5EF4-FFF2-40B4-BE49-F238E27FC236}">
                <a16:creationId xmlns:a16="http://schemas.microsoft.com/office/drawing/2014/main" xmlns="" id="{57DA4061-1BFE-4308-9069-BAB8566C80CE}"/>
              </a:ext>
            </a:extLst>
          </p:cNvPr>
          <p:cNvSpPr>
            <a:spLocks/>
          </p:cNvSpPr>
          <p:nvPr/>
        </p:nvSpPr>
        <p:spPr bwMode="auto">
          <a:xfrm>
            <a:off x="3085458" y="2435658"/>
            <a:ext cx="109973" cy="54650"/>
          </a:xfrm>
          <a:custGeom>
            <a:avLst/>
            <a:gdLst>
              <a:gd name="T0" fmla="*/ 0 w 121"/>
              <a:gd name="T1" fmla="*/ 2147483647 h 48"/>
              <a:gd name="T2" fmla="*/ 2147483647 w 121"/>
              <a:gd name="T3" fmla="*/ 2147483647 h 48"/>
              <a:gd name="T4" fmla="*/ 2147483647 w 121"/>
              <a:gd name="T5" fmla="*/ 2147483647 h 48"/>
              <a:gd name="T6" fmla="*/ 2147483647 w 121"/>
              <a:gd name="T7" fmla="*/ 2147483647 h 48"/>
              <a:gd name="T8" fmla="*/ 0 w 121"/>
              <a:gd name="T9" fmla="*/ 2147483647 h 48"/>
              <a:gd name="T10" fmla="*/ 0 60000 65536"/>
              <a:gd name="T11" fmla="*/ 0 60000 65536"/>
              <a:gd name="T12" fmla="*/ 0 60000 65536"/>
              <a:gd name="T13" fmla="*/ 0 60000 65536"/>
              <a:gd name="T14" fmla="*/ 0 60000 65536"/>
              <a:gd name="T15" fmla="*/ 0 w 121"/>
              <a:gd name="T16" fmla="*/ 0 h 48"/>
              <a:gd name="T17" fmla="*/ 121 w 121"/>
              <a:gd name="T18" fmla="*/ 48 h 48"/>
            </a:gdLst>
            <a:ahLst/>
            <a:cxnLst>
              <a:cxn ang="T10">
                <a:pos x="T0" y="T1"/>
              </a:cxn>
              <a:cxn ang="T11">
                <a:pos x="T2" y="T3"/>
              </a:cxn>
              <a:cxn ang="T12">
                <a:pos x="T4" y="T5"/>
              </a:cxn>
              <a:cxn ang="T13">
                <a:pos x="T6" y="T7"/>
              </a:cxn>
              <a:cxn ang="T14">
                <a:pos x="T8" y="T9"/>
              </a:cxn>
            </a:cxnLst>
            <a:rect l="T15" t="T16" r="T17" b="T18"/>
            <a:pathLst>
              <a:path w="121" h="48">
                <a:moveTo>
                  <a:pt x="0" y="5"/>
                </a:moveTo>
                <a:cubicBezTo>
                  <a:pt x="36" y="10"/>
                  <a:pt x="76" y="0"/>
                  <a:pt x="107" y="19"/>
                </a:cubicBezTo>
                <a:cubicBezTo>
                  <a:pt x="121" y="27"/>
                  <a:pt x="83" y="43"/>
                  <a:pt x="67" y="46"/>
                </a:cubicBezTo>
                <a:cubicBezTo>
                  <a:pt x="53" y="48"/>
                  <a:pt x="40" y="37"/>
                  <a:pt x="27" y="32"/>
                </a:cubicBezTo>
                <a:cubicBezTo>
                  <a:pt x="27" y="32"/>
                  <a:pt x="9" y="14"/>
                  <a:pt x="0" y="5"/>
                </a:cubicBezTo>
                <a:close/>
              </a:path>
            </a:pathLst>
          </a:custGeom>
          <a:solidFill>
            <a:schemeClr val="bg2"/>
          </a:solidFill>
          <a:ln w="9525">
            <a:solidFill>
              <a:schemeClr val="bg2"/>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7109" name="Freeform 5">
            <a:extLst>
              <a:ext uri="{FF2B5EF4-FFF2-40B4-BE49-F238E27FC236}">
                <a16:creationId xmlns:a16="http://schemas.microsoft.com/office/drawing/2014/main" xmlns="" id="{E054E1B1-90E2-45A5-9DC0-3B96617998F7}"/>
              </a:ext>
            </a:extLst>
          </p:cNvPr>
          <p:cNvSpPr>
            <a:spLocks/>
          </p:cNvSpPr>
          <p:nvPr/>
        </p:nvSpPr>
        <p:spPr bwMode="auto">
          <a:xfrm>
            <a:off x="1879985" y="1991891"/>
            <a:ext cx="120548" cy="72140"/>
          </a:xfrm>
          <a:custGeom>
            <a:avLst/>
            <a:gdLst>
              <a:gd name="T0" fmla="*/ 2147483647 w 171"/>
              <a:gd name="T1" fmla="*/ 2147483647 h 89"/>
              <a:gd name="T2" fmla="*/ 2147483647 w 171"/>
              <a:gd name="T3" fmla="*/ 2147483647 h 89"/>
              <a:gd name="T4" fmla="*/ 2147483647 w 171"/>
              <a:gd name="T5" fmla="*/ 2147483647 h 89"/>
              <a:gd name="T6" fmla="*/ 2147483647 w 171"/>
              <a:gd name="T7" fmla="*/ 2147483647 h 89"/>
              <a:gd name="T8" fmla="*/ 2147483647 w 171"/>
              <a:gd name="T9" fmla="*/ 2147483647 h 89"/>
              <a:gd name="T10" fmla="*/ 2147483647 w 171"/>
              <a:gd name="T11" fmla="*/ 2147483647 h 89"/>
              <a:gd name="T12" fmla="*/ 2147483647 w 171"/>
              <a:gd name="T13" fmla="*/ 2147483647 h 89"/>
              <a:gd name="T14" fmla="*/ 0 60000 65536"/>
              <a:gd name="T15" fmla="*/ 0 60000 65536"/>
              <a:gd name="T16" fmla="*/ 0 60000 65536"/>
              <a:gd name="T17" fmla="*/ 0 60000 65536"/>
              <a:gd name="T18" fmla="*/ 0 60000 65536"/>
              <a:gd name="T19" fmla="*/ 0 60000 65536"/>
              <a:gd name="T20" fmla="*/ 0 60000 65536"/>
              <a:gd name="T21" fmla="*/ 0 w 171"/>
              <a:gd name="T22" fmla="*/ 0 h 89"/>
              <a:gd name="T23" fmla="*/ 171 w 171"/>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1" h="89">
                <a:moveTo>
                  <a:pt x="37" y="16"/>
                </a:moveTo>
                <a:cubicBezTo>
                  <a:pt x="50" y="20"/>
                  <a:pt x="63" y="25"/>
                  <a:pt x="77" y="29"/>
                </a:cubicBezTo>
                <a:cubicBezTo>
                  <a:pt x="95" y="34"/>
                  <a:pt x="150" y="42"/>
                  <a:pt x="131" y="42"/>
                </a:cubicBezTo>
                <a:cubicBezTo>
                  <a:pt x="108" y="42"/>
                  <a:pt x="86" y="34"/>
                  <a:pt x="64" y="29"/>
                </a:cubicBezTo>
                <a:cubicBezTo>
                  <a:pt x="20" y="18"/>
                  <a:pt x="0" y="0"/>
                  <a:pt x="64" y="42"/>
                </a:cubicBezTo>
                <a:cubicBezTo>
                  <a:pt x="73" y="56"/>
                  <a:pt x="75" y="78"/>
                  <a:pt x="91" y="83"/>
                </a:cubicBezTo>
                <a:cubicBezTo>
                  <a:pt x="108" y="89"/>
                  <a:pt x="153" y="65"/>
                  <a:pt x="171" y="56"/>
                </a:cubicBezTo>
              </a:path>
            </a:pathLst>
          </a:custGeom>
          <a:solidFill>
            <a:schemeClr val="bg2"/>
          </a:solidFill>
          <a:ln w="9525">
            <a:solidFill>
              <a:schemeClr val="bg2"/>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7110" name="Freeform 6">
            <a:extLst>
              <a:ext uri="{FF2B5EF4-FFF2-40B4-BE49-F238E27FC236}">
                <a16:creationId xmlns:a16="http://schemas.microsoft.com/office/drawing/2014/main" xmlns="" id="{C78EC4B4-505B-49BE-8D8E-C084DA3936B7}"/>
              </a:ext>
            </a:extLst>
          </p:cNvPr>
          <p:cNvSpPr>
            <a:spLocks/>
          </p:cNvSpPr>
          <p:nvPr/>
        </p:nvSpPr>
        <p:spPr bwMode="auto">
          <a:xfrm>
            <a:off x="947332" y="2079332"/>
            <a:ext cx="97284" cy="96185"/>
          </a:xfrm>
          <a:custGeom>
            <a:avLst/>
            <a:gdLst>
              <a:gd name="T0" fmla="*/ 2147483647 w 137"/>
              <a:gd name="T1" fmla="*/ 0 h 118"/>
              <a:gd name="T2" fmla="*/ 2147483647 w 137"/>
              <a:gd name="T3" fmla="*/ 2147483647 h 118"/>
              <a:gd name="T4" fmla="*/ 2147483647 w 137"/>
              <a:gd name="T5" fmla="*/ 2147483647 h 118"/>
              <a:gd name="T6" fmla="*/ 2147483647 w 137"/>
              <a:gd name="T7" fmla="*/ 2147483647 h 118"/>
              <a:gd name="T8" fmla="*/ 2147483647 w 137"/>
              <a:gd name="T9" fmla="*/ 2147483647 h 118"/>
              <a:gd name="T10" fmla="*/ 2147483647 w 137"/>
              <a:gd name="T11" fmla="*/ 2147483647 h 118"/>
              <a:gd name="T12" fmla="*/ 0 60000 65536"/>
              <a:gd name="T13" fmla="*/ 0 60000 65536"/>
              <a:gd name="T14" fmla="*/ 0 60000 65536"/>
              <a:gd name="T15" fmla="*/ 0 60000 65536"/>
              <a:gd name="T16" fmla="*/ 0 60000 65536"/>
              <a:gd name="T17" fmla="*/ 0 60000 65536"/>
              <a:gd name="T18" fmla="*/ 0 w 137"/>
              <a:gd name="T19" fmla="*/ 0 h 118"/>
              <a:gd name="T20" fmla="*/ 137 w 137"/>
              <a:gd name="T21" fmla="*/ 118 h 118"/>
            </a:gdLst>
            <a:ahLst/>
            <a:cxnLst>
              <a:cxn ang="T12">
                <a:pos x="T0" y="T1"/>
              </a:cxn>
              <a:cxn ang="T13">
                <a:pos x="T2" y="T3"/>
              </a:cxn>
              <a:cxn ang="T14">
                <a:pos x="T4" y="T5"/>
              </a:cxn>
              <a:cxn ang="T15">
                <a:pos x="T6" y="T7"/>
              </a:cxn>
              <a:cxn ang="T16">
                <a:pos x="T8" y="T9"/>
              </a:cxn>
              <a:cxn ang="T17">
                <a:pos x="T10" y="T11"/>
              </a:cxn>
            </a:cxnLst>
            <a:rect l="T18" t="T19" r="T20" b="T21"/>
            <a:pathLst>
              <a:path w="137" h="118">
                <a:moveTo>
                  <a:pt x="33" y="0"/>
                </a:moveTo>
                <a:cubicBezTo>
                  <a:pt x="47" y="9"/>
                  <a:pt x="59" y="20"/>
                  <a:pt x="74" y="27"/>
                </a:cubicBezTo>
                <a:cubicBezTo>
                  <a:pt x="117" y="49"/>
                  <a:pt x="137" y="33"/>
                  <a:pt x="74" y="54"/>
                </a:cubicBezTo>
                <a:cubicBezTo>
                  <a:pt x="65" y="41"/>
                  <a:pt x="62" y="20"/>
                  <a:pt x="47" y="14"/>
                </a:cubicBezTo>
                <a:cubicBezTo>
                  <a:pt x="34" y="9"/>
                  <a:pt x="0" y="15"/>
                  <a:pt x="7" y="27"/>
                </a:cubicBezTo>
                <a:cubicBezTo>
                  <a:pt x="61" y="118"/>
                  <a:pt x="71" y="98"/>
                  <a:pt x="100" y="67"/>
                </a:cubicBezTo>
              </a:path>
            </a:pathLst>
          </a:custGeom>
          <a:solidFill>
            <a:schemeClr val="bg2"/>
          </a:solidFill>
          <a:ln w="9525">
            <a:solidFill>
              <a:schemeClr val="bg2"/>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7111" name="Freeform 7">
            <a:extLst>
              <a:ext uri="{FF2B5EF4-FFF2-40B4-BE49-F238E27FC236}">
                <a16:creationId xmlns:a16="http://schemas.microsoft.com/office/drawing/2014/main" xmlns="" id="{7F702EEC-73CA-4018-A8B2-F3C00E652D59}"/>
              </a:ext>
            </a:extLst>
          </p:cNvPr>
          <p:cNvSpPr>
            <a:spLocks/>
          </p:cNvSpPr>
          <p:nvPr/>
        </p:nvSpPr>
        <p:spPr bwMode="auto">
          <a:xfrm>
            <a:off x="2890892" y="1856357"/>
            <a:ext cx="107859" cy="54652"/>
          </a:xfrm>
          <a:custGeom>
            <a:avLst/>
            <a:gdLst>
              <a:gd name="T0" fmla="*/ 0 w 121"/>
              <a:gd name="T1" fmla="*/ 2147483647 h 48"/>
              <a:gd name="T2" fmla="*/ 2147483647 w 121"/>
              <a:gd name="T3" fmla="*/ 2147483647 h 48"/>
              <a:gd name="T4" fmla="*/ 2147483647 w 121"/>
              <a:gd name="T5" fmla="*/ 2147483647 h 48"/>
              <a:gd name="T6" fmla="*/ 2147483647 w 121"/>
              <a:gd name="T7" fmla="*/ 2147483647 h 48"/>
              <a:gd name="T8" fmla="*/ 0 w 121"/>
              <a:gd name="T9" fmla="*/ 2147483647 h 48"/>
              <a:gd name="T10" fmla="*/ 0 60000 65536"/>
              <a:gd name="T11" fmla="*/ 0 60000 65536"/>
              <a:gd name="T12" fmla="*/ 0 60000 65536"/>
              <a:gd name="T13" fmla="*/ 0 60000 65536"/>
              <a:gd name="T14" fmla="*/ 0 60000 65536"/>
              <a:gd name="T15" fmla="*/ 0 w 121"/>
              <a:gd name="T16" fmla="*/ 0 h 48"/>
              <a:gd name="T17" fmla="*/ 121 w 121"/>
              <a:gd name="T18" fmla="*/ 48 h 48"/>
            </a:gdLst>
            <a:ahLst/>
            <a:cxnLst>
              <a:cxn ang="T10">
                <a:pos x="T0" y="T1"/>
              </a:cxn>
              <a:cxn ang="T11">
                <a:pos x="T2" y="T3"/>
              </a:cxn>
              <a:cxn ang="T12">
                <a:pos x="T4" y="T5"/>
              </a:cxn>
              <a:cxn ang="T13">
                <a:pos x="T6" y="T7"/>
              </a:cxn>
              <a:cxn ang="T14">
                <a:pos x="T8" y="T9"/>
              </a:cxn>
            </a:cxnLst>
            <a:rect l="T15" t="T16" r="T17" b="T18"/>
            <a:pathLst>
              <a:path w="121" h="48">
                <a:moveTo>
                  <a:pt x="0" y="5"/>
                </a:moveTo>
                <a:cubicBezTo>
                  <a:pt x="36" y="10"/>
                  <a:pt x="76" y="0"/>
                  <a:pt x="107" y="19"/>
                </a:cubicBezTo>
                <a:cubicBezTo>
                  <a:pt x="121" y="27"/>
                  <a:pt x="83" y="43"/>
                  <a:pt x="67" y="46"/>
                </a:cubicBezTo>
                <a:cubicBezTo>
                  <a:pt x="53" y="48"/>
                  <a:pt x="40" y="37"/>
                  <a:pt x="27" y="32"/>
                </a:cubicBezTo>
                <a:cubicBezTo>
                  <a:pt x="27" y="32"/>
                  <a:pt x="9" y="14"/>
                  <a:pt x="0" y="5"/>
                </a:cubicBezTo>
                <a:close/>
              </a:path>
            </a:pathLst>
          </a:custGeom>
          <a:solidFill>
            <a:schemeClr val="bg2"/>
          </a:solidFill>
          <a:ln w="9525">
            <a:solidFill>
              <a:schemeClr val="bg2"/>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9485" name="Rectangle 90">
            <a:extLst>
              <a:ext uri="{FF2B5EF4-FFF2-40B4-BE49-F238E27FC236}">
                <a16:creationId xmlns:a16="http://schemas.microsoft.com/office/drawing/2014/main" xmlns="" id="{745980C9-ED25-43A1-ADE7-51BCAFE4872C}"/>
              </a:ext>
            </a:extLst>
          </p:cNvPr>
          <p:cNvSpPr>
            <a:spLocks noChangeArrowheads="1"/>
          </p:cNvSpPr>
          <p:nvPr/>
        </p:nvSpPr>
        <p:spPr bwMode="auto">
          <a:xfrm>
            <a:off x="3598693" y="20824"/>
            <a:ext cx="4352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600" b="1">
                <a:solidFill>
                  <a:srgbClr val="0000CC"/>
                </a:solidFill>
                <a:latin typeface="Times New Roman" panose="02020603050405020304" pitchFamily="18" charset="0"/>
                <a:cs typeface="Times New Roman" panose="02020603050405020304" pitchFamily="18" charset="0"/>
              </a:rPr>
              <a:t>Kể lại cả câu chuyện.</a:t>
            </a:r>
          </a:p>
        </p:txBody>
      </p:sp>
      <p:pic>
        <p:nvPicPr>
          <p:cNvPr id="13" name="Picture 12">
            <a:extLst>
              <a:ext uri="{FF2B5EF4-FFF2-40B4-BE49-F238E27FC236}">
                <a16:creationId xmlns:a16="http://schemas.microsoft.com/office/drawing/2014/main" xmlns="" id="{1B0D0BDA-1D04-4B5B-B2C3-8ACD08635B8B}"/>
              </a:ext>
            </a:extLst>
          </p:cNvPr>
          <p:cNvPicPr>
            <a:picLocks noChangeAspect="1"/>
          </p:cNvPicPr>
          <p:nvPr/>
        </p:nvPicPr>
        <p:blipFill rotWithShape="1">
          <a:blip r:embed="rId2"/>
          <a:srcRect l="56404" t="46666" r="6204" b="7777"/>
          <a:stretch/>
        </p:blipFill>
        <p:spPr>
          <a:xfrm>
            <a:off x="4042612" y="641625"/>
            <a:ext cx="4040605" cy="3092175"/>
          </a:xfrm>
          <a:prstGeom prst="rect">
            <a:avLst/>
          </a:prstGeom>
        </p:spPr>
      </p:pic>
      <p:pic>
        <p:nvPicPr>
          <p:cNvPr id="14" name="Picture 13">
            <a:extLst>
              <a:ext uri="{FF2B5EF4-FFF2-40B4-BE49-F238E27FC236}">
                <a16:creationId xmlns:a16="http://schemas.microsoft.com/office/drawing/2014/main" xmlns="" id="{1DD4A884-006D-470E-BBAE-ED8596C43BD5}"/>
              </a:ext>
            </a:extLst>
          </p:cNvPr>
          <p:cNvPicPr>
            <a:picLocks noChangeAspect="1"/>
          </p:cNvPicPr>
          <p:nvPr/>
        </p:nvPicPr>
        <p:blipFill rotWithShape="1">
          <a:blip r:embed="rId3"/>
          <a:srcRect l="18125" t="20000" r="44375" b="34444"/>
          <a:stretch/>
        </p:blipFill>
        <p:spPr>
          <a:xfrm>
            <a:off x="7928812" y="641625"/>
            <a:ext cx="4267200" cy="3092175"/>
          </a:xfrm>
          <a:prstGeom prst="rect">
            <a:avLst/>
          </a:prstGeom>
        </p:spPr>
      </p:pic>
      <p:pic>
        <p:nvPicPr>
          <p:cNvPr id="15" name="Picture 14">
            <a:extLst>
              <a:ext uri="{FF2B5EF4-FFF2-40B4-BE49-F238E27FC236}">
                <a16:creationId xmlns:a16="http://schemas.microsoft.com/office/drawing/2014/main" xmlns="" id="{F82A334B-3DD0-462A-9747-88AB7BC73BD9}"/>
              </a:ext>
            </a:extLst>
          </p:cNvPr>
          <p:cNvPicPr>
            <a:picLocks noChangeAspect="1"/>
          </p:cNvPicPr>
          <p:nvPr/>
        </p:nvPicPr>
        <p:blipFill rotWithShape="1">
          <a:blip r:embed="rId4"/>
          <a:srcRect l="56250" t="21493" r="6250" b="31841"/>
          <a:stretch/>
        </p:blipFill>
        <p:spPr>
          <a:xfrm>
            <a:off x="7922792" y="3737249"/>
            <a:ext cx="4269207" cy="3092175"/>
          </a:xfrm>
          <a:prstGeom prst="rect">
            <a:avLst/>
          </a:prstGeom>
        </p:spPr>
      </p:pic>
      <p:pic>
        <p:nvPicPr>
          <p:cNvPr id="16" name="Picture 15">
            <a:extLst>
              <a:ext uri="{FF2B5EF4-FFF2-40B4-BE49-F238E27FC236}">
                <a16:creationId xmlns:a16="http://schemas.microsoft.com/office/drawing/2014/main" xmlns="" id="{CC9830E4-90D8-4BE7-8E8D-335403782B00}"/>
              </a:ext>
            </a:extLst>
          </p:cNvPr>
          <p:cNvPicPr>
            <a:picLocks noChangeAspect="1"/>
          </p:cNvPicPr>
          <p:nvPr/>
        </p:nvPicPr>
        <p:blipFill rotWithShape="1">
          <a:blip r:embed="rId3"/>
          <a:srcRect l="56282" t="20000" r="6218" b="34444"/>
          <a:stretch/>
        </p:blipFill>
        <p:spPr>
          <a:xfrm>
            <a:off x="-4011" y="3737249"/>
            <a:ext cx="4040604" cy="3092176"/>
          </a:xfrm>
          <a:prstGeom prst="rect">
            <a:avLst/>
          </a:prstGeom>
        </p:spPr>
      </p:pic>
      <p:pic>
        <p:nvPicPr>
          <p:cNvPr id="17" name="Picture 16">
            <a:extLst>
              <a:ext uri="{FF2B5EF4-FFF2-40B4-BE49-F238E27FC236}">
                <a16:creationId xmlns:a16="http://schemas.microsoft.com/office/drawing/2014/main" xmlns="" id="{AB40CCC1-9883-4A73-B3BF-734E88F117EB}"/>
              </a:ext>
            </a:extLst>
          </p:cNvPr>
          <p:cNvPicPr>
            <a:picLocks noChangeAspect="1"/>
          </p:cNvPicPr>
          <p:nvPr/>
        </p:nvPicPr>
        <p:blipFill rotWithShape="1">
          <a:blip r:embed="rId2"/>
          <a:srcRect l="18125" t="46668" r="44483" b="7776"/>
          <a:stretch/>
        </p:blipFill>
        <p:spPr>
          <a:xfrm>
            <a:off x="0" y="636612"/>
            <a:ext cx="4040605" cy="3099595"/>
          </a:xfrm>
          <a:prstGeom prst="rect">
            <a:avLst/>
          </a:prstGeom>
        </p:spPr>
      </p:pic>
      <p:pic>
        <p:nvPicPr>
          <p:cNvPr id="18" name="Picture 17">
            <a:extLst>
              <a:ext uri="{FF2B5EF4-FFF2-40B4-BE49-F238E27FC236}">
                <a16:creationId xmlns:a16="http://schemas.microsoft.com/office/drawing/2014/main" xmlns="" id="{AA37A50D-10E4-4CD3-B405-16A99D1339B0}"/>
              </a:ext>
            </a:extLst>
          </p:cNvPr>
          <p:cNvPicPr>
            <a:picLocks noChangeAspect="1"/>
          </p:cNvPicPr>
          <p:nvPr/>
        </p:nvPicPr>
        <p:blipFill rotWithShape="1">
          <a:blip r:embed="rId4"/>
          <a:srcRect l="18125" t="21111" r="44375" b="31112"/>
          <a:stretch/>
        </p:blipFill>
        <p:spPr>
          <a:xfrm>
            <a:off x="4036593" y="3733800"/>
            <a:ext cx="3884192" cy="31300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485"/>
                                        </p:tgtEl>
                                        <p:attrNameLst>
                                          <p:attrName>style.visibility</p:attrName>
                                        </p:attrNameLst>
                                      </p:cBhvr>
                                      <p:to>
                                        <p:strVal val="visible"/>
                                      </p:to>
                                    </p:set>
                                    <p:animEffect transition="in" filter="barn(inVertical)">
                                      <p:cBhvr>
                                        <p:cTn id="7" dur="500"/>
                                        <p:tgtEl>
                                          <p:spTgt spid="1948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1)">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heel(1)">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2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heel(1)">
                                      <p:cBhvr>
                                        <p:cTn id="32" dur="2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xmlns="" id="{7283B82C-9119-4CF0-B223-A81187595A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1836397" y="5210766"/>
            <a:ext cx="5303502" cy="1657344"/>
          </a:xfrm>
          <a:prstGeom prst="rect">
            <a:avLst/>
          </a:prstGeom>
        </p:spPr>
      </p:pic>
      <p:pic>
        <p:nvPicPr>
          <p:cNvPr id="20" name="Picture 3">
            <a:extLst>
              <a:ext uri="{FF2B5EF4-FFF2-40B4-BE49-F238E27FC236}">
                <a16:creationId xmlns:a16="http://schemas.microsoft.com/office/drawing/2014/main" xmlns="" id="{CE912B07-27B4-466F-A5B5-A7CC74E11C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2548038" y="5243215"/>
            <a:ext cx="5303502" cy="1657344"/>
          </a:xfrm>
          <a:prstGeom prst="rect">
            <a:avLst/>
          </a:prstGeom>
        </p:spPr>
      </p:pic>
      <p:pic>
        <p:nvPicPr>
          <p:cNvPr id="21" name="Picture 3">
            <a:extLst>
              <a:ext uri="{FF2B5EF4-FFF2-40B4-BE49-F238E27FC236}">
                <a16:creationId xmlns:a16="http://schemas.microsoft.com/office/drawing/2014/main" xmlns="" id="{8BC56408-C421-4BD4-9AD6-C2572386BF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7420927" y="5251410"/>
            <a:ext cx="5303502" cy="1657344"/>
          </a:xfrm>
          <a:prstGeom prst="rect">
            <a:avLst/>
          </a:prstGeom>
        </p:spPr>
      </p:pic>
      <p:pic>
        <p:nvPicPr>
          <p:cNvPr id="19" name="Picture 9">
            <a:extLst>
              <a:ext uri="{FF2B5EF4-FFF2-40B4-BE49-F238E27FC236}">
                <a16:creationId xmlns:a16="http://schemas.microsoft.com/office/drawing/2014/main" xmlns="" id="{512CDD8B-F1E4-4A83-A0BB-76BEBF2075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1526855" y="237853"/>
            <a:ext cx="4840695" cy="6676821"/>
          </a:xfrm>
          <a:prstGeom prst="rect">
            <a:avLst/>
          </a:prstGeom>
        </p:spPr>
      </p:pic>
      <p:pic>
        <p:nvPicPr>
          <p:cNvPr id="3" name="Google Shape;185;p19">
            <a:extLst>
              <a:ext uri="{FF2B5EF4-FFF2-40B4-BE49-F238E27FC236}">
                <a16:creationId xmlns:a16="http://schemas.microsoft.com/office/drawing/2014/main" xmlns="" id="{B4BBFAD3-8C8E-4D65-913B-36A296B7A257}"/>
              </a:ext>
            </a:extLst>
          </p:cNvPr>
          <p:cNvPicPr preferRelativeResize="0"/>
          <p:nvPr/>
        </p:nvPicPr>
        <p:blipFill>
          <a:blip r:embed="rId6">
            <a:alphaModFix amt="30000"/>
          </a:blip>
          <a:stretch>
            <a:fillRect/>
          </a:stretch>
        </p:blipFill>
        <p:spPr>
          <a:xfrm>
            <a:off x="23846" y="0"/>
            <a:ext cx="12168154" cy="6858000"/>
          </a:xfrm>
          <a:prstGeom prst="rect">
            <a:avLst/>
          </a:prstGeom>
          <a:noFill/>
          <a:ln>
            <a:noFill/>
          </a:ln>
        </p:spPr>
      </p:pic>
      <p:sp>
        <p:nvSpPr>
          <p:cNvPr id="6" name="TextBox 5">
            <a:extLst>
              <a:ext uri="{FF2B5EF4-FFF2-40B4-BE49-F238E27FC236}">
                <a16:creationId xmlns:a16="http://schemas.microsoft.com/office/drawing/2014/main" xmlns="" id="{42D5DE05-B67D-4577-A9BB-507598291AF9}"/>
              </a:ext>
            </a:extLst>
          </p:cNvPr>
          <p:cNvSpPr txBox="1"/>
          <p:nvPr/>
        </p:nvSpPr>
        <p:spPr>
          <a:xfrm>
            <a:off x="3529834" y="1106251"/>
            <a:ext cx="5385105" cy="2308324"/>
          </a:xfrm>
          <a:prstGeom prst="rect">
            <a:avLst/>
          </a:prstGeom>
          <a:noFill/>
        </p:spPr>
        <p:txBody>
          <a:bodyPr wrap="square">
            <a:spAutoFit/>
          </a:bodyPr>
          <a:lstStyle/>
          <a:p>
            <a:pPr algn="ctr">
              <a:defRPr/>
            </a:pPr>
            <a:r>
              <a:rPr lang="en-US" sz="4800" b="1">
                <a:solidFill>
                  <a:srgbClr val="FF0000"/>
                </a:solidFill>
                <a:latin typeface="Times New Roman" panose="02020603050405020304" pitchFamily="18" charset="0"/>
                <a:cs typeface="Times New Roman" pitchFamily="18" charset="0"/>
              </a:rPr>
              <a:t>4.</a:t>
            </a:r>
          </a:p>
          <a:p>
            <a:pPr algn="ctr">
              <a:defRPr/>
            </a:pPr>
            <a:r>
              <a:rPr lang="en-US" sz="4800" b="1">
                <a:solidFill>
                  <a:srgbClr val="FF0000"/>
                </a:solidFill>
                <a:latin typeface="Times New Roman" panose="02020603050405020304" pitchFamily="18" charset="0"/>
                <a:cs typeface="Times New Roman" pitchFamily="18" charset="0"/>
              </a:rPr>
              <a:t>Tìm hiểu nội dung câu chuyện.</a:t>
            </a:r>
            <a:endParaRPr lang="en-US" sz="4800" b="1" dirty="0">
              <a:solidFill>
                <a:srgbClr val="FF0000"/>
              </a:solidFill>
              <a:latin typeface="Times New Roman" panose="02020603050405020304" pitchFamily="18" charset="0"/>
              <a:cs typeface="Times New Roman" pitchFamily="18" charset="0"/>
            </a:endParaRPr>
          </a:p>
        </p:txBody>
      </p:sp>
      <p:pic>
        <p:nvPicPr>
          <p:cNvPr id="4" name="Google Shape;186;p19">
            <a:extLst>
              <a:ext uri="{FF2B5EF4-FFF2-40B4-BE49-F238E27FC236}">
                <a16:creationId xmlns:a16="http://schemas.microsoft.com/office/drawing/2014/main" xmlns="" id="{32717967-ADD6-48B3-9514-7C7C63509818}"/>
              </a:ext>
            </a:extLst>
          </p:cNvPr>
          <p:cNvPicPr preferRelativeResize="0"/>
          <p:nvPr/>
        </p:nvPicPr>
        <p:blipFill rotWithShape="1">
          <a:blip r:embed="rId7">
            <a:alphaModFix/>
          </a:blip>
          <a:srcRect l="31810" t="20976" r="25966" b="16854"/>
          <a:stretch/>
        </p:blipFill>
        <p:spPr>
          <a:xfrm rot="681470">
            <a:off x="3014676" y="3384025"/>
            <a:ext cx="2977303" cy="2727855"/>
          </a:xfrm>
          <a:prstGeom prst="rect">
            <a:avLst/>
          </a:prstGeom>
          <a:noFill/>
          <a:ln>
            <a:noFill/>
          </a:ln>
        </p:spPr>
      </p:pic>
      <p:pic>
        <p:nvPicPr>
          <p:cNvPr id="5" name="Google Shape;187;p19">
            <a:extLst>
              <a:ext uri="{FF2B5EF4-FFF2-40B4-BE49-F238E27FC236}">
                <a16:creationId xmlns:a16="http://schemas.microsoft.com/office/drawing/2014/main" xmlns="" id="{CABFEBBD-500F-4648-8686-20612058E74B}"/>
              </a:ext>
            </a:extLst>
          </p:cNvPr>
          <p:cNvPicPr preferRelativeResize="0"/>
          <p:nvPr/>
        </p:nvPicPr>
        <p:blipFill rotWithShape="1">
          <a:blip r:embed="rId7">
            <a:alphaModFix/>
          </a:blip>
          <a:srcRect l="31810" t="20976" r="25966" b="16854"/>
          <a:stretch/>
        </p:blipFill>
        <p:spPr>
          <a:xfrm rot="-2700000">
            <a:off x="7577146" y="3193510"/>
            <a:ext cx="3290704" cy="2468058"/>
          </a:xfrm>
          <a:prstGeom prst="rect">
            <a:avLst/>
          </a:prstGeom>
          <a:noFill/>
          <a:ln>
            <a:noFill/>
          </a:ln>
        </p:spPr>
      </p:pic>
      <p:pic>
        <p:nvPicPr>
          <p:cNvPr id="10" name="Google Shape;151;p16">
            <a:extLst>
              <a:ext uri="{FF2B5EF4-FFF2-40B4-BE49-F238E27FC236}">
                <a16:creationId xmlns:a16="http://schemas.microsoft.com/office/drawing/2014/main" xmlns="" id="{F1BC3EFD-8AF4-40EB-A4B2-5DE0A02C4E42}"/>
              </a:ext>
            </a:extLst>
          </p:cNvPr>
          <p:cNvPicPr preferRelativeResize="0"/>
          <p:nvPr/>
        </p:nvPicPr>
        <p:blipFill rotWithShape="1">
          <a:blip r:embed="rId7">
            <a:alphaModFix/>
          </a:blip>
          <a:srcRect l="31810" t="20976" r="25966" b="16854"/>
          <a:stretch/>
        </p:blipFill>
        <p:spPr>
          <a:xfrm rot="-2700000">
            <a:off x="-967343" y="166311"/>
            <a:ext cx="2958088" cy="2452128"/>
          </a:xfrm>
          <a:prstGeom prst="rect">
            <a:avLst/>
          </a:prstGeom>
          <a:noFill/>
          <a:ln>
            <a:noFill/>
          </a:ln>
        </p:spPr>
      </p:pic>
      <p:pic>
        <p:nvPicPr>
          <p:cNvPr id="11" name="Google Shape;152;p16">
            <a:extLst>
              <a:ext uri="{FF2B5EF4-FFF2-40B4-BE49-F238E27FC236}">
                <a16:creationId xmlns:a16="http://schemas.microsoft.com/office/drawing/2014/main" xmlns="" id="{C7909697-1D6D-4A7C-9A72-DB5D55462516}"/>
              </a:ext>
            </a:extLst>
          </p:cNvPr>
          <p:cNvPicPr preferRelativeResize="0"/>
          <p:nvPr/>
        </p:nvPicPr>
        <p:blipFill rotWithShape="1">
          <a:blip r:embed="rId8">
            <a:alphaModFix/>
          </a:blip>
          <a:srcRect l="17371" r="17371"/>
          <a:stretch/>
        </p:blipFill>
        <p:spPr>
          <a:xfrm flipH="1">
            <a:off x="11049794" y="-1100749"/>
            <a:ext cx="1396300" cy="4414000"/>
          </a:xfrm>
          <a:prstGeom prst="rect">
            <a:avLst/>
          </a:prstGeom>
          <a:noFill/>
          <a:ln>
            <a:noFill/>
          </a:ln>
        </p:spPr>
      </p:pic>
      <p:pic>
        <p:nvPicPr>
          <p:cNvPr id="15" name="Google Shape;158;p16">
            <a:extLst>
              <a:ext uri="{FF2B5EF4-FFF2-40B4-BE49-F238E27FC236}">
                <a16:creationId xmlns:a16="http://schemas.microsoft.com/office/drawing/2014/main" xmlns="" id="{BC38BD90-0C7B-4306-A589-B994BB0E80F1}"/>
              </a:ext>
            </a:extLst>
          </p:cNvPr>
          <p:cNvPicPr preferRelativeResize="0"/>
          <p:nvPr/>
        </p:nvPicPr>
        <p:blipFill>
          <a:blip r:embed="rId9">
            <a:alphaModFix/>
          </a:blip>
          <a:stretch>
            <a:fillRect/>
          </a:stretch>
        </p:blipFill>
        <p:spPr>
          <a:xfrm rot="21225368">
            <a:off x="660752" y="188051"/>
            <a:ext cx="2270594" cy="2270600"/>
          </a:xfrm>
          <a:prstGeom prst="rect">
            <a:avLst/>
          </a:prstGeom>
          <a:noFill/>
          <a:ln>
            <a:noFill/>
          </a:ln>
        </p:spPr>
      </p:pic>
      <p:pic>
        <p:nvPicPr>
          <p:cNvPr id="16" name="Google Shape;159;p16">
            <a:extLst>
              <a:ext uri="{FF2B5EF4-FFF2-40B4-BE49-F238E27FC236}">
                <a16:creationId xmlns:a16="http://schemas.microsoft.com/office/drawing/2014/main" xmlns="" id="{912CA83E-8C87-4C91-B212-7CB1A87AF13D}"/>
              </a:ext>
            </a:extLst>
          </p:cNvPr>
          <p:cNvPicPr preferRelativeResize="0"/>
          <p:nvPr/>
        </p:nvPicPr>
        <p:blipFill>
          <a:blip r:embed="rId10">
            <a:alphaModFix/>
          </a:blip>
          <a:stretch>
            <a:fillRect/>
          </a:stretch>
        </p:blipFill>
        <p:spPr>
          <a:xfrm rot="21225368">
            <a:off x="1991415" y="1393981"/>
            <a:ext cx="1320025" cy="928498"/>
          </a:xfrm>
          <a:prstGeom prst="rect">
            <a:avLst/>
          </a:prstGeom>
          <a:noFill/>
          <a:ln>
            <a:noFill/>
          </a:ln>
        </p:spPr>
      </p:pic>
      <p:pic>
        <p:nvPicPr>
          <p:cNvPr id="17" name="Google Shape;160;p16">
            <a:extLst>
              <a:ext uri="{FF2B5EF4-FFF2-40B4-BE49-F238E27FC236}">
                <a16:creationId xmlns:a16="http://schemas.microsoft.com/office/drawing/2014/main" xmlns="" id="{05B05CD9-818E-4CFC-8F95-24516227B4A9}"/>
              </a:ext>
            </a:extLst>
          </p:cNvPr>
          <p:cNvPicPr preferRelativeResize="0"/>
          <p:nvPr/>
        </p:nvPicPr>
        <p:blipFill rotWithShape="1">
          <a:blip r:embed="rId11">
            <a:alphaModFix/>
          </a:blip>
          <a:srcRect r="16317"/>
          <a:stretch/>
        </p:blipFill>
        <p:spPr>
          <a:xfrm rot="21225368" flipH="1">
            <a:off x="984900" y="1943484"/>
            <a:ext cx="1104642" cy="928500"/>
          </a:xfrm>
          <a:prstGeom prst="rect">
            <a:avLst/>
          </a:prstGeom>
          <a:noFill/>
          <a:ln>
            <a:noFill/>
          </a:ln>
        </p:spPr>
      </p:pic>
      <p:pic>
        <p:nvPicPr>
          <p:cNvPr id="18" name="Google Shape;152;p16">
            <a:extLst>
              <a:ext uri="{FF2B5EF4-FFF2-40B4-BE49-F238E27FC236}">
                <a16:creationId xmlns:a16="http://schemas.microsoft.com/office/drawing/2014/main" xmlns="" id="{464F909D-D097-4AC9-BFF5-C5913920E2F0}"/>
              </a:ext>
            </a:extLst>
          </p:cNvPr>
          <p:cNvPicPr preferRelativeResize="0"/>
          <p:nvPr/>
        </p:nvPicPr>
        <p:blipFill rotWithShape="1">
          <a:blip r:embed="rId8">
            <a:alphaModFix/>
          </a:blip>
          <a:srcRect l="17371" r="17371"/>
          <a:stretch/>
        </p:blipFill>
        <p:spPr>
          <a:xfrm flipH="1">
            <a:off x="11011694" y="3192563"/>
            <a:ext cx="1396300" cy="4414000"/>
          </a:xfrm>
          <a:prstGeom prst="rect">
            <a:avLst/>
          </a:prstGeom>
          <a:noFill/>
          <a:ln>
            <a:noFill/>
          </a:ln>
        </p:spPr>
      </p:pic>
      <p:pic>
        <p:nvPicPr>
          <p:cNvPr id="24" name="Google Shape;151;p16">
            <a:extLst>
              <a:ext uri="{FF2B5EF4-FFF2-40B4-BE49-F238E27FC236}">
                <a16:creationId xmlns:a16="http://schemas.microsoft.com/office/drawing/2014/main" xmlns="" id="{49C5DE21-40DB-4EBC-AAEF-A4D9DF47961E}"/>
              </a:ext>
            </a:extLst>
          </p:cNvPr>
          <p:cNvPicPr preferRelativeResize="0"/>
          <p:nvPr/>
        </p:nvPicPr>
        <p:blipFill rotWithShape="1">
          <a:blip r:embed="rId7">
            <a:alphaModFix/>
          </a:blip>
          <a:srcRect l="31810" t="20976" r="25966" b="16854"/>
          <a:stretch/>
        </p:blipFill>
        <p:spPr>
          <a:xfrm rot="-2700000">
            <a:off x="10042391" y="546098"/>
            <a:ext cx="2958088" cy="245212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
                            </p:stCondLst>
                            <p:childTnLst>
                              <p:par>
                                <p:cTn id="51" presetID="53" presetClass="entr" presetSubtype="16"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1000"/>
                            </p:stCondLst>
                            <p:childTnLst>
                              <p:par>
                                <p:cTn id="57" presetID="53" presetClass="entr" presetSubtype="16"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Effect transition="in" filter="fade">
                                      <p:cBhvr>
                                        <p:cTn id="61" dur="1000"/>
                                        <p:tgtEl>
                                          <p:spTgt spid="21"/>
                                        </p:tgtEl>
                                      </p:cBhvr>
                                    </p:animEffect>
                                  </p:childTnLst>
                                </p:cTn>
                              </p:par>
                              <p:par>
                                <p:cTn id="62" presetID="53" presetClass="entr" presetSubtype="16"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1000" fill="hold"/>
                                        <p:tgtEl>
                                          <p:spTgt spid="20"/>
                                        </p:tgtEl>
                                        <p:attrNameLst>
                                          <p:attrName>ppt_w</p:attrName>
                                        </p:attrNameLst>
                                      </p:cBhvr>
                                      <p:tavLst>
                                        <p:tav tm="0">
                                          <p:val>
                                            <p:fltVal val="0"/>
                                          </p:val>
                                        </p:tav>
                                        <p:tav tm="100000">
                                          <p:val>
                                            <p:strVal val="#ppt_w"/>
                                          </p:val>
                                        </p:tav>
                                      </p:tavLst>
                                    </p:anim>
                                    <p:anim calcmode="lin" valueType="num">
                                      <p:cBhvr>
                                        <p:cTn id="65" dur="1000" fill="hold"/>
                                        <p:tgtEl>
                                          <p:spTgt spid="20"/>
                                        </p:tgtEl>
                                        <p:attrNameLst>
                                          <p:attrName>ppt_h</p:attrName>
                                        </p:attrNameLst>
                                      </p:cBhvr>
                                      <p:tavLst>
                                        <p:tav tm="0">
                                          <p:val>
                                            <p:fltVal val="0"/>
                                          </p:val>
                                        </p:tav>
                                        <p:tav tm="100000">
                                          <p:val>
                                            <p:strVal val="#ppt_h"/>
                                          </p:val>
                                        </p:tav>
                                      </p:tavLst>
                                    </p:anim>
                                    <p:animEffect transition="in" filter="fade">
                                      <p:cBhvr>
                                        <p:cTn id="66" dur="1000"/>
                                        <p:tgtEl>
                                          <p:spTgt spid="20"/>
                                        </p:tgtEl>
                                      </p:cBhvr>
                                    </p:animEffect>
                                  </p:childTnLst>
                                </p:cTn>
                              </p:par>
                            </p:childTnLst>
                          </p:cTn>
                        </p:par>
                        <p:par>
                          <p:cTn id="67" fill="hold">
                            <p:stCondLst>
                              <p:cond delay="2000"/>
                            </p:stCondLst>
                            <p:childTnLst>
                              <p:par>
                                <p:cTn id="68" presetID="53" presetClass="entr" presetSubtype="16"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1000" fill="hold"/>
                                        <p:tgtEl>
                                          <p:spTgt spid="23"/>
                                        </p:tgtEl>
                                        <p:attrNameLst>
                                          <p:attrName>ppt_w</p:attrName>
                                        </p:attrNameLst>
                                      </p:cBhvr>
                                      <p:tavLst>
                                        <p:tav tm="0">
                                          <p:val>
                                            <p:fltVal val="0"/>
                                          </p:val>
                                        </p:tav>
                                        <p:tav tm="100000">
                                          <p:val>
                                            <p:strVal val="#ppt_w"/>
                                          </p:val>
                                        </p:tav>
                                      </p:tavLst>
                                    </p:anim>
                                    <p:anim calcmode="lin" valueType="num">
                                      <p:cBhvr>
                                        <p:cTn id="71" dur="1000" fill="hold"/>
                                        <p:tgtEl>
                                          <p:spTgt spid="23"/>
                                        </p:tgtEl>
                                        <p:attrNameLst>
                                          <p:attrName>ppt_h</p:attrName>
                                        </p:attrNameLst>
                                      </p:cBhvr>
                                      <p:tavLst>
                                        <p:tav tm="0">
                                          <p:val>
                                            <p:fltVal val="0"/>
                                          </p:val>
                                        </p:tav>
                                        <p:tav tm="100000">
                                          <p:val>
                                            <p:strVal val="#ppt_h"/>
                                          </p:val>
                                        </p:tav>
                                      </p:tavLst>
                                    </p:anim>
                                    <p:animEffect transition="in" filter="fade">
                                      <p:cBhvr>
                                        <p:cTn id="72" dur="1000"/>
                                        <p:tgtEl>
                                          <p:spTgt spid="23"/>
                                        </p:tgtEl>
                                      </p:cBhvr>
                                    </p:animEffect>
                                  </p:childTnLst>
                                </p:cTn>
                              </p:par>
                              <p:par>
                                <p:cTn id="73" presetID="53" presetClass="entr" presetSubtype="16"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500" fill="hold"/>
                                        <p:tgtEl>
                                          <p:spTgt spid="6"/>
                                        </p:tgtEl>
                                        <p:attrNameLst>
                                          <p:attrName>ppt_w</p:attrName>
                                        </p:attrNameLst>
                                      </p:cBhvr>
                                      <p:tavLst>
                                        <p:tav tm="0">
                                          <p:val>
                                            <p:fltVal val="0"/>
                                          </p:val>
                                        </p:tav>
                                        <p:tav tm="100000">
                                          <p:val>
                                            <p:strVal val="#ppt_w"/>
                                          </p:val>
                                        </p:tav>
                                      </p:tavLst>
                                    </p:anim>
                                    <p:anim calcmode="lin" valueType="num">
                                      <p:cBhvr>
                                        <p:cTn id="83" dur="500" fill="hold"/>
                                        <p:tgtEl>
                                          <p:spTgt spid="6"/>
                                        </p:tgtEl>
                                        <p:attrNameLst>
                                          <p:attrName>ppt_h</p:attrName>
                                        </p:attrNameLst>
                                      </p:cBhvr>
                                      <p:tavLst>
                                        <p:tav tm="0">
                                          <p:val>
                                            <p:fltVal val="0"/>
                                          </p:val>
                                        </p:tav>
                                        <p:tav tm="100000">
                                          <p:val>
                                            <p:strVal val="#ppt_h"/>
                                          </p:val>
                                        </p:tav>
                                      </p:tavLst>
                                    </p:anim>
                                    <p:animEffect transition="in" filter="fade">
                                      <p:cBhvr>
                                        <p:cTn id="8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38;p4">
            <a:extLst>
              <a:ext uri="{FF2B5EF4-FFF2-40B4-BE49-F238E27FC236}">
                <a16:creationId xmlns:a16="http://schemas.microsoft.com/office/drawing/2014/main" xmlns="" id="{1CCC71D0-7EE7-4BC9-BC66-7C3728A5E1AF}"/>
              </a:ext>
            </a:extLst>
          </p:cNvPr>
          <p:cNvPicPr preferRelativeResize="0"/>
          <p:nvPr/>
        </p:nvPicPr>
        <p:blipFill>
          <a:blip r:embed="rId2">
            <a:alphaModFix/>
          </a:blip>
          <a:stretch>
            <a:fillRect/>
          </a:stretch>
        </p:blipFill>
        <p:spPr>
          <a:xfrm>
            <a:off x="1782025" y="2173456"/>
            <a:ext cx="6646751" cy="1283475"/>
          </a:xfrm>
          <a:prstGeom prst="rect">
            <a:avLst/>
          </a:prstGeom>
          <a:noFill/>
          <a:ln>
            <a:noFill/>
          </a:ln>
        </p:spPr>
      </p:pic>
      <p:pic>
        <p:nvPicPr>
          <p:cNvPr id="9" name="Google Shape;39;p4">
            <a:extLst>
              <a:ext uri="{FF2B5EF4-FFF2-40B4-BE49-F238E27FC236}">
                <a16:creationId xmlns:a16="http://schemas.microsoft.com/office/drawing/2014/main" xmlns="" id="{47C05454-5849-422C-A963-6609D13DB288}"/>
              </a:ext>
            </a:extLst>
          </p:cNvPr>
          <p:cNvPicPr preferRelativeResize="0"/>
          <p:nvPr/>
        </p:nvPicPr>
        <p:blipFill rotWithShape="1">
          <a:blip r:embed="rId3">
            <a:alphaModFix/>
          </a:blip>
          <a:srcRect t="32924" b="6717"/>
          <a:stretch/>
        </p:blipFill>
        <p:spPr>
          <a:xfrm rot="5400000">
            <a:off x="-2695232" y="1995306"/>
            <a:ext cx="7552275" cy="2867387"/>
          </a:xfrm>
          <a:prstGeom prst="rect">
            <a:avLst/>
          </a:prstGeom>
          <a:noFill/>
          <a:ln>
            <a:noFill/>
          </a:ln>
        </p:spPr>
      </p:pic>
      <p:pic>
        <p:nvPicPr>
          <p:cNvPr id="10" name="Google Shape;42;p4">
            <a:extLst>
              <a:ext uri="{FF2B5EF4-FFF2-40B4-BE49-F238E27FC236}">
                <a16:creationId xmlns:a16="http://schemas.microsoft.com/office/drawing/2014/main" xmlns="" id="{DE6DFC35-85AC-499F-A57A-082DF522150B}"/>
              </a:ext>
            </a:extLst>
          </p:cNvPr>
          <p:cNvPicPr preferRelativeResize="0"/>
          <p:nvPr/>
        </p:nvPicPr>
        <p:blipFill>
          <a:blip r:embed="rId4">
            <a:alphaModFix/>
          </a:blip>
          <a:stretch>
            <a:fillRect/>
          </a:stretch>
        </p:blipFill>
        <p:spPr>
          <a:xfrm>
            <a:off x="11049000" y="86225"/>
            <a:ext cx="1007099" cy="1007099"/>
          </a:xfrm>
          <a:prstGeom prst="rect">
            <a:avLst/>
          </a:prstGeom>
          <a:noFill/>
          <a:ln>
            <a:noFill/>
          </a:ln>
        </p:spPr>
      </p:pic>
      <p:pic>
        <p:nvPicPr>
          <p:cNvPr id="11" name="Google Shape;43;p4">
            <a:extLst>
              <a:ext uri="{FF2B5EF4-FFF2-40B4-BE49-F238E27FC236}">
                <a16:creationId xmlns:a16="http://schemas.microsoft.com/office/drawing/2014/main" xmlns="" id="{FA73086F-8015-484F-B945-EE4FA4517F0F}"/>
              </a:ext>
            </a:extLst>
          </p:cNvPr>
          <p:cNvPicPr preferRelativeResize="0"/>
          <p:nvPr/>
        </p:nvPicPr>
        <p:blipFill rotWithShape="1">
          <a:blip r:embed="rId5">
            <a:alphaModFix/>
          </a:blip>
          <a:srcRect l="8534" t="7827" r="8526" b="7819"/>
          <a:stretch/>
        </p:blipFill>
        <p:spPr>
          <a:xfrm>
            <a:off x="10005000" y="38100"/>
            <a:ext cx="835251" cy="849501"/>
          </a:xfrm>
          <a:prstGeom prst="rect">
            <a:avLst/>
          </a:prstGeom>
          <a:noFill/>
          <a:ln>
            <a:noFill/>
          </a:ln>
        </p:spPr>
      </p:pic>
      <p:pic>
        <p:nvPicPr>
          <p:cNvPr id="12" name="Google Shape;44;p4">
            <a:extLst>
              <a:ext uri="{FF2B5EF4-FFF2-40B4-BE49-F238E27FC236}">
                <a16:creationId xmlns:a16="http://schemas.microsoft.com/office/drawing/2014/main" xmlns="" id="{40740DD3-AC67-4269-B15D-C2299B7095D5}"/>
              </a:ext>
            </a:extLst>
          </p:cNvPr>
          <p:cNvPicPr preferRelativeResize="0"/>
          <p:nvPr/>
        </p:nvPicPr>
        <p:blipFill rotWithShape="1">
          <a:blip r:embed="rId6">
            <a:alphaModFix/>
          </a:blip>
          <a:srcRect l="10362" t="12809" r="10354" b="12802"/>
          <a:stretch/>
        </p:blipFill>
        <p:spPr>
          <a:xfrm rot="4731088">
            <a:off x="10527441" y="608250"/>
            <a:ext cx="601434" cy="564300"/>
          </a:xfrm>
          <a:prstGeom prst="rect">
            <a:avLst/>
          </a:prstGeom>
          <a:noFill/>
          <a:ln>
            <a:noFill/>
          </a:ln>
        </p:spPr>
      </p:pic>
      <p:sp>
        <p:nvSpPr>
          <p:cNvPr id="7" name="TextBox 5">
            <a:extLst>
              <a:ext uri="{FF2B5EF4-FFF2-40B4-BE49-F238E27FC236}">
                <a16:creationId xmlns:a16="http://schemas.microsoft.com/office/drawing/2014/main" xmlns="" id="{700831E6-6DF9-4726-8076-EE3180E2726D}"/>
              </a:ext>
            </a:extLst>
          </p:cNvPr>
          <p:cNvSpPr txBox="1">
            <a:spLocks noChangeArrowheads="1"/>
          </p:cNvSpPr>
          <p:nvPr/>
        </p:nvSpPr>
        <p:spPr bwMode="auto">
          <a:xfrm>
            <a:off x="2057400" y="2093203"/>
            <a:ext cx="607694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400" b="1">
                <a:solidFill>
                  <a:srgbClr val="497231"/>
                </a:solidFill>
                <a:latin typeface="Times New Roman" pitchFamily="18" charset="0"/>
                <a:cs typeface="Times New Roman" pitchFamily="18" charset="0"/>
              </a:rPr>
              <a:t>1. Câu chuyện kể về ai?</a:t>
            </a:r>
          </a:p>
        </p:txBody>
      </p:sp>
      <p:sp>
        <p:nvSpPr>
          <p:cNvPr id="8" name="TextBox 7">
            <a:extLst>
              <a:ext uri="{FF2B5EF4-FFF2-40B4-BE49-F238E27FC236}">
                <a16:creationId xmlns:a16="http://schemas.microsoft.com/office/drawing/2014/main" xmlns="" id="{FF40FDEC-18D4-4016-8461-02C8459C49F4}"/>
              </a:ext>
            </a:extLst>
          </p:cNvPr>
          <p:cNvSpPr txBox="1"/>
          <p:nvPr/>
        </p:nvSpPr>
        <p:spPr>
          <a:xfrm>
            <a:off x="2819400" y="3429000"/>
            <a:ext cx="4572000" cy="1323439"/>
          </a:xfrm>
          <a:prstGeom prst="rect">
            <a:avLst/>
          </a:prstGeom>
          <a:solidFill>
            <a:srgbClr val="FDF7E8"/>
          </a:solidFill>
          <a:ln>
            <a:solidFill>
              <a:srgbClr val="FAD8BA"/>
            </a:solidFill>
          </a:ln>
        </p:spPr>
        <p:txBody>
          <a:bodyPr wrap="square">
            <a:spAutoFit/>
          </a:bodyPr>
          <a:lstStyle/>
          <a:p>
            <a:pPr algn="ctr">
              <a:defRPr/>
            </a:pPr>
            <a:r>
              <a:rPr lang="en-US" sz="4000">
                <a:latin typeface="Times New Roman" pitchFamily="18" charset="0"/>
                <a:cs typeface="Times New Roman" pitchFamily="18" charset="0"/>
              </a:rPr>
              <a:t>Câu chuyện kể về danh y Tuệ Tĩnh.</a:t>
            </a:r>
            <a:endParaRPr lang="en-US" sz="4000" dirty="0">
              <a:latin typeface="Times New Roman" pitchFamily="18" charset="0"/>
              <a:cs typeface="Times New Roman" pitchFamily="18" charset="0"/>
            </a:endParaRPr>
          </a:p>
        </p:txBody>
      </p:sp>
      <p:pic>
        <p:nvPicPr>
          <p:cNvPr id="15" name="Google Shape;38;p4">
            <a:extLst>
              <a:ext uri="{FF2B5EF4-FFF2-40B4-BE49-F238E27FC236}">
                <a16:creationId xmlns:a16="http://schemas.microsoft.com/office/drawing/2014/main" xmlns="" id="{DDCBC47B-486D-4D7C-910D-2408A30BAEDA}"/>
              </a:ext>
            </a:extLst>
          </p:cNvPr>
          <p:cNvPicPr preferRelativeResize="0"/>
          <p:nvPr/>
        </p:nvPicPr>
        <p:blipFill>
          <a:blip r:embed="rId2">
            <a:alphaModFix/>
          </a:blip>
          <a:stretch>
            <a:fillRect/>
          </a:stretch>
        </p:blipFill>
        <p:spPr>
          <a:xfrm>
            <a:off x="5945414" y="5605222"/>
            <a:ext cx="6646751" cy="1283475"/>
          </a:xfrm>
          <a:prstGeom prst="rect">
            <a:avLst/>
          </a:prstGeom>
          <a:noFill/>
          <a:ln>
            <a:noFill/>
          </a:ln>
        </p:spPr>
      </p:pic>
      <p:pic>
        <p:nvPicPr>
          <p:cNvPr id="13" name="Picture 2" descr="D:\hinh anh\hinh tu lieu\tue tinh.jpg">
            <a:extLst>
              <a:ext uri="{FF2B5EF4-FFF2-40B4-BE49-F238E27FC236}">
                <a16:creationId xmlns:a16="http://schemas.microsoft.com/office/drawing/2014/main" xmlns="" id="{0FAAEF78-0E67-48B0-A564-F67BEBE202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0619" y="2139472"/>
            <a:ext cx="3469279" cy="4032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2">
            <a:extLst>
              <a:ext uri="{FF2B5EF4-FFF2-40B4-BE49-F238E27FC236}">
                <a16:creationId xmlns:a16="http://schemas.microsoft.com/office/drawing/2014/main" xmlns="" id="{038C013A-1F0B-4DCC-9AA7-D2C942DD74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5181600" y="4741672"/>
            <a:ext cx="7315200" cy="2167128"/>
          </a:xfrm>
          <a:prstGeom prst="rect">
            <a:avLst/>
          </a:prstGeom>
        </p:spPr>
      </p:pic>
      <p:pic>
        <p:nvPicPr>
          <p:cNvPr id="17" name="Google Shape;144;p15">
            <a:extLst>
              <a:ext uri="{FF2B5EF4-FFF2-40B4-BE49-F238E27FC236}">
                <a16:creationId xmlns:a16="http://schemas.microsoft.com/office/drawing/2014/main" xmlns="" id="{D674A605-AEB0-4B43-B30A-EB60CEBCF1A4}"/>
              </a:ext>
            </a:extLst>
          </p:cNvPr>
          <p:cNvPicPr preferRelativeResize="0"/>
          <p:nvPr/>
        </p:nvPicPr>
        <p:blipFill>
          <a:blip r:embed="rId4">
            <a:alphaModFix amt="80000"/>
            <a:extLst>
              <a:ext uri="{BEBA8EAE-BF5A-486C-A8C5-ECC9F3942E4B}">
                <a14:imgProps xmlns:a14="http://schemas.microsoft.com/office/drawing/2010/main">
                  <a14:imgLayer r:embed="rId5">
                    <a14:imgEffect>
                      <a14:colorTemperature colorTemp="7200"/>
                    </a14:imgEffect>
                  </a14:imgLayer>
                </a14:imgProps>
              </a:ext>
            </a:extLst>
          </a:blip>
          <a:stretch>
            <a:fillRect/>
          </a:stretch>
        </p:blipFill>
        <p:spPr>
          <a:xfrm>
            <a:off x="0" y="-5151"/>
            <a:ext cx="12192000" cy="6858000"/>
          </a:xfrm>
          <a:prstGeom prst="rect">
            <a:avLst/>
          </a:prstGeom>
          <a:noFill/>
          <a:ln>
            <a:noFill/>
          </a:ln>
        </p:spPr>
      </p:pic>
      <p:pic>
        <p:nvPicPr>
          <p:cNvPr id="10" name="Google Shape;48;p5">
            <a:extLst>
              <a:ext uri="{FF2B5EF4-FFF2-40B4-BE49-F238E27FC236}">
                <a16:creationId xmlns:a16="http://schemas.microsoft.com/office/drawing/2014/main" xmlns="" id="{1D24F046-BA94-4565-8FCD-040359C81156}"/>
              </a:ext>
            </a:extLst>
          </p:cNvPr>
          <p:cNvPicPr preferRelativeResize="0"/>
          <p:nvPr/>
        </p:nvPicPr>
        <p:blipFill>
          <a:blip r:embed="rId6">
            <a:alphaModFix/>
          </a:blip>
          <a:stretch>
            <a:fillRect/>
          </a:stretch>
        </p:blipFill>
        <p:spPr>
          <a:xfrm>
            <a:off x="834050" y="645107"/>
            <a:ext cx="6646751" cy="1283475"/>
          </a:xfrm>
          <a:prstGeom prst="rect">
            <a:avLst/>
          </a:prstGeom>
          <a:noFill/>
          <a:ln>
            <a:noFill/>
          </a:ln>
        </p:spPr>
      </p:pic>
      <p:sp>
        <p:nvSpPr>
          <p:cNvPr id="7" name="TextBox 5">
            <a:extLst>
              <a:ext uri="{FF2B5EF4-FFF2-40B4-BE49-F238E27FC236}">
                <a16:creationId xmlns:a16="http://schemas.microsoft.com/office/drawing/2014/main" xmlns="" id="{D9FF93C7-5D43-4EF4-A222-FC0F84A39A83}"/>
              </a:ext>
            </a:extLst>
          </p:cNvPr>
          <p:cNvSpPr txBox="1">
            <a:spLocks noChangeArrowheads="1"/>
          </p:cNvSpPr>
          <p:nvPr/>
        </p:nvSpPr>
        <p:spPr bwMode="auto">
          <a:xfrm>
            <a:off x="1974961" y="455847"/>
            <a:ext cx="7696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800" b="1">
                <a:solidFill>
                  <a:srgbClr val="497231"/>
                </a:solidFill>
                <a:latin typeface="Times New Roman" pitchFamily="18" charset="0"/>
                <a:cs typeface="Times New Roman" pitchFamily="18" charset="0"/>
              </a:rPr>
              <a:t>2. Câu chuyện có ý nghĩa gì?</a:t>
            </a:r>
          </a:p>
        </p:txBody>
      </p:sp>
      <p:sp>
        <p:nvSpPr>
          <p:cNvPr id="8" name="Cloud Callout 7">
            <a:extLst>
              <a:ext uri="{FF2B5EF4-FFF2-40B4-BE49-F238E27FC236}">
                <a16:creationId xmlns:a16="http://schemas.microsoft.com/office/drawing/2014/main" xmlns="" id="{AE00F2C5-EFA7-45AB-9324-A16ADDBA98F5}"/>
              </a:ext>
            </a:extLst>
          </p:cNvPr>
          <p:cNvSpPr/>
          <p:nvPr/>
        </p:nvSpPr>
        <p:spPr>
          <a:xfrm>
            <a:off x="685800" y="1413437"/>
            <a:ext cx="10972799" cy="5016297"/>
          </a:xfrm>
          <a:prstGeom prst="round2DiagRect">
            <a:avLst>
              <a:gd name="adj1" fmla="val 50000"/>
              <a:gd name="adj2" fmla="val 0"/>
            </a:avLst>
          </a:prstGeom>
          <a:noFill/>
          <a:ln>
            <a:solidFill>
              <a:srgbClr val="9DC9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sz="4000" dirty="0">
                <a:solidFill>
                  <a:srgbClr val="A75825"/>
                </a:solidFill>
                <a:latin typeface="Times New Roman" pitchFamily="18" charset="0"/>
                <a:cs typeface="Times New Roman" pitchFamily="18" charset="0"/>
              </a:rPr>
              <a:t>Câu chuyện ca ngợi danh y Tuệ Tĩnh hiểu giá trị của cây cỏ để làm thuốc </a:t>
            </a:r>
            <a:r>
              <a:rPr lang="en-US" sz="4000">
                <a:solidFill>
                  <a:srgbClr val="A75825"/>
                </a:solidFill>
                <a:latin typeface="Times New Roman" pitchFamily="18" charset="0"/>
                <a:cs typeface="Times New Roman" pitchFamily="18" charset="0"/>
              </a:rPr>
              <a:t>chữa bệnh, khuyên chúng ta yêu quý thiên nhiên, yêu quý từng ngọn cỏ, lá cây vì chúng đều có ích.</a:t>
            </a:r>
          </a:p>
          <a:p>
            <a:pPr algn="just">
              <a:defRPr/>
            </a:pPr>
            <a:endParaRPr lang="en-US" sz="4000" dirty="0">
              <a:solidFill>
                <a:srgbClr val="A75825"/>
              </a:solidFill>
              <a:latin typeface="Times New Roman" pitchFamily="18" charset="0"/>
              <a:cs typeface="Times New Roman" pitchFamily="18" charset="0"/>
            </a:endParaRPr>
          </a:p>
        </p:txBody>
      </p:sp>
      <p:pic>
        <p:nvPicPr>
          <p:cNvPr id="11" name="Google Shape;54;p5">
            <a:extLst>
              <a:ext uri="{FF2B5EF4-FFF2-40B4-BE49-F238E27FC236}">
                <a16:creationId xmlns:a16="http://schemas.microsoft.com/office/drawing/2014/main" xmlns="" id="{29FDC4D9-6AD1-4FCC-841D-B9037188DE3D}"/>
              </a:ext>
            </a:extLst>
          </p:cNvPr>
          <p:cNvPicPr preferRelativeResize="0"/>
          <p:nvPr/>
        </p:nvPicPr>
        <p:blipFill>
          <a:blip r:embed="rId7">
            <a:alphaModFix/>
          </a:blip>
          <a:stretch>
            <a:fillRect/>
          </a:stretch>
        </p:blipFill>
        <p:spPr>
          <a:xfrm rot="10800000" flipH="1">
            <a:off x="9511951" y="-260700"/>
            <a:ext cx="2774950" cy="2774950"/>
          </a:xfrm>
          <a:prstGeom prst="rect">
            <a:avLst/>
          </a:prstGeom>
          <a:noFill/>
          <a:ln>
            <a:noFill/>
          </a:ln>
        </p:spPr>
      </p:pic>
      <p:pic>
        <p:nvPicPr>
          <p:cNvPr id="12" name="Google Shape;246;p24">
            <a:extLst>
              <a:ext uri="{FF2B5EF4-FFF2-40B4-BE49-F238E27FC236}">
                <a16:creationId xmlns:a16="http://schemas.microsoft.com/office/drawing/2014/main" xmlns="" id="{69DDE6FC-AE66-4EDB-8B9B-66BFBF5558BB}"/>
              </a:ext>
            </a:extLst>
          </p:cNvPr>
          <p:cNvPicPr preferRelativeResize="0"/>
          <p:nvPr/>
        </p:nvPicPr>
        <p:blipFill rotWithShape="1">
          <a:blip r:embed="rId8">
            <a:alphaModFix/>
          </a:blip>
          <a:srcRect l="32567" t="20723" r="25802" b="17452"/>
          <a:stretch/>
        </p:blipFill>
        <p:spPr>
          <a:xfrm rot="2278662" flipV="1">
            <a:off x="-551093" y="4386137"/>
            <a:ext cx="2119592" cy="1771902"/>
          </a:xfrm>
          <a:prstGeom prst="rect">
            <a:avLst/>
          </a:prstGeom>
          <a:noFill/>
          <a:ln>
            <a:noFill/>
          </a:ln>
        </p:spPr>
      </p:pic>
      <p:pic>
        <p:nvPicPr>
          <p:cNvPr id="13" name="Google Shape;247;p24">
            <a:extLst>
              <a:ext uri="{FF2B5EF4-FFF2-40B4-BE49-F238E27FC236}">
                <a16:creationId xmlns:a16="http://schemas.microsoft.com/office/drawing/2014/main" xmlns="" id="{ABAF8C47-80AA-4A82-A9FF-900F0BB10931}"/>
              </a:ext>
            </a:extLst>
          </p:cNvPr>
          <p:cNvPicPr preferRelativeResize="0"/>
          <p:nvPr/>
        </p:nvPicPr>
        <p:blipFill rotWithShape="1">
          <a:blip r:embed="rId9">
            <a:alphaModFix/>
          </a:blip>
          <a:srcRect l="6039" t="10298" r="6048" b="10967"/>
          <a:stretch/>
        </p:blipFill>
        <p:spPr>
          <a:xfrm rot="11646792" flipH="1" flipV="1">
            <a:off x="-109382" y="4851378"/>
            <a:ext cx="2339664" cy="2095270"/>
          </a:xfrm>
          <a:prstGeom prst="rect">
            <a:avLst/>
          </a:prstGeom>
          <a:noFill/>
          <a:ln>
            <a:noFill/>
          </a:ln>
        </p:spPr>
      </p:pic>
      <p:pic>
        <p:nvPicPr>
          <p:cNvPr id="14" name="Google Shape;31;p3">
            <a:extLst>
              <a:ext uri="{FF2B5EF4-FFF2-40B4-BE49-F238E27FC236}">
                <a16:creationId xmlns:a16="http://schemas.microsoft.com/office/drawing/2014/main" xmlns="" id="{0A618E14-A665-4AB0-9436-50A8E1ED2810}"/>
              </a:ext>
            </a:extLst>
          </p:cNvPr>
          <p:cNvPicPr preferRelativeResize="0"/>
          <p:nvPr/>
        </p:nvPicPr>
        <p:blipFill rotWithShape="1">
          <a:blip r:embed="rId10">
            <a:alphaModFix/>
          </a:blip>
          <a:srcRect l="31810" t="20976" r="25966" b="16854"/>
          <a:stretch/>
        </p:blipFill>
        <p:spPr>
          <a:xfrm rot="-2700000">
            <a:off x="-1655218" y="-830265"/>
            <a:ext cx="3857675" cy="319785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53" presetClass="entr" presetSubtype="16"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amond(in)">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xmlns="" id="{2D179583-9FA3-4DF0-9EAB-71AB32E5D383}"/>
              </a:ext>
            </a:extLst>
          </p:cNvPr>
          <p:cNvPicPr>
            <a:picLocks noChangeAspect="1"/>
          </p:cNvPicPr>
          <p:nvPr/>
        </p:nvPicPr>
        <p:blipFill>
          <a:blip r:embed="rId2">
            <a:duotone>
              <a:schemeClr val="accent2">
                <a:shade val="45000"/>
                <a:satMod val="135000"/>
              </a:schemeClr>
              <a:prstClr val="white"/>
            </a:duotone>
            <a:lum bright="20000" contrast="20000"/>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494507" y="4944895"/>
            <a:ext cx="5791200" cy="2178940"/>
          </a:xfrm>
          <a:prstGeom prst="rect">
            <a:avLst/>
          </a:prstGeom>
        </p:spPr>
      </p:pic>
      <p:pic>
        <p:nvPicPr>
          <p:cNvPr id="12" name="Picture 11">
            <a:extLst>
              <a:ext uri="{FF2B5EF4-FFF2-40B4-BE49-F238E27FC236}">
                <a16:creationId xmlns:a16="http://schemas.microsoft.com/office/drawing/2014/main" xmlns="" id="{00572C05-DEA0-4961-BA65-972A662EAFAA}"/>
              </a:ext>
            </a:extLst>
          </p:cNvPr>
          <p:cNvPicPr>
            <a:picLocks noChangeAspect="1"/>
          </p:cNvPicPr>
          <p:nvPr/>
        </p:nvPicPr>
        <p:blipFill>
          <a:blip r:embed="rId4">
            <a:duotone>
              <a:schemeClr val="accent6">
                <a:shade val="45000"/>
                <a:satMod val="135000"/>
              </a:schemeClr>
              <a:prstClr val="white"/>
            </a:duotone>
          </a:blip>
          <a:stretch>
            <a:fillRect/>
          </a:stretch>
        </p:blipFill>
        <p:spPr>
          <a:xfrm>
            <a:off x="5296693" y="4598560"/>
            <a:ext cx="7315834" cy="2170364"/>
          </a:xfrm>
          <a:prstGeom prst="rect">
            <a:avLst/>
          </a:prstGeom>
        </p:spPr>
      </p:pic>
      <p:pic>
        <p:nvPicPr>
          <p:cNvPr id="14" name="Picture 9">
            <a:extLst>
              <a:ext uri="{FF2B5EF4-FFF2-40B4-BE49-F238E27FC236}">
                <a16:creationId xmlns:a16="http://schemas.microsoft.com/office/drawing/2014/main" xmlns="" id="{BD6AB58A-91D9-4185-91C2-9524FE18A0C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a:off x="9208771" y="2713194"/>
            <a:ext cx="2983230" cy="4114800"/>
          </a:xfrm>
          <a:prstGeom prst="rect">
            <a:avLst/>
          </a:prstGeom>
        </p:spPr>
      </p:pic>
      <p:pic>
        <p:nvPicPr>
          <p:cNvPr id="15" name="Google Shape;144;p15">
            <a:extLst>
              <a:ext uri="{FF2B5EF4-FFF2-40B4-BE49-F238E27FC236}">
                <a16:creationId xmlns:a16="http://schemas.microsoft.com/office/drawing/2014/main" xmlns="" id="{EC2E0E26-26C7-4920-B3D0-AB76D48B8F61}"/>
              </a:ext>
            </a:extLst>
          </p:cNvPr>
          <p:cNvPicPr preferRelativeResize="0"/>
          <p:nvPr/>
        </p:nvPicPr>
        <p:blipFill>
          <a:blip r:embed="rId7">
            <a:alphaModFix amt="80000"/>
            <a:extLst>
              <a:ext uri="{BEBA8EAE-BF5A-486C-A8C5-ECC9F3942E4B}">
                <a14:imgProps xmlns:a14="http://schemas.microsoft.com/office/drawing/2010/main">
                  <a14:imgLayer r:embed="rId8">
                    <a14:imgEffect>
                      <a14:colorTemperature colorTemp="7200"/>
                    </a14:imgEffect>
                  </a14:imgLayer>
                </a14:imgProps>
              </a:ext>
            </a:extLst>
          </a:blip>
          <a:stretch>
            <a:fillRect/>
          </a:stretch>
        </p:blipFill>
        <p:spPr>
          <a:xfrm>
            <a:off x="-11770" y="0"/>
            <a:ext cx="12192000" cy="6858000"/>
          </a:xfrm>
          <a:prstGeom prst="rect">
            <a:avLst/>
          </a:prstGeom>
          <a:noFill/>
          <a:ln>
            <a:noFill/>
          </a:ln>
        </p:spPr>
      </p:pic>
      <p:pic>
        <p:nvPicPr>
          <p:cNvPr id="9" name="Google Shape;134;p14">
            <a:extLst>
              <a:ext uri="{FF2B5EF4-FFF2-40B4-BE49-F238E27FC236}">
                <a16:creationId xmlns:a16="http://schemas.microsoft.com/office/drawing/2014/main" xmlns="" id="{76025230-A447-46A8-AA10-0CAC4BC919DF}"/>
              </a:ext>
            </a:extLst>
          </p:cNvPr>
          <p:cNvPicPr preferRelativeResize="0"/>
          <p:nvPr/>
        </p:nvPicPr>
        <p:blipFill>
          <a:blip r:embed="rId9">
            <a:alphaModFix/>
          </a:blip>
          <a:stretch>
            <a:fillRect/>
          </a:stretch>
        </p:blipFill>
        <p:spPr>
          <a:xfrm>
            <a:off x="1663620" y="1883189"/>
            <a:ext cx="6295375" cy="1655280"/>
          </a:xfrm>
          <a:prstGeom prst="rect">
            <a:avLst/>
          </a:prstGeom>
          <a:noFill/>
          <a:ln>
            <a:noFill/>
          </a:ln>
        </p:spPr>
      </p:pic>
      <p:pic>
        <p:nvPicPr>
          <p:cNvPr id="10" name="Google Shape;134;p14">
            <a:extLst>
              <a:ext uri="{FF2B5EF4-FFF2-40B4-BE49-F238E27FC236}">
                <a16:creationId xmlns:a16="http://schemas.microsoft.com/office/drawing/2014/main" xmlns="" id="{B7E0793E-17D1-47A8-BE7B-A545E3392109}"/>
              </a:ext>
            </a:extLst>
          </p:cNvPr>
          <p:cNvPicPr preferRelativeResize="0"/>
          <p:nvPr/>
        </p:nvPicPr>
        <p:blipFill>
          <a:blip r:embed="rId9">
            <a:alphaModFix/>
          </a:blip>
          <a:stretch>
            <a:fillRect/>
          </a:stretch>
        </p:blipFill>
        <p:spPr>
          <a:xfrm>
            <a:off x="3994173" y="2013745"/>
            <a:ext cx="6295375" cy="1655280"/>
          </a:xfrm>
          <a:prstGeom prst="rect">
            <a:avLst/>
          </a:prstGeom>
          <a:noFill/>
          <a:ln>
            <a:noFill/>
          </a:ln>
        </p:spPr>
      </p:pic>
      <p:sp>
        <p:nvSpPr>
          <p:cNvPr id="7" name="TextBox 5">
            <a:extLst>
              <a:ext uri="{FF2B5EF4-FFF2-40B4-BE49-F238E27FC236}">
                <a16:creationId xmlns:a16="http://schemas.microsoft.com/office/drawing/2014/main" xmlns="" id="{1D7EF7EC-C46D-4191-9BD2-511A1A9D844B}"/>
              </a:ext>
            </a:extLst>
          </p:cNvPr>
          <p:cNvSpPr txBox="1">
            <a:spLocks noChangeArrowheads="1"/>
          </p:cNvSpPr>
          <p:nvPr/>
        </p:nvSpPr>
        <p:spPr bwMode="auto">
          <a:xfrm>
            <a:off x="3252396" y="1305342"/>
            <a:ext cx="604400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400" b="1">
                <a:solidFill>
                  <a:srgbClr val="497231"/>
                </a:solidFill>
                <a:latin typeface="Times New Roman" pitchFamily="18" charset="0"/>
                <a:cs typeface="Times New Roman" pitchFamily="18" charset="0"/>
              </a:rPr>
              <a:t>3. Vì sao truyện có tên là “ Cây cỏ nước Nam”?</a:t>
            </a:r>
          </a:p>
        </p:txBody>
      </p:sp>
      <p:sp>
        <p:nvSpPr>
          <p:cNvPr id="8" name="TextBox 7">
            <a:extLst>
              <a:ext uri="{FF2B5EF4-FFF2-40B4-BE49-F238E27FC236}">
                <a16:creationId xmlns:a16="http://schemas.microsoft.com/office/drawing/2014/main" xmlns="" id="{482ABFAA-A763-4C36-A954-A32C39A8ACD7}"/>
              </a:ext>
            </a:extLst>
          </p:cNvPr>
          <p:cNvSpPr txBox="1"/>
          <p:nvPr/>
        </p:nvSpPr>
        <p:spPr>
          <a:xfrm>
            <a:off x="2895600" y="3124200"/>
            <a:ext cx="6400800" cy="1938992"/>
          </a:xfrm>
          <a:prstGeom prst="rect">
            <a:avLst/>
          </a:prstGeom>
          <a:noFill/>
          <a:ln>
            <a:solidFill>
              <a:srgbClr val="9DC957"/>
            </a:solidFill>
          </a:ln>
        </p:spPr>
        <p:txBody>
          <a:bodyPr wrap="square">
            <a:spAutoFit/>
          </a:bodyPr>
          <a:lstStyle/>
          <a:p>
            <a:pPr algn="just">
              <a:defRPr/>
            </a:pPr>
            <a:r>
              <a:rPr lang="en-US" sz="4000">
                <a:latin typeface="Times New Roman" pitchFamily="18" charset="0"/>
                <a:cs typeface="Times New Roman" pitchFamily="18" charset="0"/>
              </a:rPr>
              <a:t>Vì hàng trăm, hàng nghìn phương thuốc được làm ra từ cây cỏ nước Nam.</a:t>
            </a:r>
            <a:endParaRPr lang="en-US" sz="4000" dirty="0">
              <a:latin typeface="Times New Roman" pitchFamily="18" charset="0"/>
              <a:cs typeface="Times New Roman" pitchFamily="18" charset="0"/>
            </a:endParaRPr>
          </a:p>
        </p:txBody>
      </p:sp>
      <p:pic>
        <p:nvPicPr>
          <p:cNvPr id="4" name="Google Shape;29;p3">
            <a:extLst>
              <a:ext uri="{FF2B5EF4-FFF2-40B4-BE49-F238E27FC236}">
                <a16:creationId xmlns:a16="http://schemas.microsoft.com/office/drawing/2014/main" xmlns="" id="{E9D265E1-E38B-426C-B08E-839B6B195919}"/>
              </a:ext>
            </a:extLst>
          </p:cNvPr>
          <p:cNvPicPr preferRelativeResize="0"/>
          <p:nvPr/>
        </p:nvPicPr>
        <p:blipFill rotWithShape="1">
          <a:blip r:embed="rId10">
            <a:alphaModFix/>
          </a:blip>
          <a:srcRect l="31810" t="20976" r="25966" b="16854"/>
          <a:stretch/>
        </p:blipFill>
        <p:spPr>
          <a:xfrm rot="-2700000">
            <a:off x="9983760" y="5295188"/>
            <a:ext cx="2812333" cy="2331305"/>
          </a:xfrm>
          <a:prstGeom prst="rect">
            <a:avLst/>
          </a:prstGeom>
          <a:noFill/>
          <a:ln>
            <a:noFill/>
          </a:ln>
        </p:spPr>
      </p:pic>
      <p:pic>
        <p:nvPicPr>
          <p:cNvPr id="5" name="Google Shape;30;p3">
            <a:extLst>
              <a:ext uri="{FF2B5EF4-FFF2-40B4-BE49-F238E27FC236}">
                <a16:creationId xmlns:a16="http://schemas.microsoft.com/office/drawing/2014/main" xmlns="" id="{4FA316D2-9E5E-4644-8C63-E417842E2E32}"/>
              </a:ext>
            </a:extLst>
          </p:cNvPr>
          <p:cNvPicPr preferRelativeResize="0"/>
          <p:nvPr/>
        </p:nvPicPr>
        <p:blipFill>
          <a:blip r:embed="rId11">
            <a:alphaModFix/>
          </a:blip>
          <a:stretch>
            <a:fillRect/>
          </a:stretch>
        </p:blipFill>
        <p:spPr>
          <a:xfrm>
            <a:off x="9566941" y="-1543280"/>
            <a:ext cx="3350024" cy="3350024"/>
          </a:xfrm>
          <a:prstGeom prst="rect">
            <a:avLst/>
          </a:prstGeom>
          <a:noFill/>
          <a:ln>
            <a:noFill/>
          </a:ln>
        </p:spPr>
      </p:pic>
      <p:pic>
        <p:nvPicPr>
          <p:cNvPr id="6" name="Google Shape;31;p3">
            <a:extLst>
              <a:ext uri="{FF2B5EF4-FFF2-40B4-BE49-F238E27FC236}">
                <a16:creationId xmlns:a16="http://schemas.microsoft.com/office/drawing/2014/main" xmlns="" id="{E34F37BC-B194-4F13-97ED-BEDBFFA8F090}"/>
              </a:ext>
            </a:extLst>
          </p:cNvPr>
          <p:cNvPicPr preferRelativeResize="0"/>
          <p:nvPr/>
        </p:nvPicPr>
        <p:blipFill rotWithShape="1">
          <a:blip r:embed="rId10">
            <a:alphaModFix/>
          </a:blip>
          <a:srcRect l="31810" t="20976" r="25966" b="16854"/>
          <a:stretch/>
        </p:blipFill>
        <p:spPr>
          <a:xfrm rot="-2700000">
            <a:off x="-1283812" y="-733175"/>
            <a:ext cx="3857675" cy="3197851"/>
          </a:xfrm>
          <a:prstGeom prst="rect">
            <a:avLst/>
          </a:prstGeom>
          <a:noFill/>
          <a:ln>
            <a:noFill/>
          </a:ln>
        </p:spPr>
      </p:pic>
      <p:pic>
        <p:nvPicPr>
          <p:cNvPr id="16" name="Google Shape;31;p3">
            <a:extLst>
              <a:ext uri="{FF2B5EF4-FFF2-40B4-BE49-F238E27FC236}">
                <a16:creationId xmlns:a16="http://schemas.microsoft.com/office/drawing/2014/main" xmlns="" id="{3CF6A534-81F0-4CE0-81FC-79F6C913E247}"/>
              </a:ext>
            </a:extLst>
          </p:cNvPr>
          <p:cNvPicPr preferRelativeResize="0"/>
          <p:nvPr/>
        </p:nvPicPr>
        <p:blipFill rotWithShape="1">
          <a:blip r:embed="rId10">
            <a:alphaModFix/>
          </a:blip>
          <a:srcRect l="31810" t="20976" r="25966" b="16854"/>
          <a:stretch/>
        </p:blipFill>
        <p:spPr>
          <a:xfrm rot="12392995">
            <a:off x="-990771" y="4232001"/>
            <a:ext cx="3857675" cy="319785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9">
            <a:extLst>
              <a:ext uri="{FF2B5EF4-FFF2-40B4-BE49-F238E27FC236}">
                <a16:creationId xmlns:a16="http://schemas.microsoft.com/office/drawing/2014/main" xmlns="" id="{7400C6E1-9113-47FB-B72A-DA3208C551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a:fillRect/>
          </a:stretch>
        </p:blipFill>
        <p:spPr>
          <a:xfrm>
            <a:off x="8859885" y="1052711"/>
            <a:ext cx="4077525" cy="5624172"/>
          </a:xfrm>
          <a:prstGeom prst="rect">
            <a:avLst/>
          </a:prstGeom>
        </p:spPr>
      </p:pic>
      <p:pic>
        <p:nvPicPr>
          <p:cNvPr id="15" name="Picture 11">
            <a:extLst>
              <a:ext uri="{FF2B5EF4-FFF2-40B4-BE49-F238E27FC236}">
                <a16:creationId xmlns:a16="http://schemas.microsoft.com/office/drawing/2014/main" xmlns="" id="{3870E670-93F9-4AD5-B551-BC1CE83751BE}"/>
              </a:ext>
            </a:extLst>
          </p:cNvPr>
          <p:cNvPicPr>
            <a:picLocks noChangeAspect="1"/>
          </p:cNvPicPr>
          <p:nvPr/>
        </p:nvPicPr>
        <p:blipFill>
          <a:blip r:embed="rId4">
            <a:duotone>
              <a:schemeClr val="accent2">
                <a:shade val="45000"/>
                <a:satMod val="135000"/>
              </a:schemeClr>
              <a:prstClr val="white"/>
            </a:duotone>
            <a:lum bright="20000" contrast="20000"/>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486846" y="5100307"/>
            <a:ext cx="5791200" cy="2178940"/>
          </a:xfrm>
          <a:prstGeom prst="rect">
            <a:avLst/>
          </a:prstGeom>
        </p:spPr>
      </p:pic>
      <p:pic>
        <p:nvPicPr>
          <p:cNvPr id="16" name="Picture 15">
            <a:extLst>
              <a:ext uri="{FF2B5EF4-FFF2-40B4-BE49-F238E27FC236}">
                <a16:creationId xmlns:a16="http://schemas.microsoft.com/office/drawing/2014/main" xmlns="" id="{26A52820-2E94-4FB1-8FC4-1520392A6CB6}"/>
              </a:ext>
            </a:extLst>
          </p:cNvPr>
          <p:cNvPicPr>
            <a:picLocks noChangeAspect="1"/>
          </p:cNvPicPr>
          <p:nvPr/>
        </p:nvPicPr>
        <p:blipFill>
          <a:blip r:embed="rId6">
            <a:duotone>
              <a:schemeClr val="accent6">
                <a:shade val="45000"/>
                <a:satMod val="135000"/>
              </a:schemeClr>
              <a:prstClr val="white"/>
            </a:duotone>
          </a:blip>
          <a:stretch>
            <a:fillRect/>
          </a:stretch>
        </p:blipFill>
        <p:spPr>
          <a:xfrm>
            <a:off x="5304354" y="4753972"/>
            <a:ext cx="7315834" cy="2170364"/>
          </a:xfrm>
          <a:prstGeom prst="rect">
            <a:avLst/>
          </a:prstGeom>
        </p:spPr>
      </p:pic>
      <p:pic>
        <p:nvPicPr>
          <p:cNvPr id="3" name="Google Shape;174;p18">
            <a:extLst>
              <a:ext uri="{FF2B5EF4-FFF2-40B4-BE49-F238E27FC236}">
                <a16:creationId xmlns:a16="http://schemas.microsoft.com/office/drawing/2014/main" xmlns="" id="{86E8FE0C-9298-4A8B-9D4B-8ECEE5C26497}"/>
              </a:ext>
            </a:extLst>
          </p:cNvPr>
          <p:cNvPicPr preferRelativeResize="0"/>
          <p:nvPr/>
        </p:nvPicPr>
        <p:blipFill>
          <a:blip r:embed="rId7">
            <a:alphaModFix amt="30000"/>
            <a:extLst>
              <a:ext uri="{BEBA8EAE-BF5A-486C-A8C5-ECC9F3942E4B}">
                <a14:imgProps xmlns:a14="http://schemas.microsoft.com/office/drawing/2010/main">
                  <a14:imgLayer r:embed="rId8">
                    <a14:imgEffect>
                      <a14:colorTemperature colorTemp="7200"/>
                    </a14:imgEffect>
                  </a14:imgLayer>
                </a14:imgProps>
              </a:ext>
            </a:extLst>
          </a:blip>
          <a:stretch>
            <a:fillRect/>
          </a:stretch>
        </p:blipFill>
        <p:spPr>
          <a:xfrm>
            <a:off x="63" y="0"/>
            <a:ext cx="12191875" cy="6858000"/>
          </a:xfrm>
          <a:prstGeom prst="rect">
            <a:avLst/>
          </a:prstGeom>
          <a:noFill/>
          <a:ln>
            <a:noFill/>
          </a:ln>
        </p:spPr>
      </p:pic>
      <p:sp>
        <p:nvSpPr>
          <p:cNvPr id="7" name="TextBox 6">
            <a:extLst>
              <a:ext uri="{FF2B5EF4-FFF2-40B4-BE49-F238E27FC236}">
                <a16:creationId xmlns:a16="http://schemas.microsoft.com/office/drawing/2014/main" xmlns="" id="{5586D981-A379-451B-8714-64415B315E27}"/>
              </a:ext>
            </a:extLst>
          </p:cNvPr>
          <p:cNvSpPr txBox="1"/>
          <p:nvPr/>
        </p:nvSpPr>
        <p:spPr>
          <a:xfrm>
            <a:off x="1830733" y="1270343"/>
            <a:ext cx="7395591" cy="2308324"/>
          </a:xfrm>
          <a:prstGeom prst="rect">
            <a:avLst/>
          </a:prstGeom>
          <a:noFill/>
        </p:spPr>
        <p:txBody>
          <a:bodyPr wrap="square">
            <a:spAutoFit/>
          </a:bodyPr>
          <a:lstStyle/>
          <a:p>
            <a:pPr algn="ctr">
              <a:defRPr/>
            </a:pPr>
            <a:r>
              <a:rPr lang="en-US" sz="4800" b="1">
                <a:solidFill>
                  <a:srgbClr val="497231"/>
                </a:solidFill>
                <a:latin typeface="Times New Roman" pitchFamily="18" charset="0"/>
                <a:cs typeface="Times New Roman" pitchFamily="18" charset="0"/>
              </a:rPr>
              <a:t>Em có biết những bài thuốc chữa bệnh nào từ cây cỏ xung quanh mình?</a:t>
            </a:r>
            <a:endParaRPr lang="en-US" sz="4800" b="1" dirty="0">
              <a:solidFill>
                <a:srgbClr val="497231"/>
              </a:solidFill>
              <a:latin typeface="Times New Roman" pitchFamily="18" charset="0"/>
              <a:cs typeface="Times New Roman" pitchFamily="18" charset="0"/>
            </a:endParaRPr>
          </a:p>
        </p:txBody>
      </p:sp>
      <p:pic>
        <p:nvPicPr>
          <p:cNvPr id="4" name="Google Shape;175;p18">
            <a:extLst>
              <a:ext uri="{FF2B5EF4-FFF2-40B4-BE49-F238E27FC236}">
                <a16:creationId xmlns:a16="http://schemas.microsoft.com/office/drawing/2014/main" xmlns="" id="{1AA666A8-326C-4340-9F40-EE14FB0F9F18}"/>
              </a:ext>
            </a:extLst>
          </p:cNvPr>
          <p:cNvPicPr preferRelativeResize="0"/>
          <p:nvPr/>
        </p:nvPicPr>
        <p:blipFill rotWithShape="1">
          <a:blip r:embed="rId9">
            <a:alphaModFix/>
          </a:blip>
          <a:srcRect l="31810" t="20976" r="25966" b="16854"/>
          <a:stretch/>
        </p:blipFill>
        <p:spPr>
          <a:xfrm rot="-2700000">
            <a:off x="10004829" y="4974980"/>
            <a:ext cx="2812333" cy="2331305"/>
          </a:xfrm>
          <a:prstGeom prst="rect">
            <a:avLst/>
          </a:prstGeom>
          <a:noFill/>
          <a:ln>
            <a:noFill/>
          </a:ln>
        </p:spPr>
      </p:pic>
      <p:pic>
        <p:nvPicPr>
          <p:cNvPr id="5" name="Google Shape;176;p18">
            <a:extLst>
              <a:ext uri="{FF2B5EF4-FFF2-40B4-BE49-F238E27FC236}">
                <a16:creationId xmlns:a16="http://schemas.microsoft.com/office/drawing/2014/main" xmlns="" id="{5A151D8E-4B7D-4F37-94FC-4D891497EB4B}"/>
              </a:ext>
            </a:extLst>
          </p:cNvPr>
          <p:cNvPicPr preferRelativeResize="0"/>
          <p:nvPr/>
        </p:nvPicPr>
        <p:blipFill rotWithShape="1">
          <a:blip r:embed="rId9">
            <a:alphaModFix/>
          </a:blip>
          <a:srcRect l="31810" t="20976" r="25966" b="16854"/>
          <a:stretch/>
        </p:blipFill>
        <p:spPr>
          <a:xfrm rot="-2700000">
            <a:off x="-1305019" y="3595871"/>
            <a:ext cx="2812333" cy="2331305"/>
          </a:xfrm>
          <a:prstGeom prst="rect">
            <a:avLst/>
          </a:prstGeom>
          <a:noFill/>
          <a:ln>
            <a:noFill/>
          </a:ln>
        </p:spPr>
      </p:pic>
      <p:pic>
        <p:nvPicPr>
          <p:cNvPr id="8" name="Google Shape;180;p18">
            <a:extLst>
              <a:ext uri="{FF2B5EF4-FFF2-40B4-BE49-F238E27FC236}">
                <a16:creationId xmlns:a16="http://schemas.microsoft.com/office/drawing/2014/main" xmlns="" id="{EB50A6F4-3F57-442F-A1EB-D3948A0E2D0D}"/>
              </a:ext>
            </a:extLst>
          </p:cNvPr>
          <p:cNvPicPr preferRelativeResize="0"/>
          <p:nvPr/>
        </p:nvPicPr>
        <p:blipFill rotWithShape="1">
          <a:blip r:embed="rId10">
            <a:alphaModFix/>
          </a:blip>
          <a:srcRect l="11221" t="11221" r="11229" b="11229"/>
          <a:stretch/>
        </p:blipFill>
        <p:spPr>
          <a:xfrm rot="10800000" flipH="1">
            <a:off x="5246575" y="337475"/>
            <a:ext cx="543800" cy="542700"/>
          </a:xfrm>
          <a:prstGeom prst="rect">
            <a:avLst/>
          </a:prstGeom>
          <a:noFill/>
          <a:ln>
            <a:noFill/>
          </a:ln>
        </p:spPr>
      </p:pic>
      <p:pic>
        <p:nvPicPr>
          <p:cNvPr id="9" name="Google Shape;181;p18">
            <a:extLst>
              <a:ext uri="{FF2B5EF4-FFF2-40B4-BE49-F238E27FC236}">
                <a16:creationId xmlns:a16="http://schemas.microsoft.com/office/drawing/2014/main" xmlns="" id="{7B9C779C-B43B-4B36-BAA8-4462295CDA27}"/>
              </a:ext>
            </a:extLst>
          </p:cNvPr>
          <p:cNvPicPr preferRelativeResize="0"/>
          <p:nvPr/>
        </p:nvPicPr>
        <p:blipFill rotWithShape="1">
          <a:blip r:embed="rId11">
            <a:alphaModFix/>
          </a:blip>
          <a:srcRect l="11604" t="11604" r="11596" b="11596"/>
          <a:stretch/>
        </p:blipFill>
        <p:spPr>
          <a:xfrm rot="10800000" flipH="1">
            <a:off x="3469223" y="647575"/>
            <a:ext cx="632153" cy="630900"/>
          </a:xfrm>
          <a:prstGeom prst="rect">
            <a:avLst/>
          </a:prstGeom>
          <a:noFill/>
          <a:ln>
            <a:noFill/>
          </a:ln>
        </p:spPr>
      </p:pic>
      <p:pic>
        <p:nvPicPr>
          <p:cNvPr id="10" name="Google Shape;183;p18">
            <a:extLst>
              <a:ext uri="{FF2B5EF4-FFF2-40B4-BE49-F238E27FC236}">
                <a16:creationId xmlns:a16="http://schemas.microsoft.com/office/drawing/2014/main" xmlns="" id="{5A8E5627-33D3-4224-9DF0-31E013095095}"/>
              </a:ext>
            </a:extLst>
          </p:cNvPr>
          <p:cNvPicPr preferRelativeResize="0"/>
          <p:nvPr/>
        </p:nvPicPr>
        <p:blipFill rotWithShape="1">
          <a:blip r:embed="rId9">
            <a:alphaModFix/>
          </a:blip>
          <a:srcRect l="31810" t="20976" r="25966" b="16854"/>
          <a:stretch/>
        </p:blipFill>
        <p:spPr>
          <a:xfrm rot="-2700000">
            <a:off x="-995918" y="-567114"/>
            <a:ext cx="2958088" cy="2452128"/>
          </a:xfrm>
          <a:prstGeom prst="rect">
            <a:avLst/>
          </a:prstGeom>
          <a:noFill/>
          <a:ln>
            <a:noFill/>
          </a:ln>
        </p:spPr>
      </p:pic>
      <p:pic>
        <p:nvPicPr>
          <p:cNvPr id="11" name="Google Shape;165;p17">
            <a:extLst>
              <a:ext uri="{FF2B5EF4-FFF2-40B4-BE49-F238E27FC236}">
                <a16:creationId xmlns:a16="http://schemas.microsoft.com/office/drawing/2014/main" xmlns="" id="{7BA08ED7-2707-44BC-96E7-E2C67A5C967A}"/>
              </a:ext>
            </a:extLst>
          </p:cNvPr>
          <p:cNvPicPr preferRelativeResize="0"/>
          <p:nvPr/>
        </p:nvPicPr>
        <p:blipFill rotWithShape="1">
          <a:blip r:embed="rId9">
            <a:alphaModFix/>
          </a:blip>
          <a:srcRect l="30870" t="15242" r="25850" b="15249"/>
          <a:stretch/>
        </p:blipFill>
        <p:spPr>
          <a:xfrm rot="18645679" flipH="1">
            <a:off x="9664719" y="162112"/>
            <a:ext cx="3082975" cy="2787375"/>
          </a:xfrm>
          <a:prstGeom prst="rect">
            <a:avLst/>
          </a:prstGeom>
          <a:noFill/>
          <a:ln>
            <a:noFill/>
          </a:ln>
        </p:spPr>
      </p:pic>
      <p:pic>
        <p:nvPicPr>
          <p:cNvPr id="13" name="Google Shape;171;p17">
            <a:extLst>
              <a:ext uri="{FF2B5EF4-FFF2-40B4-BE49-F238E27FC236}">
                <a16:creationId xmlns:a16="http://schemas.microsoft.com/office/drawing/2014/main" xmlns="" id="{80EDB2F9-86E5-4DAB-A25D-E010DBDE385A}"/>
              </a:ext>
            </a:extLst>
          </p:cNvPr>
          <p:cNvPicPr preferRelativeResize="0"/>
          <p:nvPr/>
        </p:nvPicPr>
        <p:blipFill rotWithShape="1">
          <a:blip r:embed="rId12">
            <a:alphaModFix/>
          </a:blip>
          <a:srcRect l="20838" t="8874" r="20838" b="8874"/>
          <a:stretch/>
        </p:blipFill>
        <p:spPr>
          <a:xfrm rot="15975141">
            <a:off x="10222695" y="4392595"/>
            <a:ext cx="547374" cy="770400"/>
          </a:xfrm>
          <a:prstGeom prst="rect">
            <a:avLst/>
          </a:prstGeom>
          <a:noFill/>
          <a:ln>
            <a:noFill/>
          </a:ln>
        </p:spPr>
      </p:pic>
      <p:pic>
        <p:nvPicPr>
          <p:cNvPr id="14" name="Google Shape;172;p17">
            <a:extLst>
              <a:ext uri="{FF2B5EF4-FFF2-40B4-BE49-F238E27FC236}">
                <a16:creationId xmlns:a16="http://schemas.microsoft.com/office/drawing/2014/main" xmlns="" id="{7ECB7CC1-580F-4AE7-B18D-9FAF9C7E4453}"/>
              </a:ext>
            </a:extLst>
          </p:cNvPr>
          <p:cNvPicPr preferRelativeResize="0"/>
          <p:nvPr/>
        </p:nvPicPr>
        <p:blipFill rotWithShape="1">
          <a:blip r:embed="rId13">
            <a:alphaModFix/>
          </a:blip>
          <a:srcRect l="20838" t="12798" r="20838" b="12791"/>
          <a:stretch/>
        </p:blipFill>
        <p:spPr>
          <a:xfrm>
            <a:off x="9352870" y="5443682"/>
            <a:ext cx="547375" cy="696950"/>
          </a:xfrm>
          <a:prstGeom prst="rect">
            <a:avLst/>
          </a:prstGeom>
          <a:noFill/>
          <a:ln>
            <a:noFill/>
          </a:ln>
        </p:spPr>
      </p:pic>
      <p:pic>
        <p:nvPicPr>
          <p:cNvPr id="17" name="Google Shape;288;p27">
            <a:extLst>
              <a:ext uri="{FF2B5EF4-FFF2-40B4-BE49-F238E27FC236}">
                <a16:creationId xmlns:a16="http://schemas.microsoft.com/office/drawing/2014/main" xmlns="" id="{EF5291F0-BB33-49AA-AA88-15ED93A761A2}"/>
              </a:ext>
            </a:extLst>
          </p:cNvPr>
          <p:cNvPicPr preferRelativeResize="0"/>
          <p:nvPr/>
        </p:nvPicPr>
        <p:blipFill>
          <a:blip r:embed="rId14">
            <a:alphaModFix/>
          </a:blip>
          <a:stretch>
            <a:fillRect/>
          </a:stretch>
        </p:blipFill>
        <p:spPr>
          <a:xfrm>
            <a:off x="4316316" y="3239030"/>
            <a:ext cx="6646751" cy="1283475"/>
          </a:xfrm>
          <a:prstGeom prst="rect">
            <a:avLst/>
          </a:prstGeom>
          <a:noFill/>
          <a:ln>
            <a:noFill/>
          </a:ln>
        </p:spPr>
      </p:pic>
      <p:pic>
        <p:nvPicPr>
          <p:cNvPr id="18" name="Google Shape;289;p27">
            <a:extLst>
              <a:ext uri="{FF2B5EF4-FFF2-40B4-BE49-F238E27FC236}">
                <a16:creationId xmlns:a16="http://schemas.microsoft.com/office/drawing/2014/main" xmlns="" id="{865C721D-AF4D-43D6-A3A9-27E012489845}"/>
              </a:ext>
            </a:extLst>
          </p:cNvPr>
          <p:cNvPicPr preferRelativeResize="0"/>
          <p:nvPr/>
        </p:nvPicPr>
        <p:blipFill>
          <a:blip r:embed="rId14">
            <a:alphaModFix/>
          </a:blip>
          <a:stretch>
            <a:fillRect/>
          </a:stretch>
        </p:blipFill>
        <p:spPr>
          <a:xfrm>
            <a:off x="388454" y="2894006"/>
            <a:ext cx="7395591" cy="14280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repeatCount="indefinite" fill="remove"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repeatCount="indefinite" fill="remove"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repeatCount="indefinite" fill="remove"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repeatCount="indefinite" fill="remove"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10"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oogle Shape;174;p18">
            <a:extLst>
              <a:ext uri="{FF2B5EF4-FFF2-40B4-BE49-F238E27FC236}">
                <a16:creationId xmlns:a16="http://schemas.microsoft.com/office/drawing/2014/main" xmlns="" id="{B04AE7D8-11ED-4B07-A368-CD373233B6CD}"/>
              </a:ext>
            </a:extLst>
          </p:cNvPr>
          <p:cNvPicPr preferRelativeResize="0"/>
          <p:nvPr/>
        </p:nvPicPr>
        <p:blipFill>
          <a:blip r:embed="rId3">
            <a:alphaModFix amt="30000"/>
          </a:blip>
          <a:stretch>
            <a:fillRect/>
          </a:stretch>
        </p:blipFill>
        <p:spPr>
          <a:xfrm>
            <a:off x="1524000" y="857250"/>
            <a:ext cx="9144001" cy="5143500"/>
          </a:xfrm>
          <a:prstGeom prst="rect">
            <a:avLst/>
          </a:prstGeom>
          <a:noFill/>
          <a:ln>
            <a:noFill/>
          </a:ln>
        </p:spPr>
      </p:pic>
      <p:pic>
        <p:nvPicPr>
          <p:cNvPr id="23" name="Google Shape;175;p18">
            <a:extLst>
              <a:ext uri="{FF2B5EF4-FFF2-40B4-BE49-F238E27FC236}">
                <a16:creationId xmlns:a16="http://schemas.microsoft.com/office/drawing/2014/main" xmlns="" id="{D05810E5-6F77-4D14-B8D6-A525520B67C9}"/>
              </a:ext>
            </a:extLst>
          </p:cNvPr>
          <p:cNvPicPr preferRelativeResize="0"/>
          <p:nvPr/>
        </p:nvPicPr>
        <p:blipFill rotWithShape="1">
          <a:blip r:embed="rId4">
            <a:alphaModFix/>
          </a:blip>
          <a:srcRect l="31810" t="20976" r="25966" b="16854"/>
          <a:stretch/>
        </p:blipFill>
        <p:spPr>
          <a:xfrm rot="-2700000">
            <a:off x="10004829" y="4974980"/>
            <a:ext cx="2812333" cy="2331305"/>
          </a:xfrm>
          <a:prstGeom prst="rect">
            <a:avLst/>
          </a:prstGeom>
          <a:noFill/>
          <a:ln>
            <a:noFill/>
          </a:ln>
        </p:spPr>
      </p:pic>
      <p:pic>
        <p:nvPicPr>
          <p:cNvPr id="24" name="Google Shape;176;p18">
            <a:extLst>
              <a:ext uri="{FF2B5EF4-FFF2-40B4-BE49-F238E27FC236}">
                <a16:creationId xmlns:a16="http://schemas.microsoft.com/office/drawing/2014/main" xmlns="" id="{EAAB5FD1-95E2-4F19-91A9-F69E0184F48D}"/>
              </a:ext>
            </a:extLst>
          </p:cNvPr>
          <p:cNvPicPr preferRelativeResize="0"/>
          <p:nvPr/>
        </p:nvPicPr>
        <p:blipFill rotWithShape="1">
          <a:blip r:embed="rId4">
            <a:alphaModFix/>
          </a:blip>
          <a:srcRect l="31810" t="20976" r="25966" b="16854"/>
          <a:stretch/>
        </p:blipFill>
        <p:spPr>
          <a:xfrm rot="-2700000">
            <a:off x="-1305019" y="3595871"/>
            <a:ext cx="2812333" cy="2331305"/>
          </a:xfrm>
          <a:prstGeom prst="rect">
            <a:avLst/>
          </a:prstGeom>
          <a:noFill/>
          <a:ln>
            <a:noFill/>
          </a:ln>
        </p:spPr>
      </p:pic>
      <p:pic>
        <p:nvPicPr>
          <p:cNvPr id="25" name="Google Shape;179;p18">
            <a:extLst>
              <a:ext uri="{FF2B5EF4-FFF2-40B4-BE49-F238E27FC236}">
                <a16:creationId xmlns:a16="http://schemas.microsoft.com/office/drawing/2014/main" xmlns="" id="{935B1772-C1C5-47CF-99DA-882019FF1D06}"/>
              </a:ext>
            </a:extLst>
          </p:cNvPr>
          <p:cNvPicPr preferRelativeResize="0"/>
          <p:nvPr/>
        </p:nvPicPr>
        <p:blipFill>
          <a:blip r:embed="rId5">
            <a:alphaModFix/>
          </a:blip>
          <a:stretch>
            <a:fillRect/>
          </a:stretch>
        </p:blipFill>
        <p:spPr>
          <a:xfrm>
            <a:off x="4261300" y="4798065"/>
            <a:ext cx="3327595" cy="2250435"/>
          </a:xfrm>
          <a:prstGeom prst="rect">
            <a:avLst/>
          </a:prstGeom>
          <a:noFill/>
          <a:ln>
            <a:noFill/>
          </a:ln>
        </p:spPr>
      </p:pic>
      <p:pic>
        <p:nvPicPr>
          <p:cNvPr id="26" name="Google Shape;180;p18">
            <a:extLst>
              <a:ext uri="{FF2B5EF4-FFF2-40B4-BE49-F238E27FC236}">
                <a16:creationId xmlns:a16="http://schemas.microsoft.com/office/drawing/2014/main" xmlns="" id="{A0754618-B4F4-44FC-87E2-B9BCF2B3038E}"/>
              </a:ext>
            </a:extLst>
          </p:cNvPr>
          <p:cNvPicPr preferRelativeResize="0"/>
          <p:nvPr/>
        </p:nvPicPr>
        <p:blipFill rotWithShape="1">
          <a:blip r:embed="rId6">
            <a:alphaModFix/>
          </a:blip>
          <a:srcRect l="11221" t="11221" r="11229" b="11229"/>
          <a:stretch/>
        </p:blipFill>
        <p:spPr>
          <a:xfrm rot="10800000" flipH="1">
            <a:off x="5246575" y="337475"/>
            <a:ext cx="543800" cy="542700"/>
          </a:xfrm>
          <a:prstGeom prst="rect">
            <a:avLst/>
          </a:prstGeom>
          <a:noFill/>
          <a:ln>
            <a:noFill/>
          </a:ln>
        </p:spPr>
      </p:pic>
      <p:pic>
        <p:nvPicPr>
          <p:cNvPr id="27" name="Google Shape;181;p18">
            <a:extLst>
              <a:ext uri="{FF2B5EF4-FFF2-40B4-BE49-F238E27FC236}">
                <a16:creationId xmlns:a16="http://schemas.microsoft.com/office/drawing/2014/main" xmlns="" id="{7B730B96-8012-47A3-BCD4-87BDB0920C66}"/>
              </a:ext>
            </a:extLst>
          </p:cNvPr>
          <p:cNvPicPr preferRelativeResize="0"/>
          <p:nvPr/>
        </p:nvPicPr>
        <p:blipFill rotWithShape="1">
          <a:blip r:embed="rId7">
            <a:alphaModFix/>
          </a:blip>
          <a:srcRect l="11604" t="11604" r="11596" b="11596"/>
          <a:stretch/>
        </p:blipFill>
        <p:spPr>
          <a:xfrm rot="10800000" flipH="1">
            <a:off x="3469223" y="647575"/>
            <a:ext cx="632153" cy="630900"/>
          </a:xfrm>
          <a:prstGeom prst="rect">
            <a:avLst/>
          </a:prstGeom>
          <a:noFill/>
          <a:ln>
            <a:noFill/>
          </a:ln>
        </p:spPr>
      </p:pic>
      <p:pic>
        <p:nvPicPr>
          <p:cNvPr id="28" name="Google Shape;183;p18">
            <a:extLst>
              <a:ext uri="{FF2B5EF4-FFF2-40B4-BE49-F238E27FC236}">
                <a16:creationId xmlns:a16="http://schemas.microsoft.com/office/drawing/2014/main" xmlns="" id="{F23B8932-DC0C-413B-99E0-107C0DAFBD66}"/>
              </a:ext>
            </a:extLst>
          </p:cNvPr>
          <p:cNvPicPr preferRelativeResize="0"/>
          <p:nvPr/>
        </p:nvPicPr>
        <p:blipFill rotWithShape="1">
          <a:blip r:embed="rId4">
            <a:alphaModFix/>
          </a:blip>
          <a:srcRect l="31810" t="20976" r="25966" b="16854"/>
          <a:stretch/>
        </p:blipFill>
        <p:spPr>
          <a:xfrm rot="-2700000">
            <a:off x="-995918" y="-567114"/>
            <a:ext cx="2958088" cy="2452128"/>
          </a:xfrm>
          <a:prstGeom prst="rect">
            <a:avLst/>
          </a:prstGeom>
          <a:noFill/>
          <a:ln>
            <a:noFill/>
          </a:ln>
        </p:spPr>
      </p:pic>
      <p:pic>
        <p:nvPicPr>
          <p:cNvPr id="29" name="Google Shape;165;p17">
            <a:extLst>
              <a:ext uri="{FF2B5EF4-FFF2-40B4-BE49-F238E27FC236}">
                <a16:creationId xmlns:a16="http://schemas.microsoft.com/office/drawing/2014/main" xmlns="" id="{4EE3AC1D-4A6E-4C1F-8F16-A8EE2D88E1F3}"/>
              </a:ext>
            </a:extLst>
          </p:cNvPr>
          <p:cNvPicPr preferRelativeResize="0"/>
          <p:nvPr/>
        </p:nvPicPr>
        <p:blipFill rotWithShape="1">
          <a:blip r:embed="rId4">
            <a:alphaModFix/>
          </a:blip>
          <a:srcRect l="30870" t="15242" r="25850" b="15249"/>
          <a:stretch/>
        </p:blipFill>
        <p:spPr>
          <a:xfrm rot="18645679" flipH="1">
            <a:off x="9664719" y="162112"/>
            <a:ext cx="3082975" cy="2787375"/>
          </a:xfrm>
          <a:prstGeom prst="rect">
            <a:avLst/>
          </a:prstGeom>
          <a:noFill/>
          <a:ln>
            <a:noFill/>
          </a:ln>
        </p:spPr>
      </p:pic>
      <p:pic>
        <p:nvPicPr>
          <p:cNvPr id="30" name="Google Shape;169;p17">
            <a:extLst>
              <a:ext uri="{FF2B5EF4-FFF2-40B4-BE49-F238E27FC236}">
                <a16:creationId xmlns:a16="http://schemas.microsoft.com/office/drawing/2014/main" xmlns="" id="{2075026E-CE58-4281-811D-C00074815BA3}"/>
              </a:ext>
            </a:extLst>
          </p:cNvPr>
          <p:cNvPicPr preferRelativeResize="0"/>
          <p:nvPr/>
        </p:nvPicPr>
        <p:blipFill rotWithShape="1">
          <a:blip r:embed="rId8">
            <a:alphaModFix/>
          </a:blip>
          <a:srcRect l="16675" t="16181" r="17956" b="15629"/>
          <a:stretch/>
        </p:blipFill>
        <p:spPr>
          <a:xfrm>
            <a:off x="10496382" y="5012399"/>
            <a:ext cx="1829231" cy="1910576"/>
          </a:xfrm>
          <a:prstGeom prst="rect">
            <a:avLst/>
          </a:prstGeom>
          <a:noFill/>
          <a:ln>
            <a:noFill/>
          </a:ln>
        </p:spPr>
      </p:pic>
      <p:pic>
        <p:nvPicPr>
          <p:cNvPr id="31" name="Google Shape;171;p17">
            <a:extLst>
              <a:ext uri="{FF2B5EF4-FFF2-40B4-BE49-F238E27FC236}">
                <a16:creationId xmlns:a16="http://schemas.microsoft.com/office/drawing/2014/main" xmlns="" id="{A2E55CD2-A33C-45E6-BBAE-FA5C6F9FF2E2}"/>
              </a:ext>
            </a:extLst>
          </p:cNvPr>
          <p:cNvPicPr preferRelativeResize="0"/>
          <p:nvPr/>
        </p:nvPicPr>
        <p:blipFill rotWithShape="1">
          <a:blip r:embed="rId9">
            <a:alphaModFix/>
          </a:blip>
          <a:srcRect l="20838" t="8874" r="20838" b="8874"/>
          <a:stretch/>
        </p:blipFill>
        <p:spPr>
          <a:xfrm rot="15975141">
            <a:off x="10222695" y="4392595"/>
            <a:ext cx="547374" cy="770400"/>
          </a:xfrm>
          <a:prstGeom prst="rect">
            <a:avLst/>
          </a:prstGeom>
          <a:noFill/>
          <a:ln>
            <a:noFill/>
          </a:ln>
        </p:spPr>
      </p:pic>
      <p:pic>
        <p:nvPicPr>
          <p:cNvPr id="32" name="Google Shape;172;p17">
            <a:extLst>
              <a:ext uri="{FF2B5EF4-FFF2-40B4-BE49-F238E27FC236}">
                <a16:creationId xmlns:a16="http://schemas.microsoft.com/office/drawing/2014/main" xmlns="" id="{1E6EC03A-0E8A-43DA-86CC-67AB4506E6BF}"/>
              </a:ext>
            </a:extLst>
          </p:cNvPr>
          <p:cNvPicPr preferRelativeResize="0"/>
          <p:nvPr/>
        </p:nvPicPr>
        <p:blipFill rotWithShape="1">
          <a:blip r:embed="rId10">
            <a:alphaModFix/>
          </a:blip>
          <a:srcRect l="20838" t="12798" r="20838" b="12791"/>
          <a:stretch/>
        </p:blipFill>
        <p:spPr>
          <a:xfrm>
            <a:off x="9352870" y="5443682"/>
            <a:ext cx="547375" cy="696950"/>
          </a:xfrm>
          <a:prstGeom prst="rect">
            <a:avLst/>
          </a:prstGeom>
          <a:noFill/>
          <a:ln>
            <a:noFill/>
          </a:ln>
        </p:spPr>
      </p:pic>
      <p:grpSp>
        <p:nvGrpSpPr>
          <p:cNvPr id="15" name="Group 14">
            <a:extLst>
              <a:ext uri="{FF2B5EF4-FFF2-40B4-BE49-F238E27FC236}">
                <a16:creationId xmlns:a16="http://schemas.microsoft.com/office/drawing/2014/main" xmlns="" id="{F1AF17E0-D4F8-487E-9D52-09E0C50B56F5}"/>
              </a:ext>
            </a:extLst>
          </p:cNvPr>
          <p:cNvGrpSpPr/>
          <p:nvPr/>
        </p:nvGrpSpPr>
        <p:grpSpPr>
          <a:xfrm>
            <a:off x="2705100" y="1905000"/>
            <a:ext cx="6781800" cy="3048000"/>
            <a:chOff x="-10058400" y="3048000"/>
            <a:chExt cx="6781800" cy="3048000"/>
          </a:xfrm>
          <a:solidFill>
            <a:srgbClr val="F5BD68"/>
          </a:solidFill>
        </p:grpSpPr>
        <p:sp>
          <p:nvSpPr>
            <p:cNvPr id="2" name="Wave 1">
              <a:extLst>
                <a:ext uri="{FF2B5EF4-FFF2-40B4-BE49-F238E27FC236}">
                  <a16:creationId xmlns:a16="http://schemas.microsoft.com/office/drawing/2014/main" xmlns="" id="{A18EDD9E-8AFB-4D7C-AF2D-02AB5F754B18}"/>
                </a:ext>
              </a:extLst>
            </p:cNvPr>
            <p:cNvSpPr/>
            <p:nvPr/>
          </p:nvSpPr>
          <p:spPr>
            <a:xfrm>
              <a:off x="-10058400" y="3048000"/>
              <a:ext cx="6781800" cy="3048000"/>
            </a:xfrm>
            <a:prstGeom prst="doubleWav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schemeClr val="tx1">
                    <a:lumMod val="95000"/>
                    <a:lumOff val="5000"/>
                  </a:schemeClr>
                </a:solidFill>
              </a:endParaRPr>
            </a:p>
          </p:txBody>
        </p:sp>
        <p:sp>
          <p:nvSpPr>
            <p:cNvPr id="10" name="TextBox 9">
              <a:extLst>
                <a:ext uri="{FF2B5EF4-FFF2-40B4-BE49-F238E27FC236}">
                  <a16:creationId xmlns:a16="http://schemas.microsoft.com/office/drawing/2014/main" xmlns="" id="{D62FE8E3-F61A-4CB2-97F4-B48E0C22F1F6}"/>
                </a:ext>
              </a:extLst>
            </p:cNvPr>
            <p:cNvSpPr txBox="1"/>
            <p:nvPr/>
          </p:nvSpPr>
          <p:spPr>
            <a:xfrm>
              <a:off x="-10058400" y="4026915"/>
              <a:ext cx="6781800" cy="1595021"/>
            </a:xfrm>
            <a:prstGeom prst="doubleWave">
              <a:avLst/>
            </a:prstGeom>
            <a:grpFill/>
          </p:spPr>
          <p:txBody>
            <a:bodyPr wrap="square">
              <a:spAutoFit/>
            </a:bodyPr>
            <a:lstStyle/>
            <a:p>
              <a:pPr algn="ctr">
                <a:defRPr/>
              </a:pPr>
              <a:r>
                <a:rPr lang="en-US" sz="3600" b="1">
                  <a:solidFill>
                    <a:schemeClr val="tx1">
                      <a:lumMod val="95000"/>
                      <a:lumOff val="5000"/>
                    </a:schemeClr>
                  </a:solidFill>
                  <a:latin typeface="Times New Roman" pitchFamily="18" charset="0"/>
                  <a:cs typeface="Times New Roman" pitchFamily="18" charset="0"/>
                </a:rPr>
                <a:t>Xông cảm bằng lá bưởi, sả, hương nhu.</a:t>
              </a:r>
              <a:endParaRPr lang="en-US" sz="3600" b="1" dirty="0">
                <a:solidFill>
                  <a:schemeClr val="tx1">
                    <a:lumMod val="95000"/>
                    <a:lumOff val="5000"/>
                  </a:schemeClr>
                </a:solidFill>
                <a:latin typeface="Times New Roman" pitchFamily="18" charset="0"/>
                <a:cs typeface="Times New Roman" pitchFamily="18" charset="0"/>
              </a:endParaRPr>
            </a:p>
          </p:txBody>
        </p:sp>
      </p:grpSp>
      <p:grpSp>
        <p:nvGrpSpPr>
          <p:cNvPr id="13" name="Group 12">
            <a:extLst>
              <a:ext uri="{FF2B5EF4-FFF2-40B4-BE49-F238E27FC236}">
                <a16:creationId xmlns:a16="http://schemas.microsoft.com/office/drawing/2014/main" xmlns="" id="{7AFDDEF7-0699-4465-AC03-F739C0D74880}"/>
              </a:ext>
            </a:extLst>
          </p:cNvPr>
          <p:cNvGrpSpPr/>
          <p:nvPr/>
        </p:nvGrpSpPr>
        <p:grpSpPr>
          <a:xfrm>
            <a:off x="2705100" y="1905000"/>
            <a:ext cx="6781800" cy="3048000"/>
            <a:chOff x="-9220200" y="6400800"/>
            <a:chExt cx="6781800" cy="3048000"/>
          </a:xfrm>
          <a:solidFill>
            <a:srgbClr val="F5BD68"/>
          </a:solidFill>
        </p:grpSpPr>
        <p:sp>
          <p:nvSpPr>
            <p:cNvPr id="12" name="Wave 11">
              <a:extLst>
                <a:ext uri="{FF2B5EF4-FFF2-40B4-BE49-F238E27FC236}">
                  <a16:creationId xmlns:a16="http://schemas.microsoft.com/office/drawing/2014/main" xmlns="" id="{DE20CECA-B425-4605-8FEB-D487DDECA051}"/>
                </a:ext>
              </a:extLst>
            </p:cNvPr>
            <p:cNvSpPr/>
            <p:nvPr/>
          </p:nvSpPr>
          <p:spPr>
            <a:xfrm>
              <a:off x="-9220200" y="6400800"/>
              <a:ext cx="6781800" cy="3048000"/>
            </a:xfrm>
            <a:prstGeom prst="doubleWav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schemeClr val="tx1">
                    <a:lumMod val="95000"/>
                    <a:lumOff val="5000"/>
                  </a:schemeClr>
                </a:solidFill>
              </a:endParaRPr>
            </a:p>
          </p:txBody>
        </p:sp>
        <p:sp>
          <p:nvSpPr>
            <p:cNvPr id="14" name="TextBox 13">
              <a:extLst>
                <a:ext uri="{FF2B5EF4-FFF2-40B4-BE49-F238E27FC236}">
                  <a16:creationId xmlns:a16="http://schemas.microsoft.com/office/drawing/2014/main" xmlns="" id="{4E178107-9255-4A26-A89E-1F62CB1F4B57}"/>
                </a:ext>
              </a:extLst>
            </p:cNvPr>
            <p:cNvSpPr txBox="1"/>
            <p:nvPr/>
          </p:nvSpPr>
          <p:spPr>
            <a:xfrm>
              <a:off x="-8861322" y="7566347"/>
              <a:ext cx="5584722" cy="1595021"/>
            </a:xfrm>
            <a:prstGeom prst="doubleWave">
              <a:avLst/>
            </a:prstGeom>
            <a:grpFill/>
          </p:spPr>
          <p:txBody>
            <a:bodyPr wrap="square">
              <a:spAutoFit/>
            </a:bodyPr>
            <a:lstStyle/>
            <a:p>
              <a:pPr algn="ctr"/>
              <a:r>
                <a:rPr lang="en-US" sz="3600" b="1">
                  <a:solidFill>
                    <a:schemeClr val="tx1">
                      <a:lumMod val="95000"/>
                      <a:lumOff val="5000"/>
                    </a:schemeClr>
                  </a:solidFill>
                  <a:latin typeface="Times New Roman" pitchFamily="18" charset="0"/>
                  <a:cs typeface="Times New Roman" pitchFamily="18" charset="0"/>
                </a:rPr>
                <a:t>Ăn cháo hành, tía tô để giải cảm.</a:t>
              </a:r>
              <a:endParaRPr lang="en-US" sz="3600" b="1">
                <a:solidFill>
                  <a:schemeClr val="tx1">
                    <a:lumMod val="95000"/>
                    <a:lumOff val="5000"/>
                  </a:schemeClr>
                </a:solidFill>
              </a:endParaRPr>
            </a:p>
          </p:txBody>
        </p:sp>
      </p:grpSp>
      <p:grpSp>
        <p:nvGrpSpPr>
          <p:cNvPr id="17" name="Group 16">
            <a:extLst>
              <a:ext uri="{FF2B5EF4-FFF2-40B4-BE49-F238E27FC236}">
                <a16:creationId xmlns:a16="http://schemas.microsoft.com/office/drawing/2014/main" xmlns="" id="{A4CA8E9E-D34D-47BD-8732-63482BE55080}"/>
              </a:ext>
            </a:extLst>
          </p:cNvPr>
          <p:cNvGrpSpPr/>
          <p:nvPr/>
        </p:nvGrpSpPr>
        <p:grpSpPr>
          <a:xfrm>
            <a:off x="2705100" y="1905000"/>
            <a:ext cx="6781800" cy="3048000"/>
            <a:chOff x="-10058400" y="-324645"/>
            <a:chExt cx="6781800" cy="3048000"/>
          </a:xfrm>
          <a:solidFill>
            <a:srgbClr val="F5BD68"/>
          </a:solidFill>
        </p:grpSpPr>
        <p:sp>
          <p:nvSpPr>
            <p:cNvPr id="11" name="Wave 10">
              <a:extLst>
                <a:ext uri="{FF2B5EF4-FFF2-40B4-BE49-F238E27FC236}">
                  <a16:creationId xmlns:a16="http://schemas.microsoft.com/office/drawing/2014/main" xmlns="" id="{8EEE0E9A-1FBC-442E-9CAA-BDDC164E0F64}"/>
                </a:ext>
              </a:extLst>
            </p:cNvPr>
            <p:cNvSpPr/>
            <p:nvPr/>
          </p:nvSpPr>
          <p:spPr>
            <a:xfrm>
              <a:off x="-10058400" y="-324645"/>
              <a:ext cx="6781800" cy="3048000"/>
            </a:xfrm>
            <a:prstGeom prst="doubleWave">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schemeClr val="tx1">
                    <a:lumMod val="95000"/>
                    <a:lumOff val="5000"/>
                  </a:schemeClr>
                </a:solidFill>
              </a:endParaRPr>
            </a:p>
          </p:txBody>
        </p:sp>
        <p:sp>
          <p:nvSpPr>
            <p:cNvPr id="16" name="TextBox 15">
              <a:extLst>
                <a:ext uri="{FF2B5EF4-FFF2-40B4-BE49-F238E27FC236}">
                  <a16:creationId xmlns:a16="http://schemas.microsoft.com/office/drawing/2014/main" xmlns="" id="{4321251C-0410-4B58-905F-C28559A667C5}"/>
                </a:ext>
              </a:extLst>
            </p:cNvPr>
            <p:cNvSpPr txBox="1"/>
            <p:nvPr/>
          </p:nvSpPr>
          <p:spPr>
            <a:xfrm>
              <a:off x="-9699521" y="714995"/>
              <a:ext cx="5943600" cy="858857"/>
            </a:xfrm>
            <a:prstGeom prst="doubleWave">
              <a:avLst/>
            </a:prstGeom>
            <a:grpFill/>
          </p:spPr>
          <p:txBody>
            <a:bodyPr wrap="square">
              <a:spAutoFit/>
            </a:bodyPr>
            <a:lstStyle/>
            <a:p>
              <a:pPr algn="ctr"/>
              <a:r>
                <a:rPr lang="en-US" sz="3600" b="1">
                  <a:solidFill>
                    <a:schemeClr val="tx1">
                      <a:lumMod val="95000"/>
                      <a:lumOff val="5000"/>
                    </a:schemeClr>
                  </a:solidFill>
                  <a:latin typeface="Times New Roman" pitchFamily="18" charset="0"/>
                  <a:cs typeface="Times New Roman" pitchFamily="18" charset="0"/>
                </a:rPr>
                <a:t>Đau dạ dày thì ăn nghệ đen.</a:t>
              </a:r>
              <a:endParaRPr lang="en-US" sz="3600" b="1">
                <a:solidFill>
                  <a:schemeClr val="tx1">
                    <a:lumMod val="95000"/>
                    <a:lumOff val="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63;p17">
            <a:extLst>
              <a:ext uri="{FF2B5EF4-FFF2-40B4-BE49-F238E27FC236}">
                <a16:creationId xmlns:a16="http://schemas.microsoft.com/office/drawing/2014/main" xmlns="" id="{C1C5AEE4-B3EC-4FFB-B142-4FCEE1ADD8CB}"/>
              </a:ext>
            </a:extLst>
          </p:cNvPr>
          <p:cNvPicPr preferRelativeResize="0"/>
          <p:nvPr/>
        </p:nvPicPr>
        <p:blipFill>
          <a:blip r:embed="rId2">
            <a:alphaModFix amt="30000"/>
          </a:blip>
          <a:stretch>
            <a:fillRect/>
          </a:stretch>
        </p:blipFill>
        <p:spPr>
          <a:xfrm>
            <a:off x="2148247" y="1137797"/>
            <a:ext cx="8146502" cy="4582406"/>
          </a:xfrm>
          <a:prstGeom prst="rect">
            <a:avLst/>
          </a:prstGeom>
          <a:noFill/>
          <a:ln>
            <a:noFill/>
          </a:ln>
        </p:spPr>
      </p:pic>
      <p:pic>
        <p:nvPicPr>
          <p:cNvPr id="14" name="Google Shape;64;p7">
            <a:extLst>
              <a:ext uri="{FF2B5EF4-FFF2-40B4-BE49-F238E27FC236}">
                <a16:creationId xmlns:a16="http://schemas.microsoft.com/office/drawing/2014/main" xmlns="" id="{365E4C6A-0D26-45F8-8089-13B190B24D51}"/>
              </a:ext>
            </a:extLst>
          </p:cNvPr>
          <p:cNvPicPr preferRelativeResize="0"/>
          <p:nvPr/>
        </p:nvPicPr>
        <p:blipFill rotWithShape="1">
          <a:blip r:embed="rId3">
            <a:alphaModFix/>
          </a:blip>
          <a:srcRect t="32924" b="6717"/>
          <a:stretch/>
        </p:blipFill>
        <p:spPr>
          <a:xfrm rot="5400000" flipH="1">
            <a:off x="-4359325" y="357075"/>
            <a:ext cx="10584901" cy="3596499"/>
          </a:xfrm>
          <a:prstGeom prst="rect">
            <a:avLst/>
          </a:prstGeom>
          <a:noFill/>
          <a:ln>
            <a:noFill/>
          </a:ln>
        </p:spPr>
      </p:pic>
      <p:pic>
        <p:nvPicPr>
          <p:cNvPr id="13" name="Google Shape;165;p17">
            <a:extLst>
              <a:ext uri="{FF2B5EF4-FFF2-40B4-BE49-F238E27FC236}">
                <a16:creationId xmlns:a16="http://schemas.microsoft.com/office/drawing/2014/main" xmlns="" id="{3448D02B-C5F4-41FE-AC9D-D9C4EA38C495}"/>
              </a:ext>
            </a:extLst>
          </p:cNvPr>
          <p:cNvPicPr preferRelativeResize="0"/>
          <p:nvPr/>
        </p:nvPicPr>
        <p:blipFill rotWithShape="1">
          <a:blip r:embed="rId4">
            <a:alphaModFix/>
          </a:blip>
          <a:srcRect l="30870" t="15242" r="25850" b="15249"/>
          <a:stretch/>
        </p:blipFill>
        <p:spPr>
          <a:xfrm rot="18645679" flipH="1">
            <a:off x="9726429" y="4664544"/>
            <a:ext cx="3082975" cy="2787375"/>
          </a:xfrm>
          <a:prstGeom prst="rect">
            <a:avLst/>
          </a:prstGeom>
          <a:noFill/>
          <a:ln>
            <a:noFill/>
          </a:ln>
        </p:spPr>
      </p:pic>
      <p:pic>
        <p:nvPicPr>
          <p:cNvPr id="12" name="Google Shape;164;p17">
            <a:extLst>
              <a:ext uri="{FF2B5EF4-FFF2-40B4-BE49-F238E27FC236}">
                <a16:creationId xmlns:a16="http://schemas.microsoft.com/office/drawing/2014/main" xmlns="" id="{13C22E72-AC38-4B77-956E-1C249FAE2FAD}"/>
              </a:ext>
            </a:extLst>
          </p:cNvPr>
          <p:cNvPicPr preferRelativeResize="0"/>
          <p:nvPr/>
        </p:nvPicPr>
        <p:blipFill rotWithShape="1">
          <a:blip r:embed="rId4">
            <a:alphaModFix/>
          </a:blip>
          <a:srcRect l="30869" t="15243" r="39541" b="32803"/>
          <a:stretch/>
        </p:blipFill>
        <p:spPr>
          <a:xfrm flipH="1">
            <a:off x="-38277" y="5709754"/>
            <a:ext cx="1536451" cy="1518751"/>
          </a:xfrm>
          <a:prstGeom prst="rect">
            <a:avLst/>
          </a:prstGeom>
          <a:noFill/>
          <a:ln>
            <a:noFill/>
          </a:ln>
        </p:spPr>
      </p:pic>
      <p:sp>
        <p:nvSpPr>
          <p:cNvPr id="4" name="TextBox 3">
            <a:extLst>
              <a:ext uri="{FF2B5EF4-FFF2-40B4-BE49-F238E27FC236}">
                <a16:creationId xmlns:a16="http://schemas.microsoft.com/office/drawing/2014/main" xmlns="" id="{49841500-C5DE-4185-AFCC-1DF38B0D2AE2}"/>
              </a:ext>
            </a:extLst>
          </p:cNvPr>
          <p:cNvSpPr txBox="1"/>
          <p:nvPr/>
        </p:nvSpPr>
        <p:spPr>
          <a:xfrm>
            <a:off x="2747968" y="2644170"/>
            <a:ext cx="6696064" cy="1569660"/>
          </a:xfrm>
          <a:prstGeom prst="rect">
            <a:avLst/>
          </a:prstGeom>
          <a:noFill/>
        </p:spPr>
        <p:txBody>
          <a:bodyPr wrap="none" rtlCol="0">
            <a:spAutoFit/>
          </a:bodyPr>
          <a:lstStyle/>
          <a:p>
            <a:pPr algn="ctr"/>
            <a:r>
              <a:rPr lang="en-US" sz="4800" b="1">
                <a:solidFill>
                  <a:srgbClr val="FF0000"/>
                </a:solidFill>
                <a:latin typeface="Times New Roman" panose="02020603050405020304" pitchFamily="18" charset="0"/>
                <a:cs typeface="Times New Roman" panose="02020603050405020304" pitchFamily="18" charset="0"/>
              </a:rPr>
              <a:t>5.</a:t>
            </a:r>
          </a:p>
          <a:p>
            <a:pPr algn="ctr"/>
            <a:r>
              <a:rPr lang="en-US" sz="4800" b="1">
                <a:solidFill>
                  <a:srgbClr val="FF0000"/>
                </a:solidFill>
                <a:latin typeface="Times New Roman" panose="02020603050405020304" pitchFamily="18" charset="0"/>
                <a:cs typeface="Times New Roman" panose="02020603050405020304" pitchFamily="18" charset="0"/>
              </a:rPr>
              <a:t>KỂ CHUYỆN SẮM VAI</a:t>
            </a:r>
          </a:p>
        </p:txBody>
      </p:sp>
      <p:pic>
        <p:nvPicPr>
          <p:cNvPr id="3" name="Google Shape;162;p17">
            <a:extLst>
              <a:ext uri="{FF2B5EF4-FFF2-40B4-BE49-F238E27FC236}">
                <a16:creationId xmlns:a16="http://schemas.microsoft.com/office/drawing/2014/main" xmlns="" id="{98E55BBA-54C9-484D-A8D9-897A25832BD6}"/>
              </a:ext>
            </a:extLst>
          </p:cNvPr>
          <p:cNvPicPr preferRelativeResize="0"/>
          <p:nvPr/>
        </p:nvPicPr>
        <p:blipFill rotWithShape="1">
          <a:blip r:embed="rId4">
            <a:alphaModFix/>
          </a:blip>
          <a:srcRect l="31810" t="20976" r="25966" b="16854"/>
          <a:stretch/>
        </p:blipFill>
        <p:spPr>
          <a:xfrm rot="18900000">
            <a:off x="-474617" y="29300"/>
            <a:ext cx="2812333" cy="2331305"/>
          </a:xfrm>
          <a:prstGeom prst="rect">
            <a:avLst/>
          </a:prstGeom>
          <a:noFill/>
          <a:ln>
            <a:noFill/>
          </a:ln>
        </p:spPr>
      </p:pic>
      <p:pic>
        <p:nvPicPr>
          <p:cNvPr id="6" name="Google Shape;164;p17">
            <a:extLst>
              <a:ext uri="{FF2B5EF4-FFF2-40B4-BE49-F238E27FC236}">
                <a16:creationId xmlns:a16="http://schemas.microsoft.com/office/drawing/2014/main" xmlns="" id="{D1B953E6-89CC-4F28-90AC-774C5C556ED9}"/>
              </a:ext>
            </a:extLst>
          </p:cNvPr>
          <p:cNvPicPr preferRelativeResize="0"/>
          <p:nvPr/>
        </p:nvPicPr>
        <p:blipFill rotWithShape="1">
          <a:blip r:embed="rId4">
            <a:alphaModFix/>
          </a:blip>
          <a:srcRect l="30869" t="15243" r="39541" b="32803"/>
          <a:stretch/>
        </p:blipFill>
        <p:spPr>
          <a:xfrm flipH="1">
            <a:off x="1053174" y="5590719"/>
            <a:ext cx="1536451" cy="1518751"/>
          </a:xfrm>
          <a:prstGeom prst="rect">
            <a:avLst/>
          </a:prstGeom>
          <a:noFill/>
          <a:ln>
            <a:noFill/>
          </a:ln>
        </p:spPr>
      </p:pic>
      <p:pic>
        <p:nvPicPr>
          <p:cNvPr id="7" name="Google Shape;165;p17">
            <a:extLst>
              <a:ext uri="{FF2B5EF4-FFF2-40B4-BE49-F238E27FC236}">
                <a16:creationId xmlns:a16="http://schemas.microsoft.com/office/drawing/2014/main" xmlns="" id="{1AA5EC67-FF44-400E-A0D7-5CB4A746D7AC}"/>
              </a:ext>
            </a:extLst>
          </p:cNvPr>
          <p:cNvPicPr preferRelativeResize="0"/>
          <p:nvPr/>
        </p:nvPicPr>
        <p:blipFill rotWithShape="1">
          <a:blip r:embed="rId4">
            <a:alphaModFix/>
          </a:blip>
          <a:srcRect l="30870" t="15242" r="25850" b="15249"/>
          <a:stretch/>
        </p:blipFill>
        <p:spPr>
          <a:xfrm rot="18645679" flipH="1">
            <a:off x="9557934" y="-75460"/>
            <a:ext cx="3082975" cy="2787375"/>
          </a:xfrm>
          <a:prstGeom prst="rect">
            <a:avLst/>
          </a:prstGeom>
          <a:noFill/>
          <a:ln>
            <a:noFill/>
          </a:ln>
        </p:spPr>
      </p:pic>
      <p:pic>
        <p:nvPicPr>
          <p:cNvPr id="8" name="Google Shape;169;p17">
            <a:extLst>
              <a:ext uri="{FF2B5EF4-FFF2-40B4-BE49-F238E27FC236}">
                <a16:creationId xmlns:a16="http://schemas.microsoft.com/office/drawing/2014/main" xmlns="" id="{37096E1D-B573-462B-BA70-E06E5C382C99}"/>
              </a:ext>
            </a:extLst>
          </p:cNvPr>
          <p:cNvPicPr preferRelativeResize="0"/>
          <p:nvPr/>
        </p:nvPicPr>
        <p:blipFill rotWithShape="1">
          <a:blip r:embed="rId5">
            <a:alphaModFix/>
          </a:blip>
          <a:srcRect l="16675" t="16181" r="17956" b="15629"/>
          <a:stretch/>
        </p:blipFill>
        <p:spPr>
          <a:xfrm>
            <a:off x="10513173" y="4947424"/>
            <a:ext cx="1829231" cy="1910576"/>
          </a:xfrm>
          <a:prstGeom prst="rect">
            <a:avLst/>
          </a:prstGeom>
          <a:noFill/>
          <a:ln>
            <a:noFill/>
          </a:ln>
        </p:spPr>
      </p:pic>
      <p:pic>
        <p:nvPicPr>
          <p:cNvPr id="9" name="Google Shape;170;p17">
            <a:extLst>
              <a:ext uri="{FF2B5EF4-FFF2-40B4-BE49-F238E27FC236}">
                <a16:creationId xmlns:a16="http://schemas.microsoft.com/office/drawing/2014/main" xmlns="" id="{F0530727-9787-4B58-8D38-7BD6EDE65D8B}"/>
              </a:ext>
            </a:extLst>
          </p:cNvPr>
          <p:cNvPicPr preferRelativeResize="0"/>
          <p:nvPr/>
        </p:nvPicPr>
        <p:blipFill rotWithShape="1">
          <a:blip r:embed="rId6">
            <a:alphaModFix/>
          </a:blip>
          <a:srcRect l="6918" t="4536" r="6918" b="4545"/>
          <a:stretch/>
        </p:blipFill>
        <p:spPr>
          <a:xfrm flipH="1">
            <a:off x="-2042130" y="2904411"/>
            <a:ext cx="3867151" cy="4086025"/>
          </a:xfrm>
          <a:prstGeom prst="rect">
            <a:avLst/>
          </a:prstGeom>
          <a:noFill/>
          <a:ln>
            <a:noFill/>
          </a:ln>
        </p:spPr>
      </p:pic>
      <p:pic>
        <p:nvPicPr>
          <p:cNvPr id="10" name="Google Shape;171;p17">
            <a:extLst>
              <a:ext uri="{FF2B5EF4-FFF2-40B4-BE49-F238E27FC236}">
                <a16:creationId xmlns:a16="http://schemas.microsoft.com/office/drawing/2014/main" xmlns="" id="{A173A84C-4219-412B-8A7B-21F1A2B0D62A}"/>
              </a:ext>
            </a:extLst>
          </p:cNvPr>
          <p:cNvPicPr preferRelativeResize="0"/>
          <p:nvPr/>
        </p:nvPicPr>
        <p:blipFill rotWithShape="1">
          <a:blip r:embed="rId7">
            <a:alphaModFix/>
          </a:blip>
          <a:srcRect l="20838" t="8874" r="20838" b="8874"/>
          <a:stretch/>
        </p:blipFill>
        <p:spPr>
          <a:xfrm rot="15975141">
            <a:off x="10511323" y="4310193"/>
            <a:ext cx="547374" cy="770400"/>
          </a:xfrm>
          <a:prstGeom prst="rect">
            <a:avLst/>
          </a:prstGeom>
          <a:noFill/>
          <a:ln>
            <a:noFill/>
          </a:ln>
        </p:spPr>
      </p:pic>
      <p:pic>
        <p:nvPicPr>
          <p:cNvPr id="11" name="Google Shape;172;p17">
            <a:extLst>
              <a:ext uri="{FF2B5EF4-FFF2-40B4-BE49-F238E27FC236}">
                <a16:creationId xmlns:a16="http://schemas.microsoft.com/office/drawing/2014/main" xmlns="" id="{66098D66-2F45-40D2-AB9B-CD15B0202F9C}"/>
              </a:ext>
            </a:extLst>
          </p:cNvPr>
          <p:cNvPicPr preferRelativeResize="0"/>
          <p:nvPr/>
        </p:nvPicPr>
        <p:blipFill rotWithShape="1">
          <a:blip r:embed="rId8">
            <a:alphaModFix/>
          </a:blip>
          <a:srcRect l="20838" t="12798" r="20838" b="12791"/>
          <a:stretch/>
        </p:blipFill>
        <p:spPr>
          <a:xfrm>
            <a:off x="9641498" y="5361280"/>
            <a:ext cx="547375" cy="696950"/>
          </a:xfrm>
          <a:prstGeom prst="rect">
            <a:avLst/>
          </a:prstGeom>
          <a:noFill/>
          <a:ln>
            <a:noFill/>
          </a:ln>
        </p:spPr>
      </p:pic>
      <p:pic>
        <p:nvPicPr>
          <p:cNvPr id="15" name="Google Shape;310;p31">
            <a:extLst>
              <a:ext uri="{FF2B5EF4-FFF2-40B4-BE49-F238E27FC236}">
                <a16:creationId xmlns:a16="http://schemas.microsoft.com/office/drawing/2014/main" xmlns="" id="{16F4CAAF-4005-4C58-834D-DBAB665AF063}"/>
              </a:ext>
            </a:extLst>
          </p:cNvPr>
          <p:cNvPicPr preferRelativeResize="0"/>
          <p:nvPr/>
        </p:nvPicPr>
        <p:blipFill rotWithShape="1">
          <a:blip r:embed="rId9">
            <a:alphaModFix/>
          </a:blip>
          <a:srcRect t="20829" b="9225"/>
          <a:stretch/>
        </p:blipFill>
        <p:spPr>
          <a:xfrm>
            <a:off x="9537750" y="246525"/>
            <a:ext cx="2673300" cy="1869849"/>
          </a:xfrm>
          <a:prstGeom prst="rect">
            <a:avLst/>
          </a:prstGeom>
          <a:noFill/>
          <a:ln>
            <a:noFill/>
          </a:ln>
        </p:spPr>
      </p:pic>
    </p:spTree>
    <p:extLst>
      <p:ext uri="{BB962C8B-B14F-4D97-AF65-F5344CB8AC3E}">
        <p14:creationId xmlns:p14="http://schemas.microsoft.com/office/powerpoint/2010/main" val="22601814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childTnLst>
                                </p:cTn>
                              </p:par>
                              <p:par>
                                <p:cTn id="49" presetID="53" presetClass="entr" presetSubtype="16"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EE18CA1-6ECB-443D-BCFC-3170F9E2116D}"/>
              </a:ext>
            </a:extLst>
          </p:cNvPr>
          <p:cNvSpPr txBox="1"/>
          <p:nvPr/>
        </p:nvSpPr>
        <p:spPr>
          <a:xfrm>
            <a:off x="3845225" y="3429000"/>
            <a:ext cx="4501553" cy="2123658"/>
          </a:xfrm>
          <a:prstGeom prst="rect">
            <a:avLst/>
          </a:prstGeom>
          <a:noFill/>
        </p:spPr>
        <p:txBody>
          <a:bodyPr wrap="none" rtlCol="0">
            <a:spAutoFit/>
          </a:bodyPr>
          <a:lstStyle/>
          <a:p>
            <a:r>
              <a:rPr lang="en-US" sz="4400">
                <a:latin typeface="Times New Roman" panose="02020603050405020304" pitchFamily="18" charset="0"/>
                <a:cs typeface="Times New Roman" panose="02020603050405020304" pitchFamily="18" charset="0"/>
              </a:rPr>
              <a:t>- Tuệ Tĩnh</a:t>
            </a:r>
          </a:p>
          <a:p>
            <a:r>
              <a:rPr lang="en-US" sz="4400">
                <a:latin typeface="Times New Roman" panose="02020603050405020304" pitchFamily="18" charset="0"/>
                <a:cs typeface="Times New Roman" panose="02020603050405020304" pitchFamily="18" charset="0"/>
              </a:rPr>
              <a:t>- Trưởng tràng</a:t>
            </a:r>
          </a:p>
          <a:p>
            <a:r>
              <a:rPr lang="en-US" sz="4400">
                <a:latin typeface="Times New Roman" panose="02020603050405020304" pitchFamily="18" charset="0"/>
                <a:cs typeface="Times New Roman" panose="02020603050405020304" pitchFamily="18" charset="0"/>
              </a:rPr>
              <a:t>- Người dẫn truyện</a:t>
            </a:r>
          </a:p>
        </p:txBody>
      </p:sp>
      <p:pic>
        <p:nvPicPr>
          <p:cNvPr id="4" name="Google Shape;134;p14">
            <a:extLst>
              <a:ext uri="{FF2B5EF4-FFF2-40B4-BE49-F238E27FC236}">
                <a16:creationId xmlns:a16="http://schemas.microsoft.com/office/drawing/2014/main" xmlns="" id="{FA463A9D-93F0-42B2-832D-E83BBBF85A21}"/>
              </a:ext>
            </a:extLst>
          </p:cNvPr>
          <p:cNvPicPr preferRelativeResize="0"/>
          <p:nvPr/>
        </p:nvPicPr>
        <p:blipFill>
          <a:blip r:embed="rId2">
            <a:alphaModFix/>
          </a:blip>
          <a:stretch>
            <a:fillRect/>
          </a:stretch>
        </p:blipFill>
        <p:spPr>
          <a:xfrm>
            <a:off x="3994173" y="2013745"/>
            <a:ext cx="6295375" cy="1655280"/>
          </a:xfrm>
          <a:prstGeom prst="rect">
            <a:avLst/>
          </a:prstGeom>
          <a:noFill/>
          <a:ln>
            <a:noFill/>
          </a:ln>
        </p:spPr>
      </p:pic>
      <p:pic>
        <p:nvPicPr>
          <p:cNvPr id="5" name="Google Shape;134;p14">
            <a:extLst>
              <a:ext uri="{FF2B5EF4-FFF2-40B4-BE49-F238E27FC236}">
                <a16:creationId xmlns:a16="http://schemas.microsoft.com/office/drawing/2014/main" xmlns="" id="{97FC520B-F28D-4B61-9494-AEE9609EFB21}"/>
              </a:ext>
            </a:extLst>
          </p:cNvPr>
          <p:cNvPicPr preferRelativeResize="0"/>
          <p:nvPr/>
        </p:nvPicPr>
        <p:blipFill>
          <a:blip r:embed="rId2">
            <a:alphaModFix/>
          </a:blip>
          <a:stretch>
            <a:fillRect/>
          </a:stretch>
        </p:blipFill>
        <p:spPr>
          <a:xfrm>
            <a:off x="1752600" y="1964610"/>
            <a:ext cx="6295375" cy="1655280"/>
          </a:xfrm>
          <a:prstGeom prst="rect">
            <a:avLst/>
          </a:prstGeom>
          <a:noFill/>
          <a:ln>
            <a:noFill/>
          </a:ln>
        </p:spPr>
      </p:pic>
      <p:sp>
        <p:nvSpPr>
          <p:cNvPr id="2" name="TextBox 1">
            <a:extLst>
              <a:ext uri="{FF2B5EF4-FFF2-40B4-BE49-F238E27FC236}">
                <a16:creationId xmlns:a16="http://schemas.microsoft.com/office/drawing/2014/main" xmlns="" id="{412F9320-A997-4EE1-8F85-D2691631D07A}"/>
              </a:ext>
            </a:extLst>
          </p:cNvPr>
          <p:cNvSpPr txBox="1"/>
          <p:nvPr/>
        </p:nvSpPr>
        <p:spPr>
          <a:xfrm>
            <a:off x="2286000" y="1676400"/>
            <a:ext cx="7620000" cy="1446550"/>
          </a:xfrm>
          <a:prstGeom prst="rect">
            <a:avLst/>
          </a:prstGeom>
          <a:noFill/>
        </p:spPr>
        <p:txBody>
          <a:bodyPr wrap="square" rtlCol="0">
            <a:spAutoFit/>
          </a:bodyPr>
          <a:lstStyle/>
          <a:p>
            <a:pPr algn="ctr"/>
            <a:r>
              <a:rPr lang="en-US" sz="4400">
                <a:solidFill>
                  <a:srgbClr val="0070C0"/>
                </a:solidFill>
                <a:latin typeface="Times New Roman" panose="02020603050405020304" pitchFamily="18" charset="0"/>
                <a:cs typeface="Times New Roman" panose="02020603050405020304" pitchFamily="18" charset="0"/>
              </a:rPr>
              <a:t>Trong câu chuyện có những nhân vật nào?</a:t>
            </a:r>
          </a:p>
        </p:txBody>
      </p:sp>
      <p:pic>
        <p:nvPicPr>
          <p:cNvPr id="7" name="Google Shape;73;p8">
            <a:extLst>
              <a:ext uri="{FF2B5EF4-FFF2-40B4-BE49-F238E27FC236}">
                <a16:creationId xmlns:a16="http://schemas.microsoft.com/office/drawing/2014/main" xmlns="" id="{20D0BF9F-3E2C-42C4-A03C-81810F28BDE5}"/>
              </a:ext>
            </a:extLst>
          </p:cNvPr>
          <p:cNvPicPr preferRelativeResize="0"/>
          <p:nvPr/>
        </p:nvPicPr>
        <p:blipFill rotWithShape="1">
          <a:blip r:embed="rId3">
            <a:alphaModFix/>
          </a:blip>
          <a:srcRect l="30870" t="15242" r="25850" b="15249"/>
          <a:stretch/>
        </p:blipFill>
        <p:spPr>
          <a:xfrm>
            <a:off x="9232100" y="3592738"/>
            <a:ext cx="3082974" cy="3645255"/>
          </a:xfrm>
          <a:prstGeom prst="rect">
            <a:avLst/>
          </a:prstGeom>
          <a:noFill/>
          <a:ln>
            <a:noFill/>
          </a:ln>
        </p:spPr>
      </p:pic>
      <p:pic>
        <p:nvPicPr>
          <p:cNvPr id="8" name="Google Shape;77;p8">
            <a:extLst>
              <a:ext uri="{FF2B5EF4-FFF2-40B4-BE49-F238E27FC236}">
                <a16:creationId xmlns:a16="http://schemas.microsoft.com/office/drawing/2014/main" xmlns="" id="{6F0BD331-D9F7-4BFE-8C2C-6367C7D1E686}"/>
              </a:ext>
            </a:extLst>
          </p:cNvPr>
          <p:cNvPicPr preferRelativeResize="0"/>
          <p:nvPr/>
        </p:nvPicPr>
        <p:blipFill rotWithShape="1">
          <a:blip r:embed="rId4">
            <a:alphaModFix/>
          </a:blip>
          <a:srcRect l="15824" t="15906" r="15817" b="15913"/>
          <a:stretch/>
        </p:blipFill>
        <p:spPr>
          <a:xfrm>
            <a:off x="10295774" y="4638918"/>
            <a:ext cx="1088164" cy="1085364"/>
          </a:xfrm>
          <a:prstGeom prst="rect">
            <a:avLst/>
          </a:prstGeom>
          <a:noFill/>
          <a:ln>
            <a:noFill/>
          </a:ln>
        </p:spPr>
      </p:pic>
      <p:pic>
        <p:nvPicPr>
          <p:cNvPr id="9" name="Google Shape;78;p8">
            <a:extLst>
              <a:ext uri="{FF2B5EF4-FFF2-40B4-BE49-F238E27FC236}">
                <a16:creationId xmlns:a16="http://schemas.microsoft.com/office/drawing/2014/main" xmlns="" id="{1D484F9D-2FC9-4D6C-93B0-0F03E1CE440F}"/>
              </a:ext>
            </a:extLst>
          </p:cNvPr>
          <p:cNvPicPr preferRelativeResize="0"/>
          <p:nvPr/>
        </p:nvPicPr>
        <p:blipFill rotWithShape="1">
          <a:blip r:embed="rId5">
            <a:alphaModFix/>
          </a:blip>
          <a:srcRect t="32924" r="51590" b="6717"/>
          <a:stretch/>
        </p:blipFill>
        <p:spPr>
          <a:xfrm rot="-5400000">
            <a:off x="7714842" y="1467187"/>
            <a:ext cx="6450235" cy="3241623"/>
          </a:xfrm>
          <a:prstGeom prst="rect">
            <a:avLst/>
          </a:prstGeom>
          <a:noFill/>
          <a:ln>
            <a:noFill/>
          </a:ln>
        </p:spPr>
      </p:pic>
      <p:pic>
        <p:nvPicPr>
          <p:cNvPr id="10" name="Google Shape;77;p8">
            <a:extLst>
              <a:ext uri="{FF2B5EF4-FFF2-40B4-BE49-F238E27FC236}">
                <a16:creationId xmlns:a16="http://schemas.microsoft.com/office/drawing/2014/main" xmlns="" id="{9CB8B877-DE4C-4EEF-A04A-BEFB1F1CCD26}"/>
              </a:ext>
            </a:extLst>
          </p:cNvPr>
          <p:cNvPicPr preferRelativeResize="0"/>
          <p:nvPr/>
        </p:nvPicPr>
        <p:blipFill rotWithShape="1">
          <a:blip r:embed="rId4">
            <a:alphaModFix/>
          </a:blip>
          <a:srcRect l="15824" t="15906" r="15817" b="15913"/>
          <a:stretch/>
        </p:blipFill>
        <p:spPr>
          <a:xfrm>
            <a:off x="10891952" y="5541732"/>
            <a:ext cx="1088164" cy="1316267"/>
          </a:xfrm>
          <a:prstGeom prst="rect">
            <a:avLst/>
          </a:prstGeom>
          <a:noFill/>
          <a:ln>
            <a:noFill/>
          </a:ln>
        </p:spPr>
      </p:pic>
      <p:pic>
        <p:nvPicPr>
          <p:cNvPr id="11" name="Google Shape;135;p14">
            <a:extLst>
              <a:ext uri="{FF2B5EF4-FFF2-40B4-BE49-F238E27FC236}">
                <a16:creationId xmlns:a16="http://schemas.microsoft.com/office/drawing/2014/main" xmlns="" id="{5855A7D0-ECBA-43D3-87E1-10D813E037AE}"/>
              </a:ext>
            </a:extLst>
          </p:cNvPr>
          <p:cNvPicPr preferRelativeResize="0"/>
          <p:nvPr/>
        </p:nvPicPr>
        <p:blipFill rotWithShape="1">
          <a:blip r:embed="rId3">
            <a:alphaModFix/>
          </a:blip>
          <a:srcRect l="30870" t="15242" r="25850" b="15249"/>
          <a:stretch/>
        </p:blipFill>
        <p:spPr>
          <a:xfrm flipH="1">
            <a:off x="-105579" y="-719352"/>
            <a:ext cx="3053660" cy="3763633"/>
          </a:xfrm>
          <a:prstGeom prst="rect">
            <a:avLst/>
          </a:prstGeom>
          <a:noFill/>
          <a:ln>
            <a:noFill/>
          </a:ln>
        </p:spPr>
      </p:pic>
      <p:pic>
        <p:nvPicPr>
          <p:cNvPr id="12" name="Google Shape;137;p14">
            <a:extLst>
              <a:ext uri="{FF2B5EF4-FFF2-40B4-BE49-F238E27FC236}">
                <a16:creationId xmlns:a16="http://schemas.microsoft.com/office/drawing/2014/main" xmlns="" id="{D8A2FEFD-732B-47DA-A515-AEF88F795748}"/>
              </a:ext>
            </a:extLst>
          </p:cNvPr>
          <p:cNvPicPr preferRelativeResize="0"/>
          <p:nvPr/>
        </p:nvPicPr>
        <p:blipFill rotWithShape="1">
          <a:blip r:embed="rId5">
            <a:alphaModFix/>
          </a:blip>
          <a:srcRect t="33457"/>
          <a:stretch/>
        </p:blipFill>
        <p:spPr>
          <a:xfrm rot="10800000">
            <a:off x="1438143" y="-313992"/>
            <a:ext cx="3455801" cy="1764667"/>
          </a:xfrm>
          <a:prstGeom prst="rect">
            <a:avLst/>
          </a:prstGeom>
          <a:noFill/>
          <a:ln>
            <a:noFill/>
          </a:ln>
        </p:spPr>
      </p:pic>
      <p:pic>
        <p:nvPicPr>
          <p:cNvPr id="13" name="Google Shape;140;p14">
            <a:extLst>
              <a:ext uri="{FF2B5EF4-FFF2-40B4-BE49-F238E27FC236}">
                <a16:creationId xmlns:a16="http://schemas.microsoft.com/office/drawing/2014/main" xmlns="" id="{33F794F5-793F-4E2F-A3DB-9D50E4891292}"/>
              </a:ext>
            </a:extLst>
          </p:cNvPr>
          <p:cNvPicPr preferRelativeResize="0"/>
          <p:nvPr/>
        </p:nvPicPr>
        <p:blipFill>
          <a:blip r:embed="rId6">
            <a:alphaModFix/>
          </a:blip>
          <a:stretch>
            <a:fillRect/>
          </a:stretch>
        </p:blipFill>
        <p:spPr>
          <a:xfrm rot="11072707">
            <a:off x="-377392" y="433520"/>
            <a:ext cx="5467662" cy="7453541"/>
          </a:xfrm>
          <a:prstGeom prst="rect">
            <a:avLst/>
          </a:prstGeom>
          <a:noFill/>
          <a:ln>
            <a:noFill/>
          </a:ln>
        </p:spPr>
      </p:pic>
    </p:spTree>
    <p:extLst>
      <p:ext uri="{BB962C8B-B14F-4D97-AF65-F5344CB8AC3E}">
        <p14:creationId xmlns:p14="http://schemas.microsoft.com/office/powerpoint/2010/main" val="279372903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p:cTn id="54" dur="500" fill="hold"/>
                                        <p:tgtEl>
                                          <p:spTgt spid="3"/>
                                        </p:tgtEl>
                                        <p:attrNameLst>
                                          <p:attrName>ppt_w</p:attrName>
                                        </p:attrNameLst>
                                      </p:cBhvr>
                                      <p:tavLst>
                                        <p:tav tm="0">
                                          <p:val>
                                            <p:fltVal val="0"/>
                                          </p:val>
                                        </p:tav>
                                        <p:tav tm="100000">
                                          <p:val>
                                            <p:strVal val="#ppt_w"/>
                                          </p:val>
                                        </p:tav>
                                      </p:tavLst>
                                    </p:anim>
                                    <p:anim calcmode="lin" valueType="num">
                                      <p:cBhvr>
                                        <p:cTn id="55" dur="500" fill="hold"/>
                                        <p:tgtEl>
                                          <p:spTgt spid="3"/>
                                        </p:tgtEl>
                                        <p:attrNameLst>
                                          <p:attrName>ppt_h</p:attrName>
                                        </p:attrNameLst>
                                      </p:cBhvr>
                                      <p:tavLst>
                                        <p:tav tm="0">
                                          <p:val>
                                            <p:fltVal val="0"/>
                                          </p:val>
                                        </p:tav>
                                        <p:tav tm="100000">
                                          <p:val>
                                            <p:strVal val="#ppt_h"/>
                                          </p:val>
                                        </p:tav>
                                      </p:tavLst>
                                    </p:anim>
                                    <p:animEffect transition="in" filter="fade">
                                      <p:cBhvr>
                                        <p:cTn id="56" dur="500"/>
                                        <p:tgtEl>
                                          <p:spTgt spid="3"/>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ppt_w</p:attrName>
                                        </p:attrNameLst>
                                      </p:cBhvr>
                                      <p:tavLst>
                                        <p:tav tm="0">
                                          <p:val>
                                            <p:fltVal val="0"/>
                                          </p:val>
                                        </p:tav>
                                        <p:tav tm="100000">
                                          <p:val>
                                            <p:strVal val="#ppt_w"/>
                                          </p:val>
                                        </p:tav>
                                      </p:tavLst>
                                    </p:anim>
                                    <p:anim calcmode="lin" valueType="num">
                                      <p:cBhvr>
                                        <p:cTn id="60" dur="500" fill="hold"/>
                                        <p:tgtEl>
                                          <p:spTgt spid="2"/>
                                        </p:tgtEl>
                                        <p:attrNameLst>
                                          <p:attrName>ppt_h</p:attrName>
                                        </p:attrNameLst>
                                      </p:cBhvr>
                                      <p:tavLst>
                                        <p:tav tm="0">
                                          <p:val>
                                            <p:fltVal val="0"/>
                                          </p:val>
                                        </p:tav>
                                        <p:tav tm="100000">
                                          <p:val>
                                            <p:strVal val="#ppt_h"/>
                                          </p:val>
                                        </p:tav>
                                      </p:tavLst>
                                    </p:anim>
                                    <p:animEffect transition="in" filter="fade">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133;p14">
            <a:extLst>
              <a:ext uri="{FF2B5EF4-FFF2-40B4-BE49-F238E27FC236}">
                <a16:creationId xmlns:a16="http://schemas.microsoft.com/office/drawing/2014/main" xmlns="" id="{97B51BD5-8F67-4F21-832D-53F2AABBF98D}"/>
              </a:ext>
            </a:extLst>
          </p:cNvPr>
          <p:cNvPicPr preferRelativeResize="0"/>
          <p:nvPr/>
        </p:nvPicPr>
        <p:blipFill>
          <a:blip r:embed="rId3">
            <a:alphaModFix amt="80000"/>
          </a:blip>
          <a:stretch>
            <a:fillRect/>
          </a:stretch>
        </p:blipFill>
        <p:spPr>
          <a:xfrm>
            <a:off x="2573037" y="744240"/>
            <a:ext cx="7133093" cy="5469673"/>
          </a:xfrm>
          <a:prstGeom prst="rect">
            <a:avLst/>
          </a:prstGeom>
          <a:noFill/>
          <a:ln>
            <a:noFill/>
          </a:ln>
        </p:spPr>
      </p:pic>
      <p:pic>
        <p:nvPicPr>
          <p:cNvPr id="4" name="Google Shape;134;p14">
            <a:extLst>
              <a:ext uri="{FF2B5EF4-FFF2-40B4-BE49-F238E27FC236}">
                <a16:creationId xmlns:a16="http://schemas.microsoft.com/office/drawing/2014/main" xmlns="" id="{535B77EC-3C96-4EB5-8B1F-B709A1DF2D0F}"/>
              </a:ext>
            </a:extLst>
          </p:cNvPr>
          <p:cNvPicPr preferRelativeResize="0"/>
          <p:nvPr/>
        </p:nvPicPr>
        <p:blipFill>
          <a:blip r:embed="rId4">
            <a:alphaModFix/>
          </a:blip>
          <a:stretch>
            <a:fillRect/>
          </a:stretch>
        </p:blipFill>
        <p:spPr>
          <a:xfrm>
            <a:off x="2999125" y="3479077"/>
            <a:ext cx="5769912" cy="1928248"/>
          </a:xfrm>
          <a:prstGeom prst="rect">
            <a:avLst/>
          </a:prstGeom>
          <a:noFill/>
          <a:ln>
            <a:noFill/>
          </a:ln>
        </p:spPr>
      </p:pic>
      <p:pic>
        <p:nvPicPr>
          <p:cNvPr id="5" name="Google Shape;135;p14">
            <a:extLst>
              <a:ext uri="{FF2B5EF4-FFF2-40B4-BE49-F238E27FC236}">
                <a16:creationId xmlns:a16="http://schemas.microsoft.com/office/drawing/2014/main" xmlns="" id="{BCFD0A5E-07DC-42DA-B610-14D753E9EC8F}"/>
              </a:ext>
            </a:extLst>
          </p:cNvPr>
          <p:cNvPicPr preferRelativeResize="0"/>
          <p:nvPr/>
        </p:nvPicPr>
        <p:blipFill rotWithShape="1">
          <a:blip r:embed="rId5">
            <a:alphaModFix/>
          </a:blip>
          <a:srcRect l="30870" t="15242" r="25850" b="15249"/>
          <a:stretch/>
        </p:blipFill>
        <p:spPr>
          <a:xfrm flipH="1">
            <a:off x="-105579" y="-719352"/>
            <a:ext cx="3053660" cy="3763633"/>
          </a:xfrm>
          <a:prstGeom prst="rect">
            <a:avLst/>
          </a:prstGeom>
          <a:noFill/>
          <a:ln>
            <a:noFill/>
          </a:ln>
        </p:spPr>
      </p:pic>
      <p:pic>
        <p:nvPicPr>
          <p:cNvPr id="6" name="Google Shape;136;p14">
            <a:extLst>
              <a:ext uri="{FF2B5EF4-FFF2-40B4-BE49-F238E27FC236}">
                <a16:creationId xmlns:a16="http://schemas.microsoft.com/office/drawing/2014/main" xmlns="" id="{453EA85F-12B5-4F4A-86B7-54F228E643D8}"/>
              </a:ext>
            </a:extLst>
          </p:cNvPr>
          <p:cNvPicPr preferRelativeResize="0"/>
          <p:nvPr/>
        </p:nvPicPr>
        <p:blipFill rotWithShape="1">
          <a:blip r:embed="rId5">
            <a:alphaModFix/>
          </a:blip>
          <a:srcRect l="30870" t="15242" r="25850" b="15249"/>
          <a:stretch/>
        </p:blipFill>
        <p:spPr>
          <a:xfrm flipH="1">
            <a:off x="10132218" y="3440465"/>
            <a:ext cx="3053660" cy="3763633"/>
          </a:xfrm>
          <a:prstGeom prst="rect">
            <a:avLst/>
          </a:prstGeom>
          <a:noFill/>
          <a:ln>
            <a:noFill/>
          </a:ln>
        </p:spPr>
      </p:pic>
      <p:pic>
        <p:nvPicPr>
          <p:cNvPr id="7" name="Google Shape;137;p14">
            <a:extLst>
              <a:ext uri="{FF2B5EF4-FFF2-40B4-BE49-F238E27FC236}">
                <a16:creationId xmlns:a16="http://schemas.microsoft.com/office/drawing/2014/main" xmlns="" id="{81A1B162-3A12-42E5-8A55-C0573C6030E3}"/>
              </a:ext>
            </a:extLst>
          </p:cNvPr>
          <p:cNvPicPr preferRelativeResize="0"/>
          <p:nvPr/>
        </p:nvPicPr>
        <p:blipFill rotWithShape="1">
          <a:blip r:embed="rId6">
            <a:alphaModFix/>
          </a:blip>
          <a:srcRect t="33457"/>
          <a:stretch/>
        </p:blipFill>
        <p:spPr>
          <a:xfrm rot="10800000">
            <a:off x="1438143" y="-313992"/>
            <a:ext cx="3455801" cy="1764667"/>
          </a:xfrm>
          <a:prstGeom prst="rect">
            <a:avLst/>
          </a:prstGeom>
          <a:noFill/>
          <a:ln>
            <a:noFill/>
          </a:ln>
        </p:spPr>
      </p:pic>
      <p:pic>
        <p:nvPicPr>
          <p:cNvPr id="8" name="Google Shape;138;p14">
            <a:extLst>
              <a:ext uri="{FF2B5EF4-FFF2-40B4-BE49-F238E27FC236}">
                <a16:creationId xmlns:a16="http://schemas.microsoft.com/office/drawing/2014/main" xmlns="" id="{F38935CD-3D6B-45AC-8B2C-C50497EAD115}"/>
              </a:ext>
            </a:extLst>
          </p:cNvPr>
          <p:cNvPicPr preferRelativeResize="0"/>
          <p:nvPr/>
        </p:nvPicPr>
        <p:blipFill rotWithShape="1">
          <a:blip r:embed="rId6">
            <a:alphaModFix/>
          </a:blip>
          <a:srcRect t="33457"/>
          <a:stretch/>
        </p:blipFill>
        <p:spPr>
          <a:xfrm flipH="1">
            <a:off x="7382530" y="5142311"/>
            <a:ext cx="4037641" cy="2061776"/>
          </a:xfrm>
          <a:prstGeom prst="rect">
            <a:avLst/>
          </a:prstGeom>
          <a:noFill/>
          <a:ln>
            <a:noFill/>
          </a:ln>
        </p:spPr>
      </p:pic>
      <p:pic>
        <p:nvPicPr>
          <p:cNvPr id="9" name="Google Shape;139;p14">
            <a:extLst>
              <a:ext uri="{FF2B5EF4-FFF2-40B4-BE49-F238E27FC236}">
                <a16:creationId xmlns:a16="http://schemas.microsoft.com/office/drawing/2014/main" xmlns="" id="{0799D8E2-18B0-42C4-93FF-B8549FEB1B17}"/>
              </a:ext>
            </a:extLst>
          </p:cNvPr>
          <p:cNvPicPr preferRelativeResize="0"/>
          <p:nvPr/>
        </p:nvPicPr>
        <p:blipFill>
          <a:blip r:embed="rId7">
            <a:alphaModFix/>
          </a:blip>
          <a:stretch>
            <a:fillRect/>
          </a:stretch>
        </p:blipFill>
        <p:spPr>
          <a:xfrm>
            <a:off x="8610600" y="-621251"/>
            <a:ext cx="3974075" cy="5417477"/>
          </a:xfrm>
          <a:prstGeom prst="rect">
            <a:avLst/>
          </a:prstGeom>
          <a:noFill/>
          <a:ln>
            <a:noFill/>
          </a:ln>
        </p:spPr>
      </p:pic>
      <p:pic>
        <p:nvPicPr>
          <p:cNvPr id="10" name="Google Shape;140;p14">
            <a:extLst>
              <a:ext uri="{FF2B5EF4-FFF2-40B4-BE49-F238E27FC236}">
                <a16:creationId xmlns:a16="http://schemas.microsoft.com/office/drawing/2014/main" xmlns="" id="{02146E93-5124-44C2-B4D4-21CD35932E7B}"/>
              </a:ext>
            </a:extLst>
          </p:cNvPr>
          <p:cNvPicPr preferRelativeResize="0"/>
          <p:nvPr/>
        </p:nvPicPr>
        <p:blipFill>
          <a:blip r:embed="rId7">
            <a:alphaModFix/>
          </a:blip>
          <a:stretch>
            <a:fillRect/>
          </a:stretch>
        </p:blipFill>
        <p:spPr>
          <a:xfrm rot="11072707">
            <a:off x="-377392" y="433520"/>
            <a:ext cx="5467662" cy="7453541"/>
          </a:xfrm>
          <a:prstGeom prst="rect">
            <a:avLst/>
          </a:prstGeom>
          <a:noFill/>
          <a:ln>
            <a:noFill/>
          </a:ln>
        </p:spPr>
      </p:pic>
      <p:sp>
        <p:nvSpPr>
          <p:cNvPr id="2" name="TextBox 1">
            <a:extLst>
              <a:ext uri="{FF2B5EF4-FFF2-40B4-BE49-F238E27FC236}">
                <a16:creationId xmlns:a16="http://schemas.microsoft.com/office/drawing/2014/main" xmlns="" id="{DAD2EDAC-F877-4197-9535-E6923707D371}"/>
              </a:ext>
            </a:extLst>
          </p:cNvPr>
          <p:cNvSpPr txBox="1"/>
          <p:nvPr/>
        </p:nvSpPr>
        <p:spPr>
          <a:xfrm>
            <a:off x="2252640" y="2284812"/>
            <a:ext cx="7686720" cy="2123658"/>
          </a:xfrm>
          <a:prstGeom prst="rect">
            <a:avLst/>
          </a:prstGeom>
          <a:noFill/>
        </p:spPr>
        <p:txBody>
          <a:bodyPr wrap="none" rtlCol="0">
            <a:spAutoFit/>
          </a:bodyPr>
          <a:lstStyle/>
          <a:p>
            <a:pPr algn="ctr"/>
            <a:r>
              <a:rPr lang="en-US" sz="6600" b="1">
                <a:solidFill>
                  <a:srgbClr val="E45968"/>
                </a:solidFill>
                <a:latin typeface="#9Slide04 SVNSantis" panose="02000000000000000000" pitchFamily="2" charset="0"/>
              </a:rPr>
              <a:t>Thi </a:t>
            </a:r>
          </a:p>
          <a:p>
            <a:pPr algn="ctr"/>
            <a:r>
              <a:rPr lang="en-US" sz="6600" b="1">
                <a:solidFill>
                  <a:srgbClr val="E45968"/>
                </a:solidFill>
                <a:latin typeface="#9Slide04 SVNSantis" panose="02000000000000000000" pitchFamily="2" charset="0"/>
              </a:rPr>
              <a:t>kể chuyện sắm vai</a:t>
            </a:r>
          </a:p>
        </p:txBody>
      </p:sp>
      <p:pic>
        <p:nvPicPr>
          <p:cNvPr id="13" name="Google Shape;164;p17">
            <a:extLst>
              <a:ext uri="{FF2B5EF4-FFF2-40B4-BE49-F238E27FC236}">
                <a16:creationId xmlns:a16="http://schemas.microsoft.com/office/drawing/2014/main" xmlns="" id="{0169757F-0DB9-40C3-B8CC-2F26268596E9}"/>
              </a:ext>
            </a:extLst>
          </p:cNvPr>
          <p:cNvPicPr preferRelativeResize="0"/>
          <p:nvPr/>
        </p:nvPicPr>
        <p:blipFill rotWithShape="1">
          <a:blip r:embed="rId8">
            <a:alphaModFix/>
          </a:blip>
          <a:srcRect l="30869" t="15243" r="39541" b="32803"/>
          <a:stretch/>
        </p:blipFill>
        <p:spPr>
          <a:xfrm flipH="1">
            <a:off x="1053174" y="5590719"/>
            <a:ext cx="1536451" cy="1518751"/>
          </a:xfrm>
          <a:prstGeom prst="rect">
            <a:avLst/>
          </a:prstGeom>
          <a:noFill/>
          <a:ln>
            <a:noFill/>
          </a:ln>
        </p:spPr>
      </p:pic>
      <p:pic>
        <p:nvPicPr>
          <p:cNvPr id="14" name="Google Shape;165;p17">
            <a:extLst>
              <a:ext uri="{FF2B5EF4-FFF2-40B4-BE49-F238E27FC236}">
                <a16:creationId xmlns:a16="http://schemas.microsoft.com/office/drawing/2014/main" xmlns="" id="{016DFA0A-A4FC-45AA-94E3-3E21D4BD3526}"/>
              </a:ext>
            </a:extLst>
          </p:cNvPr>
          <p:cNvPicPr preferRelativeResize="0"/>
          <p:nvPr/>
        </p:nvPicPr>
        <p:blipFill rotWithShape="1">
          <a:blip r:embed="rId8">
            <a:alphaModFix/>
          </a:blip>
          <a:srcRect l="30870" t="15242" r="25850" b="15249"/>
          <a:stretch/>
        </p:blipFill>
        <p:spPr>
          <a:xfrm rot="18645679" flipH="1">
            <a:off x="9557934" y="-75460"/>
            <a:ext cx="3082975" cy="2787375"/>
          </a:xfrm>
          <a:prstGeom prst="rect">
            <a:avLst/>
          </a:prstGeom>
          <a:noFill/>
          <a:ln>
            <a:noFill/>
          </a:ln>
        </p:spPr>
      </p:pic>
      <p:pic>
        <p:nvPicPr>
          <p:cNvPr id="15" name="Google Shape;169;p17">
            <a:extLst>
              <a:ext uri="{FF2B5EF4-FFF2-40B4-BE49-F238E27FC236}">
                <a16:creationId xmlns:a16="http://schemas.microsoft.com/office/drawing/2014/main" xmlns="" id="{5BF0414E-D99D-4503-B1C4-4BF8C50AA10A}"/>
              </a:ext>
            </a:extLst>
          </p:cNvPr>
          <p:cNvPicPr preferRelativeResize="0"/>
          <p:nvPr/>
        </p:nvPicPr>
        <p:blipFill rotWithShape="1">
          <a:blip r:embed="rId9">
            <a:alphaModFix/>
          </a:blip>
          <a:srcRect l="16675" t="16181" r="17956" b="15629"/>
          <a:stretch/>
        </p:blipFill>
        <p:spPr>
          <a:xfrm>
            <a:off x="10513173" y="4947424"/>
            <a:ext cx="1829231" cy="1910576"/>
          </a:xfrm>
          <a:prstGeom prst="rect">
            <a:avLst/>
          </a:prstGeom>
          <a:noFill/>
          <a:ln>
            <a:noFill/>
          </a:ln>
        </p:spPr>
      </p:pic>
      <p:pic>
        <p:nvPicPr>
          <p:cNvPr id="16" name="Google Shape;170;p17">
            <a:extLst>
              <a:ext uri="{FF2B5EF4-FFF2-40B4-BE49-F238E27FC236}">
                <a16:creationId xmlns:a16="http://schemas.microsoft.com/office/drawing/2014/main" xmlns="" id="{6EDA15D3-1CD9-4F33-85E0-F17A2179C0BF}"/>
              </a:ext>
            </a:extLst>
          </p:cNvPr>
          <p:cNvPicPr preferRelativeResize="0"/>
          <p:nvPr/>
        </p:nvPicPr>
        <p:blipFill rotWithShape="1">
          <a:blip r:embed="rId10">
            <a:alphaModFix/>
          </a:blip>
          <a:srcRect l="6918" t="4536" r="6918" b="4545"/>
          <a:stretch/>
        </p:blipFill>
        <p:spPr>
          <a:xfrm flipH="1">
            <a:off x="-1270612" y="3044281"/>
            <a:ext cx="3676234" cy="3884302"/>
          </a:xfrm>
          <a:prstGeom prst="rect">
            <a:avLst/>
          </a:prstGeom>
          <a:noFill/>
          <a:ln>
            <a:noFill/>
          </a:ln>
        </p:spPr>
      </p:pic>
      <p:pic>
        <p:nvPicPr>
          <p:cNvPr id="17" name="Google Shape;310;p31">
            <a:extLst>
              <a:ext uri="{FF2B5EF4-FFF2-40B4-BE49-F238E27FC236}">
                <a16:creationId xmlns:a16="http://schemas.microsoft.com/office/drawing/2014/main" xmlns="" id="{86B79236-44AB-4751-8EF2-BF4290219D42}"/>
              </a:ext>
            </a:extLst>
          </p:cNvPr>
          <p:cNvPicPr preferRelativeResize="0"/>
          <p:nvPr/>
        </p:nvPicPr>
        <p:blipFill rotWithShape="1">
          <a:blip r:embed="rId11">
            <a:alphaModFix/>
          </a:blip>
          <a:srcRect t="20829" b="9225"/>
          <a:stretch/>
        </p:blipFill>
        <p:spPr>
          <a:xfrm>
            <a:off x="9537750" y="246525"/>
            <a:ext cx="2673300" cy="1869849"/>
          </a:xfrm>
          <a:prstGeom prst="rect">
            <a:avLst/>
          </a:prstGeom>
          <a:noFill/>
          <a:ln>
            <a:noFill/>
          </a:ln>
        </p:spPr>
      </p:pic>
      <p:pic>
        <p:nvPicPr>
          <p:cNvPr id="18" name="Picture 17">
            <a:extLst>
              <a:ext uri="{FF2B5EF4-FFF2-40B4-BE49-F238E27FC236}">
                <a16:creationId xmlns:a16="http://schemas.microsoft.com/office/drawing/2014/main" xmlns="" id="{B1D3C881-9D64-457C-850D-448AF7970298}"/>
              </a:ext>
            </a:extLst>
          </p:cNvPr>
          <p:cNvPicPr>
            <a:picLocks noChangeAspect="1"/>
          </p:cNvPicPr>
          <p:nvPr/>
        </p:nvPicPr>
        <p:blipFill>
          <a:blip r:embed="rId12">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3123414" y="456414"/>
            <a:ext cx="5945172" cy="5945172"/>
          </a:xfrm>
          <a:prstGeom prst="rect">
            <a:avLst/>
          </a:prstGeom>
          <a:noFill/>
        </p:spPr>
      </p:pic>
    </p:spTree>
    <p:extLst>
      <p:ext uri="{BB962C8B-B14F-4D97-AF65-F5344CB8AC3E}">
        <p14:creationId xmlns:p14="http://schemas.microsoft.com/office/powerpoint/2010/main" val="237393236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750" fill="hold"/>
                                        <p:tgtEl>
                                          <p:spTgt spid="4"/>
                                        </p:tgtEl>
                                        <p:attrNameLst>
                                          <p:attrName>ppt_w</p:attrName>
                                        </p:attrNameLst>
                                      </p:cBhvr>
                                      <p:tavLst>
                                        <p:tav tm="0">
                                          <p:val>
                                            <p:fltVal val="0"/>
                                          </p:val>
                                        </p:tav>
                                        <p:tav tm="100000">
                                          <p:val>
                                            <p:strVal val="#ppt_w"/>
                                          </p:val>
                                        </p:tav>
                                      </p:tavLst>
                                    </p:anim>
                                    <p:anim calcmode="lin" valueType="num">
                                      <p:cBhvr>
                                        <p:cTn id="13" dur="750" fill="hold"/>
                                        <p:tgtEl>
                                          <p:spTgt spid="4"/>
                                        </p:tgtEl>
                                        <p:attrNameLst>
                                          <p:attrName>ppt_h</p:attrName>
                                        </p:attrNameLst>
                                      </p:cBhvr>
                                      <p:tavLst>
                                        <p:tav tm="0">
                                          <p:val>
                                            <p:fltVal val="0"/>
                                          </p:val>
                                        </p:tav>
                                        <p:tav tm="100000">
                                          <p:val>
                                            <p:strVal val="#ppt_h"/>
                                          </p:val>
                                        </p:tav>
                                      </p:tavLst>
                                    </p:anim>
                                    <p:animEffect transition="in" filter="fade">
                                      <p:cBhvr>
                                        <p:cTn id="14" dur="75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750" fill="hold"/>
                                        <p:tgtEl>
                                          <p:spTgt spid="5"/>
                                        </p:tgtEl>
                                        <p:attrNameLst>
                                          <p:attrName>ppt_w</p:attrName>
                                        </p:attrNameLst>
                                      </p:cBhvr>
                                      <p:tavLst>
                                        <p:tav tm="0">
                                          <p:val>
                                            <p:fltVal val="0"/>
                                          </p:val>
                                        </p:tav>
                                        <p:tav tm="100000">
                                          <p:val>
                                            <p:strVal val="#ppt_w"/>
                                          </p:val>
                                        </p:tav>
                                      </p:tavLst>
                                    </p:anim>
                                    <p:anim calcmode="lin" valueType="num">
                                      <p:cBhvr>
                                        <p:cTn id="18" dur="750" fill="hold"/>
                                        <p:tgtEl>
                                          <p:spTgt spid="5"/>
                                        </p:tgtEl>
                                        <p:attrNameLst>
                                          <p:attrName>ppt_h</p:attrName>
                                        </p:attrNameLst>
                                      </p:cBhvr>
                                      <p:tavLst>
                                        <p:tav tm="0">
                                          <p:val>
                                            <p:fltVal val="0"/>
                                          </p:val>
                                        </p:tav>
                                        <p:tav tm="100000">
                                          <p:val>
                                            <p:strVal val="#ppt_h"/>
                                          </p:val>
                                        </p:tav>
                                      </p:tavLst>
                                    </p:anim>
                                    <p:animEffect transition="in" filter="fade">
                                      <p:cBhvr>
                                        <p:cTn id="19" dur="75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750" fill="hold"/>
                                        <p:tgtEl>
                                          <p:spTgt spid="6"/>
                                        </p:tgtEl>
                                        <p:attrNameLst>
                                          <p:attrName>ppt_w</p:attrName>
                                        </p:attrNameLst>
                                      </p:cBhvr>
                                      <p:tavLst>
                                        <p:tav tm="0">
                                          <p:val>
                                            <p:fltVal val="0"/>
                                          </p:val>
                                        </p:tav>
                                        <p:tav tm="100000">
                                          <p:val>
                                            <p:strVal val="#ppt_w"/>
                                          </p:val>
                                        </p:tav>
                                      </p:tavLst>
                                    </p:anim>
                                    <p:anim calcmode="lin" valueType="num">
                                      <p:cBhvr>
                                        <p:cTn id="23" dur="750" fill="hold"/>
                                        <p:tgtEl>
                                          <p:spTgt spid="6"/>
                                        </p:tgtEl>
                                        <p:attrNameLst>
                                          <p:attrName>ppt_h</p:attrName>
                                        </p:attrNameLst>
                                      </p:cBhvr>
                                      <p:tavLst>
                                        <p:tav tm="0">
                                          <p:val>
                                            <p:fltVal val="0"/>
                                          </p:val>
                                        </p:tav>
                                        <p:tav tm="100000">
                                          <p:val>
                                            <p:strVal val="#ppt_h"/>
                                          </p:val>
                                        </p:tav>
                                      </p:tavLst>
                                    </p:anim>
                                    <p:animEffect transition="in" filter="fade">
                                      <p:cBhvr>
                                        <p:cTn id="24" dur="75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750" fill="hold"/>
                                        <p:tgtEl>
                                          <p:spTgt spid="7"/>
                                        </p:tgtEl>
                                        <p:attrNameLst>
                                          <p:attrName>ppt_w</p:attrName>
                                        </p:attrNameLst>
                                      </p:cBhvr>
                                      <p:tavLst>
                                        <p:tav tm="0">
                                          <p:val>
                                            <p:fltVal val="0"/>
                                          </p:val>
                                        </p:tav>
                                        <p:tav tm="100000">
                                          <p:val>
                                            <p:strVal val="#ppt_w"/>
                                          </p:val>
                                        </p:tav>
                                      </p:tavLst>
                                    </p:anim>
                                    <p:anim calcmode="lin" valueType="num">
                                      <p:cBhvr>
                                        <p:cTn id="28" dur="750" fill="hold"/>
                                        <p:tgtEl>
                                          <p:spTgt spid="7"/>
                                        </p:tgtEl>
                                        <p:attrNameLst>
                                          <p:attrName>ppt_h</p:attrName>
                                        </p:attrNameLst>
                                      </p:cBhvr>
                                      <p:tavLst>
                                        <p:tav tm="0">
                                          <p:val>
                                            <p:fltVal val="0"/>
                                          </p:val>
                                        </p:tav>
                                        <p:tav tm="100000">
                                          <p:val>
                                            <p:strVal val="#ppt_h"/>
                                          </p:val>
                                        </p:tav>
                                      </p:tavLst>
                                    </p:anim>
                                    <p:animEffect transition="in" filter="fade">
                                      <p:cBhvr>
                                        <p:cTn id="29" dur="75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fltVal val="0"/>
                                          </p:val>
                                        </p:tav>
                                        <p:tav tm="100000">
                                          <p:val>
                                            <p:strVal val="#ppt_w"/>
                                          </p:val>
                                        </p:tav>
                                      </p:tavLst>
                                    </p:anim>
                                    <p:anim calcmode="lin" valueType="num">
                                      <p:cBhvr>
                                        <p:cTn id="33" dur="750" fill="hold"/>
                                        <p:tgtEl>
                                          <p:spTgt spid="8"/>
                                        </p:tgtEl>
                                        <p:attrNameLst>
                                          <p:attrName>ppt_h</p:attrName>
                                        </p:attrNameLst>
                                      </p:cBhvr>
                                      <p:tavLst>
                                        <p:tav tm="0">
                                          <p:val>
                                            <p:fltVal val="0"/>
                                          </p:val>
                                        </p:tav>
                                        <p:tav tm="100000">
                                          <p:val>
                                            <p:strVal val="#ppt_h"/>
                                          </p:val>
                                        </p:tav>
                                      </p:tavLst>
                                    </p:anim>
                                    <p:animEffect transition="in" filter="fade">
                                      <p:cBhvr>
                                        <p:cTn id="34" dur="75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750" fill="hold"/>
                                        <p:tgtEl>
                                          <p:spTgt spid="9"/>
                                        </p:tgtEl>
                                        <p:attrNameLst>
                                          <p:attrName>ppt_w</p:attrName>
                                        </p:attrNameLst>
                                      </p:cBhvr>
                                      <p:tavLst>
                                        <p:tav tm="0">
                                          <p:val>
                                            <p:fltVal val="0"/>
                                          </p:val>
                                        </p:tav>
                                        <p:tav tm="100000">
                                          <p:val>
                                            <p:strVal val="#ppt_w"/>
                                          </p:val>
                                        </p:tav>
                                      </p:tavLst>
                                    </p:anim>
                                    <p:anim calcmode="lin" valueType="num">
                                      <p:cBhvr>
                                        <p:cTn id="38" dur="750" fill="hold"/>
                                        <p:tgtEl>
                                          <p:spTgt spid="9"/>
                                        </p:tgtEl>
                                        <p:attrNameLst>
                                          <p:attrName>ppt_h</p:attrName>
                                        </p:attrNameLst>
                                      </p:cBhvr>
                                      <p:tavLst>
                                        <p:tav tm="0">
                                          <p:val>
                                            <p:fltVal val="0"/>
                                          </p:val>
                                        </p:tav>
                                        <p:tav tm="100000">
                                          <p:val>
                                            <p:strVal val="#ppt_h"/>
                                          </p:val>
                                        </p:tav>
                                      </p:tavLst>
                                    </p:anim>
                                    <p:animEffect transition="in" filter="fade">
                                      <p:cBhvr>
                                        <p:cTn id="39" dur="75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750" fill="hold"/>
                                        <p:tgtEl>
                                          <p:spTgt spid="10"/>
                                        </p:tgtEl>
                                        <p:attrNameLst>
                                          <p:attrName>ppt_w</p:attrName>
                                        </p:attrNameLst>
                                      </p:cBhvr>
                                      <p:tavLst>
                                        <p:tav tm="0">
                                          <p:val>
                                            <p:fltVal val="0"/>
                                          </p:val>
                                        </p:tav>
                                        <p:tav tm="100000">
                                          <p:val>
                                            <p:strVal val="#ppt_w"/>
                                          </p:val>
                                        </p:tav>
                                      </p:tavLst>
                                    </p:anim>
                                    <p:anim calcmode="lin" valueType="num">
                                      <p:cBhvr>
                                        <p:cTn id="43" dur="750" fill="hold"/>
                                        <p:tgtEl>
                                          <p:spTgt spid="10"/>
                                        </p:tgtEl>
                                        <p:attrNameLst>
                                          <p:attrName>ppt_h</p:attrName>
                                        </p:attrNameLst>
                                      </p:cBhvr>
                                      <p:tavLst>
                                        <p:tav tm="0">
                                          <p:val>
                                            <p:fltVal val="0"/>
                                          </p:val>
                                        </p:tav>
                                        <p:tav tm="100000">
                                          <p:val>
                                            <p:strVal val="#ppt_h"/>
                                          </p:val>
                                        </p:tav>
                                      </p:tavLst>
                                    </p:anim>
                                    <p:animEffect transition="in" filter="fade">
                                      <p:cBhvr>
                                        <p:cTn id="44" dur="75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750" fill="hold"/>
                                        <p:tgtEl>
                                          <p:spTgt spid="13"/>
                                        </p:tgtEl>
                                        <p:attrNameLst>
                                          <p:attrName>ppt_w</p:attrName>
                                        </p:attrNameLst>
                                      </p:cBhvr>
                                      <p:tavLst>
                                        <p:tav tm="0">
                                          <p:val>
                                            <p:fltVal val="0"/>
                                          </p:val>
                                        </p:tav>
                                        <p:tav tm="100000">
                                          <p:val>
                                            <p:strVal val="#ppt_w"/>
                                          </p:val>
                                        </p:tav>
                                      </p:tavLst>
                                    </p:anim>
                                    <p:anim calcmode="lin" valueType="num">
                                      <p:cBhvr>
                                        <p:cTn id="48" dur="750" fill="hold"/>
                                        <p:tgtEl>
                                          <p:spTgt spid="13"/>
                                        </p:tgtEl>
                                        <p:attrNameLst>
                                          <p:attrName>ppt_h</p:attrName>
                                        </p:attrNameLst>
                                      </p:cBhvr>
                                      <p:tavLst>
                                        <p:tav tm="0">
                                          <p:val>
                                            <p:fltVal val="0"/>
                                          </p:val>
                                        </p:tav>
                                        <p:tav tm="100000">
                                          <p:val>
                                            <p:strVal val="#ppt_h"/>
                                          </p:val>
                                        </p:tav>
                                      </p:tavLst>
                                    </p:anim>
                                    <p:animEffect transition="in" filter="fade">
                                      <p:cBhvr>
                                        <p:cTn id="49" dur="75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750" fill="hold"/>
                                        <p:tgtEl>
                                          <p:spTgt spid="14"/>
                                        </p:tgtEl>
                                        <p:attrNameLst>
                                          <p:attrName>ppt_w</p:attrName>
                                        </p:attrNameLst>
                                      </p:cBhvr>
                                      <p:tavLst>
                                        <p:tav tm="0">
                                          <p:val>
                                            <p:fltVal val="0"/>
                                          </p:val>
                                        </p:tav>
                                        <p:tav tm="100000">
                                          <p:val>
                                            <p:strVal val="#ppt_w"/>
                                          </p:val>
                                        </p:tav>
                                      </p:tavLst>
                                    </p:anim>
                                    <p:anim calcmode="lin" valueType="num">
                                      <p:cBhvr>
                                        <p:cTn id="53" dur="750" fill="hold"/>
                                        <p:tgtEl>
                                          <p:spTgt spid="14"/>
                                        </p:tgtEl>
                                        <p:attrNameLst>
                                          <p:attrName>ppt_h</p:attrName>
                                        </p:attrNameLst>
                                      </p:cBhvr>
                                      <p:tavLst>
                                        <p:tav tm="0">
                                          <p:val>
                                            <p:fltVal val="0"/>
                                          </p:val>
                                        </p:tav>
                                        <p:tav tm="100000">
                                          <p:val>
                                            <p:strVal val="#ppt_h"/>
                                          </p:val>
                                        </p:tav>
                                      </p:tavLst>
                                    </p:anim>
                                    <p:animEffect transition="in" filter="fade">
                                      <p:cBhvr>
                                        <p:cTn id="54" dur="750"/>
                                        <p:tgtEl>
                                          <p:spTgt spid="14"/>
                                        </p:tgtEl>
                                      </p:cBhvr>
                                    </p:animEffect>
                                  </p:childTnLst>
                                </p:cTn>
                              </p:par>
                            </p:childTnLst>
                          </p:cTn>
                        </p:par>
                        <p:par>
                          <p:cTn id="55" fill="hold">
                            <p:stCondLst>
                              <p:cond delay="750"/>
                            </p:stCondLst>
                            <p:childTnLst>
                              <p:par>
                                <p:cTn id="56" presetID="2" presetClass="entr" presetSubtype="2"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1250" fill="hold"/>
                                        <p:tgtEl>
                                          <p:spTgt spid="15"/>
                                        </p:tgtEl>
                                        <p:attrNameLst>
                                          <p:attrName>ppt_x</p:attrName>
                                        </p:attrNameLst>
                                      </p:cBhvr>
                                      <p:tavLst>
                                        <p:tav tm="0">
                                          <p:val>
                                            <p:strVal val="1+#ppt_w/2"/>
                                          </p:val>
                                        </p:tav>
                                        <p:tav tm="100000">
                                          <p:val>
                                            <p:strVal val="#ppt_x"/>
                                          </p:val>
                                        </p:tav>
                                      </p:tavLst>
                                    </p:anim>
                                    <p:anim calcmode="lin" valueType="num">
                                      <p:cBhvr additive="base">
                                        <p:cTn id="59" dur="1250" fill="hold"/>
                                        <p:tgtEl>
                                          <p:spTgt spid="15"/>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1250" fill="hold"/>
                                        <p:tgtEl>
                                          <p:spTgt spid="16"/>
                                        </p:tgtEl>
                                        <p:attrNameLst>
                                          <p:attrName>ppt_x</p:attrName>
                                        </p:attrNameLst>
                                      </p:cBhvr>
                                      <p:tavLst>
                                        <p:tav tm="0">
                                          <p:val>
                                            <p:strVal val="0-#ppt_w/2"/>
                                          </p:val>
                                        </p:tav>
                                        <p:tav tm="100000">
                                          <p:val>
                                            <p:strVal val="#ppt_x"/>
                                          </p:val>
                                        </p:tav>
                                      </p:tavLst>
                                    </p:anim>
                                    <p:anim calcmode="lin" valueType="num">
                                      <p:cBhvr additive="base">
                                        <p:cTn id="63" dur="1250" fill="hold"/>
                                        <p:tgtEl>
                                          <p:spTgt spid="16"/>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1250" fill="hold"/>
                                        <p:tgtEl>
                                          <p:spTgt spid="17"/>
                                        </p:tgtEl>
                                        <p:attrNameLst>
                                          <p:attrName>ppt_x</p:attrName>
                                        </p:attrNameLst>
                                      </p:cBhvr>
                                      <p:tavLst>
                                        <p:tav tm="0">
                                          <p:val>
                                            <p:strVal val="1+#ppt_w/2"/>
                                          </p:val>
                                        </p:tav>
                                        <p:tav tm="100000">
                                          <p:val>
                                            <p:strVal val="#ppt_x"/>
                                          </p:val>
                                        </p:tav>
                                      </p:tavLst>
                                    </p:anim>
                                    <p:anim calcmode="lin" valueType="num">
                                      <p:cBhvr additive="base">
                                        <p:cTn id="67" dur="125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subTnLst>
                                    <p:audio>
                                      <p:cMediaNode>
                                        <p:cTn display="0" masterRel="sameClick">
                                          <p:stCondLst>
                                            <p:cond evt="begin" delay="0">
                                              <p:tn val="77"/>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263;p25">
            <a:extLst>
              <a:ext uri="{FF2B5EF4-FFF2-40B4-BE49-F238E27FC236}">
                <a16:creationId xmlns:a16="http://schemas.microsoft.com/office/drawing/2014/main" xmlns="" id="{9AA91965-7813-459D-8469-365BD63E0525}"/>
              </a:ext>
            </a:extLst>
          </p:cNvPr>
          <p:cNvPicPr preferRelativeResize="0"/>
          <p:nvPr/>
        </p:nvPicPr>
        <p:blipFill>
          <a:blip r:embed="rId2">
            <a:alphaModFix amt="80000"/>
          </a:blip>
          <a:stretch>
            <a:fillRect/>
          </a:stretch>
        </p:blipFill>
        <p:spPr>
          <a:xfrm>
            <a:off x="1524000" y="857250"/>
            <a:ext cx="9144001" cy="5143500"/>
          </a:xfrm>
          <a:prstGeom prst="rect">
            <a:avLst/>
          </a:prstGeom>
          <a:noFill/>
          <a:ln>
            <a:noFill/>
          </a:ln>
        </p:spPr>
      </p:pic>
      <p:pic>
        <p:nvPicPr>
          <p:cNvPr id="18" name="Google Shape;264;p25">
            <a:extLst>
              <a:ext uri="{FF2B5EF4-FFF2-40B4-BE49-F238E27FC236}">
                <a16:creationId xmlns:a16="http://schemas.microsoft.com/office/drawing/2014/main" xmlns="" id="{A20FEE23-1AE8-4836-AB0B-7B98AA4AD9FA}"/>
              </a:ext>
            </a:extLst>
          </p:cNvPr>
          <p:cNvPicPr preferRelativeResize="0"/>
          <p:nvPr/>
        </p:nvPicPr>
        <p:blipFill rotWithShape="1">
          <a:blip r:embed="rId3">
            <a:alphaModFix/>
          </a:blip>
          <a:srcRect l="30870" t="15242" r="25850" b="15249"/>
          <a:stretch/>
        </p:blipFill>
        <p:spPr>
          <a:xfrm rot="4866783" flipH="1">
            <a:off x="8640711" y="-24437"/>
            <a:ext cx="3082973" cy="2787374"/>
          </a:xfrm>
          <a:prstGeom prst="rect">
            <a:avLst/>
          </a:prstGeom>
          <a:noFill/>
          <a:ln>
            <a:noFill/>
          </a:ln>
        </p:spPr>
      </p:pic>
      <p:sp>
        <p:nvSpPr>
          <p:cNvPr id="2" name="TextBox 1">
            <a:extLst>
              <a:ext uri="{FF2B5EF4-FFF2-40B4-BE49-F238E27FC236}">
                <a16:creationId xmlns:a16="http://schemas.microsoft.com/office/drawing/2014/main" xmlns="" id="{43D78F6D-C295-43BE-8D03-BA1224B5B10F}"/>
              </a:ext>
            </a:extLst>
          </p:cNvPr>
          <p:cNvSpPr txBox="1"/>
          <p:nvPr/>
        </p:nvSpPr>
        <p:spPr>
          <a:xfrm>
            <a:off x="2020790" y="2151728"/>
            <a:ext cx="8150421" cy="2554545"/>
          </a:xfrm>
          <a:prstGeom prst="rect">
            <a:avLst/>
          </a:prstGeom>
          <a:noFill/>
        </p:spPr>
        <p:txBody>
          <a:bodyPr wrap="square" rtlCol="0">
            <a:spAutoFit/>
          </a:bodyPr>
          <a:lstStyle/>
          <a:p>
            <a:pPr algn="just"/>
            <a:r>
              <a:rPr lang="en-US" sz="3200">
                <a:latin typeface="Times New Roman" panose="02020603050405020304" pitchFamily="18" charset="0"/>
                <a:cs typeface="Times New Roman" panose="02020603050405020304" pitchFamily="18" charset="0"/>
              </a:rPr>
              <a:t>Trong thiên nhiên xung quanh chúng ta có rất nhiều loại cây cỏ, mỗi loại cây đều có một công dụng, tác dụng trong cuộc sống của con người. Đặc biệt là các loại cây có công dụng chữa bệnh. Chúng ta phải biết quý những cây cỏ đó.</a:t>
            </a:r>
          </a:p>
        </p:txBody>
      </p:sp>
      <p:sp>
        <p:nvSpPr>
          <p:cNvPr id="3" name="TextBox 2">
            <a:extLst>
              <a:ext uri="{FF2B5EF4-FFF2-40B4-BE49-F238E27FC236}">
                <a16:creationId xmlns:a16="http://schemas.microsoft.com/office/drawing/2014/main" xmlns="" id="{76097BDB-7AFB-4FDE-8219-521D9E226A16}"/>
              </a:ext>
            </a:extLst>
          </p:cNvPr>
          <p:cNvSpPr txBox="1"/>
          <p:nvPr/>
        </p:nvSpPr>
        <p:spPr>
          <a:xfrm>
            <a:off x="2020790" y="2644170"/>
            <a:ext cx="8150421" cy="1569660"/>
          </a:xfrm>
          <a:prstGeom prst="rect">
            <a:avLst/>
          </a:prstGeom>
          <a:noFill/>
        </p:spPr>
        <p:txBody>
          <a:bodyPr wrap="square" rtlCol="0">
            <a:spAutoFit/>
          </a:bodyPr>
          <a:lstStyle/>
          <a:p>
            <a:pPr algn="just"/>
            <a:r>
              <a:rPr lang="en-US" sz="3200">
                <a:latin typeface="Times New Roman" panose="02020603050405020304" pitchFamily="18" charset="0"/>
                <a:cs typeface="Times New Roman" panose="02020603050405020304" pitchFamily="18" charset="0"/>
              </a:rPr>
              <a:t>Để duy trì nguồn cây cỏ có tác dụng chữa bệnh em cần trồng và chăm sóc chúng luôn tươi tốt để giúp chúng ta khi cần thiết (khi bị bệnh).</a:t>
            </a:r>
          </a:p>
        </p:txBody>
      </p:sp>
      <p:sp>
        <p:nvSpPr>
          <p:cNvPr id="5" name="TextBox 4">
            <a:extLst>
              <a:ext uri="{FF2B5EF4-FFF2-40B4-BE49-F238E27FC236}">
                <a16:creationId xmlns:a16="http://schemas.microsoft.com/office/drawing/2014/main" xmlns="" id="{FF9979B5-B3FB-4866-A292-FBFB97485076}"/>
              </a:ext>
            </a:extLst>
          </p:cNvPr>
          <p:cNvSpPr txBox="1"/>
          <p:nvPr/>
        </p:nvSpPr>
        <p:spPr>
          <a:xfrm>
            <a:off x="1835733" y="1140311"/>
            <a:ext cx="8520535" cy="1077218"/>
          </a:xfrm>
          <a:prstGeom prst="rect">
            <a:avLst/>
          </a:prstGeom>
          <a:noFill/>
        </p:spPr>
        <p:txBody>
          <a:bodyPr wrap="square">
            <a:spAutoFit/>
          </a:bodyPr>
          <a:lstStyle/>
          <a:p>
            <a:r>
              <a:rPr lang="en-US" sz="3200">
                <a:solidFill>
                  <a:srgbClr val="0070C0"/>
                </a:solidFill>
                <a:latin typeface="Times New Roman" panose="02020603050405020304" pitchFamily="18" charset="0"/>
                <a:cs typeface="Times New Roman" panose="02020603050405020304" pitchFamily="18" charset="0"/>
              </a:rPr>
              <a:t>Để duy trì nguồn cây cỏ có tác dụng chữa bệnh em cần làm gì?</a:t>
            </a:r>
          </a:p>
        </p:txBody>
      </p:sp>
      <p:pic>
        <p:nvPicPr>
          <p:cNvPr id="16" name="Picture 3">
            <a:extLst>
              <a:ext uri="{FF2B5EF4-FFF2-40B4-BE49-F238E27FC236}">
                <a16:creationId xmlns:a16="http://schemas.microsoft.com/office/drawing/2014/main" xmlns="" id="{AA669177-497D-4EB8-9972-303AC8BA7B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548038" y="5243215"/>
            <a:ext cx="5303502" cy="1657344"/>
          </a:xfrm>
          <a:prstGeom prst="rect">
            <a:avLst/>
          </a:prstGeom>
        </p:spPr>
      </p:pic>
      <p:pic>
        <p:nvPicPr>
          <p:cNvPr id="17" name="Picture 3">
            <a:extLst>
              <a:ext uri="{FF2B5EF4-FFF2-40B4-BE49-F238E27FC236}">
                <a16:creationId xmlns:a16="http://schemas.microsoft.com/office/drawing/2014/main" xmlns="" id="{9097B15D-1C79-45FB-BB95-909B518DF4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7420927" y="5251410"/>
            <a:ext cx="5303502" cy="1657344"/>
          </a:xfrm>
          <a:prstGeom prst="rect">
            <a:avLst/>
          </a:prstGeom>
        </p:spPr>
      </p:pic>
      <p:pic>
        <p:nvPicPr>
          <p:cNvPr id="19" name="Google Shape;265;p25">
            <a:extLst>
              <a:ext uri="{FF2B5EF4-FFF2-40B4-BE49-F238E27FC236}">
                <a16:creationId xmlns:a16="http://schemas.microsoft.com/office/drawing/2014/main" xmlns="" id="{D58D8F38-B6FF-4F36-972A-6B2579E7789D}"/>
              </a:ext>
            </a:extLst>
          </p:cNvPr>
          <p:cNvPicPr preferRelativeResize="0"/>
          <p:nvPr/>
        </p:nvPicPr>
        <p:blipFill>
          <a:blip r:embed="rId6">
            <a:alphaModFix/>
          </a:blip>
          <a:stretch>
            <a:fillRect/>
          </a:stretch>
        </p:blipFill>
        <p:spPr>
          <a:xfrm>
            <a:off x="7455460" y="-754193"/>
            <a:ext cx="5453474" cy="4012224"/>
          </a:xfrm>
          <a:prstGeom prst="rect">
            <a:avLst/>
          </a:prstGeom>
          <a:noFill/>
          <a:ln>
            <a:noFill/>
          </a:ln>
        </p:spPr>
      </p:pic>
      <p:pic>
        <p:nvPicPr>
          <p:cNvPr id="20" name="Google Shape;266;p25">
            <a:extLst>
              <a:ext uri="{FF2B5EF4-FFF2-40B4-BE49-F238E27FC236}">
                <a16:creationId xmlns:a16="http://schemas.microsoft.com/office/drawing/2014/main" xmlns="" id="{A987ACE7-3CF0-4FA1-AFB5-EFAD75164753}"/>
              </a:ext>
            </a:extLst>
          </p:cNvPr>
          <p:cNvPicPr preferRelativeResize="0"/>
          <p:nvPr/>
        </p:nvPicPr>
        <p:blipFill rotWithShape="1">
          <a:blip r:embed="rId3">
            <a:alphaModFix/>
          </a:blip>
          <a:srcRect l="30870" t="15242" r="25850" b="15249"/>
          <a:stretch/>
        </p:blipFill>
        <p:spPr>
          <a:xfrm flipH="1">
            <a:off x="1069041" y="4872239"/>
            <a:ext cx="3082974" cy="2787375"/>
          </a:xfrm>
          <a:prstGeom prst="rect">
            <a:avLst/>
          </a:prstGeom>
          <a:noFill/>
          <a:ln>
            <a:noFill/>
          </a:ln>
        </p:spPr>
      </p:pic>
      <p:pic>
        <p:nvPicPr>
          <p:cNvPr id="21" name="Google Shape;267;p25">
            <a:extLst>
              <a:ext uri="{FF2B5EF4-FFF2-40B4-BE49-F238E27FC236}">
                <a16:creationId xmlns:a16="http://schemas.microsoft.com/office/drawing/2014/main" xmlns="" id="{BC332579-22C9-407A-8391-5CCA8E6106E1}"/>
              </a:ext>
            </a:extLst>
          </p:cNvPr>
          <p:cNvPicPr preferRelativeResize="0"/>
          <p:nvPr/>
        </p:nvPicPr>
        <p:blipFill rotWithShape="1">
          <a:blip r:embed="rId3">
            <a:alphaModFix/>
          </a:blip>
          <a:srcRect l="30870" t="15242" r="25850" b="15249"/>
          <a:stretch/>
        </p:blipFill>
        <p:spPr>
          <a:xfrm rot="4866783" flipH="1">
            <a:off x="-1345313" y="3497825"/>
            <a:ext cx="4197002" cy="3794588"/>
          </a:xfrm>
          <a:prstGeom prst="rect">
            <a:avLst/>
          </a:prstGeom>
          <a:noFill/>
          <a:ln>
            <a:noFill/>
          </a:ln>
        </p:spPr>
      </p:pic>
      <p:pic>
        <p:nvPicPr>
          <p:cNvPr id="22" name="Google Shape;268;p25">
            <a:extLst>
              <a:ext uri="{FF2B5EF4-FFF2-40B4-BE49-F238E27FC236}">
                <a16:creationId xmlns:a16="http://schemas.microsoft.com/office/drawing/2014/main" xmlns="" id="{2C8B2C2A-8D02-4BF4-B74F-1CA6679F4BC3}"/>
              </a:ext>
            </a:extLst>
          </p:cNvPr>
          <p:cNvPicPr preferRelativeResize="0"/>
          <p:nvPr/>
        </p:nvPicPr>
        <p:blipFill rotWithShape="1">
          <a:blip r:embed="rId7">
            <a:alphaModFix/>
          </a:blip>
          <a:srcRect t="11444" b="11436"/>
          <a:stretch/>
        </p:blipFill>
        <p:spPr>
          <a:xfrm flipH="1">
            <a:off x="21267" y="4887999"/>
            <a:ext cx="2609704" cy="2012560"/>
          </a:xfrm>
          <a:prstGeom prst="rect">
            <a:avLst/>
          </a:prstGeom>
          <a:noFill/>
          <a:ln>
            <a:noFill/>
          </a:ln>
        </p:spPr>
      </p:pic>
      <p:pic>
        <p:nvPicPr>
          <p:cNvPr id="23" name="Google Shape;269;p25">
            <a:extLst>
              <a:ext uri="{FF2B5EF4-FFF2-40B4-BE49-F238E27FC236}">
                <a16:creationId xmlns:a16="http://schemas.microsoft.com/office/drawing/2014/main" xmlns="" id="{609242F1-C39C-42C9-9481-C8FA9E4DC909}"/>
              </a:ext>
            </a:extLst>
          </p:cNvPr>
          <p:cNvPicPr preferRelativeResize="0"/>
          <p:nvPr/>
        </p:nvPicPr>
        <p:blipFill rotWithShape="1">
          <a:blip r:embed="rId8">
            <a:alphaModFix/>
          </a:blip>
          <a:srcRect t="33457"/>
          <a:stretch/>
        </p:blipFill>
        <p:spPr>
          <a:xfrm rot="19879185" flipH="1">
            <a:off x="6358277" y="5022613"/>
            <a:ext cx="9189276" cy="3442172"/>
          </a:xfrm>
          <a:prstGeom prst="rect">
            <a:avLst/>
          </a:prstGeom>
          <a:noFill/>
          <a:ln>
            <a:noFill/>
          </a:ln>
        </p:spPr>
      </p:pic>
      <p:pic>
        <p:nvPicPr>
          <p:cNvPr id="24" name="Google Shape;269;p25">
            <a:extLst>
              <a:ext uri="{FF2B5EF4-FFF2-40B4-BE49-F238E27FC236}">
                <a16:creationId xmlns:a16="http://schemas.microsoft.com/office/drawing/2014/main" xmlns="" id="{8C28B469-659E-4D13-A312-C997321C15F9}"/>
              </a:ext>
            </a:extLst>
          </p:cNvPr>
          <p:cNvPicPr preferRelativeResize="0"/>
          <p:nvPr/>
        </p:nvPicPr>
        <p:blipFill rotWithShape="1">
          <a:blip r:embed="rId8">
            <a:alphaModFix/>
          </a:blip>
          <a:srcRect t="33457"/>
          <a:stretch/>
        </p:blipFill>
        <p:spPr>
          <a:xfrm rot="7739671" flipH="1">
            <a:off x="-3983671" y="-1131839"/>
            <a:ext cx="9189276" cy="3442172"/>
          </a:xfrm>
          <a:prstGeom prst="rect">
            <a:avLst/>
          </a:prstGeom>
          <a:noFill/>
          <a:ln>
            <a:noFill/>
          </a:ln>
        </p:spPr>
      </p:pic>
    </p:spTree>
    <p:extLst>
      <p:ext uri="{BB962C8B-B14F-4D97-AF65-F5344CB8AC3E}">
        <p14:creationId xmlns:p14="http://schemas.microsoft.com/office/powerpoint/2010/main" val="8282906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1+#ppt_w/2"/>
                                          </p:val>
                                        </p:tav>
                                        <p:tav tm="100000">
                                          <p:val>
                                            <p:strVal val="#ppt_x"/>
                                          </p:val>
                                        </p:tav>
                                      </p:tavLst>
                                    </p:anim>
                                    <p:anim calcmode="lin" valueType="num">
                                      <p:cBhvr additive="base">
                                        <p:cTn id="8" dur="10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1+#ppt_w/2"/>
                                          </p:val>
                                        </p:tav>
                                        <p:tav tm="100000">
                                          <p:val>
                                            <p:strVal val="#ppt_x"/>
                                          </p:val>
                                        </p:tav>
                                      </p:tavLst>
                                    </p:anim>
                                    <p:anim calcmode="lin" valueType="num">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0-#ppt_w/2"/>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1+#ppt_w/2"/>
                                          </p:val>
                                        </p:tav>
                                        <p:tav tm="100000">
                                          <p:val>
                                            <p:strVal val="#ppt_x"/>
                                          </p:val>
                                        </p:tav>
                                      </p:tavLst>
                                    </p:anim>
                                    <p:anim calcmode="lin" valueType="num">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Effect transition="in" filter="fade">
                                      <p:cBhvr>
                                        <p:cTn id="26" dur="1000"/>
                                        <p:tgtEl>
                                          <p:spTgt spid="17"/>
                                        </p:tgtEl>
                                      </p:cBhvr>
                                    </p:animEffect>
                                  </p:childTnLst>
                                </p:cTn>
                              </p:par>
                              <p:par>
                                <p:cTn id="27" presetID="53" presetClass="entr" presetSubtype="16"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Effect transition="in" filter="fade">
                                      <p:cBhvr>
                                        <p:cTn id="31" dur="1000"/>
                                        <p:tgtEl>
                                          <p:spTgt spid="16"/>
                                        </p:tgtEl>
                                      </p:cBhvr>
                                    </p:animEffect>
                                  </p:childTnLst>
                                </p:cTn>
                              </p:par>
                            </p:childTnLst>
                          </p:cTn>
                        </p:par>
                        <p:par>
                          <p:cTn id="32" fill="hold">
                            <p:stCondLst>
                              <p:cond delay="2000"/>
                            </p:stCondLst>
                            <p:childTnLst>
                              <p:par>
                                <p:cTn id="33" presetID="2" presetClass="entr" presetSubtype="12"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1000" fill="hold"/>
                                        <p:tgtEl>
                                          <p:spTgt spid="21"/>
                                        </p:tgtEl>
                                        <p:attrNameLst>
                                          <p:attrName>ppt_x</p:attrName>
                                        </p:attrNameLst>
                                      </p:cBhvr>
                                      <p:tavLst>
                                        <p:tav tm="0">
                                          <p:val>
                                            <p:strVal val="0-#ppt_w/2"/>
                                          </p:val>
                                        </p:tav>
                                        <p:tav tm="100000">
                                          <p:val>
                                            <p:strVal val="#ppt_x"/>
                                          </p:val>
                                        </p:tav>
                                      </p:tavLst>
                                    </p:anim>
                                    <p:anim calcmode="lin" valueType="num">
                                      <p:cBhvr additive="base">
                                        <p:cTn id="40" dur="10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1000" fill="hold"/>
                                        <p:tgtEl>
                                          <p:spTgt spid="20"/>
                                        </p:tgtEl>
                                        <p:attrNameLst>
                                          <p:attrName>ppt_x</p:attrName>
                                        </p:attrNameLst>
                                      </p:cBhvr>
                                      <p:tavLst>
                                        <p:tav tm="0">
                                          <p:val>
                                            <p:strVal val="0-#ppt_w/2"/>
                                          </p:val>
                                        </p:tav>
                                        <p:tav tm="100000">
                                          <p:val>
                                            <p:strVal val="#ppt_x"/>
                                          </p:val>
                                        </p:tav>
                                      </p:tavLst>
                                    </p:anim>
                                    <p:anim calcmode="lin" valueType="num">
                                      <p:cBhvr additive="base">
                                        <p:cTn id="44"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barn(inVertical)">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xit" presetSubtype="21" fill="hold" grpId="1" nodeType="clickEffect">
                                  <p:stCondLst>
                                    <p:cond delay="0"/>
                                  </p:stCondLst>
                                  <p:childTnLst>
                                    <p:animEffect transition="out" filter="barn(inVertical)">
                                      <p:cBhvr>
                                        <p:cTn id="53" dur="500"/>
                                        <p:tgtEl>
                                          <p:spTgt spid="2"/>
                                        </p:tgtEl>
                                      </p:cBhvr>
                                    </p:animEffect>
                                    <p:set>
                                      <p:cBhvr>
                                        <p:cTn id="54" dur="1" fill="hold">
                                          <p:stCondLst>
                                            <p:cond delay="499"/>
                                          </p:stCondLst>
                                        </p:cTn>
                                        <p:tgtEl>
                                          <p:spTgt spid="2"/>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500" fill="hold"/>
                                        <p:tgtEl>
                                          <p:spTgt spid="5"/>
                                        </p:tgtEl>
                                        <p:attrNameLst>
                                          <p:attrName>ppt_w</p:attrName>
                                        </p:attrNameLst>
                                      </p:cBhvr>
                                      <p:tavLst>
                                        <p:tav tm="0">
                                          <p:val>
                                            <p:fltVal val="0"/>
                                          </p:val>
                                        </p:tav>
                                        <p:tav tm="100000">
                                          <p:val>
                                            <p:strVal val="#ppt_w"/>
                                          </p:val>
                                        </p:tav>
                                      </p:tavLst>
                                    </p:anim>
                                    <p:anim calcmode="lin" valueType="num">
                                      <p:cBhvr>
                                        <p:cTn id="60" dur="500" fill="hold"/>
                                        <p:tgtEl>
                                          <p:spTgt spid="5"/>
                                        </p:tgtEl>
                                        <p:attrNameLst>
                                          <p:attrName>ppt_h</p:attrName>
                                        </p:attrNameLst>
                                      </p:cBhvr>
                                      <p:tavLst>
                                        <p:tav tm="0">
                                          <p:val>
                                            <p:fltVal val="0"/>
                                          </p:val>
                                        </p:tav>
                                        <p:tav tm="100000">
                                          <p:val>
                                            <p:strVal val="#ppt_h"/>
                                          </p:val>
                                        </p:tav>
                                      </p:tavLst>
                                    </p:anim>
                                    <p:animEffect transition="in" filter="fade">
                                      <p:cBhvr>
                                        <p:cTn id="61" dur="500"/>
                                        <p:tgtEl>
                                          <p:spTgt spid="5"/>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fltVal val="0"/>
                                          </p:val>
                                        </p:tav>
                                        <p:tav tm="100000">
                                          <p:val>
                                            <p:strVal val="#ppt_w"/>
                                          </p:val>
                                        </p:tav>
                                      </p:tavLst>
                                    </p:anim>
                                    <p:anim calcmode="lin" valueType="num">
                                      <p:cBhvr>
                                        <p:cTn id="67" dur="500" fill="hold"/>
                                        <p:tgtEl>
                                          <p:spTgt spid="3"/>
                                        </p:tgtEl>
                                        <p:attrNameLst>
                                          <p:attrName>ppt_h</p:attrName>
                                        </p:attrNameLst>
                                      </p:cBhvr>
                                      <p:tavLst>
                                        <p:tav tm="0">
                                          <p:val>
                                            <p:fltVal val="0"/>
                                          </p:val>
                                        </p:tav>
                                        <p:tav tm="100000">
                                          <p:val>
                                            <p:strVal val="#ppt_h"/>
                                          </p:val>
                                        </p:tav>
                                      </p:tavLst>
                                    </p:anim>
                                    <p:animEffect transition="in" filter="fade">
                                      <p:cBhvr>
                                        <p:cTn id="6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315;p32">
            <a:extLst>
              <a:ext uri="{FF2B5EF4-FFF2-40B4-BE49-F238E27FC236}">
                <a16:creationId xmlns:a16="http://schemas.microsoft.com/office/drawing/2014/main" xmlns="" id="{54F342F1-D648-4186-B3CC-3C3302090006}"/>
              </a:ext>
            </a:extLst>
          </p:cNvPr>
          <p:cNvPicPr preferRelativeResize="0"/>
          <p:nvPr/>
        </p:nvPicPr>
        <p:blipFill rotWithShape="1">
          <a:blip r:embed="rId2">
            <a:alphaModFix/>
          </a:blip>
          <a:srcRect l="30870" t="15242" r="25850" b="15249"/>
          <a:stretch/>
        </p:blipFill>
        <p:spPr>
          <a:xfrm>
            <a:off x="10245930" y="2749825"/>
            <a:ext cx="3082974" cy="2787375"/>
          </a:xfrm>
          <a:prstGeom prst="rect">
            <a:avLst/>
          </a:prstGeom>
          <a:noFill/>
          <a:ln>
            <a:noFill/>
          </a:ln>
        </p:spPr>
      </p:pic>
      <p:pic>
        <p:nvPicPr>
          <p:cNvPr id="10" name="Google Shape;315;p32">
            <a:extLst>
              <a:ext uri="{FF2B5EF4-FFF2-40B4-BE49-F238E27FC236}">
                <a16:creationId xmlns:a16="http://schemas.microsoft.com/office/drawing/2014/main" xmlns="" id="{00716C8D-67A9-4212-B50A-DB2F7B1E1756}"/>
              </a:ext>
            </a:extLst>
          </p:cNvPr>
          <p:cNvPicPr preferRelativeResize="0"/>
          <p:nvPr/>
        </p:nvPicPr>
        <p:blipFill rotWithShape="1">
          <a:blip r:embed="rId2">
            <a:alphaModFix/>
          </a:blip>
          <a:srcRect l="30870" t="15242" r="25850" b="15249"/>
          <a:stretch/>
        </p:blipFill>
        <p:spPr>
          <a:xfrm>
            <a:off x="9391023" y="4267200"/>
            <a:ext cx="3082974" cy="2787375"/>
          </a:xfrm>
          <a:prstGeom prst="rect">
            <a:avLst/>
          </a:prstGeom>
          <a:noFill/>
          <a:ln>
            <a:noFill/>
          </a:ln>
        </p:spPr>
      </p:pic>
      <p:pic>
        <p:nvPicPr>
          <p:cNvPr id="11" name="Google Shape;316;p32">
            <a:extLst>
              <a:ext uri="{FF2B5EF4-FFF2-40B4-BE49-F238E27FC236}">
                <a16:creationId xmlns:a16="http://schemas.microsoft.com/office/drawing/2014/main" xmlns="" id="{96511BEF-AB01-47AE-B10D-CCD96B5A1982}"/>
              </a:ext>
            </a:extLst>
          </p:cNvPr>
          <p:cNvPicPr preferRelativeResize="0"/>
          <p:nvPr/>
        </p:nvPicPr>
        <p:blipFill rotWithShape="1">
          <a:blip r:embed="rId2">
            <a:alphaModFix/>
          </a:blip>
          <a:srcRect l="30870" t="15242" r="25850" b="15249"/>
          <a:stretch/>
        </p:blipFill>
        <p:spPr>
          <a:xfrm rot="2954321">
            <a:off x="-1517812" y="38988"/>
            <a:ext cx="3082975" cy="2787375"/>
          </a:xfrm>
          <a:prstGeom prst="rect">
            <a:avLst/>
          </a:prstGeom>
          <a:noFill/>
          <a:ln>
            <a:noFill/>
          </a:ln>
        </p:spPr>
      </p:pic>
      <p:pic>
        <p:nvPicPr>
          <p:cNvPr id="12" name="Google Shape;317;p32">
            <a:extLst>
              <a:ext uri="{FF2B5EF4-FFF2-40B4-BE49-F238E27FC236}">
                <a16:creationId xmlns:a16="http://schemas.microsoft.com/office/drawing/2014/main" xmlns="" id="{CFAE62EA-FE6E-40C2-94C8-BC7DD27DB061}"/>
              </a:ext>
            </a:extLst>
          </p:cNvPr>
          <p:cNvPicPr preferRelativeResize="0"/>
          <p:nvPr/>
        </p:nvPicPr>
        <p:blipFill rotWithShape="1">
          <a:blip r:embed="rId3">
            <a:alphaModFix/>
          </a:blip>
          <a:srcRect l="22257" t="32924" b="6717"/>
          <a:stretch/>
        </p:blipFill>
        <p:spPr>
          <a:xfrm rot="5400000" flipH="1">
            <a:off x="-2300649" y="1352254"/>
            <a:ext cx="7337402" cy="3807945"/>
          </a:xfrm>
          <a:prstGeom prst="rect">
            <a:avLst/>
          </a:prstGeom>
          <a:noFill/>
          <a:ln>
            <a:noFill/>
          </a:ln>
        </p:spPr>
      </p:pic>
      <p:pic>
        <p:nvPicPr>
          <p:cNvPr id="13" name="Google Shape;318;p32">
            <a:extLst>
              <a:ext uri="{FF2B5EF4-FFF2-40B4-BE49-F238E27FC236}">
                <a16:creationId xmlns:a16="http://schemas.microsoft.com/office/drawing/2014/main" xmlns="" id="{41E0E8E1-766E-43B6-8964-AD691E0C28BF}"/>
              </a:ext>
            </a:extLst>
          </p:cNvPr>
          <p:cNvPicPr preferRelativeResize="0"/>
          <p:nvPr/>
        </p:nvPicPr>
        <p:blipFill rotWithShape="1">
          <a:blip r:embed="rId4">
            <a:alphaModFix/>
          </a:blip>
          <a:srcRect l="25606" t="15906" r="25601" b="15913"/>
          <a:stretch/>
        </p:blipFill>
        <p:spPr>
          <a:xfrm rot="2502886">
            <a:off x="903874" y="425631"/>
            <a:ext cx="776709" cy="1085359"/>
          </a:xfrm>
          <a:prstGeom prst="rect">
            <a:avLst/>
          </a:prstGeom>
          <a:noFill/>
          <a:ln>
            <a:noFill/>
          </a:ln>
        </p:spPr>
      </p:pic>
      <p:pic>
        <p:nvPicPr>
          <p:cNvPr id="14" name="Google Shape;319;p32">
            <a:extLst>
              <a:ext uri="{FF2B5EF4-FFF2-40B4-BE49-F238E27FC236}">
                <a16:creationId xmlns:a16="http://schemas.microsoft.com/office/drawing/2014/main" xmlns="" id="{06B2A601-09F3-414D-9584-FCA5E7A56BF8}"/>
              </a:ext>
            </a:extLst>
          </p:cNvPr>
          <p:cNvPicPr preferRelativeResize="0"/>
          <p:nvPr/>
        </p:nvPicPr>
        <p:blipFill rotWithShape="1">
          <a:blip r:embed="rId5">
            <a:alphaModFix/>
          </a:blip>
          <a:srcRect l="15824" t="15906" r="15817" b="15913"/>
          <a:stretch/>
        </p:blipFill>
        <p:spPr>
          <a:xfrm>
            <a:off x="9650620" y="5306073"/>
            <a:ext cx="1088164" cy="1085364"/>
          </a:xfrm>
          <a:prstGeom prst="rect">
            <a:avLst/>
          </a:prstGeom>
          <a:noFill/>
          <a:ln>
            <a:noFill/>
          </a:ln>
        </p:spPr>
      </p:pic>
      <p:pic>
        <p:nvPicPr>
          <p:cNvPr id="15" name="Google Shape;320;p32">
            <a:extLst>
              <a:ext uri="{FF2B5EF4-FFF2-40B4-BE49-F238E27FC236}">
                <a16:creationId xmlns:a16="http://schemas.microsoft.com/office/drawing/2014/main" xmlns="" id="{D048E291-CD13-47A7-B403-27E17F0D5CB3}"/>
              </a:ext>
            </a:extLst>
          </p:cNvPr>
          <p:cNvPicPr preferRelativeResize="0"/>
          <p:nvPr/>
        </p:nvPicPr>
        <p:blipFill rotWithShape="1">
          <a:blip r:embed="rId3">
            <a:alphaModFix/>
          </a:blip>
          <a:srcRect t="32924" r="51590" b="6717"/>
          <a:stretch/>
        </p:blipFill>
        <p:spPr>
          <a:xfrm rot="-5400000">
            <a:off x="7732110" y="1129012"/>
            <a:ext cx="6400800" cy="3241625"/>
          </a:xfrm>
          <a:prstGeom prst="rect">
            <a:avLst/>
          </a:prstGeom>
          <a:noFill/>
          <a:ln>
            <a:noFill/>
          </a:ln>
        </p:spPr>
      </p:pic>
      <p:pic>
        <p:nvPicPr>
          <p:cNvPr id="16" name="Google Shape;319;p32">
            <a:extLst>
              <a:ext uri="{FF2B5EF4-FFF2-40B4-BE49-F238E27FC236}">
                <a16:creationId xmlns:a16="http://schemas.microsoft.com/office/drawing/2014/main" xmlns="" id="{5AE5A4EE-33D1-4C5E-AA48-C04B6C7D104F}"/>
              </a:ext>
            </a:extLst>
          </p:cNvPr>
          <p:cNvPicPr preferRelativeResize="0"/>
          <p:nvPr/>
        </p:nvPicPr>
        <p:blipFill rotWithShape="1">
          <a:blip r:embed="rId5">
            <a:alphaModFix/>
          </a:blip>
          <a:srcRect l="15824" t="15906" r="15817" b="15913"/>
          <a:stretch/>
        </p:blipFill>
        <p:spPr>
          <a:xfrm>
            <a:off x="10849787" y="5798036"/>
            <a:ext cx="1088164" cy="1085364"/>
          </a:xfrm>
          <a:prstGeom prst="rect">
            <a:avLst/>
          </a:prstGeom>
          <a:noFill/>
          <a:ln>
            <a:noFill/>
          </a:ln>
        </p:spPr>
      </p:pic>
      <p:sp>
        <p:nvSpPr>
          <p:cNvPr id="26626" name="Text Box 4">
            <a:extLst>
              <a:ext uri="{FF2B5EF4-FFF2-40B4-BE49-F238E27FC236}">
                <a16:creationId xmlns:a16="http://schemas.microsoft.com/office/drawing/2014/main" xmlns="" id="{A30DEA3D-48DE-49D7-BE95-BBDFD755B93E}"/>
              </a:ext>
            </a:extLst>
          </p:cNvPr>
          <p:cNvSpPr txBox="1">
            <a:spLocks noChangeArrowheads="1"/>
          </p:cNvSpPr>
          <p:nvPr/>
        </p:nvSpPr>
        <p:spPr bwMode="auto">
          <a:xfrm>
            <a:off x="2281387" y="156010"/>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400" b="1">
                <a:solidFill>
                  <a:srgbClr val="0000CC"/>
                </a:solidFill>
                <a:latin typeface="Times New Roman" panose="02020603050405020304" pitchFamily="18" charset="0"/>
                <a:cs typeface="Times New Roman" panose="02020603050405020304" pitchFamily="18" charset="0"/>
              </a:rPr>
              <a:t>Một số hình ảnh các tài liệu</a:t>
            </a:r>
            <a:r>
              <a:rPr lang="en-US" altLang="en-US" b="1">
                <a:latin typeface="Times New Roman" panose="02020603050405020304" pitchFamily="18" charset="0"/>
                <a:cs typeface="Times New Roman" panose="02020603050405020304" pitchFamily="18" charset="0"/>
              </a:rPr>
              <a:t> </a:t>
            </a:r>
            <a:r>
              <a:rPr lang="en-US" altLang="en-US" sz="2400" b="1">
                <a:solidFill>
                  <a:srgbClr val="0000CC"/>
                </a:solidFill>
                <a:latin typeface="Times New Roman" panose="02020603050405020304" pitchFamily="18" charset="0"/>
                <a:cs typeface="Times New Roman" panose="02020603050405020304" pitchFamily="18" charset="0"/>
              </a:rPr>
              <a:t>về cây thuốc Việt Nam</a:t>
            </a:r>
          </a:p>
        </p:txBody>
      </p:sp>
      <p:pic>
        <p:nvPicPr>
          <p:cNvPr id="6" name="Picture 5">
            <a:extLst>
              <a:ext uri="{FF2B5EF4-FFF2-40B4-BE49-F238E27FC236}">
                <a16:creationId xmlns:a16="http://schemas.microsoft.com/office/drawing/2014/main" xmlns="" id="{20FE5BCB-8AEA-4D22-838C-307A0323BDF0}"/>
              </a:ext>
            </a:extLst>
          </p:cNvPr>
          <p:cNvPicPr>
            <a:picLocks noChangeAspect="1"/>
          </p:cNvPicPr>
          <p:nvPr/>
        </p:nvPicPr>
        <p:blipFill>
          <a:blip r:embed="rId6"/>
          <a:stretch>
            <a:fillRect/>
          </a:stretch>
        </p:blipFill>
        <p:spPr>
          <a:xfrm>
            <a:off x="6091387" y="762000"/>
            <a:ext cx="4576614" cy="6096000"/>
          </a:xfrm>
          <a:prstGeom prst="rect">
            <a:avLst/>
          </a:prstGeom>
        </p:spPr>
      </p:pic>
      <p:pic>
        <p:nvPicPr>
          <p:cNvPr id="7" name="Picture 6">
            <a:extLst>
              <a:ext uri="{FF2B5EF4-FFF2-40B4-BE49-F238E27FC236}">
                <a16:creationId xmlns:a16="http://schemas.microsoft.com/office/drawing/2014/main" xmlns="" id="{6EE03E64-CB3F-4336-AFA5-869A595A54EC}"/>
              </a:ext>
            </a:extLst>
          </p:cNvPr>
          <p:cNvPicPr>
            <a:picLocks noChangeAspect="1"/>
          </p:cNvPicPr>
          <p:nvPr/>
        </p:nvPicPr>
        <p:blipFill>
          <a:blip r:embed="rId7"/>
          <a:stretch>
            <a:fillRect/>
          </a:stretch>
        </p:blipFill>
        <p:spPr>
          <a:xfrm>
            <a:off x="1519386" y="762000"/>
            <a:ext cx="4576615" cy="6096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par>
                                <p:cTn id="17" presetID="16" presetClass="entr" presetSubtype="2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par>
                                <p:cTn id="23" presetID="16" presetClass="entr" presetSubtype="21"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6" presetClass="entr" presetSubtype="21"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6626"/>
                                        </p:tgtEl>
                                        <p:attrNameLst>
                                          <p:attrName>style.visibility</p:attrName>
                                        </p:attrNameLst>
                                      </p:cBhvr>
                                      <p:to>
                                        <p:strVal val="visible"/>
                                      </p:to>
                                    </p:set>
                                    <p:animEffect transition="in" filter="barn(inVertical)">
                                      <p:cBhvr>
                                        <p:cTn id="33" dur="500"/>
                                        <p:tgtEl>
                                          <p:spTgt spid="26626"/>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heel(1)">
                                      <p:cBhvr>
                                        <p:cTn id="38" dur="20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heel(1)">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205;p21">
            <a:extLst>
              <a:ext uri="{FF2B5EF4-FFF2-40B4-BE49-F238E27FC236}">
                <a16:creationId xmlns:a16="http://schemas.microsoft.com/office/drawing/2014/main" xmlns="" id="{6E664BC4-1026-4FB2-8793-6163CEF62F18}"/>
              </a:ext>
            </a:extLst>
          </p:cNvPr>
          <p:cNvPicPr preferRelativeResize="0"/>
          <p:nvPr/>
        </p:nvPicPr>
        <p:blipFill>
          <a:blip r:embed="rId2">
            <a:alphaModFix/>
          </a:blip>
          <a:stretch>
            <a:fillRect/>
          </a:stretch>
        </p:blipFill>
        <p:spPr>
          <a:xfrm>
            <a:off x="9372600" y="-228600"/>
            <a:ext cx="2985400" cy="2985400"/>
          </a:xfrm>
          <a:prstGeom prst="rect">
            <a:avLst/>
          </a:prstGeom>
          <a:noFill/>
          <a:ln>
            <a:noFill/>
          </a:ln>
        </p:spPr>
      </p:pic>
      <p:pic>
        <p:nvPicPr>
          <p:cNvPr id="12" name="Google Shape;207;p21">
            <a:extLst>
              <a:ext uri="{FF2B5EF4-FFF2-40B4-BE49-F238E27FC236}">
                <a16:creationId xmlns:a16="http://schemas.microsoft.com/office/drawing/2014/main" xmlns="" id="{04ADE453-1992-4AD0-8C33-8F7F4FF8328B}"/>
              </a:ext>
            </a:extLst>
          </p:cNvPr>
          <p:cNvPicPr preferRelativeResize="0"/>
          <p:nvPr/>
        </p:nvPicPr>
        <p:blipFill rotWithShape="1">
          <a:blip r:embed="rId3">
            <a:alphaModFix/>
          </a:blip>
          <a:srcRect l="26883" r="26883"/>
          <a:stretch/>
        </p:blipFill>
        <p:spPr>
          <a:xfrm rot="10800000" flipH="1">
            <a:off x="11336812" y="98588"/>
            <a:ext cx="581124" cy="1256949"/>
          </a:xfrm>
          <a:prstGeom prst="rect">
            <a:avLst/>
          </a:prstGeom>
          <a:noFill/>
          <a:ln>
            <a:noFill/>
          </a:ln>
        </p:spPr>
      </p:pic>
      <p:pic>
        <p:nvPicPr>
          <p:cNvPr id="8" name="Google Shape;207;p21">
            <a:extLst>
              <a:ext uri="{FF2B5EF4-FFF2-40B4-BE49-F238E27FC236}">
                <a16:creationId xmlns:a16="http://schemas.microsoft.com/office/drawing/2014/main" xmlns="" id="{9092E83A-DBF9-4FE3-BF8A-B041A1F1FB68}"/>
              </a:ext>
            </a:extLst>
          </p:cNvPr>
          <p:cNvPicPr preferRelativeResize="0"/>
          <p:nvPr/>
        </p:nvPicPr>
        <p:blipFill rotWithShape="1">
          <a:blip r:embed="rId3">
            <a:alphaModFix/>
          </a:blip>
          <a:srcRect l="26883" r="26883"/>
          <a:stretch/>
        </p:blipFill>
        <p:spPr>
          <a:xfrm rot="10800000" flipH="1">
            <a:off x="10869809" y="-590375"/>
            <a:ext cx="581124" cy="1256949"/>
          </a:xfrm>
          <a:prstGeom prst="rect">
            <a:avLst/>
          </a:prstGeom>
          <a:noFill/>
          <a:ln>
            <a:noFill/>
          </a:ln>
        </p:spPr>
      </p:pic>
      <p:pic>
        <p:nvPicPr>
          <p:cNvPr id="9" name="Google Shape;208;p21">
            <a:extLst>
              <a:ext uri="{FF2B5EF4-FFF2-40B4-BE49-F238E27FC236}">
                <a16:creationId xmlns:a16="http://schemas.microsoft.com/office/drawing/2014/main" xmlns="" id="{CE0131A8-D639-4EF5-B635-BF00D0C90561}"/>
              </a:ext>
            </a:extLst>
          </p:cNvPr>
          <p:cNvPicPr preferRelativeResize="0"/>
          <p:nvPr/>
        </p:nvPicPr>
        <p:blipFill>
          <a:blip r:embed="rId4">
            <a:alphaModFix/>
          </a:blip>
          <a:stretch>
            <a:fillRect/>
          </a:stretch>
        </p:blipFill>
        <p:spPr>
          <a:xfrm rot="-5805243">
            <a:off x="11700669" y="-300699"/>
            <a:ext cx="917525" cy="915697"/>
          </a:xfrm>
          <a:prstGeom prst="rect">
            <a:avLst/>
          </a:prstGeom>
          <a:noFill/>
          <a:ln>
            <a:noFill/>
          </a:ln>
        </p:spPr>
      </p:pic>
      <p:pic>
        <p:nvPicPr>
          <p:cNvPr id="10" name="Google Shape;209;p21">
            <a:extLst>
              <a:ext uri="{FF2B5EF4-FFF2-40B4-BE49-F238E27FC236}">
                <a16:creationId xmlns:a16="http://schemas.microsoft.com/office/drawing/2014/main" xmlns="" id="{2BBB220E-F77B-41F1-A280-F01812E6AAAC}"/>
              </a:ext>
            </a:extLst>
          </p:cNvPr>
          <p:cNvPicPr preferRelativeResize="0"/>
          <p:nvPr/>
        </p:nvPicPr>
        <p:blipFill rotWithShape="1">
          <a:blip r:embed="rId5">
            <a:alphaModFix/>
          </a:blip>
          <a:srcRect l="18509" t="15885" r="18509" b="15878"/>
          <a:stretch/>
        </p:blipFill>
        <p:spPr>
          <a:xfrm>
            <a:off x="286712" y="6293700"/>
            <a:ext cx="521883" cy="564300"/>
          </a:xfrm>
          <a:prstGeom prst="rect">
            <a:avLst/>
          </a:prstGeom>
          <a:noFill/>
          <a:ln>
            <a:noFill/>
          </a:ln>
        </p:spPr>
      </p:pic>
      <p:pic>
        <p:nvPicPr>
          <p:cNvPr id="11" name="Google Shape;210;p21">
            <a:extLst>
              <a:ext uri="{FF2B5EF4-FFF2-40B4-BE49-F238E27FC236}">
                <a16:creationId xmlns:a16="http://schemas.microsoft.com/office/drawing/2014/main" xmlns="" id="{9E123893-E99B-452F-A951-96A9B4A24E98}"/>
              </a:ext>
            </a:extLst>
          </p:cNvPr>
          <p:cNvPicPr preferRelativeResize="0"/>
          <p:nvPr/>
        </p:nvPicPr>
        <p:blipFill rotWithShape="1">
          <a:blip r:embed="rId6">
            <a:alphaModFix/>
          </a:blip>
          <a:srcRect l="15127" t="11222" r="15127" b="11222"/>
          <a:stretch/>
        </p:blipFill>
        <p:spPr>
          <a:xfrm>
            <a:off x="50800" y="5874246"/>
            <a:ext cx="581125" cy="644924"/>
          </a:xfrm>
          <a:prstGeom prst="rect">
            <a:avLst/>
          </a:prstGeom>
          <a:noFill/>
          <a:ln>
            <a:noFill/>
          </a:ln>
        </p:spPr>
      </p:pic>
      <p:sp>
        <p:nvSpPr>
          <p:cNvPr id="26626" name="Text Box 4">
            <a:extLst>
              <a:ext uri="{FF2B5EF4-FFF2-40B4-BE49-F238E27FC236}">
                <a16:creationId xmlns:a16="http://schemas.microsoft.com/office/drawing/2014/main" xmlns="" id="{A30DEA3D-48DE-49D7-BE95-BBDFD755B93E}"/>
              </a:ext>
            </a:extLst>
          </p:cNvPr>
          <p:cNvSpPr txBox="1">
            <a:spLocks noChangeArrowheads="1"/>
          </p:cNvSpPr>
          <p:nvPr/>
        </p:nvSpPr>
        <p:spPr bwMode="auto">
          <a:xfrm>
            <a:off x="-251644" y="181681"/>
            <a:ext cx="117152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4000" b="1">
                <a:solidFill>
                  <a:srgbClr val="0000CC"/>
                </a:solidFill>
                <a:latin typeface="Times New Roman" panose="02020603050405020304" pitchFamily="18" charset="0"/>
                <a:cs typeface="Times New Roman" panose="02020603050405020304" pitchFamily="18" charset="0"/>
              </a:rPr>
              <a:t>Một số hình ảnh các tài liệu</a:t>
            </a:r>
            <a:r>
              <a:rPr lang="en-US" altLang="en-US" sz="4000" b="1">
                <a:latin typeface="Times New Roman" panose="02020603050405020304" pitchFamily="18" charset="0"/>
                <a:cs typeface="Times New Roman" panose="02020603050405020304" pitchFamily="18" charset="0"/>
              </a:rPr>
              <a:t> </a:t>
            </a:r>
            <a:r>
              <a:rPr lang="en-US" altLang="en-US" sz="4000" b="1">
                <a:solidFill>
                  <a:srgbClr val="0000CC"/>
                </a:solidFill>
                <a:latin typeface="Times New Roman" panose="02020603050405020304" pitchFamily="18" charset="0"/>
                <a:cs typeface="Times New Roman" panose="02020603050405020304" pitchFamily="18" charset="0"/>
              </a:rPr>
              <a:t>về cây thuốc Việt Nam</a:t>
            </a:r>
          </a:p>
        </p:txBody>
      </p:sp>
      <p:pic>
        <p:nvPicPr>
          <p:cNvPr id="4" name="Picture 3">
            <a:extLst>
              <a:ext uri="{FF2B5EF4-FFF2-40B4-BE49-F238E27FC236}">
                <a16:creationId xmlns:a16="http://schemas.microsoft.com/office/drawing/2014/main" xmlns="" id="{1B4814A2-EE6B-4931-8B89-0AF58C08EFBD}"/>
              </a:ext>
            </a:extLst>
          </p:cNvPr>
          <p:cNvPicPr>
            <a:picLocks noChangeAspect="1"/>
          </p:cNvPicPr>
          <p:nvPr/>
        </p:nvPicPr>
        <p:blipFill>
          <a:blip r:embed="rId7"/>
          <a:stretch>
            <a:fillRect/>
          </a:stretch>
        </p:blipFill>
        <p:spPr>
          <a:xfrm>
            <a:off x="6583227" y="1027793"/>
            <a:ext cx="4800178" cy="5792107"/>
          </a:xfrm>
          <a:prstGeom prst="rect">
            <a:avLst/>
          </a:prstGeom>
        </p:spPr>
      </p:pic>
      <p:pic>
        <p:nvPicPr>
          <p:cNvPr id="5" name="Picture 4">
            <a:extLst>
              <a:ext uri="{FF2B5EF4-FFF2-40B4-BE49-F238E27FC236}">
                <a16:creationId xmlns:a16="http://schemas.microsoft.com/office/drawing/2014/main" xmlns="" id="{12DF4389-5C71-4ADB-994E-F1C743B17176}"/>
              </a:ext>
            </a:extLst>
          </p:cNvPr>
          <p:cNvPicPr>
            <a:picLocks noChangeAspect="1"/>
          </p:cNvPicPr>
          <p:nvPr/>
        </p:nvPicPr>
        <p:blipFill>
          <a:blip r:embed="rId8"/>
          <a:stretch>
            <a:fillRect/>
          </a:stretch>
        </p:blipFill>
        <p:spPr>
          <a:xfrm>
            <a:off x="986995" y="1053161"/>
            <a:ext cx="5241162" cy="5810250"/>
          </a:xfrm>
          <a:prstGeom prst="rect">
            <a:avLst/>
          </a:prstGeom>
        </p:spPr>
      </p:pic>
    </p:spTree>
    <p:extLst>
      <p:ext uri="{BB962C8B-B14F-4D97-AF65-F5344CB8AC3E}">
        <p14:creationId xmlns:p14="http://schemas.microsoft.com/office/powerpoint/2010/main" val="10055409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6626">
                                            <p:txEl>
                                              <p:pRg st="0" end="0"/>
                                            </p:txEl>
                                          </p:spTgt>
                                        </p:tgtEl>
                                        <p:attrNameLst>
                                          <p:attrName>style.visibility</p:attrName>
                                        </p:attrNameLst>
                                      </p:cBhvr>
                                      <p:to>
                                        <p:strVal val="visible"/>
                                      </p:to>
                                    </p:set>
                                    <p:animEffect transition="in" filter="barn(inVertical)">
                                      <p:cBhvr>
                                        <p:cTn id="35" dur="500"/>
                                        <p:tgtEl>
                                          <p:spTgt spid="2662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215;p22">
            <a:extLst>
              <a:ext uri="{FF2B5EF4-FFF2-40B4-BE49-F238E27FC236}">
                <a16:creationId xmlns:a16="http://schemas.microsoft.com/office/drawing/2014/main" xmlns="" id="{AC9BC3AA-6B5C-4DCE-BD06-DEDDC8B16209}"/>
              </a:ext>
            </a:extLst>
          </p:cNvPr>
          <p:cNvPicPr preferRelativeResize="0"/>
          <p:nvPr/>
        </p:nvPicPr>
        <p:blipFill rotWithShape="1">
          <a:blip r:embed="rId2">
            <a:alphaModFix/>
          </a:blip>
          <a:srcRect l="30870" t="15242" r="25850" b="15249"/>
          <a:stretch/>
        </p:blipFill>
        <p:spPr>
          <a:xfrm rot="10800000" flipV="1">
            <a:off x="9333012" y="5548666"/>
            <a:ext cx="1904380" cy="1721795"/>
          </a:xfrm>
          <a:prstGeom prst="rect">
            <a:avLst/>
          </a:prstGeom>
          <a:noFill/>
          <a:ln>
            <a:noFill/>
          </a:ln>
        </p:spPr>
      </p:pic>
      <p:pic>
        <p:nvPicPr>
          <p:cNvPr id="7" name="Google Shape;216;p22">
            <a:extLst>
              <a:ext uri="{FF2B5EF4-FFF2-40B4-BE49-F238E27FC236}">
                <a16:creationId xmlns:a16="http://schemas.microsoft.com/office/drawing/2014/main" xmlns="" id="{C629C553-9B03-4D0E-9A47-82844719B77B}"/>
              </a:ext>
            </a:extLst>
          </p:cNvPr>
          <p:cNvPicPr preferRelativeResize="0"/>
          <p:nvPr/>
        </p:nvPicPr>
        <p:blipFill rotWithShape="1">
          <a:blip r:embed="rId3">
            <a:alphaModFix/>
          </a:blip>
          <a:srcRect l="12178" t="10820" r="12178" b="10828"/>
          <a:stretch/>
        </p:blipFill>
        <p:spPr>
          <a:xfrm rot="8731851" flipV="1">
            <a:off x="9993558" y="5743111"/>
            <a:ext cx="868730" cy="898042"/>
          </a:xfrm>
          <a:prstGeom prst="rect">
            <a:avLst/>
          </a:prstGeom>
          <a:noFill/>
          <a:ln>
            <a:noFill/>
          </a:ln>
        </p:spPr>
      </p:pic>
      <p:pic>
        <p:nvPicPr>
          <p:cNvPr id="8" name="Google Shape;217;p22">
            <a:extLst>
              <a:ext uri="{FF2B5EF4-FFF2-40B4-BE49-F238E27FC236}">
                <a16:creationId xmlns:a16="http://schemas.microsoft.com/office/drawing/2014/main" xmlns="" id="{209857F6-1FBB-489B-B047-3F3BF04E502C}"/>
              </a:ext>
            </a:extLst>
          </p:cNvPr>
          <p:cNvPicPr preferRelativeResize="0"/>
          <p:nvPr/>
        </p:nvPicPr>
        <p:blipFill rotWithShape="1">
          <a:blip r:embed="rId4">
            <a:alphaModFix/>
          </a:blip>
          <a:srcRect l="12422" t="10820" r="12422" b="10828"/>
          <a:stretch/>
        </p:blipFill>
        <p:spPr>
          <a:xfrm rot="10800000" flipV="1">
            <a:off x="11582400" y="5969699"/>
            <a:ext cx="805832" cy="838445"/>
          </a:xfrm>
          <a:prstGeom prst="rect">
            <a:avLst/>
          </a:prstGeom>
          <a:noFill/>
          <a:ln>
            <a:noFill/>
          </a:ln>
        </p:spPr>
      </p:pic>
      <p:pic>
        <p:nvPicPr>
          <p:cNvPr id="9" name="Google Shape;218;p22">
            <a:extLst>
              <a:ext uri="{FF2B5EF4-FFF2-40B4-BE49-F238E27FC236}">
                <a16:creationId xmlns:a16="http://schemas.microsoft.com/office/drawing/2014/main" xmlns="" id="{7A392C49-F14B-4A5D-AF79-96CE8CC5822E}"/>
              </a:ext>
            </a:extLst>
          </p:cNvPr>
          <p:cNvPicPr preferRelativeResize="0"/>
          <p:nvPr/>
        </p:nvPicPr>
        <p:blipFill rotWithShape="1">
          <a:blip r:embed="rId5">
            <a:alphaModFix/>
          </a:blip>
          <a:srcRect l="17570" t="13034" r="17570" b="13034"/>
          <a:stretch/>
        </p:blipFill>
        <p:spPr>
          <a:xfrm rot="12109792" flipV="1">
            <a:off x="9333106" y="6041013"/>
            <a:ext cx="598028" cy="680332"/>
          </a:xfrm>
          <a:prstGeom prst="rect">
            <a:avLst/>
          </a:prstGeom>
          <a:noFill/>
          <a:ln>
            <a:noFill/>
          </a:ln>
        </p:spPr>
      </p:pic>
      <p:pic>
        <p:nvPicPr>
          <p:cNvPr id="10" name="Google Shape;219;p22">
            <a:extLst>
              <a:ext uri="{FF2B5EF4-FFF2-40B4-BE49-F238E27FC236}">
                <a16:creationId xmlns:a16="http://schemas.microsoft.com/office/drawing/2014/main" xmlns="" id="{CEF1B4D8-9515-433A-BE4F-2375F8C0AB4C}"/>
              </a:ext>
            </a:extLst>
          </p:cNvPr>
          <p:cNvPicPr preferRelativeResize="0"/>
          <p:nvPr/>
        </p:nvPicPr>
        <p:blipFill rotWithShape="1">
          <a:blip r:embed="rId6">
            <a:alphaModFix/>
          </a:blip>
          <a:srcRect l="14225" t="14955" r="14218" b="14962"/>
          <a:stretch/>
        </p:blipFill>
        <p:spPr>
          <a:xfrm rot="10800000" flipV="1">
            <a:off x="10505706" y="5665258"/>
            <a:ext cx="1330600" cy="1300625"/>
          </a:xfrm>
          <a:prstGeom prst="rect">
            <a:avLst/>
          </a:prstGeom>
          <a:noFill/>
          <a:ln>
            <a:noFill/>
          </a:ln>
        </p:spPr>
      </p:pic>
      <p:pic>
        <p:nvPicPr>
          <p:cNvPr id="11" name="Google Shape;215;p22">
            <a:extLst>
              <a:ext uri="{FF2B5EF4-FFF2-40B4-BE49-F238E27FC236}">
                <a16:creationId xmlns:a16="http://schemas.microsoft.com/office/drawing/2014/main" xmlns="" id="{1B64C560-9477-495B-A0FD-FE0166513702}"/>
              </a:ext>
            </a:extLst>
          </p:cNvPr>
          <p:cNvPicPr preferRelativeResize="0"/>
          <p:nvPr/>
        </p:nvPicPr>
        <p:blipFill rotWithShape="1">
          <a:blip r:embed="rId2">
            <a:alphaModFix/>
          </a:blip>
          <a:srcRect l="30870" t="15242" r="25850" b="15249"/>
          <a:stretch/>
        </p:blipFill>
        <p:spPr>
          <a:xfrm rot="10800000" flipV="1">
            <a:off x="10884116" y="4965541"/>
            <a:ext cx="1904380" cy="1721795"/>
          </a:xfrm>
          <a:prstGeom prst="rect">
            <a:avLst/>
          </a:prstGeom>
          <a:noFill/>
          <a:ln>
            <a:noFill/>
          </a:ln>
        </p:spPr>
      </p:pic>
      <p:pic>
        <p:nvPicPr>
          <p:cNvPr id="12" name="Google Shape;215;p22">
            <a:extLst>
              <a:ext uri="{FF2B5EF4-FFF2-40B4-BE49-F238E27FC236}">
                <a16:creationId xmlns:a16="http://schemas.microsoft.com/office/drawing/2014/main" xmlns="" id="{A46E8861-11A6-4AE8-B41A-2923DB36468C}"/>
              </a:ext>
            </a:extLst>
          </p:cNvPr>
          <p:cNvPicPr preferRelativeResize="0"/>
          <p:nvPr/>
        </p:nvPicPr>
        <p:blipFill rotWithShape="1">
          <a:blip r:embed="rId2">
            <a:alphaModFix/>
          </a:blip>
          <a:srcRect l="30870" t="15242" r="25850" b="15249"/>
          <a:stretch/>
        </p:blipFill>
        <p:spPr>
          <a:xfrm rot="10800000" flipV="1">
            <a:off x="-632782" y="5669472"/>
            <a:ext cx="1904380" cy="1721795"/>
          </a:xfrm>
          <a:prstGeom prst="rect">
            <a:avLst/>
          </a:prstGeom>
          <a:noFill/>
          <a:ln>
            <a:noFill/>
          </a:ln>
        </p:spPr>
      </p:pic>
      <p:pic>
        <p:nvPicPr>
          <p:cNvPr id="13" name="Google Shape;216;p22">
            <a:extLst>
              <a:ext uri="{FF2B5EF4-FFF2-40B4-BE49-F238E27FC236}">
                <a16:creationId xmlns:a16="http://schemas.microsoft.com/office/drawing/2014/main" xmlns="" id="{35778467-076C-4E58-A94D-B8C82A6D4D85}"/>
              </a:ext>
            </a:extLst>
          </p:cNvPr>
          <p:cNvPicPr preferRelativeResize="0"/>
          <p:nvPr/>
        </p:nvPicPr>
        <p:blipFill rotWithShape="1">
          <a:blip r:embed="rId3">
            <a:alphaModFix/>
          </a:blip>
          <a:srcRect l="12178" t="10820" r="12178" b="10828"/>
          <a:stretch/>
        </p:blipFill>
        <p:spPr>
          <a:xfrm rot="8731851" flipV="1">
            <a:off x="27764" y="5863917"/>
            <a:ext cx="868730" cy="898042"/>
          </a:xfrm>
          <a:prstGeom prst="rect">
            <a:avLst/>
          </a:prstGeom>
          <a:noFill/>
          <a:ln>
            <a:noFill/>
          </a:ln>
        </p:spPr>
      </p:pic>
      <p:pic>
        <p:nvPicPr>
          <p:cNvPr id="14" name="Google Shape;217;p22">
            <a:extLst>
              <a:ext uri="{FF2B5EF4-FFF2-40B4-BE49-F238E27FC236}">
                <a16:creationId xmlns:a16="http://schemas.microsoft.com/office/drawing/2014/main" xmlns="" id="{362473B4-B089-43B4-B3BD-173F0EC12A5E}"/>
              </a:ext>
            </a:extLst>
          </p:cNvPr>
          <p:cNvPicPr preferRelativeResize="0"/>
          <p:nvPr/>
        </p:nvPicPr>
        <p:blipFill rotWithShape="1">
          <a:blip r:embed="rId4">
            <a:alphaModFix/>
          </a:blip>
          <a:srcRect l="12422" t="10820" r="12422" b="10828"/>
          <a:stretch/>
        </p:blipFill>
        <p:spPr>
          <a:xfrm rot="10800000" flipV="1">
            <a:off x="1616606" y="6090505"/>
            <a:ext cx="805832" cy="838445"/>
          </a:xfrm>
          <a:prstGeom prst="rect">
            <a:avLst/>
          </a:prstGeom>
          <a:noFill/>
          <a:ln>
            <a:noFill/>
          </a:ln>
        </p:spPr>
      </p:pic>
      <p:pic>
        <p:nvPicPr>
          <p:cNvPr id="15" name="Google Shape;218;p22">
            <a:extLst>
              <a:ext uri="{FF2B5EF4-FFF2-40B4-BE49-F238E27FC236}">
                <a16:creationId xmlns:a16="http://schemas.microsoft.com/office/drawing/2014/main" xmlns="" id="{06752C82-CF78-46A0-AAAE-731571AECE9E}"/>
              </a:ext>
            </a:extLst>
          </p:cNvPr>
          <p:cNvPicPr preferRelativeResize="0"/>
          <p:nvPr/>
        </p:nvPicPr>
        <p:blipFill rotWithShape="1">
          <a:blip r:embed="rId5">
            <a:alphaModFix/>
          </a:blip>
          <a:srcRect l="17570" t="13034" r="17570" b="13034"/>
          <a:stretch/>
        </p:blipFill>
        <p:spPr>
          <a:xfrm rot="12109792" flipV="1">
            <a:off x="-632688" y="6161819"/>
            <a:ext cx="598028" cy="680332"/>
          </a:xfrm>
          <a:prstGeom prst="rect">
            <a:avLst/>
          </a:prstGeom>
          <a:noFill/>
          <a:ln>
            <a:noFill/>
          </a:ln>
        </p:spPr>
      </p:pic>
      <p:pic>
        <p:nvPicPr>
          <p:cNvPr id="16" name="Google Shape;219;p22">
            <a:extLst>
              <a:ext uri="{FF2B5EF4-FFF2-40B4-BE49-F238E27FC236}">
                <a16:creationId xmlns:a16="http://schemas.microsoft.com/office/drawing/2014/main" xmlns="" id="{C190BAFA-67B3-4CA5-89A2-F0D0DE0F69EA}"/>
              </a:ext>
            </a:extLst>
          </p:cNvPr>
          <p:cNvPicPr preferRelativeResize="0"/>
          <p:nvPr/>
        </p:nvPicPr>
        <p:blipFill rotWithShape="1">
          <a:blip r:embed="rId6">
            <a:alphaModFix/>
          </a:blip>
          <a:srcRect l="14225" t="14955" r="14218" b="14962"/>
          <a:stretch/>
        </p:blipFill>
        <p:spPr>
          <a:xfrm rot="10800000" flipV="1">
            <a:off x="539912" y="5786064"/>
            <a:ext cx="1330600" cy="1300625"/>
          </a:xfrm>
          <a:prstGeom prst="rect">
            <a:avLst/>
          </a:prstGeom>
          <a:noFill/>
          <a:ln>
            <a:noFill/>
          </a:ln>
        </p:spPr>
      </p:pic>
      <p:pic>
        <p:nvPicPr>
          <p:cNvPr id="17" name="Google Shape;215;p22">
            <a:extLst>
              <a:ext uri="{FF2B5EF4-FFF2-40B4-BE49-F238E27FC236}">
                <a16:creationId xmlns:a16="http://schemas.microsoft.com/office/drawing/2014/main" xmlns="" id="{617644F9-A786-476E-988C-5EB35DF859A5}"/>
              </a:ext>
            </a:extLst>
          </p:cNvPr>
          <p:cNvPicPr preferRelativeResize="0"/>
          <p:nvPr/>
        </p:nvPicPr>
        <p:blipFill rotWithShape="1">
          <a:blip r:embed="rId2">
            <a:alphaModFix/>
          </a:blip>
          <a:srcRect l="30870" t="15242" r="25850" b="15249"/>
          <a:stretch/>
        </p:blipFill>
        <p:spPr>
          <a:xfrm rot="10800000" flipV="1">
            <a:off x="918322" y="5086347"/>
            <a:ext cx="1904380" cy="1721795"/>
          </a:xfrm>
          <a:prstGeom prst="rect">
            <a:avLst/>
          </a:prstGeom>
          <a:noFill/>
          <a:ln>
            <a:noFill/>
          </a:ln>
        </p:spPr>
      </p:pic>
      <p:sp>
        <p:nvSpPr>
          <p:cNvPr id="26626" name="Text Box 4">
            <a:extLst>
              <a:ext uri="{FF2B5EF4-FFF2-40B4-BE49-F238E27FC236}">
                <a16:creationId xmlns:a16="http://schemas.microsoft.com/office/drawing/2014/main" xmlns="" id="{A30DEA3D-48DE-49D7-BE95-BBDFD755B93E}"/>
              </a:ext>
            </a:extLst>
          </p:cNvPr>
          <p:cNvSpPr txBox="1">
            <a:spLocks noChangeArrowheads="1"/>
          </p:cNvSpPr>
          <p:nvPr/>
        </p:nvSpPr>
        <p:spPr bwMode="auto">
          <a:xfrm>
            <a:off x="0" y="0"/>
            <a:ext cx="1219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4000" b="1">
                <a:solidFill>
                  <a:srgbClr val="0000CC"/>
                </a:solidFill>
                <a:latin typeface="Times New Roman" panose="02020603050405020304" pitchFamily="18" charset="0"/>
                <a:cs typeface="Times New Roman" panose="02020603050405020304" pitchFamily="18" charset="0"/>
              </a:rPr>
              <a:t>Một số hình ảnh các tài liệu</a:t>
            </a:r>
            <a:r>
              <a:rPr lang="en-US" altLang="en-US" sz="4000" b="1">
                <a:latin typeface="Times New Roman" panose="02020603050405020304" pitchFamily="18" charset="0"/>
                <a:cs typeface="Times New Roman" panose="02020603050405020304" pitchFamily="18" charset="0"/>
              </a:rPr>
              <a:t> </a:t>
            </a:r>
            <a:r>
              <a:rPr lang="en-US" altLang="en-US" sz="4000" b="1">
                <a:solidFill>
                  <a:srgbClr val="0000CC"/>
                </a:solidFill>
                <a:latin typeface="Times New Roman" panose="02020603050405020304" pitchFamily="18" charset="0"/>
                <a:cs typeface="Times New Roman" panose="02020603050405020304" pitchFamily="18" charset="0"/>
              </a:rPr>
              <a:t>về cây thuốc Việt Nam</a:t>
            </a:r>
          </a:p>
        </p:txBody>
      </p:sp>
      <p:pic>
        <p:nvPicPr>
          <p:cNvPr id="2" name="Picture 1">
            <a:extLst>
              <a:ext uri="{FF2B5EF4-FFF2-40B4-BE49-F238E27FC236}">
                <a16:creationId xmlns:a16="http://schemas.microsoft.com/office/drawing/2014/main" xmlns="" id="{82F278D1-EDAE-4CE0-804C-A4183A5E9FAF}"/>
              </a:ext>
            </a:extLst>
          </p:cNvPr>
          <p:cNvPicPr>
            <a:picLocks noChangeAspect="1"/>
          </p:cNvPicPr>
          <p:nvPr/>
        </p:nvPicPr>
        <p:blipFill>
          <a:blip r:embed="rId7"/>
          <a:stretch>
            <a:fillRect/>
          </a:stretch>
        </p:blipFill>
        <p:spPr>
          <a:xfrm>
            <a:off x="5926360" y="1136359"/>
            <a:ext cx="5104113" cy="5721641"/>
          </a:xfrm>
          <a:prstGeom prst="rect">
            <a:avLst/>
          </a:prstGeom>
        </p:spPr>
      </p:pic>
      <p:pic>
        <p:nvPicPr>
          <p:cNvPr id="3" name="Picture 2">
            <a:extLst>
              <a:ext uri="{FF2B5EF4-FFF2-40B4-BE49-F238E27FC236}">
                <a16:creationId xmlns:a16="http://schemas.microsoft.com/office/drawing/2014/main" xmlns="" id="{5F87DF52-DDD7-4EB4-916A-900F69C6EA9B}"/>
              </a:ext>
            </a:extLst>
          </p:cNvPr>
          <p:cNvPicPr>
            <a:picLocks noChangeAspect="1"/>
          </p:cNvPicPr>
          <p:nvPr/>
        </p:nvPicPr>
        <p:blipFill rotWithShape="1">
          <a:blip r:embed="rId8"/>
          <a:srcRect l="15764" r="15237"/>
          <a:stretch/>
        </p:blipFill>
        <p:spPr>
          <a:xfrm>
            <a:off x="1105404" y="1115342"/>
            <a:ext cx="4572000" cy="5742658"/>
          </a:xfrm>
          <a:prstGeom prst="rect">
            <a:avLst/>
          </a:prstGeom>
        </p:spPr>
      </p:pic>
      <p:pic>
        <p:nvPicPr>
          <p:cNvPr id="5" name="Google Shape;214;p22">
            <a:extLst>
              <a:ext uri="{FF2B5EF4-FFF2-40B4-BE49-F238E27FC236}">
                <a16:creationId xmlns:a16="http://schemas.microsoft.com/office/drawing/2014/main" xmlns="" id="{DA2D9BEF-36A6-49C6-94C8-1BBCEC0AE19C}"/>
              </a:ext>
            </a:extLst>
          </p:cNvPr>
          <p:cNvPicPr preferRelativeResize="0"/>
          <p:nvPr/>
        </p:nvPicPr>
        <p:blipFill>
          <a:blip r:embed="rId9">
            <a:alphaModFix/>
          </a:blip>
          <a:stretch>
            <a:fillRect/>
          </a:stretch>
        </p:blipFill>
        <p:spPr>
          <a:xfrm>
            <a:off x="-1327987" y="110132"/>
            <a:ext cx="7239412" cy="1283475"/>
          </a:xfrm>
          <a:prstGeom prst="rect">
            <a:avLst/>
          </a:prstGeom>
          <a:noFill/>
          <a:ln>
            <a:noFill/>
          </a:ln>
        </p:spPr>
      </p:pic>
      <p:pic>
        <p:nvPicPr>
          <p:cNvPr id="18" name="Google Shape;214;p22">
            <a:extLst>
              <a:ext uri="{FF2B5EF4-FFF2-40B4-BE49-F238E27FC236}">
                <a16:creationId xmlns:a16="http://schemas.microsoft.com/office/drawing/2014/main" xmlns="" id="{89F9EE1D-AE30-4446-897A-3924B0DC8442}"/>
              </a:ext>
            </a:extLst>
          </p:cNvPr>
          <p:cNvPicPr preferRelativeResize="0"/>
          <p:nvPr/>
        </p:nvPicPr>
        <p:blipFill>
          <a:blip r:embed="rId9">
            <a:alphaModFix/>
          </a:blip>
          <a:stretch>
            <a:fillRect/>
          </a:stretch>
        </p:blipFill>
        <p:spPr>
          <a:xfrm>
            <a:off x="3885284" y="5862"/>
            <a:ext cx="7239412" cy="1283475"/>
          </a:xfrm>
          <a:prstGeom prst="rect">
            <a:avLst/>
          </a:prstGeom>
          <a:noFill/>
          <a:ln>
            <a:noFill/>
          </a:ln>
        </p:spPr>
      </p:pic>
      <p:pic>
        <p:nvPicPr>
          <p:cNvPr id="19" name="Google Shape;214;p22">
            <a:extLst>
              <a:ext uri="{FF2B5EF4-FFF2-40B4-BE49-F238E27FC236}">
                <a16:creationId xmlns:a16="http://schemas.microsoft.com/office/drawing/2014/main" xmlns="" id="{75997436-E293-4C33-ABA8-0E892EA54CBE}"/>
              </a:ext>
            </a:extLst>
          </p:cNvPr>
          <p:cNvPicPr preferRelativeResize="0"/>
          <p:nvPr/>
        </p:nvPicPr>
        <p:blipFill>
          <a:blip r:embed="rId9">
            <a:alphaModFix/>
          </a:blip>
          <a:stretch>
            <a:fillRect/>
          </a:stretch>
        </p:blipFill>
        <p:spPr>
          <a:xfrm>
            <a:off x="2798930" y="240539"/>
            <a:ext cx="7239412" cy="1283475"/>
          </a:xfrm>
          <a:prstGeom prst="rect">
            <a:avLst/>
          </a:prstGeom>
          <a:noFill/>
          <a:ln>
            <a:noFill/>
          </a:ln>
        </p:spPr>
      </p:pic>
      <p:pic>
        <p:nvPicPr>
          <p:cNvPr id="20" name="Google Shape;214;p22">
            <a:extLst>
              <a:ext uri="{FF2B5EF4-FFF2-40B4-BE49-F238E27FC236}">
                <a16:creationId xmlns:a16="http://schemas.microsoft.com/office/drawing/2014/main" xmlns="" id="{95922DB4-826F-4D4A-9B39-071660C31F22}"/>
              </a:ext>
            </a:extLst>
          </p:cNvPr>
          <p:cNvPicPr preferRelativeResize="0"/>
          <p:nvPr/>
        </p:nvPicPr>
        <p:blipFill>
          <a:blip r:embed="rId9">
            <a:alphaModFix/>
          </a:blip>
          <a:stretch>
            <a:fillRect/>
          </a:stretch>
        </p:blipFill>
        <p:spPr>
          <a:xfrm>
            <a:off x="8837872" y="138994"/>
            <a:ext cx="7239412" cy="1283475"/>
          </a:xfrm>
          <a:prstGeom prst="rect">
            <a:avLst/>
          </a:prstGeom>
          <a:noFill/>
          <a:ln>
            <a:noFill/>
          </a:ln>
        </p:spPr>
      </p:pic>
    </p:spTree>
    <p:extLst>
      <p:ext uri="{BB962C8B-B14F-4D97-AF65-F5344CB8AC3E}">
        <p14:creationId xmlns:p14="http://schemas.microsoft.com/office/powerpoint/2010/main" val="30969758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6626"/>
                                        </p:tgtEl>
                                        <p:attrNameLst>
                                          <p:attrName>style.visibility</p:attrName>
                                        </p:attrNameLst>
                                      </p:cBhvr>
                                      <p:to>
                                        <p:strVal val="visible"/>
                                      </p:to>
                                    </p:set>
                                    <p:anim calcmode="lin" valueType="num">
                                      <p:cBhvr>
                                        <p:cTn id="22" dur="500" fill="hold"/>
                                        <p:tgtEl>
                                          <p:spTgt spid="26626"/>
                                        </p:tgtEl>
                                        <p:attrNameLst>
                                          <p:attrName>ppt_w</p:attrName>
                                        </p:attrNameLst>
                                      </p:cBhvr>
                                      <p:tavLst>
                                        <p:tav tm="0">
                                          <p:val>
                                            <p:fltVal val="0"/>
                                          </p:val>
                                        </p:tav>
                                        <p:tav tm="100000">
                                          <p:val>
                                            <p:strVal val="#ppt_w"/>
                                          </p:val>
                                        </p:tav>
                                      </p:tavLst>
                                    </p:anim>
                                    <p:anim calcmode="lin" valueType="num">
                                      <p:cBhvr>
                                        <p:cTn id="23" dur="500" fill="hold"/>
                                        <p:tgtEl>
                                          <p:spTgt spid="26626"/>
                                        </p:tgtEl>
                                        <p:attrNameLst>
                                          <p:attrName>ppt_h</p:attrName>
                                        </p:attrNameLst>
                                      </p:cBhvr>
                                      <p:tavLst>
                                        <p:tav tm="0">
                                          <p:val>
                                            <p:fltVal val="0"/>
                                          </p:val>
                                        </p:tav>
                                        <p:tav tm="100000">
                                          <p:val>
                                            <p:strVal val="#ppt_h"/>
                                          </p:val>
                                        </p:tav>
                                      </p:tavLst>
                                    </p:anim>
                                    <p:animEffect transition="in" filter="fade">
                                      <p:cBhvr>
                                        <p:cTn id="24" dur="500"/>
                                        <p:tgtEl>
                                          <p:spTgt spid="26626"/>
                                        </p:tgtEl>
                                      </p:cBhvr>
                                    </p:animEffect>
                                  </p:childTnLst>
                                </p:cTn>
                              </p:par>
                              <p:par>
                                <p:cTn id="25" presetID="5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6"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1+#ppt_w/2"/>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par>
                                <p:cTn id="48" presetID="2" presetClass="entr" presetSubtype="6"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1+#ppt_w/2"/>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par>
                                <p:cTn id="52" presetID="2" presetClass="entr" presetSubtype="6"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1+#ppt_w/2"/>
                                          </p:val>
                                        </p:tav>
                                        <p:tav tm="100000">
                                          <p:val>
                                            <p:strVal val="#ppt_x"/>
                                          </p:val>
                                        </p:tav>
                                      </p:tavLst>
                                    </p:anim>
                                    <p:anim calcmode="lin" valueType="num">
                                      <p:cBhvr additive="base">
                                        <p:cTn id="55" dur="500" fill="hold"/>
                                        <p:tgtEl>
                                          <p:spTgt spid="11"/>
                                        </p:tgtEl>
                                        <p:attrNameLst>
                                          <p:attrName>ppt_y</p:attrName>
                                        </p:attrNameLst>
                                      </p:cBhvr>
                                      <p:tavLst>
                                        <p:tav tm="0">
                                          <p:val>
                                            <p:strVal val="1+#ppt_h/2"/>
                                          </p:val>
                                        </p:tav>
                                        <p:tav tm="100000">
                                          <p:val>
                                            <p:strVal val="#ppt_y"/>
                                          </p:val>
                                        </p:tav>
                                      </p:tavLst>
                                    </p:anim>
                                  </p:childTnLst>
                                </p:cTn>
                              </p:par>
                              <p:par>
                                <p:cTn id="56" presetID="2" presetClass="entr" presetSubtype="12"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0-#ppt_w/2"/>
                                          </p:val>
                                        </p:tav>
                                        <p:tav tm="100000">
                                          <p:val>
                                            <p:strVal val="#ppt_x"/>
                                          </p:val>
                                        </p:tav>
                                      </p:tavLst>
                                    </p:anim>
                                    <p:anim calcmode="lin" valueType="num">
                                      <p:cBhvr additive="base">
                                        <p:cTn id="59" dur="500" fill="hold"/>
                                        <p:tgtEl>
                                          <p:spTgt spid="12"/>
                                        </p:tgtEl>
                                        <p:attrNameLst>
                                          <p:attrName>ppt_y</p:attrName>
                                        </p:attrNameLst>
                                      </p:cBhvr>
                                      <p:tavLst>
                                        <p:tav tm="0">
                                          <p:val>
                                            <p:strVal val="1+#ppt_h/2"/>
                                          </p:val>
                                        </p:tav>
                                        <p:tav tm="100000">
                                          <p:val>
                                            <p:strVal val="#ppt_y"/>
                                          </p:val>
                                        </p:tav>
                                      </p:tavLst>
                                    </p:anim>
                                  </p:childTnLst>
                                </p:cTn>
                              </p:par>
                              <p:par>
                                <p:cTn id="60" presetID="2" presetClass="entr" presetSubtype="12"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0-#ppt_w/2"/>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par>
                                <p:cTn id="64" presetID="2" presetClass="entr" presetSubtype="12"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0-#ppt_w/2"/>
                                          </p:val>
                                        </p:tav>
                                        <p:tav tm="100000">
                                          <p:val>
                                            <p:strVal val="#ppt_x"/>
                                          </p:val>
                                        </p:tav>
                                      </p:tavLst>
                                    </p:anim>
                                    <p:anim calcmode="lin" valueType="num">
                                      <p:cBhvr additive="base">
                                        <p:cTn id="67" dur="500" fill="hold"/>
                                        <p:tgtEl>
                                          <p:spTgt spid="14"/>
                                        </p:tgtEl>
                                        <p:attrNameLst>
                                          <p:attrName>ppt_y</p:attrName>
                                        </p:attrNameLst>
                                      </p:cBhvr>
                                      <p:tavLst>
                                        <p:tav tm="0">
                                          <p:val>
                                            <p:strVal val="1+#ppt_h/2"/>
                                          </p:val>
                                        </p:tav>
                                        <p:tav tm="100000">
                                          <p:val>
                                            <p:strVal val="#ppt_y"/>
                                          </p:val>
                                        </p:tav>
                                      </p:tavLst>
                                    </p:anim>
                                  </p:childTnLst>
                                </p:cTn>
                              </p:par>
                              <p:par>
                                <p:cTn id="68" presetID="2" presetClass="entr" presetSubtype="12"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0-#ppt_w/2"/>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par>
                                <p:cTn id="72" presetID="2" presetClass="entr" presetSubtype="12" fill="hold"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fill="hold"/>
                                        <p:tgtEl>
                                          <p:spTgt spid="16"/>
                                        </p:tgtEl>
                                        <p:attrNameLst>
                                          <p:attrName>ppt_x</p:attrName>
                                        </p:attrNameLst>
                                      </p:cBhvr>
                                      <p:tavLst>
                                        <p:tav tm="0">
                                          <p:val>
                                            <p:strVal val="0-#ppt_w/2"/>
                                          </p:val>
                                        </p:tav>
                                        <p:tav tm="100000">
                                          <p:val>
                                            <p:strVal val="#ppt_x"/>
                                          </p:val>
                                        </p:tav>
                                      </p:tavLst>
                                    </p:anim>
                                    <p:anim calcmode="lin" valueType="num">
                                      <p:cBhvr additive="base">
                                        <p:cTn id="75" dur="500" fill="hold"/>
                                        <p:tgtEl>
                                          <p:spTgt spid="16"/>
                                        </p:tgtEl>
                                        <p:attrNameLst>
                                          <p:attrName>ppt_y</p:attrName>
                                        </p:attrNameLst>
                                      </p:cBhvr>
                                      <p:tavLst>
                                        <p:tav tm="0">
                                          <p:val>
                                            <p:strVal val="1+#ppt_h/2"/>
                                          </p:val>
                                        </p:tav>
                                        <p:tav tm="100000">
                                          <p:val>
                                            <p:strVal val="#ppt_y"/>
                                          </p:val>
                                        </p:tav>
                                      </p:tavLst>
                                    </p:anim>
                                  </p:childTnLst>
                                </p:cTn>
                              </p:par>
                              <p:par>
                                <p:cTn id="76" presetID="2" presetClass="entr" presetSubtype="12" fill="hold"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0-#ppt_w/2"/>
                                          </p:val>
                                        </p:tav>
                                        <p:tav tm="100000">
                                          <p:val>
                                            <p:strVal val="#ppt_x"/>
                                          </p:val>
                                        </p:tav>
                                      </p:tavLst>
                                    </p:anim>
                                    <p:anim calcmode="lin" valueType="num">
                                      <p:cBhvr additive="base">
                                        <p:cTn id="7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fltVal val="0"/>
                                          </p:val>
                                        </p:tav>
                                        <p:tav tm="100000">
                                          <p:val>
                                            <p:strVal val="#ppt_w"/>
                                          </p:val>
                                        </p:tav>
                                      </p:tavLst>
                                    </p:anim>
                                    <p:anim calcmode="lin" valueType="num">
                                      <p:cBhvr>
                                        <p:cTn id="85" dur="500" fill="hold"/>
                                        <p:tgtEl>
                                          <p:spTgt spid="3"/>
                                        </p:tgtEl>
                                        <p:attrNameLst>
                                          <p:attrName>ppt_h</p:attrName>
                                        </p:attrNameLst>
                                      </p:cBhvr>
                                      <p:tavLst>
                                        <p:tav tm="0">
                                          <p:val>
                                            <p:fltVal val="0"/>
                                          </p:val>
                                        </p:tav>
                                        <p:tav tm="100000">
                                          <p:val>
                                            <p:strVal val="#ppt_h"/>
                                          </p:val>
                                        </p:tav>
                                      </p:tavLst>
                                    </p:anim>
                                    <p:animEffect transition="in" filter="fade">
                                      <p:cBhvr>
                                        <p:cTn id="86" dur="500"/>
                                        <p:tgtEl>
                                          <p:spTgt spid="3"/>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2"/>
                                        </p:tgtEl>
                                        <p:attrNameLst>
                                          <p:attrName>style.visibility</p:attrName>
                                        </p:attrNameLst>
                                      </p:cBhvr>
                                      <p:to>
                                        <p:strVal val="visible"/>
                                      </p:to>
                                    </p:set>
                                    <p:anim calcmode="lin" valueType="num">
                                      <p:cBhvr>
                                        <p:cTn id="91" dur="500" fill="hold"/>
                                        <p:tgtEl>
                                          <p:spTgt spid="2"/>
                                        </p:tgtEl>
                                        <p:attrNameLst>
                                          <p:attrName>ppt_w</p:attrName>
                                        </p:attrNameLst>
                                      </p:cBhvr>
                                      <p:tavLst>
                                        <p:tav tm="0">
                                          <p:val>
                                            <p:fltVal val="0"/>
                                          </p:val>
                                        </p:tav>
                                        <p:tav tm="100000">
                                          <p:val>
                                            <p:strVal val="#ppt_w"/>
                                          </p:val>
                                        </p:tav>
                                      </p:tavLst>
                                    </p:anim>
                                    <p:anim calcmode="lin" valueType="num">
                                      <p:cBhvr>
                                        <p:cTn id="92" dur="500" fill="hold"/>
                                        <p:tgtEl>
                                          <p:spTgt spid="2"/>
                                        </p:tgtEl>
                                        <p:attrNameLst>
                                          <p:attrName>ppt_h</p:attrName>
                                        </p:attrNameLst>
                                      </p:cBhvr>
                                      <p:tavLst>
                                        <p:tav tm="0">
                                          <p:val>
                                            <p:fltVal val="0"/>
                                          </p:val>
                                        </p:tav>
                                        <p:tav tm="100000">
                                          <p:val>
                                            <p:strVal val="#ppt_h"/>
                                          </p:val>
                                        </p:tav>
                                      </p:tavLst>
                                    </p:anim>
                                    <p:animEffect transition="in" filter="fade">
                                      <p:cBhvr>
                                        <p:cTn id="9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oogle Shape;228;p23">
            <a:extLst>
              <a:ext uri="{FF2B5EF4-FFF2-40B4-BE49-F238E27FC236}">
                <a16:creationId xmlns:a16="http://schemas.microsoft.com/office/drawing/2014/main" xmlns="" id="{628A3EF2-BBD0-4006-826C-2464EFB07622}"/>
              </a:ext>
            </a:extLst>
          </p:cNvPr>
          <p:cNvPicPr preferRelativeResize="0"/>
          <p:nvPr/>
        </p:nvPicPr>
        <p:blipFill>
          <a:blip r:embed="rId3">
            <a:alphaModFix amt="80000"/>
          </a:blip>
          <a:stretch>
            <a:fillRect/>
          </a:stretch>
        </p:blipFill>
        <p:spPr>
          <a:xfrm>
            <a:off x="12700" y="4062785"/>
            <a:ext cx="7337250" cy="2736435"/>
          </a:xfrm>
          <a:prstGeom prst="rect">
            <a:avLst/>
          </a:prstGeom>
          <a:noFill/>
          <a:ln>
            <a:noFill/>
          </a:ln>
        </p:spPr>
      </p:pic>
      <p:pic>
        <p:nvPicPr>
          <p:cNvPr id="6" name="Google Shape;228;p23">
            <a:extLst>
              <a:ext uri="{FF2B5EF4-FFF2-40B4-BE49-F238E27FC236}">
                <a16:creationId xmlns:a16="http://schemas.microsoft.com/office/drawing/2014/main" xmlns="" id="{8BF1D35A-3874-46CC-89B4-3258FD69DA1A}"/>
              </a:ext>
            </a:extLst>
          </p:cNvPr>
          <p:cNvPicPr preferRelativeResize="0"/>
          <p:nvPr/>
        </p:nvPicPr>
        <p:blipFill>
          <a:blip r:embed="rId3">
            <a:alphaModFix amt="80000"/>
          </a:blip>
          <a:stretch>
            <a:fillRect/>
          </a:stretch>
        </p:blipFill>
        <p:spPr>
          <a:xfrm>
            <a:off x="3591762" y="532608"/>
            <a:ext cx="7337250" cy="2358405"/>
          </a:xfrm>
          <a:prstGeom prst="rect">
            <a:avLst/>
          </a:prstGeom>
          <a:noFill/>
          <a:ln>
            <a:noFill/>
          </a:ln>
        </p:spPr>
      </p:pic>
      <p:pic>
        <p:nvPicPr>
          <p:cNvPr id="7" name="Google Shape;229;p23">
            <a:extLst>
              <a:ext uri="{FF2B5EF4-FFF2-40B4-BE49-F238E27FC236}">
                <a16:creationId xmlns:a16="http://schemas.microsoft.com/office/drawing/2014/main" xmlns="" id="{A083FBD1-423C-4462-BF56-9A45B5C8366D}"/>
              </a:ext>
            </a:extLst>
          </p:cNvPr>
          <p:cNvPicPr preferRelativeResize="0"/>
          <p:nvPr/>
        </p:nvPicPr>
        <p:blipFill>
          <a:blip r:embed="rId4">
            <a:alphaModFix/>
          </a:blip>
          <a:stretch>
            <a:fillRect/>
          </a:stretch>
        </p:blipFill>
        <p:spPr>
          <a:xfrm>
            <a:off x="5903602" y="846416"/>
            <a:ext cx="4520674" cy="1283475"/>
          </a:xfrm>
          <a:prstGeom prst="rect">
            <a:avLst/>
          </a:prstGeom>
          <a:noFill/>
          <a:ln>
            <a:noFill/>
          </a:ln>
        </p:spPr>
      </p:pic>
      <p:pic>
        <p:nvPicPr>
          <p:cNvPr id="9" name="Google Shape;239;p23">
            <a:extLst>
              <a:ext uri="{FF2B5EF4-FFF2-40B4-BE49-F238E27FC236}">
                <a16:creationId xmlns:a16="http://schemas.microsoft.com/office/drawing/2014/main" xmlns="" id="{9637E016-18F4-4D0F-BA1E-8DC267964ADC}"/>
              </a:ext>
            </a:extLst>
          </p:cNvPr>
          <p:cNvPicPr preferRelativeResize="0"/>
          <p:nvPr/>
        </p:nvPicPr>
        <p:blipFill rotWithShape="1">
          <a:blip r:embed="rId5">
            <a:alphaModFix/>
          </a:blip>
          <a:srcRect l="32087" t="20128" r="25355" b="15872"/>
          <a:stretch/>
        </p:blipFill>
        <p:spPr>
          <a:xfrm>
            <a:off x="10229972" y="-119375"/>
            <a:ext cx="2014375" cy="1705276"/>
          </a:xfrm>
          <a:prstGeom prst="rect">
            <a:avLst/>
          </a:prstGeom>
          <a:noFill/>
          <a:ln>
            <a:noFill/>
          </a:ln>
        </p:spPr>
      </p:pic>
      <p:pic>
        <p:nvPicPr>
          <p:cNvPr id="10" name="Google Shape;240;p23">
            <a:extLst>
              <a:ext uri="{FF2B5EF4-FFF2-40B4-BE49-F238E27FC236}">
                <a16:creationId xmlns:a16="http://schemas.microsoft.com/office/drawing/2014/main" xmlns="" id="{88F5D9FB-3D4F-4930-B77D-6FD124461277}"/>
              </a:ext>
            </a:extLst>
          </p:cNvPr>
          <p:cNvPicPr preferRelativeResize="0"/>
          <p:nvPr/>
        </p:nvPicPr>
        <p:blipFill>
          <a:blip r:embed="rId6">
            <a:alphaModFix/>
          </a:blip>
          <a:stretch>
            <a:fillRect/>
          </a:stretch>
        </p:blipFill>
        <p:spPr>
          <a:xfrm>
            <a:off x="10540548" y="320315"/>
            <a:ext cx="1361776" cy="1361776"/>
          </a:xfrm>
          <a:prstGeom prst="rect">
            <a:avLst/>
          </a:prstGeom>
          <a:noFill/>
          <a:ln>
            <a:noFill/>
          </a:ln>
        </p:spPr>
      </p:pic>
      <p:pic>
        <p:nvPicPr>
          <p:cNvPr id="11" name="Google Shape;241;p23">
            <a:extLst>
              <a:ext uri="{FF2B5EF4-FFF2-40B4-BE49-F238E27FC236}">
                <a16:creationId xmlns:a16="http://schemas.microsoft.com/office/drawing/2014/main" xmlns="" id="{8259CA6D-91CE-421B-BC8F-0F91693DD88B}"/>
              </a:ext>
            </a:extLst>
          </p:cNvPr>
          <p:cNvPicPr preferRelativeResize="0"/>
          <p:nvPr/>
        </p:nvPicPr>
        <p:blipFill rotWithShape="1">
          <a:blip r:embed="rId7">
            <a:alphaModFix/>
          </a:blip>
          <a:srcRect l="20829" r="20823"/>
          <a:stretch/>
        </p:blipFill>
        <p:spPr>
          <a:xfrm>
            <a:off x="11074635" y="206022"/>
            <a:ext cx="325049" cy="391847"/>
          </a:xfrm>
          <a:prstGeom prst="rect">
            <a:avLst/>
          </a:prstGeom>
          <a:noFill/>
          <a:ln>
            <a:noFill/>
          </a:ln>
        </p:spPr>
      </p:pic>
      <p:pic>
        <p:nvPicPr>
          <p:cNvPr id="12" name="Google Shape;242;p23">
            <a:extLst>
              <a:ext uri="{FF2B5EF4-FFF2-40B4-BE49-F238E27FC236}">
                <a16:creationId xmlns:a16="http://schemas.microsoft.com/office/drawing/2014/main" xmlns="" id="{B1ECE6A8-F208-40F6-9250-B924B404640B}"/>
              </a:ext>
            </a:extLst>
          </p:cNvPr>
          <p:cNvPicPr preferRelativeResize="0"/>
          <p:nvPr/>
        </p:nvPicPr>
        <p:blipFill rotWithShape="1">
          <a:blip r:embed="rId8">
            <a:alphaModFix/>
          </a:blip>
          <a:srcRect l="18253" t="11994" r="18253" b="11994"/>
          <a:stretch/>
        </p:blipFill>
        <p:spPr>
          <a:xfrm rot="-6960177">
            <a:off x="11404528" y="366387"/>
            <a:ext cx="723639" cy="864575"/>
          </a:xfrm>
          <a:prstGeom prst="rect">
            <a:avLst/>
          </a:prstGeom>
          <a:noFill/>
          <a:ln>
            <a:noFill/>
          </a:ln>
        </p:spPr>
      </p:pic>
      <p:pic>
        <p:nvPicPr>
          <p:cNvPr id="4" name="Picture 3">
            <a:extLst>
              <a:ext uri="{FF2B5EF4-FFF2-40B4-BE49-F238E27FC236}">
                <a16:creationId xmlns:a16="http://schemas.microsoft.com/office/drawing/2014/main" xmlns="" id="{6D598F90-3A39-434E-B365-E2BCEA9B1C77}"/>
              </a:ext>
            </a:extLst>
          </p:cNvPr>
          <p:cNvPicPr>
            <a:picLocks noChangeAspect="1"/>
          </p:cNvPicPr>
          <p:nvPr/>
        </p:nvPicPr>
        <p:blipFill>
          <a:blip r:embed="rId9"/>
          <a:stretch>
            <a:fillRect/>
          </a:stretch>
        </p:blipFill>
        <p:spPr>
          <a:xfrm>
            <a:off x="0" y="12700"/>
            <a:ext cx="5540551" cy="3778824"/>
          </a:xfrm>
          <a:prstGeom prst="rect">
            <a:avLst/>
          </a:prstGeom>
        </p:spPr>
      </p:pic>
      <p:sp>
        <p:nvSpPr>
          <p:cNvPr id="5" name="TextBox 4">
            <a:extLst>
              <a:ext uri="{FF2B5EF4-FFF2-40B4-BE49-F238E27FC236}">
                <a16:creationId xmlns:a16="http://schemas.microsoft.com/office/drawing/2014/main" xmlns="" id="{2A51DC36-30A3-49DA-93F9-CEA905321956}"/>
              </a:ext>
            </a:extLst>
          </p:cNvPr>
          <p:cNvSpPr txBox="1"/>
          <p:nvPr/>
        </p:nvSpPr>
        <p:spPr>
          <a:xfrm>
            <a:off x="5604657" y="803870"/>
            <a:ext cx="4871785" cy="1815882"/>
          </a:xfrm>
          <a:prstGeom prst="rect">
            <a:avLst/>
          </a:prstGeom>
          <a:noFill/>
        </p:spPr>
        <p:txBody>
          <a:bodyPr wrap="square" rtlCol="0">
            <a:spAutoFit/>
          </a:bodyPr>
          <a:lstStyle/>
          <a:p>
            <a:pPr algn="ctr"/>
            <a:r>
              <a:rPr lang="en-US" sz="2800" b="1">
                <a:solidFill>
                  <a:srgbClr val="212529"/>
                </a:solidFill>
                <a:latin typeface="Times New Roman" panose="02020603050405020304" pitchFamily="18" charset="0"/>
                <a:cs typeface="Times New Roman" panose="02020603050405020304" pitchFamily="18" charset="0"/>
              </a:rPr>
              <a:t>Sâm Ngọc Linh</a:t>
            </a:r>
            <a:endParaRPr lang="vi-VN" sz="2800" b="1">
              <a:solidFill>
                <a:srgbClr val="212529"/>
              </a:solidFill>
              <a:latin typeface="Times New Roman" panose="02020603050405020304" pitchFamily="18" charset="0"/>
              <a:cs typeface="Times New Roman" panose="02020603050405020304" pitchFamily="18" charset="0"/>
            </a:endParaRPr>
          </a:p>
          <a:p>
            <a:pPr algn="just"/>
            <a:r>
              <a:rPr lang="vi-VN" sz="2800">
                <a:solidFill>
                  <a:srgbClr val="212529"/>
                </a:solidFill>
                <a:latin typeface="Times New Roman" panose="02020603050405020304" pitchFamily="18" charset="0"/>
                <a:cs typeface="Times New Roman" panose="02020603050405020304" pitchFamily="18" charset="0"/>
              </a:rPr>
              <a:t>Sâm Ngọc Linh là một trong 5 loại nhân sâm đặc biệt nhất thế giới. </a:t>
            </a:r>
            <a:endParaRPr lang="en-US" sz="2800">
              <a:latin typeface="Times New Roman" panose="02020603050405020304" pitchFamily="18" charset="0"/>
              <a:cs typeface="Times New Roman" panose="02020603050405020304" pitchFamily="18" charset="0"/>
            </a:endParaRPr>
          </a:p>
        </p:txBody>
      </p:sp>
      <p:pic>
        <p:nvPicPr>
          <p:cNvPr id="17" name="Google Shape;229;p23">
            <a:extLst>
              <a:ext uri="{FF2B5EF4-FFF2-40B4-BE49-F238E27FC236}">
                <a16:creationId xmlns:a16="http://schemas.microsoft.com/office/drawing/2014/main" xmlns="" id="{56A6AD4E-796C-42D3-9BD4-FF7F43D836E4}"/>
              </a:ext>
            </a:extLst>
          </p:cNvPr>
          <p:cNvPicPr preferRelativeResize="0"/>
          <p:nvPr/>
        </p:nvPicPr>
        <p:blipFill>
          <a:blip r:embed="rId4">
            <a:alphaModFix/>
          </a:blip>
          <a:stretch>
            <a:fillRect/>
          </a:stretch>
        </p:blipFill>
        <p:spPr>
          <a:xfrm>
            <a:off x="1043513" y="3924687"/>
            <a:ext cx="4520674" cy="1283475"/>
          </a:xfrm>
          <a:prstGeom prst="rect">
            <a:avLst/>
          </a:prstGeom>
          <a:noFill/>
          <a:ln>
            <a:noFill/>
          </a:ln>
        </p:spPr>
      </p:pic>
      <p:pic>
        <p:nvPicPr>
          <p:cNvPr id="13" name="Picture 12">
            <a:extLst>
              <a:ext uri="{FF2B5EF4-FFF2-40B4-BE49-F238E27FC236}">
                <a16:creationId xmlns:a16="http://schemas.microsoft.com/office/drawing/2014/main" xmlns="" id="{51706E8A-2D3F-47C6-8BCE-C338DE007098}"/>
              </a:ext>
            </a:extLst>
          </p:cNvPr>
          <p:cNvPicPr>
            <a:picLocks noChangeAspect="1"/>
          </p:cNvPicPr>
          <p:nvPr/>
        </p:nvPicPr>
        <p:blipFill>
          <a:blip r:embed="rId10"/>
          <a:stretch>
            <a:fillRect/>
          </a:stretch>
        </p:blipFill>
        <p:spPr>
          <a:xfrm>
            <a:off x="6400802" y="2891013"/>
            <a:ext cx="5834354" cy="3966987"/>
          </a:xfrm>
          <a:prstGeom prst="rect">
            <a:avLst/>
          </a:prstGeom>
        </p:spPr>
      </p:pic>
      <p:sp>
        <p:nvSpPr>
          <p:cNvPr id="14" name="TextBox 13">
            <a:extLst>
              <a:ext uri="{FF2B5EF4-FFF2-40B4-BE49-F238E27FC236}">
                <a16:creationId xmlns:a16="http://schemas.microsoft.com/office/drawing/2014/main" xmlns="" id="{AAA86494-07EC-40E0-BE73-5B1E9D111258}"/>
              </a:ext>
            </a:extLst>
          </p:cNvPr>
          <p:cNvSpPr txBox="1"/>
          <p:nvPr/>
        </p:nvSpPr>
        <p:spPr>
          <a:xfrm>
            <a:off x="0" y="4062785"/>
            <a:ext cx="6400802" cy="2677656"/>
          </a:xfrm>
          <a:prstGeom prst="rect">
            <a:avLst/>
          </a:prstGeom>
          <a:noFill/>
        </p:spPr>
        <p:txBody>
          <a:bodyPr wrap="square">
            <a:spAutoFit/>
          </a:bodyPr>
          <a:lstStyle/>
          <a:p>
            <a:pPr algn="ctr"/>
            <a:r>
              <a:rPr lang="en-US" sz="2800" b="1">
                <a:latin typeface="Times New Roman" panose="02020603050405020304" pitchFamily="18" charset="0"/>
                <a:cs typeface="Times New Roman" panose="02020603050405020304" pitchFamily="18" charset="0"/>
              </a:rPr>
              <a:t>BẠC HÀ</a:t>
            </a:r>
          </a:p>
          <a:p>
            <a:pPr algn="just"/>
            <a:r>
              <a:rPr lang="en-US" sz="2800" b="1">
                <a:solidFill>
                  <a:srgbClr val="444B49"/>
                </a:solidFill>
                <a:latin typeface="Times New Roman" panose="02020603050405020304" pitchFamily="18" charset="0"/>
                <a:cs typeface="Times New Roman" panose="02020603050405020304" pitchFamily="18" charset="0"/>
              </a:rPr>
              <a:t>Công năng, chủ trị: </a:t>
            </a:r>
            <a:r>
              <a:rPr lang="en-US" sz="2800">
                <a:solidFill>
                  <a:srgbClr val="444B49"/>
                </a:solidFill>
                <a:latin typeface="Times New Roman" panose="02020603050405020304" pitchFamily="18" charset="0"/>
                <a:cs typeface="Times New Roman" panose="02020603050405020304" pitchFamily="18" charset="0"/>
              </a:rPr>
              <a:t>Sơ phong, thanh nhiệt, thấu chẩn, sơ can, giải uất, giải độc. Chữa cảm mạo phong nhiệt, cảm cúm, ngạt mũi, nhức đầu, đau mắt đỏ, thúc đẩy sởi mọc, ngực sườn đầy tức.</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64890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inVertical)">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arn(inVertical)">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213;p22">
            <a:extLst>
              <a:ext uri="{FF2B5EF4-FFF2-40B4-BE49-F238E27FC236}">
                <a16:creationId xmlns:a16="http://schemas.microsoft.com/office/drawing/2014/main" xmlns="" id="{1DFD6710-BC59-45AF-B0AD-3E3E5464B9C6}"/>
              </a:ext>
            </a:extLst>
          </p:cNvPr>
          <p:cNvPicPr preferRelativeResize="0"/>
          <p:nvPr/>
        </p:nvPicPr>
        <p:blipFill>
          <a:blip r:embed="rId3">
            <a:alphaModFix amt="80000"/>
          </a:blip>
          <a:stretch>
            <a:fillRect/>
          </a:stretch>
        </p:blipFill>
        <p:spPr>
          <a:xfrm>
            <a:off x="6657975" y="3929061"/>
            <a:ext cx="5000625" cy="2700339"/>
          </a:xfrm>
          <a:prstGeom prst="rect">
            <a:avLst/>
          </a:prstGeom>
          <a:noFill/>
          <a:ln>
            <a:noFill/>
          </a:ln>
        </p:spPr>
      </p:pic>
      <p:pic>
        <p:nvPicPr>
          <p:cNvPr id="11" name="Google Shape;214;p22">
            <a:extLst>
              <a:ext uri="{FF2B5EF4-FFF2-40B4-BE49-F238E27FC236}">
                <a16:creationId xmlns:a16="http://schemas.microsoft.com/office/drawing/2014/main" xmlns="" id="{5E9BBA39-BBF0-4C31-ADF9-B51595CEEB0E}"/>
              </a:ext>
            </a:extLst>
          </p:cNvPr>
          <p:cNvPicPr preferRelativeResize="0"/>
          <p:nvPr/>
        </p:nvPicPr>
        <p:blipFill>
          <a:blip r:embed="rId4">
            <a:alphaModFix/>
          </a:blip>
          <a:stretch>
            <a:fillRect/>
          </a:stretch>
        </p:blipFill>
        <p:spPr>
          <a:xfrm>
            <a:off x="7157025" y="3527214"/>
            <a:ext cx="4343400" cy="1684049"/>
          </a:xfrm>
          <a:prstGeom prst="rect">
            <a:avLst/>
          </a:prstGeom>
          <a:noFill/>
          <a:ln>
            <a:noFill/>
          </a:ln>
        </p:spPr>
      </p:pic>
      <p:pic>
        <p:nvPicPr>
          <p:cNvPr id="8" name="Google Shape;213;p22">
            <a:extLst>
              <a:ext uri="{FF2B5EF4-FFF2-40B4-BE49-F238E27FC236}">
                <a16:creationId xmlns:a16="http://schemas.microsoft.com/office/drawing/2014/main" xmlns="" id="{D274AB3E-7B34-41DF-B9A0-410CE8884E62}"/>
              </a:ext>
            </a:extLst>
          </p:cNvPr>
          <p:cNvPicPr preferRelativeResize="0"/>
          <p:nvPr/>
        </p:nvPicPr>
        <p:blipFill>
          <a:blip r:embed="rId3">
            <a:alphaModFix amt="80000"/>
          </a:blip>
          <a:stretch>
            <a:fillRect/>
          </a:stretch>
        </p:blipFill>
        <p:spPr>
          <a:xfrm>
            <a:off x="254000" y="3821801"/>
            <a:ext cx="5638878" cy="3024796"/>
          </a:xfrm>
          <a:prstGeom prst="rect">
            <a:avLst/>
          </a:prstGeom>
          <a:noFill/>
          <a:ln>
            <a:noFill/>
          </a:ln>
        </p:spPr>
      </p:pic>
      <p:pic>
        <p:nvPicPr>
          <p:cNvPr id="9" name="Google Shape;214;p22">
            <a:extLst>
              <a:ext uri="{FF2B5EF4-FFF2-40B4-BE49-F238E27FC236}">
                <a16:creationId xmlns:a16="http://schemas.microsoft.com/office/drawing/2014/main" xmlns="" id="{6F8ED74A-50D7-423A-9A12-6200477B4DC1}"/>
              </a:ext>
            </a:extLst>
          </p:cNvPr>
          <p:cNvPicPr preferRelativeResize="0"/>
          <p:nvPr/>
        </p:nvPicPr>
        <p:blipFill>
          <a:blip r:embed="rId4">
            <a:alphaModFix/>
          </a:blip>
          <a:stretch>
            <a:fillRect/>
          </a:stretch>
        </p:blipFill>
        <p:spPr>
          <a:xfrm>
            <a:off x="-231122" y="3597388"/>
            <a:ext cx="6124000" cy="1283475"/>
          </a:xfrm>
          <a:prstGeom prst="rect">
            <a:avLst/>
          </a:prstGeom>
          <a:noFill/>
          <a:ln>
            <a:noFill/>
          </a:ln>
        </p:spPr>
      </p:pic>
      <p:sp>
        <p:nvSpPr>
          <p:cNvPr id="4" name="TextBox 3">
            <a:extLst>
              <a:ext uri="{FF2B5EF4-FFF2-40B4-BE49-F238E27FC236}">
                <a16:creationId xmlns:a16="http://schemas.microsoft.com/office/drawing/2014/main" xmlns="" id="{D07E7BD0-C878-4ADF-9250-105CD2D1C49F}"/>
              </a:ext>
            </a:extLst>
          </p:cNvPr>
          <p:cNvSpPr txBox="1"/>
          <p:nvPr/>
        </p:nvSpPr>
        <p:spPr>
          <a:xfrm>
            <a:off x="6805612" y="3951744"/>
            <a:ext cx="4705350" cy="2677656"/>
          </a:xfrm>
          <a:prstGeom prst="rect">
            <a:avLst/>
          </a:prstGeom>
          <a:noFill/>
        </p:spPr>
        <p:txBody>
          <a:bodyPr wrap="square">
            <a:spAutoFit/>
          </a:bodyPr>
          <a:lstStyle/>
          <a:p>
            <a:pPr algn="ctr"/>
            <a:r>
              <a:rPr lang="vi-VN" sz="2800" b="1">
                <a:latin typeface="+mj-lt"/>
              </a:rPr>
              <a:t>Diếp dại</a:t>
            </a:r>
            <a:endParaRPr lang="en-US" sz="2800" b="1">
              <a:solidFill>
                <a:srgbClr val="444B49"/>
              </a:solidFill>
              <a:latin typeface="+mj-lt"/>
            </a:endParaRPr>
          </a:p>
          <a:p>
            <a:pPr algn="just"/>
            <a:r>
              <a:rPr lang="vi-VN" sz="2800" b="1">
                <a:solidFill>
                  <a:srgbClr val="444B49"/>
                </a:solidFill>
                <a:latin typeface="+mj-lt"/>
              </a:rPr>
              <a:t>Công năng, chủ trị: </a:t>
            </a:r>
            <a:r>
              <a:rPr lang="vi-VN" sz="2800">
                <a:solidFill>
                  <a:srgbClr val="444B49"/>
                </a:solidFill>
                <a:latin typeface="+mj-lt"/>
              </a:rPr>
              <a:t>Thanh nhiệt giải độc, tiêu viêm tán kết. Chữa mụn nhọt sang lở, tắc tia sữa, viêm tuyến vú, nhiễm trùng đường tiết niệu.</a:t>
            </a:r>
          </a:p>
        </p:txBody>
      </p:sp>
      <p:sp>
        <p:nvSpPr>
          <p:cNvPr id="7" name="TextBox 6">
            <a:extLst>
              <a:ext uri="{FF2B5EF4-FFF2-40B4-BE49-F238E27FC236}">
                <a16:creationId xmlns:a16="http://schemas.microsoft.com/office/drawing/2014/main" xmlns="" id="{518D72A8-544F-4909-9605-CA6015A8033E}"/>
              </a:ext>
            </a:extLst>
          </p:cNvPr>
          <p:cNvSpPr txBox="1"/>
          <p:nvPr/>
        </p:nvSpPr>
        <p:spPr>
          <a:xfrm>
            <a:off x="254000" y="3828720"/>
            <a:ext cx="5486400" cy="3017877"/>
          </a:xfrm>
          <a:prstGeom prst="rect">
            <a:avLst/>
          </a:prstGeom>
          <a:noFill/>
        </p:spPr>
        <p:txBody>
          <a:bodyPr wrap="square">
            <a:spAutoFit/>
          </a:bodyPr>
          <a:lstStyle/>
          <a:p>
            <a:pPr algn="ctr">
              <a:lnSpc>
                <a:spcPct val="97000"/>
              </a:lnSpc>
            </a:pPr>
            <a:r>
              <a:rPr lang="vi-VN" sz="2800" b="1">
                <a:solidFill>
                  <a:srgbClr val="333333"/>
                </a:solidFill>
                <a:latin typeface="+mj-lt"/>
              </a:rPr>
              <a:t>Cỏ nhọ nồi</a:t>
            </a:r>
            <a:r>
              <a:rPr lang="en-US" sz="2800" b="1" cap="all">
                <a:solidFill>
                  <a:srgbClr val="333333"/>
                </a:solidFill>
                <a:latin typeface="+mj-lt"/>
              </a:rPr>
              <a:t> </a:t>
            </a:r>
            <a:r>
              <a:rPr lang="en-US" sz="2800" b="1" cap="all">
                <a:solidFill>
                  <a:srgbClr val="333333"/>
                </a:solidFill>
                <a:latin typeface="Times New Roman" panose="02020603050405020304" pitchFamily="18" charset="0"/>
                <a:cs typeface="Times New Roman" panose="02020603050405020304" pitchFamily="18" charset="0"/>
              </a:rPr>
              <a:t>(</a:t>
            </a:r>
            <a:r>
              <a:rPr lang="vi-VN" sz="2800">
                <a:solidFill>
                  <a:srgbClr val="444B49"/>
                </a:solidFill>
                <a:latin typeface="Times New Roman" panose="02020603050405020304" pitchFamily="18" charset="0"/>
                <a:cs typeface="Times New Roman" panose="02020603050405020304" pitchFamily="18" charset="0"/>
              </a:rPr>
              <a:t>Cỏ m</a:t>
            </a:r>
            <a:r>
              <a:rPr lang="vi-VN" sz="2800">
                <a:solidFill>
                  <a:srgbClr val="444B49"/>
                </a:solidFill>
                <a:latin typeface="+mj-lt"/>
              </a:rPr>
              <a:t>ực</a:t>
            </a:r>
            <a:r>
              <a:rPr lang="en-US" sz="2800">
                <a:solidFill>
                  <a:srgbClr val="444B49"/>
                </a:solidFill>
                <a:latin typeface="+mj-lt"/>
              </a:rPr>
              <a:t>)</a:t>
            </a:r>
            <a:endParaRPr lang="vi-VN" sz="2800" cap="all">
              <a:solidFill>
                <a:srgbClr val="333333"/>
              </a:solidFill>
              <a:latin typeface="+mj-lt"/>
            </a:endParaRPr>
          </a:p>
          <a:p>
            <a:pPr algn="just">
              <a:lnSpc>
                <a:spcPct val="97000"/>
              </a:lnSpc>
            </a:pPr>
            <a:r>
              <a:rPr lang="vi-VN" sz="2800" b="1">
                <a:solidFill>
                  <a:srgbClr val="444B49"/>
                </a:solidFill>
                <a:latin typeface="+mj-lt"/>
              </a:rPr>
              <a:t>Công năng, chủ trị: </a:t>
            </a:r>
            <a:r>
              <a:rPr lang="en-US" sz="2800" b="1">
                <a:solidFill>
                  <a:srgbClr val="444B49"/>
                </a:solidFill>
                <a:latin typeface="+mj-lt"/>
              </a:rPr>
              <a:t>C</a:t>
            </a:r>
            <a:r>
              <a:rPr lang="vi-VN" sz="2800">
                <a:solidFill>
                  <a:srgbClr val="444B49"/>
                </a:solidFill>
                <a:latin typeface="+mj-lt"/>
              </a:rPr>
              <a:t>hữa các chứng huyết nhiệt, ho ra máu, nôn ra máu, đại tiện ra máu, tiểu tiện ra máu, chảy máu cam, chảy máu dưới da, băng huyết, rong huyết, râu tóc sớm bạc, răng lợi sưng đau.</a:t>
            </a:r>
          </a:p>
        </p:txBody>
      </p:sp>
      <p:pic>
        <p:nvPicPr>
          <p:cNvPr id="2" name="Picture 1">
            <a:extLst>
              <a:ext uri="{FF2B5EF4-FFF2-40B4-BE49-F238E27FC236}">
                <a16:creationId xmlns:a16="http://schemas.microsoft.com/office/drawing/2014/main" xmlns="" id="{E57F9592-54B1-46F1-85CC-DF015A76CDCA}"/>
              </a:ext>
            </a:extLst>
          </p:cNvPr>
          <p:cNvPicPr>
            <a:picLocks noChangeAspect="1"/>
          </p:cNvPicPr>
          <p:nvPr/>
        </p:nvPicPr>
        <p:blipFill rotWithShape="1">
          <a:blip r:embed="rId5"/>
          <a:srcRect l="6039" r="2899"/>
          <a:stretch/>
        </p:blipFill>
        <p:spPr>
          <a:xfrm>
            <a:off x="6795075" y="228600"/>
            <a:ext cx="4705350" cy="3700461"/>
          </a:xfrm>
          <a:prstGeom prst="rect">
            <a:avLst/>
          </a:prstGeom>
        </p:spPr>
      </p:pic>
      <p:pic>
        <p:nvPicPr>
          <p:cNvPr id="5" name="Picture 4">
            <a:extLst>
              <a:ext uri="{FF2B5EF4-FFF2-40B4-BE49-F238E27FC236}">
                <a16:creationId xmlns:a16="http://schemas.microsoft.com/office/drawing/2014/main" xmlns="" id="{B769FB48-6C34-45ED-85DE-A8C577E47BD1}"/>
              </a:ext>
            </a:extLst>
          </p:cNvPr>
          <p:cNvPicPr>
            <a:picLocks noChangeAspect="1"/>
          </p:cNvPicPr>
          <p:nvPr/>
        </p:nvPicPr>
        <p:blipFill>
          <a:blip r:embed="rId6"/>
          <a:stretch>
            <a:fillRect/>
          </a:stretch>
        </p:blipFill>
        <p:spPr>
          <a:xfrm>
            <a:off x="457200" y="228600"/>
            <a:ext cx="5295900" cy="3593201"/>
          </a:xfrm>
          <a:prstGeom prst="rect">
            <a:avLst/>
          </a:prstGeom>
        </p:spPr>
      </p:pic>
      <p:pic>
        <p:nvPicPr>
          <p:cNvPr id="13" name="Google Shape;67;p7">
            <a:extLst>
              <a:ext uri="{FF2B5EF4-FFF2-40B4-BE49-F238E27FC236}">
                <a16:creationId xmlns:a16="http://schemas.microsoft.com/office/drawing/2014/main" xmlns="" id="{BC236DE6-8D62-4928-B257-1A3A794184C3}"/>
              </a:ext>
            </a:extLst>
          </p:cNvPr>
          <p:cNvPicPr preferRelativeResize="0"/>
          <p:nvPr/>
        </p:nvPicPr>
        <p:blipFill rotWithShape="1">
          <a:blip r:embed="rId7">
            <a:alphaModFix/>
          </a:blip>
          <a:srcRect l="25606" t="15906" r="25601" b="15913"/>
          <a:stretch/>
        </p:blipFill>
        <p:spPr>
          <a:xfrm rot="-3494887">
            <a:off x="10813613" y="6076880"/>
            <a:ext cx="822423" cy="1049805"/>
          </a:xfrm>
          <a:prstGeom prst="rect">
            <a:avLst/>
          </a:prstGeom>
          <a:noFill/>
          <a:ln>
            <a:noFill/>
          </a:ln>
        </p:spPr>
      </p:pic>
      <p:pic>
        <p:nvPicPr>
          <p:cNvPr id="14" name="Google Shape;68;p7">
            <a:extLst>
              <a:ext uri="{FF2B5EF4-FFF2-40B4-BE49-F238E27FC236}">
                <a16:creationId xmlns:a16="http://schemas.microsoft.com/office/drawing/2014/main" xmlns="" id="{2F194A8C-AC37-40A3-8575-B77A461FC928}"/>
              </a:ext>
            </a:extLst>
          </p:cNvPr>
          <p:cNvPicPr preferRelativeResize="0"/>
          <p:nvPr/>
        </p:nvPicPr>
        <p:blipFill rotWithShape="1">
          <a:blip r:embed="rId8">
            <a:alphaModFix/>
          </a:blip>
          <a:srcRect l="15824" t="15906" r="15817" b="15913"/>
          <a:stretch/>
        </p:blipFill>
        <p:spPr>
          <a:xfrm rot="21232465">
            <a:off x="11361305" y="5482622"/>
            <a:ext cx="1052517" cy="1149244"/>
          </a:xfrm>
          <a:prstGeom prst="rect">
            <a:avLst/>
          </a:prstGeom>
          <a:noFill/>
          <a:ln>
            <a:noFill/>
          </a:ln>
        </p:spPr>
      </p:pic>
      <p:pic>
        <p:nvPicPr>
          <p:cNvPr id="15" name="Google Shape;67;p7">
            <a:extLst>
              <a:ext uri="{FF2B5EF4-FFF2-40B4-BE49-F238E27FC236}">
                <a16:creationId xmlns:a16="http://schemas.microsoft.com/office/drawing/2014/main" xmlns="" id="{0CA573AF-A0CB-482D-BD1A-5847728EFABA}"/>
              </a:ext>
            </a:extLst>
          </p:cNvPr>
          <p:cNvPicPr preferRelativeResize="0"/>
          <p:nvPr/>
        </p:nvPicPr>
        <p:blipFill rotWithShape="1">
          <a:blip r:embed="rId7">
            <a:alphaModFix/>
          </a:blip>
          <a:srcRect l="25606" t="15906" r="25601" b="15913"/>
          <a:stretch/>
        </p:blipFill>
        <p:spPr>
          <a:xfrm rot="9957509">
            <a:off x="-205197" y="78010"/>
            <a:ext cx="776709" cy="1085360"/>
          </a:xfrm>
          <a:prstGeom prst="rect">
            <a:avLst/>
          </a:prstGeom>
          <a:noFill/>
          <a:ln>
            <a:noFill/>
          </a:ln>
        </p:spPr>
      </p:pic>
      <p:pic>
        <p:nvPicPr>
          <p:cNvPr id="16" name="Google Shape;68;p7">
            <a:extLst>
              <a:ext uri="{FF2B5EF4-FFF2-40B4-BE49-F238E27FC236}">
                <a16:creationId xmlns:a16="http://schemas.microsoft.com/office/drawing/2014/main" xmlns="" id="{18A559F3-039B-4093-8ACD-49A182D8C3CB}"/>
              </a:ext>
            </a:extLst>
          </p:cNvPr>
          <p:cNvPicPr preferRelativeResize="0"/>
          <p:nvPr/>
        </p:nvPicPr>
        <p:blipFill rotWithShape="1">
          <a:blip r:embed="rId8">
            <a:alphaModFix/>
          </a:blip>
          <a:srcRect l="15824" t="15906" r="15817" b="15913"/>
          <a:stretch/>
        </p:blipFill>
        <p:spPr>
          <a:xfrm rot="8404334">
            <a:off x="70279" y="-531279"/>
            <a:ext cx="1088164" cy="1085364"/>
          </a:xfrm>
          <a:prstGeom prst="rect">
            <a:avLst/>
          </a:prstGeom>
          <a:noFill/>
          <a:ln>
            <a:noFill/>
          </a:ln>
        </p:spPr>
      </p:pic>
    </p:spTree>
    <p:extLst>
      <p:ext uri="{BB962C8B-B14F-4D97-AF65-F5344CB8AC3E}">
        <p14:creationId xmlns:p14="http://schemas.microsoft.com/office/powerpoint/2010/main" val="26884407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par>
                                <p:cTn id="31" presetID="16" presetClass="entr" presetSubtype="21"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par>
                                <p:cTn id="48" presetID="53" presetClass="entr" presetSubtype="16"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213;p22">
            <a:extLst>
              <a:ext uri="{FF2B5EF4-FFF2-40B4-BE49-F238E27FC236}">
                <a16:creationId xmlns:a16="http://schemas.microsoft.com/office/drawing/2014/main" xmlns="" id="{E9F5F813-395A-4AEC-B810-315DCC686317}"/>
              </a:ext>
            </a:extLst>
          </p:cNvPr>
          <p:cNvPicPr preferRelativeResize="0"/>
          <p:nvPr/>
        </p:nvPicPr>
        <p:blipFill>
          <a:blip r:embed="rId3">
            <a:alphaModFix amt="80000"/>
          </a:blip>
          <a:stretch>
            <a:fillRect/>
          </a:stretch>
        </p:blipFill>
        <p:spPr>
          <a:xfrm>
            <a:off x="34430" y="432502"/>
            <a:ext cx="6858000" cy="5143500"/>
          </a:xfrm>
          <a:prstGeom prst="rect">
            <a:avLst/>
          </a:prstGeom>
          <a:noFill/>
          <a:ln>
            <a:noFill/>
          </a:ln>
        </p:spPr>
      </p:pic>
      <p:pic>
        <p:nvPicPr>
          <p:cNvPr id="6" name="Google Shape;214;p22">
            <a:extLst>
              <a:ext uri="{FF2B5EF4-FFF2-40B4-BE49-F238E27FC236}">
                <a16:creationId xmlns:a16="http://schemas.microsoft.com/office/drawing/2014/main" xmlns="" id="{0567282D-E2D5-44A3-A0BA-964DBE2CC015}"/>
              </a:ext>
            </a:extLst>
          </p:cNvPr>
          <p:cNvPicPr preferRelativeResize="0"/>
          <p:nvPr/>
        </p:nvPicPr>
        <p:blipFill>
          <a:blip r:embed="rId4">
            <a:alphaModFix/>
          </a:blip>
          <a:stretch>
            <a:fillRect/>
          </a:stretch>
        </p:blipFill>
        <p:spPr>
          <a:xfrm>
            <a:off x="452324" y="249002"/>
            <a:ext cx="6124000" cy="1283475"/>
          </a:xfrm>
          <a:prstGeom prst="rect">
            <a:avLst/>
          </a:prstGeom>
          <a:noFill/>
          <a:ln>
            <a:noFill/>
          </a:ln>
        </p:spPr>
      </p:pic>
      <p:pic>
        <p:nvPicPr>
          <p:cNvPr id="7" name="Google Shape;215;p22">
            <a:extLst>
              <a:ext uri="{FF2B5EF4-FFF2-40B4-BE49-F238E27FC236}">
                <a16:creationId xmlns:a16="http://schemas.microsoft.com/office/drawing/2014/main" xmlns="" id="{D3474EA9-45A9-454E-AA9E-8BCAF68BC6BC}"/>
              </a:ext>
            </a:extLst>
          </p:cNvPr>
          <p:cNvPicPr preferRelativeResize="0"/>
          <p:nvPr/>
        </p:nvPicPr>
        <p:blipFill rotWithShape="1">
          <a:blip r:embed="rId5">
            <a:alphaModFix/>
          </a:blip>
          <a:srcRect l="30870" t="15242" r="25850" b="15249"/>
          <a:stretch/>
        </p:blipFill>
        <p:spPr>
          <a:xfrm rot="10800000">
            <a:off x="9236382" y="-89148"/>
            <a:ext cx="1904380" cy="1721795"/>
          </a:xfrm>
          <a:prstGeom prst="rect">
            <a:avLst/>
          </a:prstGeom>
          <a:noFill/>
          <a:ln>
            <a:noFill/>
          </a:ln>
        </p:spPr>
      </p:pic>
      <p:pic>
        <p:nvPicPr>
          <p:cNvPr id="8" name="Google Shape;216;p22">
            <a:extLst>
              <a:ext uri="{FF2B5EF4-FFF2-40B4-BE49-F238E27FC236}">
                <a16:creationId xmlns:a16="http://schemas.microsoft.com/office/drawing/2014/main" xmlns="" id="{3E8A11C3-DFC7-4BB6-AE42-3AA80646D131}"/>
              </a:ext>
            </a:extLst>
          </p:cNvPr>
          <p:cNvPicPr preferRelativeResize="0"/>
          <p:nvPr/>
        </p:nvPicPr>
        <p:blipFill rotWithShape="1">
          <a:blip r:embed="rId6">
            <a:alphaModFix/>
          </a:blip>
          <a:srcRect l="12178" t="10820" r="12178" b="10828"/>
          <a:stretch/>
        </p:blipFill>
        <p:spPr>
          <a:xfrm rot="-8731851">
            <a:off x="9896928" y="105297"/>
            <a:ext cx="868730" cy="898042"/>
          </a:xfrm>
          <a:prstGeom prst="rect">
            <a:avLst/>
          </a:prstGeom>
          <a:noFill/>
          <a:ln>
            <a:noFill/>
          </a:ln>
        </p:spPr>
      </p:pic>
      <p:pic>
        <p:nvPicPr>
          <p:cNvPr id="9" name="Google Shape;217;p22">
            <a:extLst>
              <a:ext uri="{FF2B5EF4-FFF2-40B4-BE49-F238E27FC236}">
                <a16:creationId xmlns:a16="http://schemas.microsoft.com/office/drawing/2014/main" xmlns="" id="{FFBAD116-9D84-496B-B1BD-85F19E0AEEA5}"/>
              </a:ext>
            </a:extLst>
          </p:cNvPr>
          <p:cNvPicPr preferRelativeResize="0"/>
          <p:nvPr/>
        </p:nvPicPr>
        <p:blipFill rotWithShape="1">
          <a:blip r:embed="rId7">
            <a:alphaModFix/>
          </a:blip>
          <a:srcRect l="12422" t="10820" r="12422" b="10828"/>
          <a:stretch/>
        </p:blipFill>
        <p:spPr>
          <a:xfrm rot="10800000">
            <a:off x="11485770" y="331885"/>
            <a:ext cx="805832" cy="838445"/>
          </a:xfrm>
          <a:prstGeom prst="rect">
            <a:avLst/>
          </a:prstGeom>
          <a:noFill/>
          <a:ln>
            <a:noFill/>
          </a:ln>
        </p:spPr>
      </p:pic>
      <p:pic>
        <p:nvPicPr>
          <p:cNvPr id="10" name="Google Shape;218;p22">
            <a:extLst>
              <a:ext uri="{FF2B5EF4-FFF2-40B4-BE49-F238E27FC236}">
                <a16:creationId xmlns:a16="http://schemas.microsoft.com/office/drawing/2014/main" xmlns="" id="{5CDE18E6-2E00-42D3-9194-3526B3AF42E5}"/>
              </a:ext>
            </a:extLst>
          </p:cNvPr>
          <p:cNvPicPr preferRelativeResize="0"/>
          <p:nvPr/>
        </p:nvPicPr>
        <p:blipFill rotWithShape="1">
          <a:blip r:embed="rId8">
            <a:alphaModFix/>
          </a:blip>
          <a:srcRect l="17570" t="13034" r="17570" b="13034"/>
          <a:stretch/>
        </p:blipFill>
        <p:spPr>
          <a:xfrm rot="9490208">
            <a:off x="9236476" y="403199"/>
            <a:ext cx="598028" cy="680332"/>
          </a:xfrm>
          <a:prstGeom prst="rect">
            <a:avLst/>
          </a:prstGeom>
          <a:noFill/>
          <a:ln>
            <a:noFill/>
          </a:ln>
        </p:spPr>
      </p:pic>
      <p:pic>
        <p:nvPicPr>
          <p:cNvPr id="11" name="Google Shape;219;p22">
            <a:extLst>
              <a:ext uri="{FF2B5EF4-FFF2-40B4-BE49-F238E27FC236}">
                <a16:creationId xmlns:a16="http://schemas.microsoft.com/office/drawing/2014/main" xmlns="" id="{B3AE5F22-81DA-4CEA-97C1-B04428E5AD01}"/>
              </a:ext>
            </a:extLst>
          </p:cNvPr>
          <p:cNvPicPr preferRelativeResize="0"/>
          <p:nvPr/>
        </p:nvPicPr>
        <p:blipFill rotWithShape="1">
          <a:blip r:embed="rId9">
            <a:alphaModFix/>
          </a:blip>
          <a:srcRect l="14225" t="14955" r="14218" b="14962"/>
          <a:stretch/>
        </p:blipFill>
        <p:spPr>
          <a:xfrm rot="10800000">
            <a:off x="10409076" y="27444"/>
            <a:ext cx="1330600" cy="1300625"/>
          </a:xfrm>
          <a:prstGeom prst="rect">
            <a:avLst/>
          </a:prstGeom>
          <a:noFill/>
          <a:ln>
            <a:noFill/>
          </a:ln>
        </p:spPr>
      </p:pic>
      <p:pic>
        <p:nvPicPr>
          <p:cNvPr id="2" name="Picture 1">
            <a:extLst>
              <a:ext uri="{FF2B5EF4-FFF2-40B4-BE49-F238E27FC236}">
                <a16:creationId xmlns:a16="http://schemas.microsoft.com/office/drawing/2014/main" xmlns="" id="{63B0EAD8-475A-4593-873A-2AD4D8290FC4}"/>
              </a:ext>
            </a:extLst>
          </p:cNvPr>
          <p:cNvPicPr>
            <a:picLocks noChangeAspect="1"/>
          </p:cNvPicPr>
          <p:nvPr/>
        </p:nvPicPr>
        <p:blipFill rotWithShape="1">
          <a:blip r:embed="rId10"/>
          <a:srcRect t="27333"/>
          <a:stretch/>
        </p:blipFill>
        <p:spPr>
          <a:xfrm>
            <a:off x="6489700" y="1870057"/>
            <a:ext cx="5715000" cy="4960500"/>
          </a:xfrm>
          <a:prstGeom prst="rect">
            <a:avLst/>
          </a:prstGeom>
        </p:spPr>
      </p:pic>
      <p:sp>
        <p:nvSpPr>
          <p:cNvPr id="4" name="TextBox 3">
            <a:extLst>
              <a:ext uri="{FF2B5EF4-FFF2-40B4-BE49-F238E27FC236}">
                <a16:creationId xmlns:a16="http://schemas.microsoft.com/office/drawing/2014/main" xmlns="" id="{16FEEC4B-D8DE-422B-B143-202E2B3DAC1B}"/>
              </a:ext>
            </a:extLst>
          </p:cNvPr>
          <p:cNvSpPr txBox="1"/>
          <p:nvPr/>
        </p:nvSpPr>
        <p:spPr>
          <a:xfrm>
            <a:off x="154906" y="491424"/>
            <a:ext cx="6261100" cy="4832092"/>
          </a:xfrm>
          <a:prstGeom prst="rect">
            <a:avLst/>
          </a:prstGeom>
          <a:noFill/>
        </p:spPr>
        <p:txBody>
          <a:bodyPr wrap="square">
            <a:spAutoFit/>
          </a:bodyPr>
          <a:lstStyle/>
          <a:p>
            <a:pPr algn="ctr"/>
            <a:r>
              <a:rPr lang="vi-VN" sz="2800" b="1" cap="all">
                <a:solidFill>
                  <a:srgbClr val="333333"/>
                </a:solidFill>
                <a:latin typeface="+mj-lt"/>
              </a:rPr>
              <a:t>GỪNG</a:t>
            </a:r>
            <a:endParaRPr lang="vi-VN" sz="2800" cap="all">
              <a:solidFill>
                <a:srgbClr val="333333"/>
              </a:solidFill>
              <a:latin typeface="+mj-lt"/>
            </a:endParaRPr>
          </a:p>
          <a:p>
            <a:pPr algn="just"/>
            <a:r>
              <a:rPr lang="vi-VN" sz="2800" b="1">
                <a:solidFill>
                  <a:srgbClr val="444B49"/>
                </a:solidFill>
                <a:latin typeface="+mj-lt"/>
              </a:rPr>
              <a:t>Công năng, chủ trị: </a:t>
            </a:r>
            <a:r>
              <a:rPr lang="vi-VN" sz="2800">
                <a:solidFill>
                  <a:srgbClr val="444B49"/>
                </a:solidFill>
                <a:latin typeface="+mj-lt"/>
              </a:rPr>
              <a:t>Gừng tươi chữa cảm mạo phong hàn, nhức đầu, ngạt mũi, ho có đờm, nôn mửa, bụng đầy trướng, kích thích tiêu hóa, sát trùng, hành thủy, giải độc ngứa do bán hạ, cua, cá. Bào khương chữa đau bụng, lạnh bụng, đi ngoài. Gừng khô và tiêu khương (gừng nướng) chữa đau bụng do lạnh, bụng đầy trướng không tiêu, thổ tả, chân tay giá lạnh, mạch nhỏ, đàm ẩm, ho suyễn và thấp khớp. </a:t>
            </a:r>
          </a:p>
        </p:txBody>
      </p:sp>
      <p:pic>
        <p:nvPicPr>
          <p:cNvPr id="12" name="Google Shape;215;p22">
            <a:extLst>
              <a:ext uri="{FF2B5EF4-FFF2-40B4-BE49-F238E27FC236}">
                <a16:creationId xmlns:a16="http://schemas.microsoft.com/office/drawing/2014/main" xmlns="" id="{3DB08948-5BFE-4C2B-9143-53963DA065B8}"/>
              </a:ext>
            </a:extLst>
          </p:cNvPr>
          <p:cNvPicPr preferRelativeResize="0"/>
          <p:nvPr/>
        </p:nvPicPr>
        <p:blipFill rotWithShape="1">
          <a:blip r:embed="rId5">
            <a:alphaModFix/>
          </a:blip>
          <a:srcRect l="30870" t="15242" r="25850" b="15249"/>
          <a:stretch/>
        </p:blipFill>
        <p:spPr>
          <a:xfrm rot="10800000">
            <a:off x="10787486" y="-672273"/>
            <a:ext cx="1904380" cy="1721795"/>
          </a:xfrm>
          <a:prstGeom prst="rect">
            <a:avLst/>
          </a:prstGeom>
          <a:noFill/>
          <a:ln>
            <a:noFill/>
          </a:ln>
        </p:spPr>
      </p:pic>
      <p:pic>
        <p:nvPicPr>
          <p:cNvPr id="13" name="Google Shape;67;p7">
            <a:extLst>
              <a:ext uri="{FF2B5EF4-FFF2-40B4-BE49-F238E27FC236}">
                <a16:creationId xmlns:a16="http://schemas.microsoft.com/office/drawing/2014/main" xmlns="" id="{B42DD4D7-2031-4600-9750-B9E230C0CD59}"/>
              </a:ext>
            </a:extLst>
          </p:cNvPr>
          <p:cNvPicPr preferRelativeResize="0"/>
          <p:nvPr/>
        </p:nvPicPr>
        <p:blipFill rotWithShape="1">
          <a:blip r:embed="rId11">
            <a:alphaModFix/>
          </a:blip>
          <a:srcRect l="25606" t="15906" r="25601" b="15913"/>
          <a:stretch/>
        </p:blipFill>
        <p:spPr>
          <a:xfrm rot="-3494887">
            <a:off x="-161104" y="5819244"/>
            <a:ext cx="945698" cy="1190643"/>
          </a:xfrm>
          <a:prstGeom prst="rect">
            <a:avLst/>
          </a:prstGeom>
          <a:noFill/>
          <a:ln>
            <a:noFill/>
          </a:ln>
        </p:spPr>
      </p:pic>
      <p:pic>
        <p:nvPicPr>
          <p:cNvPr id="14" name="Google Shape;68;p7">
            <a:extLst>
              <a:ext uri="{FF2B5EF4-FFF2-40B4-BE49-F238E27FC236}">
                <a16:creationId xmlns:a16="http://schemas.microsoft.com/office/drawing/2014/main" xmlns="" id="{BFACFF5E-8E5A-4D26-965E-BA5BBC6869F8}"/>
              </a:ext>
            </a:extLst>
          </p:cNvPr>
          <p:cNvPicPr preferRelativeResize="0"/>
          <p:nvPr/>
        </p:nvPicPr>
        <p:blipFill rotWithShape="1">
          <a:blip r:embed="rId12">
            <a:alphaModFix/>
          </a:blip>
          <a:srcRect l="15824" t="15906" r="15817" b="15913"/>
          <a:stretch/>
        </p:blipFill>
        <p:spPr>
          <a:xfrm>
            <a:off x="260617" y="5850876"/>
            <a:ext cx="1052517" cy="1149244"/>
          </a:xfrm>
          <a:prstGeom prst="rect">
            <a:avLst/>
          </a:prstGeom>
          <a:noFill/>
          <a:ln>
            <a:noFill/>
          </a:ln>
        </p:spPr>
      </p:pic>
    </p:spTree>
    <p:extLst>
      <p:ext uri="{BB962C8B-B14F-4D97-AF65-F5344CB8AC3E}">
        <p14:creationId xmlns:p14="http://schemas.microsoft.com/office/powerpoint/2010/main" val="18378179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randombar(horizontal)">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ppt_w</p:attrName>
                                        </p:attrNameLst>
                                      </p:cBhvr>
                                      <p:tavLst>
                                        <p:tav tm="0">
                                          <p:val>
                                            <p:fltVal val="0"/>
                                          </p:val>
                                        </p:tav>
                                        <p:tav tm="100000">
                                          <p:val>
                                            <p:strVal val="#ppt_w"/>
                                          </p:val>
                                        </p:tav>
                                      </p:tavLst>
                                    </p:anim>
                                    <p:anim calcmode="lin" valueType="num">
                                      <p:cBhvr>
                                        <p:cTn id="49" dur="500" fill="hold"/>
                                        <p:tgtEl>
                                          <p:spTgt spid="4"/>
                                        </p:tgtEl>
                                        <p:attrNameLst>
                                          <p:attrName>ppt_h</p:attrName>
                                        </p:attrNameLst>
                                      </p:cBhvr>
                                      <p:tavLst>
                                        <p:tav tm="0">
                                          <p:val>
                                            <p:fltVal val="0"/>
                                          </p:val>
                                        </p:tav>
                                        <p:tav tm="100000">
                                          <p:val>
                                            <p:strVal val="#ppt_h"/>
                                          </p:val>
                                        </p:tav>
                                      </p:tavLst>
                                    </p:anim>
                                    <p:animEffect transition="in" filter="fade">
                                      <p:cBhvr>
                                        <p:cTn id="50" dur="500"/>
                                        <p:tgtEl>
                                          <p:spTgt spid="4"/>
                                        </p:tgtEl>
                                      </p:cBhvr>
                                    </p:animEffect>
                                  </p:childTnLst>
                                </p:cTn>
                              </p:par>
                              <p:par>
                                <p:cTn id="51" presetID="53" presetClass="entr" presetSubtype="16" fill="hold"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par>
                                <p:cTn id="56" presetID="53" presetClass="entr" presetSubtype="16" fill="hold"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ppt_w</p:attrName>
                                        </p:attrNameLst>
                                      </p:cBhvr>
                                      <p:tavLst>
                                        <p:tav tm="0">
                                          <p:val>
                                            <p:fltVal val="0"/>
                                          </p:val>
                                        </p:tav>
                                        <p:tav tm="100000">
                                          <p:val>
                                            <p:strVal val="#ppt_w"/>
                                          </p:val>
                                        </p:tav>
                                      </p:tavLst>
                                    </p:anim>
                                    <p:anim calcmode="lin" valueType="num">
                                      <p:cBhvr>
                                        <p:cTn id="59" dur="500" fill="hold"/>
                                        <p:tgtEl>
                                          <p:spTgt spid="5"/>
                                        </p:tgtEl>
                                        <p:attrNameLst>
                                          <p:attrName>ppt_h</p:attrName>
                                        </p:attrNameLst>
                                      </p:cBhvr>
                                      <p:tavLst>
                                        <p:tav tm="0">
                                          <p:val>
                                            <p:fltVal val="0"/>
                                          </p:val>
                                        </p:tav>
                                        <p:tav tm="100000">
                                          <p:val>
                                            <p:strVal val="#ppt_h"/>
                                          </p:val>
                                        </p:tav>
                                      </p:tavLst>
                                    </p:anim>
                                    <p:animEffect transition="in" filter="fade">
                                      <p:cBhvr>
                                        <p:cTn id="6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213;p22">
            <a:extLst>
              <a:ext uri="{FF2B5EF4-FFF2-40B4-BE49-F238E27FC236}">
                <a16:creationId xmlns:a16="http://schemas.microsoft.com/office/drawing/2014/main" xmlns="" id="{5ABF8350-67B1-4112-96B3-478DF46A0F81}"/>
              </a:ext>
            </a:extLst>
          </p:cNvPr>
          <p:cNvPicPr preferRelativeResize="0"/>
          <p:nvPr/>
        </p:nvPicPr>
        <p:blipFill>
          <a:blip r:embed="rId3">
            <a:alphaModFix amt="80000"/>
          </a:blip>
          <a:stretch>
            <a:fillRect/>
          </a:stretch>
        </p:blipFill>
        <p:spPr>
          <a:xfrm>
            <a:off x="5357772" y="2579570"/>
            <a:ext cx="6858000" cy="4301321"/>
          </a:xfrm>
          <a:prstGeom prst="rect">
            <a:avLst/>
          </a:prstGeom>
          <a:noFill/>
          <a:ln>
            <a:noFill/>
          </a:ln>
        </p:spPr>
      </p:pic>
      <p:pic>
        <p:nvPicPr>
          <p:cNvPr id="6" name="Google Shape;204;p21">
            <a:extLst>
              <a:ext uri="{FF2B5EF4-FFF2-40B4-BE49-F238E27FC236}">
                <a16:creationId xmlns:a16="http://schemas.microsoft.com/office/drawing/2014/main" xmlns="" id="{732DB23F-8C57-40F8-8CEE-66773F40264E}"/>
              </a:ext>
            </a:extLst>
          </p:cNvPr>
          <p:cNvPicPr preferRelativeResize="0"/>
          <p:nvPr/>
        </p:nvPicPr>
        <p:blipFill>
          <a:blip r:embed="rId4">
            <a:alphaModFix/>
          </a:blip>
          <a:stretch>
            <a:fillRect/>
          </a:stretch>
        </p:blipFill>
        <p:spPr>
          <a:xfrm>
            <a:off x="5698549" y="2622231"/>
            <a:ext cx="6646751" cy="1283475"/>
          </a:xfrm>
          <a:prstGeom prst="rect">
            <a:avLst/>
          </a:prstGeom>
          <a:noFill/>
          <a:ln>
            <a:noFill/>
          </a:ln>
        </p:spPr>
      </p:pic>
      <p:pic>
        <p:nvPicPr>
          <p:cNvPr id="7" name="Google Shape;205;p21">
            <a:extLst>
              <a:ext uri="{FF2B5EF4-FFF2-40B4-BE49-F238E27FC236}">
                <a16:creationId xmlns:a16="http://schemas.microsoft.com/office/drawing/2014/main" xmlns="" id="{58975085-EAAD-4863-A3C4-1A90E56DD7CC}"/>
              </a:ext>
            </a:extLst>
          </p:cNvPr>
          <p:cNvPicPr preferRelativeResize="0"/>
          <p:nvPr/>
        </p:nvPicPr>
        <p:blipFill>
          <a:blip r:embed="rId5">
            <a:alphaModFix/>
          </a:blip>
          <a:stretch>
            <a:fillRect/>
          </a:stretch>
        </p:blipFill>
        <p:spPr>
          <a:xfrm>
            <a:off x="9378950" y="-488971"/>
            <a:ext cx="2985400" cy="2985400"/>
          </a:xfrm>
          <a:prstGeom prst="rect">
            <a:avLst/>
          </a:prstGeom>
          <a:noFill/>
          <a:ln>
            <a:noFill/>
          </a:ln>
        </p:spPr>
      </p:pic>
      <p:pic>
        <p:nvPicPr>
          <p:cNvPr id="8" name="Google Shape;207;p21">
            <a:extLst>
              <a:ext uri="{FF2B5EF4-FFF2-40B4-BE49-F238E27FC236}">
                <a16:creationId xmlns:a16="http://schemas.microsoft.com/office/drawing/2014/main" xmlns="" id="{2967B75B-6CD2-4D98-A63B-9AF6BF5829B8}"/>
              </a:ext>
            </a:extLst>
          </p:cNvPr>
          <p:cNvPicPr preferRelativeResize="0"/>
          <p:nvPr/>
        </p:nvPicPr>
        <p:blipFill rotWithShape="1">
          <a:blip r:embed="rId6">
            <a:alphaModFix/>
          </a:blip>
          <a:srcRect l="26883" r="26883"/>
          <a:stretch/>
        </p:blipFill>
        <p:spPr>
          <a:xfrm rot="10800000" flipH="1">
            <a:off x="9523326" y="-35926"/>
            <a:ext cx="581124" cy="1256949"/>
          </a:xfrm>
          <a:prstGeom prst="rect">
            <a:avLst/>
          </a:prstGeom>
          <a:noFill/>
          <a:ln>
            <a:noFill/>
          </a:ln>
        </p:spPr>
      </p:pic>
      <p:pic>
        <p:nvPicPr>
          <p:cNvPr id="9" name="Google Shape;208;p21">
            <a:extLst>
              <a:ext uri="{FF2B5EF4-FFF2-40B4-BE49-F238E27FC236}">
                <a16:creationId xmlns:a16="http://schemas.microsoft.com/office/drawing/2014/main" xmlns="" id="{482BA667-0095-4C36-9845-22A2845DC6B0}"/>
              </a:ext>
            </a:extLst>
          </p:cNvPr>
          <p:cNvPicPr preferRelativeResize="0"/>
          <p:nvPr/>
        </p:nvPicPr>
        <p:blipFill>
          <a:blip r:embed="rId7">
            <a:alphaModFix/>
          </a:blip>
          <a:stretch>
            <a:fillRect/>
          </a:stretch>
        </p:blipFill>
        <p:spPr>
          <a:xfrm rot="-5805243">
            <a:off x="10747889" y="575068"/>
            <a:ext cx="917525" cy="915697"/>
          </a:xfrm>
          <a:prstGeom prst="rect">
            <a:avLst/>
          </a:prstGeom>
          <a:noFill/>
          <a:ln>
            <a:noFill/>
          </a:ln>
        </p:spPr>
      </p:pic>
      <p:pic>
        <p:nvPicPr>
          <p:cNvPr id="10" name="Google Shape;209;p21">
            <a:extLst>
              <a:ext uri="{FF2B5EF4-FFF2-40B4-BE49-F238E27FC236}">
                <a16:creationId xmlns:a16="http://schemas.microsoft.com/office/drawing/2014/main" xmlns="" id="{192A876D-0D96-429E-A2DA-3819FFD9CAE5}"/>
              </a:ext>
            </a:extLst>
          </p:cNvPr>
          <p:cNvPicPr preferRelativeResize="0"/>
          <p:nvPr/>
        </p:nvPicPr>
        <p:blipFill rotWithShape="1">
          <a:blip r:embed="rId8">
            <a:alphaModFix/>
          </a:blip>
          <a:srcRect l="18509" t="15885" r="18509" b="15878"/>
          <a:stretch/>
        </p:blipFill>
        <p:spPr>
          <a:xfrm>
            <a:off x="578513" y="6062554"/>
            <a:ext cx="521883" cy="564300"/>
          </a:xfrm>
          <a:prstGeom prst="rect">
            <a:avLst/>
          </a:prstGeom>
          <a:noFill/>
          <a:ln>
            <a:noFill/>
          </a:ln>
        </p:spPr>
      </p:pic>
      <p:pic>
        <p:nvPicPr>
          <p:cNvPr id="11" name="Google Shape;210;p21">
            <a:extLst>
              <a:ext uri="{FF2B5EF4-FFF2-40B4-BE49-F238E27FC236}">
                <a16:creationId xmlns:a16="http://schemas.microsoft.com/office/drawing/2014/main" xmlns="" id="{56D7EB9F-4B93-4F80-B27D-4708D3BA198E}"/>
              </a:ext>
            </a:extLst>
          </p:cNvPr>
          <p:cNvPicPr preferRelativeResize="0"/>
          <p:nvPr/>
        </p:nvPicPr>
        <p:blipFill rotWithShape="1">
          <a:blip r:embed="rId9">
            <a:alphaModFix/>
          </a:blip>
          <a:srcRect l="15127" t="11222" r="15127" b="11222"/>
          <a:stretch/>
        </p:blipFill>
        <p:spPr>
          <a:xfrm>
            <a:off x="38100" y="5768342"/>
            <a:ext cx="581125" cy="644924"/>
          </a:xfrm>
          <a:prstGeom prst="rect">
            <a:avLst/>
          </a:prstGeom>
          <a:noFill/>
          <a:ln>
            <a:noFill/>
          </a:ln>
        </p:spPr>
      </p:pic>
      <p:pic>
        <p:nvPicPr>
          <p:cNvPr id="2" name="Picture 1">
            <a:extLst>
              <a:ext uri="{FF2B5EF4-FFF2-40B4-BE49-F238E27FC236}">
                <a16:creationId xmlns:a16="http://schemas.microsoft.com/office/drawing/2014/main" xmlns="" id="{EB16B86C-F77E-4111-9A0C-9C117DE83CD8}"/>
              </a:ext>
            </a:extLst>
          </p:cNvPr>
          <p:cNvPicPr>
            <a:picLocks noChangeAspect="1"/>
          </p:cNvPicPr>
          <p:nvPr/>
        </p:nvPicPr>
        <p:blipFill>
          <a:blip r:embed="rId10"/>
          <a:stretch>
            <a:fillRect/>
          </a:stretch>
        </p:blipFill>
        <p:spPr>
          <a:xfrm>
            <a:off x="2386" y="0"/>
            <a:ext cx="5994398" cy="5554754"/>
          </a:xfrm>
          <a:prstGeom prst="rect">
            <a:avLst/>
          </a:prstGeom>
        </p:spPr>
      </p:pic>
      <p:sp>
        <p:nvSpPr>
          <p:cNvPr id="4" name="TextBox 3">
            <a:extLst>
              <a:ext uri="{FF2B5EF4-FFF2-40B4-BE49-F238E27FC236}">
                <a16:creationId xmlns:a16="http://schemas.microsoft.com/office/drawing/2014/main" xmlns="" id="{532C3A6B-AFC5-4F92-960F-14CD6CEC07E5}"/>
              </a:ext>
            </a:extLst>
          </p:cNvPr>
          <p:cNvSpPr txBox="1"/>
          <p:nvPr/>
        </p:nvSpPr>
        <p:spPr>
          <a:xfrm>
            <a:off x="6199200" y="2873836"/>
            <a:ext cx="5943600" cy="3539430"/>
          </a:xfrm>
          <a:prstGeom prst="rect">
            <a:avLst/>
          </a:prstGeom>
          <a:noFill/>
        </p:spPr>
        <p:txBody>
          <a:bodyPr wrap="square">
            <a:spAutoFit/>
          </a:bodyPr>
          <a:lstStyle/>
          <a:p>
            <a:pPr algn="ctr"/>
            <a:r>
              <a:rPr lang="vi-VN" sz="3200" b="1" cap="all">
                <a:solidFill>
                  <a:srgbClr val="333333"/>
                </a:solidFill>
                <a:latin typeface="+mj-lt"/>
              </a:rPr>
              <a:t>HƯƠNG NHU TÍA</a:t>
            </a:r>
            <a:endParaRPr lang="vi-VN" sz="3200" cap="all">
              <a:solidFill>
                <a:srgbClr val="333333"/>
              </a:solidFill>
              <a:latin typeface="+mj-lt"/>
            </a:endParaRPr>
          </a:p>
          <a:p>
            <a:pPr algn="just"/>
            <a:r>
              <a:rPr lang="vi-VN" sz="3200" b="1">
                <a:solidFill>
                  <a:srgbClr val="444B49"/>
                </a:solidFill>
                <a:latin typeface="+mj-lt"/>
              </a:rPr>
              <a:t>Tên khác:</a:t>
            </a:r>
            <a:r>
              <a:rPr lang="vi-VN" sz="3200">
                <a:solidFill>
                  <a:srgbClr val="444B49"/>
                </a:solidFill>
                <a:latin typeface="+mj-lt"/>
              </a:rPr>
              <a:t> É tía</a:t>
            </a:r>
          </a:p>
          <a:p>
            <a:pPr algn="just"/>
            <a:r>
              <a:rPr lang="vi-VN" sz="3200" b="1">
                <a:solidFill>
                  <a:srgbClr val="444B49"/>
                </a:solidFill>
                <a:latin typeface="+mj-lt"/>
              </a:rPr>
              <a:t>Công năng, chủ trị: </a:t>
            </a:r>
            <a:r>
              <a:rPr lang="vi-VN" sz="3200">
                <a:solidFill>
                  <a:srgbClr val="444B49"/>
                </a:solidFill>
                <a:latin typeface="+mj-lt"/>
              </a:rPr>
              <a:t>Phát hãn, thanh thử, tán thấp, hành thủy, giảm đau. Chữa sốt cao, say nắng, nhức đầu, đau bụng, đi ngoài, nôn mửa, phù thũng.</a:t>
            </a:r>
          </a:p>
        </p:txBody>
      </p:sp>
    </p:spTree>
    <p:extLst>
      <p:ext uri="{BB962C8B-B14F-4D97-AF65-F5344CB8AC3E}">
        <p14:creationId xmlns:p14="http://schemas.microsoft.com/office/powerpoint/2010/main" val="2954790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500"/>
                                        <p:tgtEl>
                                          <p:spTgt spid="4"/>
                                        </p:tgtEl>
                                      </p:cBhvr>
                                    </p:animEffect>
                                  </p:childTnLst>
                                </p:cTn>
                              </p:par>
                              <p:par>
                                <p:cTn id="35" presetID="22" presetClass="entr" presetSubtype="1"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263;p25">
            <a:extLst>
              <a:ext uri="{FF2B5EF4-FFF2-40B4-BE49-F238E27FC236}">
                <a16:creationId xmlns:a16="http://schemas.microsoft.com/office/drawing/2014/main" xmlns="" id="{8CBDCD3B-6DEF-4325-8911-81522394E7AE}"/>
              </a:ext>
            </a:extLst>
          </p:cNvPr>
          <p:cNvPicPr preferRelativeResize="0"/>
          <p:nvPr/>
        </p:nvPicPr>
        <p:blipFill>
          <a:blip r:embed="rId2">
            <a:alphaModFix amt="80000"/>
          </a:blip>
          <a:stretch>
            <a:fillRect/>
          </a:stretch>
        </p:blipFill>
        <p:spPr>
          <a:xfrm>
            <a:off x="1524000" y="857250"/>
            <a:ext cx="9144001" cy="5143500"/>
          </a:xfrm>
          <a:prstGeom prst="rect">
            <a:avLst/>
          </a:prstGeom>
          <a:noFill/>
          <a:ln>
            <a:noFill/>
          </a:ln>
        </p:spPr>
      </p:pic>
      <p:pic>
        <p:nvPicPr>
          <p:cNvPr id="16" name="Picture 3">
            <a:extLst>
              <a:ext uri="{FF2B5EF4-FFF2-40B4-BE49-F238E27FC236}">
                <a16:creationId xmlns:a16="http://schemas.microsoft.com/office/drawing/2014/main" xmlns="" id="{708E34B4-78EA-4483-82CC-257260E71E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2548038" y="5243215"/>
            <a:ext cx="5303502" cy="1657344"/>
          </a:xfrm>
          <a:prstGeom prst="rect">
            <a:avLst/>
          </a:prstGeom>
        </p:spPr>
      </p:pic>
      <p:pic>
        <p:nvPicPr>
          <p:cNvPr id="17" name="Picture 3">
            <a:extLst>
              <a:ext uri="{FF2B5EF4-FFF2-40B4-BE49-F238E27FC236}">
                <a16:creationId xmlns:a16="http://schemas.microsoft.com/office/drawing/2014/main" xmlns="" id="{05188567-EC69-4E93-AAD1-9ADDB1598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7420927" y="5251410"/>
            <a:ext cx="5303502" cy="1657344"/>
          </a:xfrm>
          <a:prstGeom prst="rect">
            <a:avLst/>
          </a:prstGeom>
        </p:spPr>
      </p:pic>
      <p:pic>
        <p:nvPicPr>
          <p:cNvPr id="18" name="Google Shape;264;p25">
            <a:extLst>
              <a:ext uri="{FF2B5EF4-FFF2-40B4-BE49-F238E27FC236}">
                <a16:creationId xmlns:a16="http://schemas.microsoft.com/office/drawing/2014/main" xmlns="" id="{998EDB2C-7723-4A6C-A44C-0D4DEAE39594}"/>
              </a:ext>
            </a:extLst>
          </p:cNvPr>
          <p:cNvPicPr preferRelativeResize="0"/>
          <p:nvPr/>
        </p:nvPicPr>
        <p:blipFill rotWithShape="1">
          <a:blip r:embed="rId5">
            <a:alphaModFix/>
          </a:blip>
          <a:srcRect l="30870" t="15242" r="25850" b="15249"/>
          <a:stretch/>
        </p:blipFill>
        <p:spPr>
          <a:xfrm rot="4866783" flipH="1">
            <a:off x="8155026" y="-122041"/>
            <a:ext cx="3082973" cy="2787374"/>
          </a:xfrm>
          <a:prstGeom prst="rect">
            <a:avLst/>
          </a:prstGeom>
          <a:noFill/>
          <a:ln>
            <a:noFill/>
          </a:ln>
        </p:spPr>
      </p:pic>
      <p:pic>
        <p:nvPicPr>
          <p:cNvPr id="19" name="Google Shape;265;p25">
            <a:extLst>
              <a:ext uri="{FF2B5EF4-FFF2-40B4-BE49-F238E27FC236}">
                <a16:creationId xmlns:a16="http://schemas.microsoft.com/office/drawing/2014/main" xmlns="" id="{61C80370-2912-488E-B0C0-3E7F81848914}"/>
              </a:ext>
            </a:extLst>
          </p:cNvPr>
          <p:cNvPicPr preferRelativeResize="0"/>
          <p:nvPr/>
        </p:nvPicPr>
        <p:blipFill>
          <a:blip r:embed="rId6">
            <a:alphaModFix/>
          </a:blip>
          <a:stretch>
            <a:fillRect/>
          </a:stretch>
        </p:blipFill>
        <p:spPr>
          <a:xfrm>
            <a:off x="7176655" y="-835423"/>
            <a:ext cx="5453474" cy="4012224"/>
          </a:xfrm>
          <a:prstGeom prst="rect">
            <a:avLst/>
          </a:prstGeom>
          <a:noFill/>
          <a:ln>
            <a:noFill/>
          </a:ln>
        </p:spPr>
      </p:pic>
      <p:pic>
        <p:nvPicPr>
          <p:cNvPr id="20" name="Google Shape;266;p25">
            <a:extLst>
              <a:ext uri="{FF2B5EF4-FFF2-40B4-BE49-F238E27FC236}">
                <a16:creationId xmlns:a16="http://schemas.microsoft.com/office/drawing/2014/main" xmlns="" id="{70E1D0B0-83C2-4FAC-907E-8B8A40A12255}"/>
              </a:ext>
            </a:extLst>
          </p:cNvPr>
          <p:cNvPicPr preferRelativeResize="0"/>
          <p:nvPr/>
        </p:nvPicPr>
        <p:blipFill rotWithShape="1">
          <a:blip r:embed="rId5">
            <a:alphaModFix/>
          </a:blip>
          <a:srcRect l="30870" t="15242" r="25850" b="15249"/>
          <a:stretch/>
        </p:blipFill>
        <p:spPr>
          <a:xfrm flipH="1">
            <a:off x="1069041" y="4872239"/>
            <a:ext cx="3082974" cy="2787375"/>
          </a:xfrm>
          <a:prstGeom prst="rect">
            <a:avLst/>
          </a:prstGeom>
          <a:noFill/>
          <a:ln>
            <a:noFill/>
          </a:ln>
        </p:spPr>
      </p:pic>
      <p:pic>
        <p:nvPicPr>
          <p:cNvPr id="21" name="Google Shape;267;p25">
            <a:extLst>
              <a:ext uri="{FF2B5EF4-FFF2-40B4-BE49-F238E27FC236}">
                <a16:creationId xmlns:a16="http://schemas.microsoft.com/office/drawing/2014/main" xmlns="" id="{61B1CAAF-98A1-4829-B88B-C753DECC6A79}"/>
              </a:ext>
            </a:extLst>
          </p:cNvPr>
          <p:cNvPicPr preferRelativeResize="0"/>
          <p:nvPr/>
        </p:nvPicPr>
        <p:blipFill rotWithShape="1">
          <a:blip r:embed="rId5">
            <a:alphaModFix/>
          </a:blip>
          <a:srcRect l="30870" t="15242" r="25850" b="15249"/>
          <a:stretch/>
        </p:blipFill>
        <p:spPr>
          <a:xfrm rot="4866783" flipH="1">
            <a:off x="-1345313" y="3497825"/>
            <a:ext cx="4197002" cy="3794588"/>
          </a:xfrm>
          <a:prstGeom prst="rect">
            <a:avLst/>
          </a:prstGeom>
          <a:noFill/>
          <a:ln>
            <a:noFill/>
          </a:ln>
        </p:spPr>
      </p:pic>
      <p:pic>
        <p:nvPicPr>
          <p:cNvPr id="22" name="Google Shape;268;p25">
            <a:extLst>
              <a:ext uri="{FF2B5EF4-FFF2-40B4-BE49-F238E27FC236}">
                <a16:creationId xmlns:a16="http://schemas.microsoft.com/office/drawing/2014/main" xmlns="" id="{05EA5EF4-01B9-43C7-89CB-F40DCF889491}"/>
              </a:ext>
            </a:extLst>
          </p:cNvPr>
          <p:cNvPicPr preferRelativeResize="0"/>
          <p:nvPr/>
        </p:nvPicPr>
        <p:blipFill rotWithShape="1">
          <a:blip r:embed="rId7">
            <a:alphaModFix/>
          </a:blip>
          <a:srcRect t="11444" b="11436"/>
          <a:stretch/>
        </p:blipFill>
        <p:spPr>
          <a:xfrm flipH="1">
            <a:off x="21267" y="4887999"/>
            <a:ext cx="2609704" cy="2012560"/>
          </a:xfrm>
          <a:prstGeom prst="rect">
            <a:avLst/>
          </a:prstGeom>
          <a:noFill/>
          <a:ln>
            <a:noFill/>
          </a:ln>
        </p:spPr>
      </p:pic>
      <p:sp>
        <p:nvSpPr>
          <p:cNvPr id="4" name="Rectangle 39">
            <a:extLst>
              <a:ext uri="{FF2B5EF4-FFF2-40B4-BE49-F238E27FC236}">
                <a16:creationId xmlns:a16="http://schemas.microsoft.com/office/drawing/2014/main" xmlns="" id="{35E7BCB6-A36A-4C49-9521-0E15029327EE}"/>
              </a:ext>
            </a:extLst>
          </p:cNvPr>
          <p:cNvSpPr>
            <a:spLocks noChangeArrowheads="1"/>
          </p:cNvSpPr>
          <p:nvPr/>
        </p:nvSpPr>
        <p:spPr bwMode="auto">
          <a:xfrm>
            <a:off x="2324100" y="1997870"/>
            <a:ext cx="75438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3600" b="1">
                <a:latin typeface="Times New Roman" panose="02020603050405020304" pitchFamily="18" charset="0"/>
                <a:cs typeface="Times New Roman" panose="02020603050405020304" pitchFamily="18" charset="0"/>
              </a:rPr>
              <a:t>- Ca ngợi danh y Tuệ Tĩnh đã yêu quý cây cỏ trên đất nước mình. </a:t>
            </a:r>
          </a:p>
          <a:p>
            <a:pPr algn="just"/>
            <a:r>
              <a:rPr lang="en-US" altLang="en-US" sz="3600" b="1">
                <a:latin typeface="Times New Roman" panose="02020603050405020304" pitchFamily="18" charset="0"/>
                <a:cs typeface="Times New Roman" panose="02020603050405020304" pitchFamily="18" charset="0"/>
              </a:rPr>
              <a:t>- Cây cỏ thiên nhiên mang lại cho chúng ta bao điều quý giá. Chúng ta nên giữ gìn và phát triển chúng.</a:t>
            </a:r>
            <a:r>
              <a:rPr lang="en-US" altLang="en-US" sz="3600">
                <a:latin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a16="http://schemas.microsoft.com/office/drawing/2014/main" xmlns="" id="{843FAD3D-6B66-4F76-AD02-536828848B3A}"/>
              </a:ext>
            </a:extLst>
          </p:cNvPr>
          <p:cNvSpPr txBox="1"/>
          <p:nvPr/>
        </p:nvSpPr>
        <p:spPr>
          <a:xfrm>
            <a:off x="2868195" y="1143001"/>
            <a:ext cx="6455613" cy="646331"/>
          </a:xfrm>
          <a:prstGeom prst="rect">
            <a:avLst/>
          </a:prstGeom>
          <a:noFill/>
        </p:spPr>
        <p:txBody>
          <a:bodyPr wrap="none" rtlCol="0">
            <a:spAutoFit/>
          </a:bodyPr>
          <a:lstStyle/>
          <a:p>
            <a:r>
              <a:rPr lang="en-US" sz="3600" b="1">
                <a:solidFill>
                  <a:srgbClr val="0070C0"/>
                </a:solidFill>
                <a:latin typeface="Times New Roman" panose="02020603050405020304" pitchFamily="18" charset="0"/>
                <a:cs typeface="Times New Roman" panose="02020603050405020304" pitchFamily="18" charset="0"/>
              </a:rPr>
              <a:t>Hãy nêu lại ý nghĩa câu chuyện.</a:t>
            </a:r>
          </a:p>
        </p:txBody>
      </p:sp>
      <p:pic>
        <p:nvPicPr>
          <p:cNvPr id="23" name="Google Shape;269;p25">
            <a:extLst>
              <a:ext uri="{FF2B5EF4-FFF2-40B4-BE49-F238E27FC236}">
                <a16:creationId xmlns:a16="http://schemas.microsoft.com/office/drawing/2014/main" xmlns="" id="{DC6C1047-F368-45AA-85A9-3543F417E00E}"/>
              </a:ext>
            </a:extLst>
          </p:cNvPr>
          <p:cNvPicPr preferRelativeResize="0"/>
          <p:nvPr/>
        </p:nvPicPr>
        <p:blipFill rotWithShape="1">
          <a:blip r:embed="rId8">
            <a:alphaModFix/>
          </a:blip>
          <a:srcRect t="33457"/>
          <a:stretch/>
        </p:blipFill>
        <p:spPr>
          <a:xfrm rot="19879185" flipH="1">
            <a:off x="6358277" y="5022613"/>
            <a:ext cx="9189276" cy="3442172"/>
          </a:xfrm>
          <a:prstGeom prst="rect">
            <a:avLst/>
          </a:prstGeom>
          <a:noFill/>
          <a:ln>
            <a:noFill/>
          </a:ln>
        </p:spPr>
      </p:pic>
      <p:pic>
        <p:nvPicPr>
          <p:cNvPr id="24" name="Google Shape;269;p25">
            <a:extLst>
              <a:ext uri="{FF2B5EF4-FFF2-40B4-BE49-F238E27FC236}">
                <a16:creationId xmlns:a16="http://schemas.microsoft.com/office/drawing/2014/main" xmlns="" id="{6C10692C-76CD-4834-AD13-3C09BC8C5B18}"/>
              </a:ext>
            </a:extLst>
          </p:cNvPr>
          <p:cNvPicPr preferRelativeResize="0"/>
          <p:nvPr/>
        </p:nvPicPr>
        <p:blipFill rotWithShape="1">
          <a:blip r:embed="rId8">
            <a:alphaModFix/>
          </a:blip>
          <a:srcRect t="33457"/>
          <a:stretch/>
        </p:blipFill>
        <p:spPr>
          <a:xfrm rot="7739671" flipH="1">
            <a:off x="-3983671" y="-1131839"/>
            <a:ext cx="9189276" cy="3442172"/>
          </a:xfrm>
          <a:prstGeom prst="rect">
            <a:avLst/>
          </a:prstGeom>
          <a:noFill/>
          <a:ln>
            <a:noFill/>
          </a:ln>
        </p:spPr>
      </p:pic>
    </p:spTree>
    <p:extLst>
      <p:ext uri="{BB962C8B-B14F-4D97-AF65-F5344CB8AC3E}">
        <p14:creationId xmlns:p14="http://schemas.microsoft.com/office/powerpoint/2010/main" val="3033410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1+#ppt_w/2"/>
                                          </p:val>
                                        </p:tav>
                                        <p:tav tm="100000">
                                          <p:val>
                                            <p:strVal val="#ppt_x"/>
                                          </p:val>
                                        </p:tav>
                                      </p:tavLst>
                                    </p:anim>
                                    <p:anim calcmode="lin" valueType="num">
                                      <p:cBhvr additive="base">
                                        <p:cTn id="8" dur="10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1+#ppt_w/2"/>
                                          </p:val>
                                        </p:tav>
                                        <p:tav tm="100000">
                                          <p:val>
                                            <p:strVal val="#ppt_x"/>
                                          </p:val>
                                        </p:tav>
                                      </p:tavLst>
                                    </p:anim>
                                    <p:anim calcmode="lin" valueType="num">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0-#ppt_w/2"/>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1+#ppt_w/2"/>
                                          </p:val>
                                        </p:tav>
                                        <p:tav tm="100000">
                                          <p:val>
                                            <p:strVal val="#ppt_x"/>
                                          </p:val>
                                        </p:tav>
                                      </p:tavLst>
                                    </p:anim>
                                    <p:anim calcmode="lin" valueType="num">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Effect transition="in" filter="fade">
                                      <p:cBhvr>
                                        <p:cTn id="26" dur="1000"/>
                                        <p:tgtEl>
                                          <p:spTgt spid="17"/>
                                        </p:tgtEl>
                                      </p:cBhvr>
                                    </p:animEffect>
                                  </p:childTnLst>
                                </p:cTn>
                              </p:par>
                              <p:par>
                                <p:cTn id="27" presetID="53" presetClass="entr" presetSubtype="16"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Effect transition="in" filter="fade">
                                      <p:cBhvr>
                                        <p:cTn id="31" dur="1000"/>
                                        <p:tgtEl>
                                          <p:spTgt spid="16"/>
                                        </p:tgtEl>
                                      </p:cBhvr>
                                    </p:animEffect>
                                  </p:childTnLst>
                                </p:cTn>
                              </p:par>
                            </p:childTnLst>
                          </p:cTn>
                        </p:par>
                        <p:par>
                          <p:cTn id="32" fill="hold">
                            <p:stCondLst>
                              <p:cond delay="2000"/>
                            </p:stCondLst>
                            <p:childTnLst>
                              <p:par>
                                <p:cTn id="33" presetID="2" presetClass="entr" presetSubtype="12"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1000" fill="hold"/>
                                        <p:tgtEl>
                                          <p:spTgt spid="21"/>
                                        </p:tgtEl>
                                        <p:attrNameLst>
                                          <p:attrName>ppt_x</p:attrName>
                                        </p:attrNameLst>
                                      </p:cBhvr>
                                      <p:tavLst>
                                        <p:tav tm="0">
                                          <p:val>
                                            <p:strVal val="0-#ppt_w/2"/>
                                          </p:val>
                                        </p:tav>
                                        <p:tav tm="100000">
                                          <p:val>
                                            <p:strVal val="#ppt_x"/>
                                          </p:val>
                                        </p:tav>
                                      </p:tavLst>
                                    </p:anim>
                                    <p:anim calcmode="lin" valueType="num">
                                      <p:cBhvr additive="base">
                                        <p:cTn id="40" dur="10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1000" fill="hold"/>
                                        <p:tgtEl>
                                          <p:spTgt spid="20"/>
                                        </p:tgtEl>
                                        <p:attrNameLst>
                                          <p:attrName>ppt_x</p:attrName>
                                        </p:attrNameLst>
                                      </p:cBhvr>
                                      <p:tavLst>
                                        <p:tav tm="0">
                                          <p:val>
                                            <p:strVal val="0-#ppt_w/2"/>
                                          </p:val>
                                        </p:tav>
                                        <p:tav tm="100000">
                                          <p:val>
                                            <p:strVal val="#ppt_x"/>
                                          </p:val>
                                        </p:tav>
                                      </p:tavLst>
                                    </p:anim>
                                    <p:anim calcmode="lin" valueType="num">
                                      <p:cBhvr additive="base">
                                        <p:cTn id="44"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arn(inVertical)">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1"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fill="hold"/>
                                        <p:tgtEl>
                                          <p:spTgt spid="4"/>
                                        </p:tgtEl>
                                        <p:attrNameLst>
                                          <p:attrName>ppt_x</p:attrName>
                                        </p:attrNameLst>
                                      </p:cBhvr>
                                      <p:tavLst>
                                        <p:tav tm="0">
                                          <p:val>
                                            <p:strVal val="#ppt_x"/>
                                          </p:val>
                                        </p:tav>
                                        <p:tav tm="100000">
                                          <p:val>
                                            <p:strVal val="#ppt_x"/>
                                          </p:val>
                                        </p:tav>
                                      </p:tavLst>
                                    </p:anim>
                                    <p:anim calcmode="lin" valueType="num">
                                      <p:cBhvr additive="base">
                                        <p:cTn id="5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oogle Shape;9;p2">
            <a:extLst>
              <a:ext uri="{FF2B5EF4-FFF2-40B4-BE49-F238E27FC236}">
                <a16:creationId xmlns:a16="http://schemas.microsoft.com/office/drawing/2014/main" xmlns="" id="{F857CBCA-0849-4F37-A5A5-B4456E999BE3}"/>
              </a:ext>
            </a:extLst>
          </p:cNvPr>
          <p:cNvPicPr preferRelativeResize="0"/>
          <p:nvPr/>
        </p:nvPicPr>
        <p:blipFill>
          <a:blip r:embed="rId2">
            <a:alphaModFix amt="80000"/>
            <a:extLst>
              <a:ext uri="{BEBA8EAE-BF5A-486C-A8C5-ECC9F3942E4B}">
                <a14:imgProps xmlns:a14="http://schemas.microsoft.com/office/drawing/2010/main">
                  <a14:imgLayer r:embed="rId3">
                    <a14:imgEffect>
                      <a14:colorTemperature colorTemp="7200"/>
                    </a14:imgEffect>
                  </a14:imgLayer>
                </a14:imgProps>
              </a:ext>
            </a:extLst>
          </a:blip>
          <a:stretch>
            <a:fillRect/>
          </a:stretch>
        </p:blipFill>
        <p:spPr>
          <a:xfrm>
            <a:off x="125" y="0"/>
            <a:ext cx="12191875" cy="6858000"/>
          </a:xfrm>
          <a:prstGeom prst="rect">
            <a:avLst/>
          </a:prstGeom>
          <a:noFill/>
          <a:ln>
            <a:noFill/>
          </a:ln>
        </p:spPr>
      </p:pic>
      <p:pic>
        <p:nvPicPr>
          <p:cNvPr id="39" name="Google Shape;11;p2">
            <a:extLst>
              <a:ext uri="{FF2B5EF4-FFF2-40B4-BE49-F238E27FC236}">
                <a16:creationId xmlns:a16="http://schemas.microsoft.com/office/drawing/2014/main" xmlns="" id="{74C5B751-3024-499C-B09A-6A792B8925E5}"/>
              </a:ext>
            </a:extLst>
          </p:cNvPr>
          <p:cNvPicPr preferRelativeResize="0"/>
          <p:nvPr/>
        </p:nvPicPr>
        <p:blipFill rotWithShape="1">
          <a:blip r:embed="rId4">
            <a:alphaModFix/>
          </a:blip>
          <a:srcRect l="30870" t="15242" r="25850" b="15249"/>
          <a:stretch/>
        </p:blipFill>
        <p:spPr>
          <a:xfrm>
            <a:off x="9806462" y="5246969"/>
            <a:ext cx="3147538" cy="2671573"/>
          </a:xfrm>
          <a:prstGeom prst="rect">
            <a:avLst/>
          </a:prstGeom>
          <a:noFill/>
          <a:ln>
            <a:noFill/>
          </a:ln>
        </p:spPr>
      </p:pic>
      <p:pic>
        <p:nvPicPr>
          <p:cNvPr id="40" name="Google Shape;12;p2">
            <a:extLst>
              <a:ext uri="{FF2B5EF4-FFF2-40B4-BE49-F238E27FC236}">
                <a16:creationId xmlns:a16="http://schemas.microsoft.com/office/drawing/2014/main" xmlns="" id="{8C68AB1F-1E3B-4ABA-9414-E46965D23E11}"/>
              </a:ext>
            </a:extLst>
          </p:cNvPr>
          <p:cNvPicPr preferRelativeResize="0"/>
          <p:nvPr/>
        </p:nvPicPr>
        <p:blipFill rotWithShape="1">
          <a:blip r:embed="rId4">
            <a:alphaModFix/>
          </a:blip>
          <a:srcRect l="30870" t="15242" r="25850" b="15249"/>
          <a:stretch/>
        </p:blipFill>
        <p:spPr>
          <a:xfrm>
            <a:off x="-103892" y="-97034"/>
            <a:ext cx="3830737" cy="3195977"/>
          </a:xfrm>
          <a:prstGeom prst="rect">
            <a:avLst/>
          </a:prstGeom>
          <a:noFill/>
          <a:ln>
            <a:noFill/>
          </a:ln>
        </p:spPr>
      </p:pic>
      <p:pic>
        <p:nvPicPr>
          <p:cNvPr id="41" name="Google Shape;13;p2">
            <a:extLst>
              <a:ext uri="{FF2B5EF4-FFF2-40B4-BE49-F238E27FC236}">
                <a16:creationId xmlns:a16="http://schemas.microsoft.com/office/drawing/2014/main" xmlns="" id="{D83023B8-0DBC-4BAA-8CBA-882F83D55B87}"/>
              </a:ext>
            </a:extLst>
          </p:cNvPr>
          <p:cNvPicPr preferRelativeResize="0"/>
          <p:nvPr/>
        </p:nvPicPr>
        <p:blipFill rotWithShape="1">
          <a:blip r:embed="rId4">
            <a:alphaModFix amt="40000"/>
          </a:blip>
          <a:srcRect l="30870" t="15242" r="25850" b="15249"/>
          <a:stretch/>
        </p:blipFill>
        <p:spPr>
          <a:xfrm>
            <a:off x="3160205" y="5459234"/>
            <a:ext cx="3807354" cy="2902326"/>
          </a:xfrm>
          <a:prstGeom prst="rect">
            <a:avLst/>
          </a:prstGeom>
          <a:noFill/>
          <a:ln>
            <a:noFill/>
          </a:ln>
        </p:spPr>
      </p:pic>
      <p:pic>
        <p:nvPicPr>
          <p:cNvPr id="42" name="Google Shape;14;p2">
            <a:extLst>
              <a:ext uri="{FF2B5EF4-FFF2-40B4-BE49-F238E27FC236}">
                <a16:creationId xmlns:a16="http://schemas.microsoft.com/office/drawing/2014/main" xmlns="" id="{B6B89FB5-C346-4F6E-B115-FD36E2B1364A}"/>
              </a:ext>
            </a:extLst>
          </p:cNvPr>
          <p:cNvPicPr preferRelativeResize="0"/>
          <p:nvPr/>
        </p:nvPicPr>
        <p:blipFill>
          <a:blip r:embed="rId5">
            <a:alphaModFix/>
          </a:blip>
          <a:stretch>
            <a:fillRect/>
          </a:stretch>
        </p:blipFill>
        <p:spPr>
          <a:xfrm>
            <a:off x="-421468" y="3612867"/>
            <a:ext cx="6442448" cy="3881363"/>
          </a:xfrm>
          <a:prstGeom prst="rect">
            <a:avLst/>
          </a:prstGeom>
          <a:noFill/>
          <a:ln>
            <a:noFill/>
          </a:ln>
        </p:spPr>
      </p:pic>
      <p:pic>
        <p:nvPicPr>
          <p:cNvPr id="43" name="Google Shape;15;p2">
            <a:extLst>
              <a:ext uri="{FF2B5EF4-FFF2-40B4-BE49-F238E27FC236}">
                <a16:creationId xmlns:a16="http://schemas.microsoft.com/office/drawing/2014/main" xmlns="" id="{CE9AFE0D-1DC0-4ED3-871F-02D04CFC5B29}"/>
              </a:ext>
            </a:extLst>
          </p:cNvPr>
          <p:cNvPicPr preferRelativeResize="0"/>
          <p:nvPr/>
        </p:nvPicPr>
        <p:blipFill>
          <a:blip r:embed="rId6">
            <a:alphaModFix/>
          </a:blip>
          <a:stretch>
            <a:fillRect/>
          </a:stretch>
        </p:blipFill>
        <p:spPr>
          <a:xfrm>
            <a:off x="7389089" y="-489936"/>
            <a:ext cx="5143499" cy="5143499"/>
          </a:xfrm>
          <a:prstGeom prst="rect">
            <a:avLst/>
          </a:prstGeom>
          <a:noFill/>
          <a:ln>
            <a:noFill/>
          </a:ln>
        </p:spPr>
      </p:pic>
      <p:pic>
        <p:nvPicPr>
          <p:cNvPr id="44" name="Google Shape;16;p2">
            <a:extLst>
              <a:ext uri="{FF2B5EF4-FFF2-40B4-BE49-F238E27FC236}">
                <a16:creationId xmlns:a16="http://schemas.microsoft.com/office/drawing/2014/main" xmlns="" id="{5B109684-2F0C-45E4-BAAC-95B4E92C1008}"/>
              </a:ext>
            </a:extLst>
          </p:cNvPr>
          <p:cNvPicPr preferRelativeResize="0"/>
          <p:nvPr/>
        </p:nvPicPr>
        <p:blipFill>
          <a:blip r:embed="rId7">
            <a:alphaModFix/>
          </a:blip>
          <a:stretch>
            <a:fillRect/>
          </a:stretch>
        </p:blipFill>
        <p:spPr>
          <a:xfrm rot="3090175">
            <a:off x="-279676" y="42408"/>
            <a:ext cx="2458061" cy="1873700"/>
          </a:xfrm>
          <a:prstGeom prst="rect">
            <a:avLst/>
          </a:prstGeom>
          <a:noFill/>
          <a:ln>
            <a:noFill/>
          </a:ln>
        </p:spPr>
      </p:pic>
      <p:pic>
        <p:nvPicPr>
          <p:cNvPr id="45" name="Google Shape;17;p2">
            <a:extLst>
              <a:ext uri="{FF2B5EF4-FFF2-40B4-BE49-F238E27FC236}">
                <a16:creationId xmlns:a16="http://schemas.microsoft.com/office/drawing/2014/main" xmlns="" id="{06D1D51F-18AA-4835-B75E-CC701C61ED41}"/>
              </a:ext>
            </a:extLst>
          </p:cNvPr>
          <p:cNvPicPr preferRelativeResize="0"/>
          <p:nvPr/>
        </p:nvPicPr>
        <p:blipFill>
          <a:blip r:embed="rId8">
            <a:alphaModFix/>
          </a:blip>
          <a:stretch>
            <a:fillRect/>
          </a:stretch>
        </p:blipFill>
        <p:spPr>
          <a:xfrm>
            <a:off x="913096" y="123390"/>
            <a:ext cx="2663770" cy="1729001"/>
          </a:xfrm>
          <a:prstGeom prst="rect">
            <a:avLst/>
          </a:prstGeom>
          <a:noFill/>
          <a:ln>
            <a:noFill/>
          </a:ln>
        </p:spPr>
      </p:pic>
      <p:pic>
        <p:nvPicPr>
          <p:cNvPr id="46" name="Google Shape;18;p2">
            <a:extLst>
              <a:ext uri="{FF2B5EF4-FFF2-40B4-BE49-F238E27FC236}">
                <a16:creationId xmlns:a16="http://schemas.microsoft.com/office/drawing/2014/main" xmlns="" id="{29BD9079-FBE7-491F-947D-3B2A8B80FA84}"/>
              </a:ext>
            </a:extLst>
          </p:cNvPr>
          <p:cNvPicPr preferRelativeResize="0"/>
          <p:nvPr/>
        </p:nvPicPr>
        <p:blipFill>
          <a:blip r:embed="rId9">
            <a:alphaModFix/>
          </a:blip>
          <a:stretch>
            <a:fillRect/>
          </a:stretch>
        </p:blipFill>
        <p:spPr>
          <a:xfrm>
            <a:off x="625196" y="1406991"/>
            <a:ext cx="1311509" cy="851286"/>
          </a:xfrm>
          <a:prstGeom prst="rect">
            <a:avLst/>
          </a:prstGeom>
          <a:noFill/>
          <a:ln>
            <a:noFill/>
          </a:ln>
        </p:spPr>
      </p:pic>
      <p:pic>
        <p:nvPicPr>
          <p:cNvPr id="47" name="Google Shape;19;p2">
            <a:extLst>
              <a:ext uri="{FF2B5EF4-FFF2-40B4-BE49-F238E27FC236}">
                <a16:creationId xmlns:a16="http://schemas.microsoft.com/office/drawing/2014/main" xmlns="" id="{634D0910-7703-4CBD-8971-68335AC2929C}"/>
              </a:ext>
            </a:extLst>
          </p:cNvPr>
          <p:cNvPicPr preferRelativeResize="0"/>
          <p:nvPr/>
        </p:nvPicPr>
        <p:blipFill>
          <a:blip r:embed="rId10">
            <a:alphaModFix/>
          </a:blip>
          <a:stretch>
            <a:fillRect/>
          </a:stretch>
        </p:blipFill>
        <p:spPr>
          <a:xfrm rot="909306">
            <a:off x="573297" y="200186"/>
            <a:ext cx="2166727" cy="1406381"/>
          </a:xfrm>
          <a:prstGeom prst="rect">
            <a:avLst/>
          </a:prstGeom>
          <a:noFill/>
          <a:ln>
            <a:noFill/>
          </a:ln>
        </p:spPr>
      </p:pic>
      <p:pic>
        <p:nvPicPr>
          <p:cNvPr id="48" name="Google Shape;20;p2">
            <a:extLst>
              <a:ext uri="{FF2B5EF4-FFF2-40B4-BE49-F238E27FC236}">
                <a16:creationId xmlns:a16="http://schemas.microsoft.com/office/drawing/2014/main" xmlns="" id="{E1A24CC9-ABBF-40A6-9C48-1FE44E2030A1}"/>
              </a:ext>
            </a:extLst>
          </p:cNvPr>
          <p:cNvPicPr preferRelativeResize="0"/>
          <p:nvPr/>
        </p:nvPicPr>
        <p:blipFill rotWithShape="1">
          <a:blip r:embed="rId11">
            <a:alphaModFix/>
          </a:blip>
          <a:srcRect l="12178" t="10820" r="12178" b="10828"/>
          <a:stretch/>
        </p:blipFill>
        <p:spPr>
          <a:xfrm>
            <a:off x="11014764" y="5246969"/>
            <a:ext cx="1335962" cy="1441185"/>
          </a:xfrm>
          <a:prstGeom prst="rect">
            <a:avLst/>
          </a:prstGeom>
          <a:noFill/>
          <a:ln>
            <a:noFill/>
          </a:ln>
        </p:spPr>
      </p:pic>
      <p:pic>
        <p:nvPicPr>
          <p:cNvPr id="49" name="Google Shape;21;p2">
            <a:extLst>
              <a:ext uri="{FF2B5EF4-FFF2-40B4-BE49-F238E27FC236}">
                <a16:creationId xmlns:a16="http://schemas.microsoft.com/office/drawing/2014/main" xmlns="" id="{4E6E44E6-64C5-4593-9712-4481A8238E01}"/>
              </a:ext>
            </a:extLst>
          </p:cNvPr>
          <p:cNvPicPr preferRelativeResize="0"/>
          <p:nvPr/>
        </p:nvPicPr>
        <p:blipFill rotWithShape="1">
          <a:blip r:embed="rId12">
            <a:alphaModFix/>
          </a:blip>
          <a:srcRect l="12422" t="10820" r="12422" b="10828"/>
          <a:stretch/>
        </p:blipFill>
        <p:spPr>
          <a:xfrm>
            <a:off x="8496847" y="5479452"/>
            <a:ext cx="1239234" cy="1345544"/>
          </a:xfrm>
          <a:prstGeom prst="rect">
            <a:avLst/>
          </a:prstGeom>
          <a:noFill/>
          <a:ln>
            <a:noFill/>
          </a:ln>
        </p:spPr>
      </p:pic>
      <p:pic>
        <p:nvPicPr>
          <p:cNvPr id="50" name="Google Shape;22;p2">
            <a:extLst>
              <a:ext uri="{FF2B5EF4-FFF2-40B4-BE49-F238E27FC236}">
                <a16:creationId xmlns:a16="http://schemas.microsoft.com/office/drawing/2014/main" xmlns="" id="{C24D1894-A8F6-4163-8A98-4069E0E38D4B}"/>
              </a:ext>
            </a:extLst>
          </p:cNvPr>
          <p:cNvPicPr preferRelativeResize="0"/>
          <p:nvPr/>
        </p:nvPicPr>
        <p:blipFill rotWithShape="1">
          <a:blip r:embed="rId13">
            <a:alphaModFix/>
          </a:blip>
          <a:srcRect l="19282" t="17207" r="19288" b="17214"/>
          <a:stretch/>
        </p:blipFill>
        <p:spPr>
          <a:xfrm>
            <a:off x="8501485" y="2807766"/>
            <a:ext cx="748475" cy="797425"/>
          </a:xfrm>
          <a:prstGeom prst="rect">
            <a:avLst/>
          </a:prstGeom>
          <a:noFill/>
          <a:ln>
            <a:noFill/>
          </a:ln>
        </p:spPr>
      </p:pic>
      <p:pic>
        <p:nvPicPr>
          <p:cNvPr id="51" name="Google Shape;23;p2">
            <a:extLst>
              <a:ext uri="{FF2B5EF4-FFF2-40B4-BE49-F238E27FC236}">
                <a16:creationId xmlns:a16="http://schemas.microsoft.com/office/drawing/2014/main" xmlns="" id="{03944B40-A2A8-4EAC-94D4-295517C081FC}"/>
              </a:ext>
            </a:extLst>
          </p:cNvPr>
          <p:cNvPicPr preferRelativeResize="0"/>
          <p:nvPr/>
        </p:nvPicPr>
        <p:blipFill rotWithShape="1">
          <a:blip r:embed="rId14">
            <a:alphaModFix/>
          </a:blip>
          <a:srcRect l="17570" t="13034" r="17570" b="13034"/>
          <a:stretch/>
        </p:blipFill>
        <p:spPr>
          <a:xfrm rot="-1309787">
            <a:off x="9935702" y="5047365"/>
            <a:ext cx="1748606" cy="2075892"/>
          </a:xfrm>
          <a:prstGeom prst="rect">
            <a:avLst/>
          </a:prstGeom>
          <a:noFill/>
          <a:ln>
            <a:noFill/>
          </a:ln>
        </p:spPr>
      </p:pic>
      <p:pic>
        <p:nvPicPr>
          <p:cNvPr id="52" name="Google Shape;24;p2">
            <a:extLst>
              <a:ext uri="{FF2B5EF4-FFF2-40B4-BE49-F238E27FC236}">
                <a16:creationId xmlns:a16="http://schemas.microsoft.com/office/drawing/2014/main" xmlns="" id="{2A891D9E-F1C3-497F-AA0C-1651D34AF174}"/>
              </a:ext>
            </a:extLst>
          </p:cNvPr>
          <p:cNvPicPr preferRelativeResize="0"/>
          <p:nvPr/>
        </p:nvPicPr>
        <p:blipFill rotWithShape="1">
          <a:blip r:embed="rId15">
            <a:alphaModFix/>
          </a:blip>
          <a:srcRect l="14225" t="14955" r="14218" b="14962"/>
          <a:stretch/>
        </p:blipFill>
        <p:spPr>
          <a:xfrm>
            <a:off x="9249960" y="5323044"/>
            <a:ext cx="1610227" cy="1642489"/>
          </a:xfrm>
          <a:prstGeom prst="rect">
            <a:avLst/>
          </a:prstGeom>
          <a:noFill/>
          <a:ln>
            <a:noFill/>
          </a:ln>
        </p:spPr>
      </p:pic>
      <p:pic>
        <p:nvPicPr>
          <p:cNvPr id="23" name="Google Shape;10;p2">
            <a:extLst>
              <a:ext uri="{FF2B5EF4-FFF2-40B4-BE49-F238E27FC236}">
                <a16:creationId xmlns:a16="http://schemas.microsoft.com/office/drawing/2014/main" xmlns="" id="{4025990B-F593-4090-85F5-02D67857C13E}"/>
              </a:ext>
            </a:extLst>
          </p:cNvPr>
          <p:cNvPicPr preferRelativeResize="0"/>
          <p:nvPr/>
        </p:nvPicPr>
        <p:blipFill>
          <a:blip r:embed="rId16">
            <a:alphaModFix/>
          </a:blip>
          <a:stretch>
            <a:fillRect/>
          </a:stretch>
        </p:blipFill>
        <p:spPr>
          <a:xfrm>
            <a:off x="1248625" y="2761577"/>
            <a:ext cx="6646751" cy="1283475"/>
          </a:xfrm>
          <a:prstGeom prst="rect">
            <a:avLst/>
          </a:prstGeom>
          <a:noFill/>
          <a:ln>
            <a:noFill/>
          </a:ln>
        </p:spPr>
      </p:pic>
      <p:pic>
        <p:nvPicPr>
          <p:cNvPr id="6" name="Google Shape;10;p2">
            <a:extLst>
              <a:ext uri="{FF2B5EF4-FFF2-40B4-BE49-F238E27FC236}">
                <a16:creationId xmlns:a16="http://schemas.microsoft.com/office/drawing/2014/main" xmlns="" id="{9A6BA4C5-86FC-43ED-9585-71EB42869450}"/>
              </a:ext>
            </a:extLst>
          </p:cNvPr>
          <p:cNvPicPr preferRelativeResize="0"/>
          <p:nvPr/>
        </p:nvPicPr>
        <p:blipFill>
          <a:blip r:embed="rId16">
            <a:alphaModFix/>
          </a:blip>
          <a:stretch>
            <a:fillRect/>
          </a:stretch>
        </p:blipFill>
        <p:spPr>
          <a:xfrm>
            <a:off x="3726845" y="2787263"/>
            <a:ext cx="6646751" cy="1283475"/>
          </a:xfrm>
          <a:prstGeom prst="rect">
            <a:avLst/>
          </a:prstGeom>
          <a:noFill/>
          <a:ln>
            <a:noFill/>
          </a:ln>
        </p:spPr>
      </p:pic>
      <p:sp>
        <p:nvSpPr>
          <p:cNvPr id="3074" name="TextBox 5">
            <a:extLst>
              <a:ext uri="{FF2B5EF4-FFF2-40B4-BE49-F238E27FC236}">
                <a16:creationId xmlns:a16="http://schemas.microsoft.com/office/drawing/2014/main" xmlns="" id="{97B3C8BF-4111-447C-B385-D233AFC4B475}"/>
              </a:ext>
            </a:extLst>
          </p:cNvPr>
          <p:cNvSpPr txBox="1">
            <a:spLocks noChangeArrowheads="1"/>
          </p:cNvSpPr>
          <p:nvPr/>
        </p:nvSpPr>
        <p:spPr bwMode="auto">
          <a:xfrm>
            <a:off x="2744372" y="1932667"/>
            <a:ext cx="670325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6000" b="1">
                <a:solidFill>
                  <a:srgbClr val="7A4730"/>
                </a:solidFill>
                <a:latin typeface="#9Slide04 SVNSantis" panose="02000000000000000000" pitchFamily="2" charset="0"/>
                <a:cs typeface="Times New Roman" panose="02020603050405020304" pitchFamily="18" charset="0"/>
              </a:rPr>
              <a:t>CHÚC CÁC EM</a:t>
            </a:r>
          </a:p>
        </p:txBody>
      </p:sp>
      <p:sp>
        <p:nvSpPr>
          <p:cNvPr id="4" name="TextBox 4">
            <a:extLst>
              <a:ext uri="{FF2B5EF4-FFF2-40B4-BE49-F238E27FC236}">
                <a16:creationId xmlns:a16="http://schemas.microsoft.com/office/drawing/2014/main" xmlns="" id="{B8A6AF98-33FD-4CF7-B0DC-8084E4EB860F}"/>
              </a:ext>
            </a:extLst>
          </p:cNvPr>
          <p:cNvSpPr txBox="1">
            <a:spLocks noChangeArrowheads="1"/>
          </p:cNvSpPr>
          <p:nvPr/>
        </p:nvSpPr>
        <p:spPr bwMode="auto">
          <a:xfrm>
            <a:off x="1661414" y="3074988"/>
            <a:ext cx="886917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6000" b="1">
                <a:solidFill>
                  <a:srgbClr val="BA3615"/>
                </a:solidFill>
                <a:latin typeface="#9Slide04 SVNSantis" panose="02000000000000000000" pitchFamily="2" charset="0"/>
                <a:cs typeface="Times New Roman" panose="02020603050405020304" pitchFamily="18" charset="0"/>
              </a:rPr>
              <a:t>HỌC TỐT</a:t>
            </a:r>
          </a:p>
        </p:txBody>
      </p:sp>
    </p:spTree>
    <p:extLst>
      <p:ext uri="{BB962C8B-B14F-4D97-AF65-F5344CB8AC3E}">
        <p14:creationId xmlns:p14="http://schemas.microsoft.com/office/powerpoint/2010/main" val="35655058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remove"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par>
                                <p:cTn id="8" presetID="10" presetClass="entr" presetSubtype="0" fill="remove"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1000"/>
                                        <p:tgtEl>
                                          <p:spTgt spid="45"/>
                                        </p:tgtEl>
                                      </p:cBhvr>
                                    </p:animEffect>
                                  </p:childTnLst>
                                </p:cTn>
                              </p:par>
                              <p:par>
                                <p:cTn id="11" presetID="10" presetClass="entr" presetSubtype="0" fill="remove"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childTnLst>
                                </p:cTn>
                              </p:par>
                              <p:par>
                                <p:cTn id="14" presetID="10" presetClass="entr" presetSubtype="0" fill="remove"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1000"/>
                                        <p:tgtEl>
                                          <p:spTgt spid="47"/>
                                        </p:tgtEl>
                                      </p:cBhvr>
                                    </p:animEffect>
                                  </p:childTnLst>
                                </p:cTn>
                              </p:par>
                              <p:par>
                                <p:cTn id="17" presetID="10" presetClass="entr" presetSubtype="0" fill="remove"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childTnLst>
                                </p:cTn>
                              </p:par>
                              <p:par>
                                <p:cTn id="20" presetID="10" presetClass="entr" presetSubtype="0" fill="remove"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childTnLst>
                                </p:cTn>
                              </p:par>
                              <p:par>
                                <p:cTn id="23" presetID="10" presetClass="entr" presetSubtype="0" fill="remove"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childTnLst>
                                </p:cTn>
                              </p:par>
                              <p:par>
                                <p:cTn id="26" presetID="10" presetClass="entr" presetSubtype="0" fill="remove"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childTnLst>
                                </p:cTn>
                              </p:par>
                              <p:par>
                                <p:cTn id="29" presetID="10" presetClass="entr" presetSubtype="0" fill="remove"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2000" fill="hold"/>
                                        <p:tgtEl>
                                          <p:spTgt spid="4"/>
                                        </p:tgtEl>
                                        <p:attrNameLst>
                                          <p:attrName>ppt_w</p:attrName>
                                        </p:attrNameLst>
                                      </p:cBhvr>
                                      <p:tavLst>
                                        <p:tav tm="0">
                                          <p:val>
                                            <p:fltVal val="0"/>
                                          </p:val>
                                        </p:tav>
                                        <p:tav tm="100000">
                                          <p:val>
                                            <p:strVal val="#ppt_w"/>
                                          </p:val>
                                        </p:tav>
                                      </p:tavLst>
                                    </p:anim>
                                    <p:anim calcmode="lin" valueType="num">
                                      <p:cBhvr>
                                        <p:cTn id="44" dur="2000" fill="hold"/>
                                        <p:tgtEl>
                                          <p:spTgt spid="4"/>
                                        </p:tgtEl>
                                        <p:attrNameLst>
                                          <p:attrName>ppt_h</p:attrName>
                                        </p:attrNameLst>
                                      </p:cBhvr>
                                      <p:tavLst>
                                        <p:tav tm="0">
                                          <p:val>
                                            <p:fltVal val="0"/>
                                          </p:val>
                                        </p:tav>
                                        <p:tav tm="100000">
                                          <p:val>
                                            <p:strVal val="#ppt_h"/>
                                          </p:val>
                                        </p:tav>
                                      </p:tavLst>
                                    </p:anim>
                                    <p:animEffect transition="in" filter="fade">
                                      <p:cBhvr>
                                        <p:cTn id="45" dur="2000"/>
                                        <p:tgtEl>
                                          <p:spTgt spid="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074"/>
                                        </p:tgtEl>
                                        <p:attrNameLst>
                                          <p:attrName>style.visibility</p:attrName>
                                        </p:attrNameLst>
                                      </p:cBhvr>
                                      <p:to>
                                        <p:strVal val="visible"/>
                                      </p:to>
                                    </p:set>
                                    <p:anim calcmode="lin" valueType="num">
                                      <p:cBhvr>
                                        <p:cTn id="48" dur="2000" fill="hold"/>
                                        <p:tgtEl>
                                          <p:spTgt spid="3074"/>
                                        </p:tgtEl>
                                        <p:attrNameLst>
                                          <p:attrName>ppt_w</p:attrName>
                                        </p:attrNameLst>
                                      </p:cBhvr>
                                      <p:tavLst>
                                        <p:tav tm="0">
                                          <p:val>
                                            <p:fltVal val="0"/>
                                          </p:val>
                                        </p:tav>
                                        <p:tav tm="100000">
                                          <p:val>
                                            <p:strVal val="#ppt_w"/>
                                          </p:val>
                                        </p:tav>
                                      </p:tavLst>
                                    </p:anim>
                                    <p:anim calcmode="lin" valueType="num">
                                      <p:cBhvr>
                                        <p:cTn id="49" dur="2000" fill="hold"/>
                                        <p:tgtEl>
                                          <p:spTgt spid="3074"/>
                                        </p:tgtEl>
                                        <p:attrNameLst>
                                          <p:attrName>ppt_h</p:attrName>
                                        </p:attrNameLst>
                                      </p:cBhvr>
                                      <p:tavLst>
                                        <p:tav tm="0">
                                          <p:val>
                                            <p:fltVal val="0"/>
                                          </p:val>
                                        </p:tav>
                                        <p:tav tm="100000">
                                          <p:val>
                                            <p:strVal val="#ppt_h"/>
                                          </p:val>
                                        </p:tav>
                                      </p:tavLst>
                                    </p:anim>
                                    <p:animEffect transition="in" filter="fade">
                                      <p:cBhvr>
                                        <p:cTn id="50"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1282</TotalTime>
  <Words>1510</Words>
  <Application>Microsoft Office PowerPoint</Application>
  <PresentationFormat>Custom</PresentationFormat>
  <Paragraphs>108</Paragraphs>
  <Slides>40</Slides>
  <Notes>6</Notes>
  <HiddenSlides>0</HiddenSlides>
  <MMClips>1</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9Slide.vn</dc:subject>
  <dc:creator>HP</dc:creator>
  <dc:description>9Slide.vn</dc:description>
  <cp:lastModifiedBy>Trà My</cp:lastModifiedBy>
  <cp:revision>201</cp:revision>
  <dcterms:created xsi:type="dcterms:W3CDTF">2008-10-12T12:36:27Z</dcterms:created>
  <dcterms:modified xsi:type="dcterms:W3CDTF">2023-07-20T13:04:05Z</dcterms:modified>
  <cp:category>9Slide.vn</cp:category>
</cp:coreProperties>
</file>