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1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 id="2147483667" r:id="rId3"/>
  </p:sldMasterIdLst>
  <p:notesMasterIdLst>
    <p:notesMasterId r:id="rId23"/>
  </p:notesMasterIdLst>
  <p:sldIdLst>
    <p:sldId id="256" r:id="rId4"/>
    <p:sldId id="257" r:id="rId5"/>
    <p:sldId id="258" r:id="rId6"/>
    <p:sldId id="259" r:id="rId7"/>
    <p:sldId id="277" r:id="rId8"/>
    <p:sldId id="274" r:id="rId9"/>
    <p:sldId id="276" r:id="rId10"/>
    <p:sldId id="261" r:id="rId11"/>
    <p:sldId id="278" r:id="rId12"/>
    <p:sldId id="263" r:id="rId13"/>
    <p:sldId id="279" r:id="rId14"/>
    <p:sldId id="265" r:id="rId15"/>
    <p:sldId id="280" r:id="rId16"/>
    <p:sldId id="267" r:id="rId17"/>
    <p:sldId id="268" r:id="rId18"/>
    <p:sldId id="269" r:id="rId19"/>
    <p:sldId id="281" r:id="rId20"/>
    <p:sldId id="271" r:id="rId21"/>
    <p:sldId id="272" r:id="rId22"/>
  </p:sldIdLst>
  <p:sldSz cx="12192000" cy="6858000"/>
  <p:notesSz cx="6858000" cy="9144000"/>
  <p:embeddedFontLst>
    <p:embeddedFont>
      <p:font typeface="DengXian" panose="02010600030101010101" pitchFamily="2" charset="-122"/>
      <p:regular r:id="rId24"/>
      <p:bold r:id="rId25"/>
    </p:embeddedFont>
    <p:embeddedFont>
      <p:font typeface="DengXian" panose="02010600030101010101" pitchFamily="2" charset="-122"/>
      <p:regular r:id="rId24"/>
      <p:bold r:id="rId25"/>
    </p:embeddedFont>
    <p:embeddedFont>
      <p:font typeface="等线 Light" panose="02010600030101010101" pitchFamily="2" charset="-122"/>
      <p:regular r:id="rId26"/>
    </p:embeddedFont>
    <p:embeddedFont>
      <p:font typeface="华文细黑" panose="02010600040101010101" pitchFamily="2" charset="-122"/>
      <p:regular r:id="rId27"/>
    </p:embeddedFont>
    <p:embeddedFont>
      <p:font typeface="#9Slide03 Arima Madurai Bold" panose="020B0604020202020204" charset="0"/>
      <p:bold r:id="rId28"/>
    </p:embeddedFont>
    <p:embeddedFont>
      <p:font typeface="#9Slide05 Fourth Medium" panose="020B0604020202020204" charset="0"/>
      <p:bold r:id="rId29"/>
    </p:embeddedFont>
    <p:embeddedFont>
      <p:font typeface="#9Slide05 SVNAslang Barry" panose="020B0604020202020204" charset="0"/>
      <p:regular r:id="rId30"/>
    </p:embeddedFont>
    <p:embeddedFont>
      <p:font typeface="#9Slide07 SVNBillo" panose="00000400000000000000" charset="0"/>
      <p:regular r:id="rId31"/>
    </p:embeddedFont>
    <p:embeddedFont>
      <p:font typeface="Arial Black" panose="020B0A04020102020204" pitchFamily="34" charset="0"/>
      <p:bold r:id="rId32"/>
    </p:embeddedFont>
    <p:embeddedFont>
      <p:font typeface="Calibri" panose="020F0502020204030204" pitchFamily="34" charset="0"/>
      <p:regular r:id="rId33"/>
      <p:bold r:id="rId34"/>
      <p:italic r:id="rId35"/>
      <p:boldItalic r:id="rId36"/>
    </p:embeddedFont>
    <p:embeddedFont>
      <p:font typeface="Calibri Light" panose="020F0302020204030204" pitchFamily="34" charset="0"/>
      <p:regular r:id="rId37"/>
      <p:italic r:id="rId38"/>
    </p:embeddedFont>
    <p:embeddedFont>
      <p:font typeface="SVN-SAF" panose="02040603050506020204" pitchFamily="18" charset="0"/>
      <p:regular r:id="rId39"/>
    </p:embeddedFont>
    <p:embeddedFont>
      <p:font typeface="UTM Rockwell" panose="02040603050506020204" pitchFamily="18" charset="0"/>
      <p:bold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043" autoAdjust="0"/>
    <p:restoredTop sz="94660"/>
  </p:normalViewPr>
  <p:slideViewPr>
    <p:cSldViewPr snapToGrid="0">
      <p:cViewPr varScale="1">
        <p:scale>
          <a:sx n="72" d="100"/>
          <a:sy n="72" d="100"/>
        </p:scale>
        <p:origin x="82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18.xml"/><Relationship Id="rId34" Type="http://schemas.openxmlformats.org/officeDocument/2006/relationships/font" Target="fonts/font11.fntdata"/><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6.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8.fntdata"/><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7A9FED-FB03-4EC0-B9DB-AE951F35E2E1}"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BB1911-F8E5-43D9-918E-69016D4F0D0F}" type="slidenum">
              <a:rPr lang="en-US" smtClean="0"/>
              <a:t>‹#›</a:t>
            </a:fld>
            <a:endParaRPr lang="en-US"/>
          </a:p>
        </p:txBody>
      </p:sp>
    </p:spTree>
    <p:extLst>
      <p:ext uri="{BB962C8B-B14F-4D97-AF65-F5344CB8AC3E}">
        <p14:creationId xmlns:p14="http://schemas.microsoft.com/office/powerpoint/2010/main" val="2183735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51F82-ED0F-4BA9-A816-6BB34E15B3E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030844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51F82-ED0F-4BA9-A816-6BB34E15B3E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934420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8733692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46405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515392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3884605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97475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51F82-ED0F-4BA9-A816-6BB34E15B3E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543529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247112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598311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51F82-ED0F-4BA9-A816-6BB34E15B3E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647287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51F82-ED0F-4BA9-A816-6BB34E15B3E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3618584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51F82-ED0F-4BA9-A816-6BB34E15B3E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97360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51F82-ED0F-4BA9-A816-6BB34E15B3E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1564812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F51F82-ED0F-4BA9-A816-6BB34E15B3E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882577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3130691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202070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F70782-008B-5B48-B01C-A994AC4AA046}" type="slidenum">
              <a:rPr kumimoji="1" lang="zh-CN" altLang="en-US" sz="1200" b="0" i="0" u="none" strike="noStrike" kern="1200" cap="none" spc="0" normalizeH="0" baseline="0" noProof="0" smtClean="0">
                <a:ln>
                  <a:noFill/>
                </a:ln>
                <a:solidFill>
                  <a:prstClr val="black"/>
                </a:solidFill>
                <a:effectLst/>
                <a:uLnTx/>
                <a:uFillTx/>
                <a:latin typeface="DengXian"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solidFill>
              <a:effectLst/>
              <a:uLnTx/>
              <a:uFillTx/>
              <a:latin typeface="DengXian" panose="020F0502020204030204"/>
              <a:cs typeface="+mn-cs"/>
            </a:endParaRPr>
          </a:p>
        </p:txBody>
      </p:sp>
    </p:spTree>
    <p:extLst>
      <p:ext uri="{BB962C8B-B14F-4D97-AF65-F5344CB8AC3E}">
        <p14:creationId xmlns:p14="http://schemas.microsoft.com/office/powerpoint/2010/main" val="2071428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2282308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222281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4291104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图片 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084050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591859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08300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25656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kumimoji="1"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1"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5" name="幻灯片编号占位符 4"/>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294528853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1"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
        <p:nvSpPr>
          <p:cNvPr id="4" name="幻灯片编号占位符 3"/>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Arial"/>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Arial"/>
              <a:cs typeface="+mn-cs"/>
            </a:endParaRPr>
          </a:p>
        </p:txBody>
      </p:sp>
    </p:spTree>
    <p:extLst>
      <p:ext uri="{BB962C8B-B14F-4D97-AF65-F5344CB8AC3E}">
        <p14:creationId xmlns:p14="http://schemas.microsoft.com/office/powerpoint/2010/main" val="66046054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41553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745486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1022370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160308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75066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7460726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275731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428047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41167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507118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35270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05439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2791485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1642770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1002977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1641246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1218574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158092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F6036D4-7DBA-4987-8B57-D507C971A500}" type="datetimeFigureOut">
              <a:rPr lang="en-US" smtClean="0"/>
              <a:t>7/20/2023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AADBCD06-931D-42AF-A55A-1A7C545A5F75}" type="slidenum">
              <a:rPr lang="en-US" smtClean="0"/>
              <a:t>‹#›</a:t>
            </a:fld>
            <a:endParaRPr lang="en-US"/>
          </a:p>
        </p:txBody>
      </p:sp>
    </p:spTree>
    <p:extLst>
      <p:ext uri="{BB962C8B-B14F-4D97-AF65-F5344CB8AC3E}">
        <p14:creationId xmlns:p14="http://schemas.microsoft.com/office/powerpoint/2010/main" val="738677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0318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3187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75B134-9E54-4233-9AD4-A661A84126CB}"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2023/7/20</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45ECC8-A750-41F8-9F51-0C19912CE8E6}"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grpSp>
        <p:nvGrpSpPr>
          <p:cNvPr id="12" name="组合 11"/>
          <p:cNvGrpSpPr/>
          <p:nvPr userDrawn="1"/>
        </p:nvGrpSpPr>
        <p:grpSpPr>
          <a:xfrm>
            <a:off x="-3908" y="5467"/>
            <a:ext cx="12195907" cy="6852533"/>
            <a:chOff x="-3908" y="5467"/>
            <a:chExt cx="12195907" cy="6852533"/>
          </a:xfrm>
        </p:grpSpPr>
        <p:sp>
          <p:nvSpPr>
            <p:cNvPr id="13" name="矩形 12"/>
            <p:cNvSpPr/>
            <p:nvPr/>
          </p:nvSpPr>
          <p:spPr>
            <a:xfrm>
              <a:off x="-3908" y="5467"/>
              <a:ext cx="12195907" cy="6852533"/>
            </a:xfrm>
            <a:prstGeom prst="rect">
              <a:avLst/>
            </a:prstGeom>
            <a:solidFill>
              <a:srgbClr val="FCC2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4" name="矩形 13"/>
            <p:cNvSpPr/>
            <p:nvPr/>
          </p:nvSpPr>
          <p:spPr>
            <a:xfrm>
              <a:off x="255658" y="283470"/>
              <a:ext cx="11680684" cy="6291060"/>
            </a:xfrm>
            <a:prstGeom prst="rect">
              <a:avLst/>
            </a:prstGeom>
            <a:solidFill>
              <a:schemeClr val="bg1"/>
            </a:solidFill>
            <a:ln>
              <a:noFill/>
            </a:ln>
            <a:effectLst>
              <a:outerShdw blurRad="127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grpSp>
    </p:spTree>
    <p:extLst>
      <p:ext uri="{BB962C8B-B14F-4D97-AF65-F5344CB8AC3E}">
        <p14:creationId xmlns:p14="http://schemas.microsoft.com/office/powerpoint/2010/main" val="381478958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0.xml"/><Relationship Id="rId7" Type="http://schemas.openxmlformats.org/officeDocument/2006/relationships/image" Target="../media/image8.png"/><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image" Target="../media/image7.png"/><Relationship Id="rId5" Type="http://schemas.openxmlformats.org/officeDocument/2006/relationships/image" Target="../media/image4.png"/><Relationship Id="rId10"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image" Target="../media/image13.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2.xml"/><Relationship Id="rId7" Type="http://schemas.microsoft.com/office/2007/relationships/hdphoto" Target="../media/hdphoto3.wdp"/><Relationship Id="rId12" Type="http://schemas.openxmlformats.org/officeDocument/2006/relationships/image" Target="../media/image18.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15.png"/><Relationship Id="rId11" Type="http://schemas.microsoft.com/office/2007/relationships/hdphoto" Target="../media/hdphoto5.wdp"/><Relationship Id="rId5" Type="http://schemas.openxmlformats.org/officeDocument/2006/relationships/image" Target="../media/image14.png"/><Relationship Id="rId10" Type="http://schemas.openxmlformats.org/officeDocument/2006/relationships/image" Target="../media/image17.png"/><Relationship Id="rId4" Type="http://schemas.openxmlformats.org/officeDocument/2006/relationships/notesSlide" Target="../notesSlides/notesSlide12.xml"/><Relationship Id="rId9"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21.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6.xml"/><Relationship Id="rId7" Type="http://schemas.openxmlformats.org/officeDocument/2006/relationships/image" Target="../media/image8.png"/><Relationship Id="rId2" Type="http://schemas.openxmlformats.org/officeDocument/2006/relationships/slideLayout" Target="../slideLayouts/slideLayout13.xml"/><Relationship Id="rId1" Type="http://schemas.openxmlformats.org/officeDocument/2006/relationships/tags" Target="../tags/tag17.xml"/><Relationship Id="rId6" Type="http://schemas.openxmlformats.org/officeDocument/2006/relationships/image" Target="../media/image7.png"/><Relationship Id="rId5" Type="http://schemas.openxmlformats.org/officeDocument/2006/relationships/image" Target="../media/image4.png"/><Relationship Id="rId10" Type="http://schemas.microsoft.com/office/2007/relationships/hdphoto" Target="../media/hdphoto6.wdp"/><Relationship Id="rId4" Type="http://schemas.openxmlformats.org/officeDocument/2006/relationships/image" Target="../media/image2.pn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2.xml"/><Relationship Id="rId7" Type="http://schemas.openxmlformats.org/officeDocument/2006/relationships/image" Target="../media/image8.png"/><Relationship Id="rId2" Type="http://schemas.openxmlformats.org/officeDocument/2006/relationships/slideLayout" Target="../slideLayouts/slideLayout13.xml"/><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image" Target="../media/image4.png"/><Relationship Id="rId10"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1.png"/><Relationship Id="rId5" Type="http://schemas.microsoft.com/office/2007/relationships/hdphoto" Target="../media/hdphoto2.wdp"/><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图片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3736731"/>
            <a:ext cx="12192000" cy="3121269"/>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0"/>
            <a:ext cx="12192000" cy="1115568"/>
          </a:xfrm>
          <a:prstGeom prst="rect">
            <a:avLst/>
          </a:prstGeom>
        </p:spPr>
      </p:pic>
      <p:grpSp>
        <p:nvGrpSpPr>
          <p:cNvPr id="6" name="Group 5"/>
          <p:cNvGrpSpPr/>
          <p:nvPr/>
        </p:nvGrpSpPr>
        <p:grpSpPr>
          <a:xfrm>
            <a:off x="125329" y="848961"/>
            <a:ext cx="9245036" cy="3216265"/>
            <a:chOff x="1737535" y="1444913"/>
            <a:chExt cx="9245036" cy="3216265"/>
          </a:xfrm>
        </p:grpSpPr>
        <p:sp>
          <p:nvSpPr>
            <p:cNvPr id="7" name="文本框 2"/>
            <p:cNvSpPr txBox="1"/>
            <p:nvPr/>
          </p:nvSpPr>
          <p:spPr>
            <a:xfrm>
              <a:off x="1737536" y="1444913"/>
              <a:ext cx="9245035" cy="32162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800" dirty="0" err="1">
                  <a:ln w="254000">
                    <a:solidFill>
                      <a:schemeClr val="bg1">
                        <a:alpha val="67000"/>
                      </a:schemeClr>
                    </a:solidFill>
                  </a:ln>
                  <a:solidFill>
                    <a:schemeClr val="accent4">
                      <a:lumMod val="75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Điều</a:t>
              </a:r>
              <a:r>
                <a:rPr lang="en-US" altLang="zh-CN" sz="8800" dirty="0">
                  <a:ln w="254000">
                    <a:solidFill>
                      <a:schemeClr val="bg1">
                        <a:alpha val="67000"/>
                      </a:schemeClr>
                    </a:solidFill>
                  </a:ln>
                  <a:solidFill>
                    <a:schemeClr val="accent4">
                      <a:lumMod val="75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 </a:t>
              </a:r>
              <a:r>
                <a:rPr lang="en-US" altLang="zh-CN" sz="8800" dirty="0" err="1">
                  <a:ln w="254000">
                    <a:solidFill>
                      <a:schemeClr val="bg1">
                        <a:alpha val="67000"/>
                      </a:schemeClr>
                    </a:solidFill>
                  </a:ln>
                  <a:solidFill>
                    <a:schemeClr val="accent4">
                      <a:lumMod val="75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ước</a:t>
              </a:r>
              <a:r>
                <a:rPr lang="en-US" altLang="zh-CN" sz="8800" dirty="0">
                  <a:ln w="254000">
                    <a:solidFill>
                      <a:schemeClr val="bg1">
                        <a:alpha val="67000"/>
                      </a:schemeClr>
                    </a:solidFill>
                  </a:ln>
                  <a:solidFill>
                    <a:schemeClr val="accent4">
                      <a:lumMod val="75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 </a:t>
              </a:r>
              <a:r>
                <a:rPr lang="en-US" altLang="zh-CN" sz="8800" dirty="0" err="1">
                  <a:ln w="254000">
                    <a:solidFill>
                      <a:schemeClr val="bg1">
                        <a:alpha val="67000"/>
                      </a:schemeClr>
                    </a:solidFill>
                  </a:ln>
                  <a:solidFill>
                    <a:schemeClr val="accent4">
                      <a:lumMod val="75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của</a:t>
              </a:r>
              <a:endParaRPr kumimoji="0" lang="en-US" altLang="zh-CN" sz="8800" b="0" i="0" u="none" strike="noStrike" kern="1200" cap="none" spc="0" normalizeH="0" noProof="0" dirty="0">
                <a:ln w="254000">
                  <a:solidFill>
                    <a:schemeClr val="bg1">
                      <a:alpha val="67000"/>
                    </a:schemeClr>
                  </a:solidFill>
                </a:ln>
                <a:solidFill>
                  <a:schemeClr val="accent4">
                    <a:lumMod val="75000"/>
                  </a:schemeClr>
                </a:solidFill>
                <a:effectLst>
                  <a:outerShdw blurRad="50800" dist="38100" dir="2700000" algn="tl" rotWithShape="0">
                    <a:prstClr val="black">
                      <a:alpha val="40000"/>
                    </a:prstClr>
                  </a:outerShdw>
                </a:effectLst>
                <a:uLnTx/>
                <a:uFillTx/>
                <a:latin typeface="#9Slide05 SVNAslang Barry" panose="02000506020000020004" pitchFamily="2" charset="0"/>
                <a:ea typeface="字魂64号-萌趣软糖体" panose="00000500000000000000"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500" b="0" i="0" u="none" strike="noStrike" kern="1200" cap="none" spc="0" normalizeH="0" noProof="0" dirty="0">
                  <a:ln w="254000">
                    <a:solidFill>
                      <a:schemeClr val="bg1">
                        <a:alpha val="67000"/>
                      </a:schemeClr>
                    </a:solidFill>
                  </a:ln>
                  <a:solidFill>
                    <a:schemeClr val="accent4">
                      <a:lumMod val="75000"/>
                    </a:schemeClr>
                  </a:solidFill>
                  <a:effectLst>
                    <a:outerShdw blurRad="50800" dist="38100" dir="2700000" algn="tl" rotWithShape="0">
                      <a:prstClr val="black">
                        <a:alpha val="40000"/>
                      </a:prstClr>
                    </a:outerShdw>
                  </a:effectLst>
                  <a:uLnTx/>
                  <a:uFillTx/>
                  <a:latin typeface="#9Slide05 Fourth Medium" panose="00000600000000000000" pitchFamily="2" charset="0"/>
                  <a:ea typeface="字魂64号-萌趣软糖体" panose="00000500000000000000" charset="-122"/>
                </a:rPr>
                <a:t>VUA MI-ĐÁT</a:t>
              </a:r>
              <a:endParaRPr kumimoji="0" lang="zh-CN" altLang="en-US" sz="11500" b="0" i="0" u="none" strike="noStrike" kern="1200" cap="none" spc="0" normalizeH="0" baseline="0" noProof="0" dirty="0">
                <a:ln w="254000">
                  <a:solidFill>
                    <a:schemeClr val="bg1">
                      <a:alpha val="67000"/>
                    </a:schemeClr>
                  </a:solidFill>
                </a:ln>
                <a:solidFill>
                  <a:schemeClr val="accent4">
                    <a:lumMod val="75000"/>
                  </a:schemeClr>
                </a:solidFill>
                <a:effectLst>
                  <a:outerShdw blurRad="50800" dist="38100" dir="2700000" algn="tl" rotWithShape="0">
                    <a:prstClr val="black">
                      <a:alpha val="40000"/>
                    </a:prstClr>
                  </a:outerShdw>
                </a:effectLst>
                <a:uLnTx/>
                <a:uFillTx/>
                <a:latin typeface="#9Slide05 Fourth Medium" panose="00000600000000000000" pitchFamily="2" charset="0"/>
                <a:ea typeface="字魂64号-萌趣软糖体" panose="00000500000000000000" charset="-122"/>
              </a:endParaRPr>
            </a:p>
          </p:txBody>
        </p:sp>
        <p:sp>
          <p:nvSpPr>
            <p:cNvPr id="8" name="文本框 2"/>
            <p:cNvSpPr txBox="1"/>
            <p:nvPr/>
          </p:nvSpPr>
          <p:spPr>
            <a:xfrm>
              <a:off x="1737535" y="1444913"/>
              <a:ext cx="9245035" cy="32162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800" b="1" dirty="0" err="1">
                  <a:ln>
                    <a:solidFill>
                      <a:schemeClr val="tx1"/>
                    </a:solidFill>
                  </a:ln>
                  <a:solidFill>
                    <a:schemeClr val="accent4">
                      <a:lumMod val="60000"/>
                      <a:lumOff val="4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Điều</a:t>
              </a:r>
              <a:r>
                <a:rPr lang="en-US" altLang="zh-CN" sz="8800" b="1" dirty="0">
                  <a:ln>
                    <a:solidFill>
                      <a:schemeClr val="tx1"/>
                    </a:solidFill>
                  </a:ln>
                  <a:solidFill>
                    <a:schemeClr val="accent4">
                      <a:lumMod val="60000"/>
                      <a:lumOff val="4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 </a:t>
              </a:r>
              <a:r>
                <a:rPr lang="en-US" altLang="zh-CN" sz="8800" b="1" dirty="0" err="1">
                  <a:ln>
                    <a:solidFill>
                      <a:schemeClr val="tx1"/>
                    </a:solidFill>
                  </a:ln>
                  <a:solidFill>
                    <a:schemeClr val="accent4">
                      <a:lumMod val="60000"/>
                      <a:lumOff val="4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ước</a:t>
              </a:r>
              <a:r>
                <a:rPr lang="en-US" altLang="zh-CN" sz="8800" b="1" dirty="0">
                  <a:ln>
                    <a:solidFill>
                      <a:schemeClr val="tx1"/>
                    </a:solidFill>
                  </a:ln>
                  <a:solidFill>
                    <a:schemeClr val="accent4">
                      <a:lumMod val="60000"/>
                      <a:lumOff val="4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 </a:t>
              </a:r>
              <a:r>
                <a:rPr lang="en-US" altLang="zh-CN" sz="8800" b="1" dirty="0" err="1">
                  <a:ln>
                    <a:solidFill>
                      <a:schemeClr val="tx1"/>
                    </a:solidFill>
                  </a:ln>
                  <a:solidFill>
                    <a:schemeClr val="accent4">
                      <a:lumMod val="60000"/>
                      <a:lumOff val="4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của</a:t>
              </a:r>
              <a:endParaRPr kumimoji="0" lang="en-US" altLang="zh-CN" sz="8800" b="0" i="0" u="none" strike="noStrike" kern="1200" cap="none" spc="0" normalizeH="0" noProof="0" dirty="0">
                <a:solidFill>
                  <a:schemeClr val="accent4">
                    <a:lumMod val="60000"/>
                    <a:lumOff val="40000"/>
                  </a:schemeClr>
                </a:solidFill>
                <a:effectLst>
                  <a:outerShdw blurRad="50800" dist="38100" dir="2700000" algn="tl" rotWithShape="0">
                    <a:prstClr val="black">
                      <a:alpha val="40000"/>
                    </a:prstClr>
                  </a:outerShdw>
                </a:effectLst>
                <a:uLnTx/>
                <a:uFillTx/>
                <a:latin typeface="#9Slide05 SVNAslang Barry" panose="02000506020000020004" pitchFamily="2" charset="0"/>
                <a:ea typeface="字魂64号-萌趣软糖体" panose="00000500000000000000" charset="-122"/>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500" b="0" i="0" u="none" strike="noStrike" kern="1200" cap="none" spc="0" normalizeH="0" noProof="0" dirty="0">
                  <a:ln>
                    <a:solidFill>
                      <a:schemeClr val="bg1"/>
                    </a:solidFill>
                  </a:ln>
                  <a:solidFill>
                    <a:schemeClr val="accent2">
                      <a:lumMod val="75000"/>
                    </a:schemeClr>
                  </a:solidFill>
                  <a:effectLst>
                    <a:outerShdw blurRad="50800" dist="38100" dir="2700000" algn="tl" rotWithShape="0">
                      <a:prstClr val="black">
                        <a:alpha val="40000"/>
                      </a:prstClr>
                    </a:outerShdw>
                  </a:effectLst>
                  <a:uLnTx/>
                  <a:uFillTx/>
                  <a:latin typeface="#9Slide05 Fourth Medium" panose="00000600000000000000" pitchFamily="2" charset="0"/>
                  <a:ea typeface="字魂64号-萌趣软糖体" panose="00000500000000000000" charset="-122"/>
                </a:rPr>
                <a:t>VUA MI-ĐÁT</a:t>
              </a:r>
              <a:endParaRPr kumimoji="0" lang="zh-CN" altLang="en-US" sz="11500" b="0" i="0" u="none" strike="noStrike" kern="1200" cap="none" spc="0" normalizeH="0" baseline="0" noProof="0" dirty="0">
                <a:ln>
                  <a:solidFill>
                    <a:schemeClr val="bg1"/>
                  </a:solidFill>
                </a:ln>
                <a:solidFill>
                  <a:schemeClr val="accent2">
                    <a:lumMod val="75000"/>
                  </a:schemeClr>
                </a:solidFill>
                <a:effectLst>
                  <a:outerShdw blurRad="50800" dist="38100" dir="2700000" algn="tl" rotWithShape="0">
                    <a:prstClr val="black">
                      <a:alpha val="40000"/>
                    </a:prstClr>
                  </a:outerShdw>
                </a:effectLst>
                <a:uLnTx/>
                <a:uFillTx/>
                <a:latin typeface="#9Slide05 Fourth Medium" panose="00000600000000000000" pitchFamily="2" charset="0"/>
                <a:ea typeface="字魂64号-萌趣软糖体" panose="00000500000000000000" charset="-122"/>
              </a:endParaRPr>
            </a:p>
          </p:txBody>
        </p:sp>
      </p:grpSp>
      <p:sp>
        <p:nvSpPr>
          <p:cNvPr id="9" name="Rectangle 8"/>
          <p:cNvSpPr/>
          <p:nvPr/>
        </p:nvSpPr>
        <p:spPr>
          <a:xfrm>
            <a:off x="8426719" y="848961"/>
            <a:ext cx="2555508" cy="1107996"/>
          </a:xfrm>
          <a:prstGeom prst="rect">
            <a:avLst/>
          </a:prstGeom>
        </p:spPr>
        <p:txBody>
          <a:bodyPr wrap="none">
            <a:spAutoFit/>
          </a:bodyPr>
          <a:lstStyle/>
          <a:p>
            <a:pPr lvl="0" algn="ctr">
              <a:defRPr/>
            </a:pPr>
            <a:r>
              <a:rPr lang="en-US" altLang="zh-CN" sz="6600" b="1" dirty="0" err="1">
                <a:ln>
                  <a:solidFill>
                    <a:schemeClr val="tx1"/>
                  </a:solidFill>
                </a:ln>
                <a:solidFill>
                  <a:schemeClr val="accent2">
                    <a:lumMod val="40000"/>
                    <a:lumOff val="6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Tập</a:t>
            </a:r>
            <a:r>
              <a:rPr lang="en-US" altLang="zh-CN" sz="6600" b="1" dirty="0">
                <a:ln>
                  <a:solidFill>
                    <a:schemeClr val="tx1"/>
                  </a:solidFill>
                </a:ln>
                <a:solidFill>
                  <a:schemeClr val="accent2">
                    <a:lumMod val="40000"/>
                    <a:lumOff val="6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 </a:t>
            </a:r>
            <a:r>
              <a:rPr lang="en-US" altLang="zh-CN" sz="6600" b="1" dirty="0" err="1">
                <a:ln>
                  <a:solidFill>
                    <a:schemeClr val="tx1"/>
                  </a:solidFill>
                </a:ln>
                <a:solidFill>
                  <a:schemeClr val="accent2">
                    <a:lumMod val="40000"/>
                    <a:lumOff val="6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đọc</a:t>
            </a:r>
            <a:r>
              <a:rPr lang="en-US" altLang="zh-CN" sz="6600" b="1" dirty="0">
                <a:ln>
                  <a:solidFill>
                    <a:schemeClr val="tx1"/>
                  </a:solidFill>
                </a:ln>
                <a:solidFill>
                  <a:schemeClr val="accent2">
                    <a:lumMod val="40000"/>
                    <a:lumOff val="6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rPr>
              <a:t> 4</a:t>
            </a:r>
            <a:endParaRPr lang="en-US" altLang="zh-CN" sz="6600" dirty="0">
              <a:solidFill>
                <a:schemeClr val="accent2">
                  <a:lumMod val="40000"/>
                  <a:lumOff val="60000"/>
                </a:schemeClr>
              </a:solidFill>
              <a:effectLst>
                <a:outerShdw blurRad="50800" dist="38100" dir="2700000" algn="tl" rotWithShape="0">
                  <a:prstClr val="black">
                    <a:alpha val="40000"/>
                  </a:prstClr>
                </a:outerShdw>
              </a:effectLst>
              <a:latin typeface="#9Slide05 SVNAslang Barry" panose="02000506020000020004" pitchFamily="2" charset="0"/>
              <a:ea typeface="字魂64号-萌趣软糖体" panose="00000500000000000000" charset="-122"/>
            </a:endParaRP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506728" y="5615000"/>
            <a:ext cx="685272" cy="1164963"/>
          </a:xfrm>
          <a:prstGeom prst="rect">
            <a:avLst/>
          </a:prstGeom>
        </p:spPr>
      </p:pic>
      <p:pic>
        <p:nvPicPr>
          <p:cNvPr id="11" name="Picture 10"/>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220" b="94817" l="2931" r="52973">
                        <a14:foregroundMark x1="31792" y1="13841" x2="41412" y2="36159"/>
                        <a14:foregroundMark x1="24443" y1="33963" x2="41577" y2="32012"/>
                        <a14:foregroundMark x1="43064" y1="33963" x2="44715" y2="36159"/>
                        <a14:foregroundMark x1="21470" y1="36768" x2="29851" y2="34451"/>
                        <a14:foregroundMark x1="20685" y1="35915" x2="20685" y2="36402"/>
                      </a14:backgroundRemoval>
                    </a14:imgEffect>
                  </a14:imgLayer>
                </a14:imgProps>
              </a:ext>
              <a:ext uri="{28A0092B-C50C-407E-A947-70E740481C1C}">
                <a14:useLocalDpi xmlns:a14="http://schemas.microsoft.com/office/drawing/2010/main" val="0"/>
              </a:ext>
            </a:extLst>
          </a:blip>
          <a:srcRect r="41113"/>
          <a:stretch/>
        </p:blipFill>
        <p:spPr>
          <a:xfrm>
            <a:off x="7790219" y="1402959"/>
            <a:ext cx="5207712" cy="5987839"/>
          </a:xfrm>
          <a:prstGeom prst="rect">
            <a:avLst/>
          </a:prstGeom>
        </p:spPr>
      </p:pic>
    </p:spTree>
    <p:extLst>
      <p:ext uri="{BB962C8B-B14F-4D97-AF65-F5344CB8AC3E}">
        <p14:creationId xmlns:p14="http://schemas.microsoft.com/office/powerpoint/2010/main" val="247785202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492324" y="1287860"/>
            <a:ext cx="10010996" cy="301453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accent3">
                    <a:lumMod val="50000"/>
                  </a:schemeClr>
                </a:solidFill>
                <a:latin typeface="Calibri" panose="020F0502020204030204" pitchFamily="34" charset="0"/>
                <a:cs typeface="Calibri" panose="020F0502020204030204" pitchFamily="34" charset="0"/>
              </a:rPr>
              <a:t> </a:t>
            </a:r>
            <a:r>
              <a:rPr lang="vi-VN" sz="2800" dirty="0">
                <a:solidFill>
                  <a:schemeClr val="accent3">
                    <a:lumMod val="50000"/>
                  </a:schemeClr>
                </a:solidFill>
                <a:latin typeface="Calibri" panose="020F0502020204030204" pitchFamily="34" charset="0"/>
                <a:cs typeface="Calibri" panose="020F0502020204030204" pitchFamily="34" charset="0"/>
              </a:rPr>
              <a:t>Thần Đi-ô-ni-dốt liền hiện ra và phán:</a:t>
            </a:r>
          </a:p>
          <a:p>
            <a:pPr algn="just"/>
            <a:r>
              <a:rPr lang="en-US" sz="2800" dirty="0">
                <a:solidFill>
                  <a:schemeClr val="accent3">
                    <a:lumMod val="50000"/>
                  </a:schemeClr>
                </a:solidFill>
                <a:latin typeface="Calibri" panose="020F0502020204030204" pitchFamily="34" charset="0"/>
                <a:cs typeface="Calibri" panose="020F0502020204030204" pitchFamily="34" charset="0"/>
              </a:rPr>
              <a:t>     </a:t>
            </a:r>
            <a:r>
              <a:rPr lang="vi-VN" sz="2800" dirty="0">
                <a:solidFill>
                  <a:schemeClr val="accent3">
                    <a:lumMod val="50000"/>
                  </a:schemeClr>
                </a:solidFill>
                <a:latin typeface="Calibri" panose="020F0502020204030204" pitchFamily="34" charset="0"/>
                <a:cs typeface="Calibri" panose="020F0502020204030204" pitchFamily="34" charset="0"/>
              </a:rPr>
              <a:t>- Nhà ngươi hãy đến sông Pác-tôn, nhúng mình vào dòng nước, phép m</a:t>
            </a:r>
            <a:r>
              <a:rPr lang="en-US" sz="2800" dirty="0">
                <a:solidFill>
                  <a:schemeClr val="accent3">
                    <a:lumMod val="50000"/>
                  </a:schemeClr>
                </a:solidFill>
                <a:latin typeface="Calibri" panose="020F0502020204030204" pitchFamily="34" charset="0"/>
                <a:cs typeface="Calibri" panose="020F0502020204030204" pitchFamily="34" charset="0"/>
              </a:rPr>
              <a:t>ầ</a:t>
            </a:r>
            <a:r>
              <a:rPr lang="vi-VN" sz="2800" dirty="0">
                <a:solidFill>
                  <a:schemeClr val="accent3">
                    <a:lumMod val="50000"/>
                  </a:schemeClr>
                </a:solidFill>
                <a:latin typeface="Calibri" panose="020F0502020204030204" pitchFamily="34" charset="0"/>
                <a:cs typeface="Calibri" panose="020F0502020204030204" pitchFamily="34" charset="0"/>
              </a:rPr>
              <a:t>u sẽ biến mất và nhà người sẽ rửa sạch được lòng tham.</a:t>
            </a:r>
          </a:p>
          <a:p>
            <a:pPr algn="just"/>
            <a:r>
              <a:rPr lang="en-US" sz="2800" dirty="0">
                <a:solidFill>
                  <a:schemeClr val="accent3">
                    <a:lumMod val="50000"/>
                  </a:schemeClr>
                </a:solidFill>
                <a:latin typeface="Calibri" panose="020F0502020204030204" pitchFamily="34" charset="0"/>
                <a:cs typeface="Calibri" panose="020F0502020204030204" pitchFamily="34" charset="0"/>
              </a:rPr>
              <a:t>      </a:t>
            </a:r>
            <a:r>
              <a:rPr lang="vi-VN" sz="2800" dirty="0">
                <a:solidFill>
                  <a:schemeClr val="accent3">
                    <a:lumMod val="50000"/>
                  </a:schemeClr>
                </a:solidFill>
                <a:latin typeface="Calibri" panose="020F0502020204030204" pitchFamily="34" charset="0"/>
                <a:cs typeface="Calibri" panose="020F0502020204030204" pitchFamily="34" charset="0"/>
              </a:rPr>
              <a:t>Mi-đát làm theo lời dạy của thần, quả nhiên thoát khỏi cái quà tặng mà trước đây ông hằng mong ước. Lúc ấy, nhà vua mới hiểu rằng hạnh phúc không thể xây dựng bằng ước muốn tham lam.</a:t>
            </a:r>
            <a:endParaRPr lang="en-US" sz="2800" dirty="0">
              <a:solidFill>
                <a:schemeClr val="accent3">
                  <a:lumMod val="50000"/>
                </a:schemeClr>
              </a:solidFill>
              <a:latin typeface="Calibri" panose="020F0502020204030204" pitchFamily="34" charset="0"/>
              <a:cs typeface="Calibri" panose="020F0502020204030204" pitchFamily="34" charset="0"/>
            </a:endParaRPr>
          </a:p>
        </p:txBody>
      </p:sp>
      <p:grpSp>
        <p:nvGrpSpPr>
          <p:cNvPr id="7" name="PA_库_组合 98">
            <a:extLst>
              <a:ext uri="{FF2B5EF4-FFF2-40B4-BE49-F238E27FC236}">
                <a16:creationId xmlns:a16="http://schemas.microsoft.com/office/drawing/2014/main" id="{1EB50B11-4730-4AB0-B5FF-7BDF306AA988}"/>
              </a:ext>
            </a:extLst>
          </p:cNvPr>
          <p:cNvGrpSpPr/>
          <p:nvPr>
            <p:custDataLst>
              <p:tags r:id="rId1"/>
            </p:custDataLst>
          </p:nvPr>
        </p:nvGrpSpPr>
        <p:grpSpPr>
          <a:xfrm>
            <a:off x="493331" y="1275240"/>
            <a:ext cx="869947" cy="812318"/>
            <a:chOff x="6546853" y="1310911"/>
            <a:chExt cx="939797" cy="877541"/>
          </a:xfrm>
        </p:grpSpPr>
        <p:grpSp>
          <p:nvGrpSpPr>
            <p:cNvPr id="8" name="组合 99">
              <a:extLst>
                <a:ext uri="{FF2B5EF4-FFF2-40B4-BE49-F238E27FC236}">
                  <a16:creationId xmlns:a16="http://schemas.microsoft.com/office/drawing/2014/main" id="{30E2C56B-9860-4E93-92AC-09B9CA508ECF}"/>
                </a:ext>
              </a:extLst>
            </p:cNvPr>
            <p:cNvGrpSpPr/>
            <p:nvPr/>
          </p:nvGrpSpPr>
          <p:grpSpPr>
            <a:xfrm>
              <a:off x="6546853" y="1310911"/>
              <a:ext cx="939797" cy="877541"/>
              <a:chOff x="6546853" y="1989140"/>
              <a:chExt cx="2046442" cy="1910878"/>
            </a:xfrm>
          </p:grpSpPr>
          <p:sp>
            <p:nvSpPr>
              <p:cNvPr id="10" name="矩形: 圆角 101">
                <a:extLst>
                  <a:ext uri="{FF2B5EF4-FFF2-40B4-BE49-F238E27FC236}">
                    <a16:creationId xmlns:a16="http://schemas.microsoft.com/office/drawing/2014/main" id="{A77183D0-A5E5-4F20-ACD3-25BCE3E627BF}"/>
                  </a:ext>
                </a:extLst>
              </p:cNvPr>
              <p:cNvSpPr/>
              <p:nvPr/>
            </p:nvSpPr>
            <p:spPr>
              <a:xfrm>
                <a:off x="6686756" y="2086134"/>
                <a:ext cx="1906539" cy="18138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nvGrpSpPr>
              <p:cNvPr id="11" name="组合 102">
                <a:extLst>
                  <a:ext uri="{FF2B5EF4-FFF2-40B4-BE49-F238E27FC236}">
                    <a16:creationId xmlns:a16="http://schemas.microsoft.com/office/drawing/2014/main" id="{59C8DD4C-3CCE-4F13-94CA-AAEC5144109F}"/>
                  </a:ext>
                </a:extLst>
              </p:cNvPr>
              <p:cNvGrpSpPr/>
              <p:nvPr/>
            </p:nvGrpSpPr>
            <p:grpSpPr>
              <a:xfrm>
                <a:off x="6546853" y="1989140"/>
                <a:ext cx="1884364" cy="1785939"/>
                <a:chOff x="6546853" y="1989140"/>
                <a:chExt cx="1884364" cy="1785939"/>
              </a:xfrm>
            </p:grpSpPr>
            <p:sp>
              <p:nvSpPr>
                <p:cNvPr id="12" name="Freeform 31">
                  <a:extLst>
                    <a:ext uri="{FF2B5EF4-FFF2-40B4-BE49-F238E27FC236}">
                      <a16:creationId xmlns:a16="http://schemas.microsoft.com/office/drawing/2014/main" id="{F677A7E5-8FBF-4A8B-B683-7E5E4CD58C2E}"/>
                    </a:ext>
                  </a:extLst>
                </p:cNvPr>
                <p:cNvSpPr>
                  <a:spLocks/>
                </p:cNvSpPr>
                <p:nvPr/>
              </p:nvSpPr>
              <p:spPr bwMode="auto">
                <a:xfrm>
                  <a:off x="6708779" y="3473454"/>
                  <a:ext cx="1722438" cy="301625"/>
                </a:xfrm>
                <a:custGeom>
                  <a:avLst/>
                  <a:gdLst>
                    <a:gd name="T0" fmla="*/ 404 w 404"/>
                    <a:gd name="T1" fmla="*/ 0 h 71"/>
                    <a:gd name="T2" fmla="*/ 404 w 404"/>
                    <a:gd name="T3" fmla="*/ 22 h 71"/>
                    <a:gd name="T4" fmla="*/ 357 w 404"/>
                    <a:gd name="T5" fmla="*/ 71 h 71"/>
                    <a:gd name="T6" fmla="*/ 8 w 404"/>
                    <a:gd name="T7" fmla="*/ 71 h 71"/>
                    <a:gd name="T8" fmla="*/ 0 w 404"/>
                    <a:gd name="T9" fmla="*/ 70 h 71"/>
                  </a:gdLst>
                  <a:ahLst/>
                  <a:cxnLst>
                    <a:cxn ang="0">
                      <a:pos x="T0" y="T1"/>
                    </a:cxn>
                    <a:cxn ang="0">
                      <a:pos x="T2" y="T3"/>
                    </a:cxn>
                    <a:cxn ang="0">
                      <a:pos x="T4" y="T5"/>
                    </a:cxn>
                    <a:cxn ang="0">
                      <a:pos x="T6" y="T7"/>
                    </a:cxn>
                    <a:cxn ang="0">
                      <a:pos x="T8" y="T9"/>
                    </a:cxn>
                  </a:cxnLst>
                  <a:rect l="0" t="0" r="r" b="b"/>
                  <a:pathLst>
                    <a:path w="404" h="71">
                      <a:moveTo>
                        <a:pt x="404" y="0"/>
                      </a:moveTo>
                      <a:cubicBezTo>
                        <a:pt x="404" y="22"/>
                        <a:pt x="404" y="22"/>
                        <a:pt x="404" y="22"/>
                      </a:cubicBezTo>
                      <a:cubicBezTo>
                        <a:pt x="404" y="49"/>
                        <a:pt x="383" y="71"/>
                        <a:pt x="357" y="71"/>
                      </a:cubicBezTo>
                      <a:cubicBezTo>
                        <a:pt x="8" y="71"/>
                        <a:pt x="8" y="71"/>
                        <a:pt x="8" y="71"/>
                      </a:cubicBezTo>
                      <a:cubicBezTo>
                        <a:pt x="6" y="71"/>
                        <a:pt x="3" y="70"/>
                        <a:pt x="0" y="70"/>
                      </a:cubicBez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13" name="Line 38">
                  <a:extLst>
                    <a:ext uri="{FF2B5EF4-FFF2-40B4-BE49-F238E27FC236}">
                      <a16:creationId xmlns:a16="http://schemas.microsoft.com/office/drawing/2014/main" id="{1E97EE78-9F79-4E33-A92E-4C3D89B0CAF9}"/>
                    </a:ext>
                  </a:extLst>
                </p:cNvPr>
                <p:cNvSpPr>
                  <a:spLocks noChangeShapeType="1"/>
                </p:cNvSpPr>
                <p:nvPr/>
              </p:nvSpPr>
              <p:spPr bwMode="auto">
                <a:xfrm flipH="1">
                  <a:off x="7518404" y="3775079"/>
                  <a:ext cx="328613" cy="0"/>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14" name="Line 44">
                  <a:extLst>
                    <a:ext uri="{FF2B5EF4-FFF2-40B4-BE49-F238E27FC236}">
                      <a16:creationId xmlns:a16="http://schemas.microsoft.com/office/drawing/2014/main" id="{FA645E93-6317-4182-B644-E786E67CBCCE}"/>
                    </a:ext>
                  </a:extLst>
                </p:cNvPr>
                <p:cNvSpPr>
                  <a:spLocks noChangeShapeType="1"/>
                </p:cNvSpPr>
                <p:nvPr/>
              </p:nvSpPr>
              <p:spPr bwMode="auto">
                <a:xfrm flipV="1">
                  <a:off x="6546854" y="2547940"/>
                  <a:ext cx="0" cy="136525"/>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15" name="Freeform 45">
                  <a:extLst>
                    <a:ext uri="{FF2B5EF4-FFF2-40B4-BE49-F238E27FC236}">
                      <a16:creationId xmlns:a16="http://schemas.microsoft.com/office/drawing/2014/main" id="{8FEDEB91-5A31-4D5C-A4B9-C556FFBA700B}"/>
                    </a:ext>
                  </a:extLst>
                </p:cNvPr>
                <p:cNvSpPr>
                  <a:spLocks/>
                </p:cNvSpPr>
                <p:nvPr/>
              </p:nvSpPr>
              <p:spPr bwMode="auto">
                <a:xfrm>
                  <a:off x="6546853" y="2841940"/>
                  <a:ext cx="161967" cy="929965"/>
                </a:xfrm>
                <a:custGeom>
                  <a:avLst/>
                  <a:gdLst>
                    <a:gd name="T0" fmla="*/ 238 w 238"/>
                    <a:gd name="T1" fmla="*/ 47 h 278"/>
                    <a:gd name="T2" fmla="*/ 219 w 238"/>
                    <a:gd name="T3" fmla="*/ 13 h 278"/>
                    <a:gd name="T4" fmla="*/ 186 w 238"/>
                    <a:gd name="T5" fmla="*/ 13 h 278"/>
                    <a:gd name="T6" fmla="*/ 38 w 238"/>
                    <a:gd name="T7" fmla="*/ 278 h 278"/>
                    <a:gd name="T8" fmla="*/ 0 w 238"/>
                    <a:gd name="T9" fmla="*/ 230 h 278"/>
                    <a:gd name="T10" fmla="*/ 0 w 238"/>
                    <a:gd name="T11" fmla="*/ 60 h 278"/>
                    <a:gd name="connsiteX0" fmla="*/ 9202 w 9202"/>
                    <a:gd name="connsiteY0" fmla="*/ 351 h 9883"/>
                    <a:gd name="connsiteX1" fmla="*/ 7815 w 9202"/>
                    <a:gd name="connsiteY1" fmla="*/ 351 h 9883"/>
                    <a:gd name="connsiteX2" fmla="*/ 1597 w 9202"/>
                    <a:gd name="connsiteY2" fmla="*/ 9883 h 9883"/>
                    <a:gd name="connsiteX3" fmla="*/ 0 w 9202"/>
                    <a:gd name="connsiteY3" fmla="*/ 8156 h 9883"/>
                    <a:gd name="connsiteX4" fmla="*/ 0 w 9202"/>
                    <a:gd name="connsiteY4" fmla="*/ 2041 h 9883"/>
                    <a:gd name="connsiteX0" fmla="*/ 8493 w 8493"/>
                    <a:gd name="connsiteY0" fmla="*/ 0 h 9645"/>
                    <a:gd name="connsiteX1" fmla="*/ 1735 w 8493"/>
                    <a:gd name="connsiteY1" fmla="*/ 9645 h 9645"/>
                    <a:gd name="connsiteX2" fmla="*/ 0 w 8493"/>
                    <a:gd name="connsiteY2" fmla="*/ 7898 h 9645"/>
                    <a:gd name="connsiteX3" fmla="*/ 0 w 8493"/>
                    <a:gd name="connsiteY3" fmla="*/ 1710 h 9645"/>
                    <a:gd name="connsiteX0" fmla="*/ 2043 w 2043"/>
                    <a:gd name="connsiteY0" fmla="*/ 8227 h 8227"/>
                    <a:gd name="connsiteX1" fmla="*/ 0 w 2043"/>
                    <a:gd name="connsiteY1" fmla="*/ 6416 h 8227"/>
                    <a:gd name="connsiteX2" fmla="*/ 0 w 2043"/>
                    <a:gd name="connsiteY2" fmla="*/ 0 h 8227"/>
                  </a:gdLst>
                  <a:ahLst/>
                  <a:cxnLst>
                    <a:cxn ang="0">
                      <a:pos x="connsiteX0" y="connsiteY0"/>
                    </a:cxn>
                    <a:cxn ang="0">
                      <a:pos x="connsiteX1" y="connsiteY1"/>
                    </a:cxn>
                    <a:cxn ang="0">
                      <a:pos x="connsiteX2" y="connsiteY2"/>
                    </a:cxn>
                  </a:cxnLst>
                  <a:rect l="l" t="t" r="r" b="b"/>
                  <a:pathLst>
                    <a:path w="2043" h="8227">
                      <a:moveTo>
                        <a:pt x="2043" y="8227"/>
                      </a:moveTo>
                      <a:cubicBezTo>
                        <a:pt x="914" y="8076"/>
                        <a:pt x="0" y="7322"/>
                        <a:pt x="0" y="6416"/>
                      </a:cubicBezTo>
                      <a:lnTo>
                        <a:pt x="0" y="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16" name="Freeform 43">
                  <a:extLst>
                    <a:ext uri="{FF2B5EF4-FFF2-40B4-BE49-F238E27FC236}">
                      <a16:creationId xmlns:a16="http://schemas.microsoft.com/office/drawing/2014/main" id="{9F29B861-C00F-453A-BCBC-1F1964655C03}"/>
                    </a:ext>
                  </a:extLst>
                </p:cNvPr>
                <p:cNvSpPr>
                  <a:spLocks/>
                </p:cNvSpPr>
                <p:nvPr/>
              </p:nvSpPr>
              <p:spPr bwMode="auto">
                <a:xfrm>
                  <a:off x="6546854" y="1989140"/>
                  <a:ext cx="1884363" cy="1484314"/>
                </a:xfrm>
                <a:custGeom>
                  <a:avLst/>
                  <a:gdLst>
                    <a:gd name="T0" fmla="*/ 0 w 442"/>
                    <a:gd name="T1" fmla="*/ 72 h 348"/>
                    <a:gd name="T2" fmla="*/ 0 w 442"/>
                    <a:gd name="T3" fmla="*/ 49 h 348"/>
                    <a:gd name="T4" fmla="*/ 46 w 442"/>
                    <a:gd name="T5" fmla="*/ 0 h 348"/>
                    <a:gd name="T6" fmla="*/ 395 w 442"/>
                    <a:gd name="T7" fmla="*/ 0 h 348"/>
                    <a:gd name="T8" fmla="*/ 442 w 442"/>
                    <a:gd name="T9" fmla="*/ 49 h 348"/>
                    <a:gd name="T10" fmla="*/ 442 w 442"/>
                    <a:gd name="T11" fmla="*/ 348 h 348"/>
                    <a:gd name="T12" fmla="*/ 410 w 442"/>
                    <a:gd name="T13" fmla="*/ 291 h 348"/>
                    <a:gd name="connsiteX0" fmla="*/ 0 w 10000"/>
                    <a:gd name="connsiteY0" fmla="*/ 2069 h 10000"/>
                    <a:gd name="connsiteX1" fmla="*/ 0 w 10000"/>
                    <a:gd name="connsiteY1" fmla="*/ 1408 h 10000"/>
                    <a:gd name="connsiteX2" fmla="*/ 1041 w 10000"/>
                    <a:gd name="connsiteY2" fmla="*/ 0 h 10000"/>
                    <a:gd name="connsiteX3" fmla="*/ 8937 w 10000"/>
                    <a:gd name="connsiteY3" fmla="*/ 0 h 10000"/>
                    <a:gd name="connsiteX4" fmla="*/ 10000 w 10000"/>
                    <a:gd name="connsiteY4" fmla="*/ 1408 h 10000"/>
                    <a:gd name="connsiteX5" fmla="*/ 10000 w 10000"/>
                    <a:gd name="connsiteY5"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2069"/>
                      </a:moveTo>
                      <a:lnTo>
                        <a:pt x="0" y="1408"/>
                      </a:lnTo>
                      <a:cubicBezTo>
                        <a:pt x="0" y="632"/>
                        <a:pt x="475" y="0"/>
                        <a:pt x="1041" y="0"/>
                      </a:cubicBezTo>
                      <a:lnTo>
                        <a:pt x="8937" y="0"/>
                      </a:lnTo>
                      <a:cubicBezTo>
                        <a:pt x="9525" y="0"/>
                        <a:pt x="10000" y="632"/>
                        <a:pt x="10000" y="1408"/>
                      </a:cubicBezTo>
                      <a:lnTo>
                        <a:pt x="10000" y="1000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600"/>
                </a:p>
              </p:txBody>
            </p:sp>
          </p:grpSp>
        </p:grpSp>
        <p:sp>
          <p:nvSpPr>
            <p:cNvPr id="9" name="文本框 100">
              <a:extLst>
                <a:ext uri="{FF2B5EF4-FFF2-40B4-BE49-F238E27FC236}">
                  <a16:creationId xmlns:a16="http://schemas.microsoft.com/office/drawing/2014/main" id="{F76E99B3-7762-48F0-B469-47943937224C}"/>
                </a:ext>
              </a:extLst>
            </p:cNvPr>
            <p:cNvSpPr txBox="1"/>
            <p:nvPr/>
          </p:nvSpPr>
          <p:spPr>
            <a:xfrm>
              <a:off x="6690340" y="1498160"/>
              <a:ext cx="621393" cy="498733"/>
            </a:xfrm>
            <a:prstGeom prst="rect">
              <a:avLst/>
            </a:prstGeom>
            <a:noFill/>
          </p:spPr>
          <p:txBody>
            <a:bodyPr wrap="square" rtlCol="0">
              <a:spAutoFit/>
            </a:bodyPr>
            <a:lstStyle/>
            <a:p>
              <a:pPr algn="dist"/>
              <a:r>
                <a:rPr lang="en-US" altLang="zh-CN" sz="2400">
                  <a:solidFill>
                    <a:schemeClr val="bg1"/>
                  </a:solidFill>
                  <a:latin typeface="华文细黑" panose="02010600040101010101" pitchFamily="2" charset="-122"/>
                  <a:ea typeface="华文细黑" panose="02010600040101010101" pitchFamily="2" charset="-122"/>
                </a:rPr>
                <a:t>03</a:t>
              </a:r>
              <a:endParaRPr lang="zh-CN" altLang="en-US" sz="2400">
                <a:solidFill>
                  <a:schemeClr val="bg1"/>
                </a:solidFill>
                <a:latin typeface="华文细黑" panose="02010600040101010101" pitchFamily="2" charset="-122"/>
                <a:ea typeface="华文细黑" panose="02010600040101010101" pitchFamily="2" charset="-122"/>
              </a:endParaRPr>
            </a:p>
          </p:txBody>
        </p:sp>
      </p:grpSp>
      <p:cxnSp>
        <p:nvCxnSpPr>
          <p:cNvPr id="18" name="Straight Connector 17"/>
          <p:cNvCxnSpPr/>
          <p:nvPr/>
        </p:nvCxnSpPr>
        <p:spPr>
          <a:xfrm>
            <a:off x="1579379" y="2791835"/>
            <a:ext cx="1558344"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110712" y="3237606"/>
            <a:ext cx="1558344"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6059919" y="1957589"/>
            <a:ext cx="959046"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1462592" y="5056742"/>
            <a:ext cx="6552728" cy="954107"/>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Phép</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mầu</a:t>
            </a:r>
            <a:r>
              <a:rPr lang="en-US" sz="2800" b="1" dirty="0">
                <a:latin typeface="Calibri" panose="020F0502020204030204" pitchFamily="34" charset="0"/>
                <a:cs typeface="Calibri" panose="020F0502020204030204" pitchFamily="34" charset="0"/>
              </a:rPr>
              <a:t> : </a:t>
            </a:r>
            <a:r>
              <a:rPr lang="en-US" sz="2800" dirty="0" err="1">
                <a:latin typeface="Calibri" panose="020F0502020204030204" pitchFamily="34" charset="0"/>
                <a:cs typeface="Calibri" panose="020F0502020204030204" pitchFamily="34" charset="0"/>
              </a:rPr>
              <a:t>phép</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lạ</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đem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lại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những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kết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quả</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khác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thường</a:t>
            </a:r>
            <a:r>
              <a:rPr lang="en-US" sz="2800" dirty="0">
                <a:latin typeface="Calibri" panose="020F0502020204030204" pitchFamily="34" charset="0"/>
                <a:cs typeface="Calibri" panose="020F0502020204030204" pitchFamily="34" charset="0"/>
              </a:rPr>
              <a:t>.</a:t>
            </a:r>
          </a:p>
        </p:txBody>
      </p:sp>
      <p:sp>
        <p:nvSpPr>
          <p:cNvPr id="22" name="TextBox 21"/>
          <p:cNvSpPr txBox="1"/>
          <p:nvPr/>
        </p:nvSpPr>
        <p:spPr>
          <a:xfrm>
            <a:off x="1462592" y="6010849"/>
            <a:ext cx="6768752" cy="523220"/>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Quả</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nhiên</a:t>
            </a:r>
            <a:r>
              <a:rPr lang="en-US" sz="2800" b="1" dirty="0">
                <a:latin typeface="Calibri" panose="020F0502020204030204" pitchFamily="34" charset="0"/>
                <a:cs typeface="Calibri" panose="020F0502020204030204" pitchFamily="34" charset="0"/>
              </a:rPr>
              <a:t> : </a:t>
            </a:r>
            <a:r>
              <a:rPr lang="en-US" sz="2800" dirty="0" err="1">
                <a:latin typeface="Calibri" panose="020F0502020204030204" pitchFamily="34" charset="0"/>
                <a:cs typeface="Calibri" panose="020F0502020204030204" pitchFamily="34" charset="0"/>
              </a:rPr>
              <a:t>đúng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như</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đã</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dự</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đoán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nói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trước</a:t>
            </a:r>
            <a:r>
              <a:rPr lang="en-US" sz="2800" dirty="0">
                <a:latin typeface="Calibri" panose="020F0502020204030204" pitchFamily="34" charset="0"/>
                <a:cs typeface="Calibri" panose="020F0502020204030204" pitchFamily="34" charset="0"/>
              </a:rPr>
              <a:t>.</a:t>
            </a:r>
          </a:p>
        </p:txBody>
      </p:sp>
      <p:sp>
        <p:nvSpPr>
          <p:cNvPr id="23" name="TextBox 22"/>
          <p:cNvSpPr txBox="1"/>
          <p:nvPr/>
        </p:nvSpPr>
        <p:spPr>
          <a:xfrm>
            <a:off x="1462592" y="4407509"/>
            <a:ext cx="4896545" cy="523220"/>
          </a:xfrm>
          <a:prstGeom prst="rect">
            <a:avLst/>
          </a:prstGeom>
          <a:noFill/>
        </p:spPr>
        <p:txBody>
          <a:bodyPr wrap="square" rtlCol="0">
            <a:spAutoFit/>
          </a:bodyPr>
          <a:lstStyle/>
          <a:p>
            <a:r>
              <a:rPr lang="en-US" sz="2800" b="1" dirty="0" err="1">
                <a:latin typeface="Calibri" panose="020F0502020204030204" pitchFamily="34" charset="0"/>
                <a:cs typeface="Calibri" panose="020F0502020204030204" pitchFamily="34" charset="0"/>
              </a:rPr>
              <a:t>Phán</a:t>
            </a:r>
            <a:r>
              <a:rPr lang="en-US" sz="2800" b="1" dirty="0">
                <a:latin typeface="Calibri" panose="020F0502020204030204" pitchFamily="34" charset="0"/>
                <a:cs typeface="Calibri" panose="020F0502020204030204" pitchFamily="34" charset="0"/>
              </a:rPr>
              <a:t> : </a:t>
            </a:r>
            <a:r>
              <a:rPr lang="en-US" sz="2800" dirty="0" err="1">
                <a:latin typeface="Calibri" panose="020F0502020204030204" pitchFamily="34" charset="0"/>
                <a:cs typeface="Calibri" panose="020F0502020204030204" pitchFamily="34" charset="0"/>
              </a:rPr>
              <a:t>truyền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bảo</a:t>
            </a:r>
            <a:r>
              <a:rPr lang="en-US" sz="2800" dirty="0">
                <a:latin typeface="Calibri" panose="020F0502020204030204" pitchFamily="34" charset="0"/>
                <a:cs typeface="Calibri" panose="020F0502020204030204" pitchFamily="34" charset="0"/>
              </a:rPr>
              <a:t> hay </a:t>
            </a:r>
            <a:r>
              <a:rPr lang="en-US" sz="2800" dirty="0" err="1">
                <a:latin typeface="Calibri" panose="020F0502020204030204" pitchFamily="34" charset="0"/>
                <a:cs typeface="Calibri" panose="020F0502020204030204" pitchFamily="34" charset="0"/>
              </a:rPr>
              <a:t>ra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lệnh</a:t>
            </a:r>
            <a:r>
              <a:rPr lang="en-US" sz="2800" dirty="0">
                <a:latin typeface="Calibri" panose="020F0502020204030204" pitchFamily="34" charset="0"/>
                <a:cs typeface="Calibri" panose="020F0502020204030204" pitchFamily="34" charset="0"/>
              </a:rPr>
              <a:t>.</a:t>
            </a:r>
            <a:endParaRPr lang="en-US" sz="2800" b="1" dirty="0">
              <a:latin typeface="Calibri" panose="020F0502020204030204" pitchFamily="34" charset="0"/>
              <a:cs typeface="Calibri" panose="020F0502020204030204" pitchFamily="34" charset="0"/>
            </a:endParaRPr>
          </a:p>
        </p:txBody>
      </p:sp>
      <p:pic>
        <p:nvPicPr>
          <p:cNvPr id="28" name="Picture 2" descr="Ivan Stalio — Wendy Lynn &amp;amp; C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9371" b="10452"/>
          <a:stretch/>
        </p:blipFill>
        <p:spPr bwMode="auto">
          <a:xfrm>
            <a:off x="9591040" y="3894898"/>
            <a:ext cx="2440093" cy="2693275"/>
          </a:xfrm>
          <a:prstGeom prst="rect">
            <a:avLst/>
          </a:prstGeom>
          <a:noFill/>
          <a:extLst>
            <a:ext uri="{909E8E84-426E-40DD-AFC4-6F175D3DCCD1}">
              <a14:hiddenFill xmlns:a14="http://schemas.microsoft.com/office/drawing/2010/main">
                <a:solidFill>
                  <a:srgbClr val="FFFFFF"/>
                </a:solidFill>
              </a14:hiddenFill>
            </a:ext>
          </a:extLst>
        </p:spPr>
      </p:pic>
      <p:sp>
        <p:nvSpPr>
          <p:cNvPr id="29" name="Text Box 8">
            <a:extLst>
              <a:ext uri="{FF2B5EF4-FFF2-40B4-BE49-F238E27FC236}">
                <a16:creationId xmlns:a16="http://schemas.microsoft.com/office/drawing/2014/main" id="{16F96F1C-C570-4056-B15C-EE06927340BF}"/>
              </a:ext>
            </a:extLst>
          </p:cNvPr>
          <p:cNvSpPr txBox="1"/>
          <p:nvPr/>
        </p:nvSpPr>
        <p:spPr>
          <a:xfrm>
            <a:off x="8075027" y="916794"/>
            <a:ext cx="2864274" cy="442674"/>
          </a:xfrm>
          <a:prstGeom prst="roundRect">
            <a:avLst/>
          </a:prstGeom>
          <a:solidFill>
            <a:schemeClr val="accent3">
              <a:lumMod val="20000"/>
              <a:lumOff val="80000"/>
            </a:schemeClr>
          </a:solidFill>
          <a:ln>
            <a:solidFill>
              <a:schemeClr val="accent3">
                <a:lumMod val="75000"/>
              </a:schemeClr>
            </a:solidFill>
            <a:prstDash val="dash"/>
          </a:ln>
        </p:spPr>
        <p:style>
          <a:lnRef idx="2">
            <a:schemeClr val="accent5"/>
          </a:lnRef>
          <a:fillRef idx="1">
            <a:schemeClr val="lt1"/>
          </a:fillRef>
          <a:effectRef idx="0">
            <a:schemeClr val="accent5"/>
          </a:effectRef>
          <a:fontRef idx="minor">
            <a:schemeClr val="dk1"/>
          </a:fontRef>
        </p:style>
        <p:txBody>
          <a:bodyPr wrap="square">
            <a:spAutoFit/>
          </a:bodyPr>
          <a:lstStyle/>
          <a:p>
            <a:pPr algn="ctr">
              <a:spcBef>
                <a:spcPct val="50000"/>
              </a:spcBef>
            </a:pPr>
            <a:r>
              <a:rPr lang="en-US" altLang="en-US" sz="2000" b="1" i="1" dirty="0">
                <a:solidFill>
                  <a:srgbClr val="C64951"/>
                </a:solidFill>
                <a:latin typeface="Calibri" panose="020F0502020204030204" pitchFamily="34" charset="0"/>
                <a:cs typeface="Calibri" panose="020F0502020204030204" pitchFamily="34" charset="0"/>
              </a:rPr>
              <a:t>Theo </a:t>
            </a:r>
            <a:r>
              <a:rPr lang="en-US" altLang="en-US" sz="2000" b="1" i="1" dirty="0" err="1">
                <a:solidFill>
                  <a:srgbClr val="C64951"/>
                </a:solidFill>
                <a:latin typeface="Calibri" panose="020F0502020204030204" pitchFamily="34" charset="0"/>
                <a:cs typeface="Calibri" panose="020F0502020204030204" pitchFamily="34" charset="0"/>
              </a:rPr>
              <a:t>thần</a:t>
            </a:r>
            <a:r>
              <a:rPr lang="en-US" altLang="en-US" sz="2000" b="1" i="1" dirty="0">
                <a:solidFill>
                  <a:srgbClr val="C64951"/>
                </a:solidFill>
                <a:latin typeface="Calibri" panose="020F0502020204030204" pitchFamily="34" charset="0"/>
                <a:cs typeface="Calibri" panose="020F0502020204030204" pitchFamily="34" charset="0"/>
              </a:rPr>
              <a:t> </a:t>
            </a:r>
            <a:r>
              <a:rPr lang="en-US" altLang="en-US" sz="2000" b="1" i="1" dirty="0" err="1">
                <a:solidFill>
                  <a:srgbClr val="C64951"/>
                </a:solidFill>
                <a:latin typeface="Calibri" panose="020F0502020204030204" pitchFamily="34" charset="0"/>
                <a:cs typeface="Calibri" panose="020F0502020204030204" pitchFamily="34" charset="0"/>
              </a:rPr>
              <a:t>thoại</a:t>
            </a:r>
            <a:r>
              <a:rPr lang="en-US" altLang="en-US" sz="2000" b="1" i="1" dirty="0">
                <a:solidFill>
                  <a:srgbClr val="C64951"/>
                </a:solidFill>
                <a:latin typeface="Calibri" panose="020F0502020204030204" pitchFamily="34" charset="0"/>
                <a:cs typeface="Calibri" panose="020F0502020204030204" pitchFamily="34" charset="0"/>
              </a:rPr>
              <a:t> Hi </a:t>
            </a:r>
            <a:r>
              <a:rPr lang="en-US" altLang="en-US" sz="2000" b="1" i="1" dirty="0" err="1">
                <a:solidFill>
                  <a:srgbClr val="C64951"/>
                </a:solidFill>
                <a:latin typeface="Calibri" panose="020F0502020204030204" pitchFamily="34" charset="0"/>
                <a:cs typeface="Calibri" panose="020F0502020204030204" pitchFamily="34" charset="0"/>
              </a:rPr>
              <a:t>Lạp</a:t>
            </a:r>
            <a:endParaRPr lang="en-US" altLang="en-US" sz="2000" b="1" i="1" dirty="0">
              <a:solidFill>
                <a:srgbClr val="C6495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30" name="Rectangle 29"/>
          <p:cNvSpPr/>
          <p:nvPr/>
        </p:nvSpPr>
        <p:spPr>
          <a:xfrm>
            <a:off x="2593004" y="282294"/>
            <a:ext cx="6274475" cy="769441"/>
          </a:xfrm>
          <a:prstGeom prst="rect">
            <a:avLst/>
          </a:prstGeom>
        </p:spPr>
        <p:txBody>
          <a:bodyPr wrap="none">
            <a:spAutoFit/>
          </a:bodyPr>
          <a:lstStyle/>
          <a:p>
            <a:pPr algn="ctr"/>
            <a:r>
              <a:rPr lang="vi-VN" sz="4400" b="1" dirty="0">
                <a:solidFill>
                  <a:schemeClr val="accent2">
                    <a:lumMod val="75000"/>
                  </a:schemeClr>
                </a:solidFill>
                <a:latin typeface="#9Slide03 Arima Madurai Bold" panose="00000800000000000000" pitchFamily="2" charset="0"/>
                <a:cs typeface="#9Slide03 Arima Madurai Bold" panose="00000800000000000000" pitchFamily="2" charset="0"/>
              </a:rPr>
              <a:t>Điều ước của vua Mi-đát</a:t>
            </a:r>
            <a:endParaRPr lang="vi-VN" sz="4400" dirty="0">
              <a:solidFill>
                <a:schemeClr val="accent2">
                  <a:lumMod val="75000"/>
                </a:schemeClr>
              </a:solidFill>
              <a:latin typeface="#9Slide03 Arima Madurai Bold" panose="00000800000000000000" pitchFamily="2" charset="0"/>
              <a:cs typeface="#9Slide03 Arima Madurai Bold" panose="00000800000000000000" pitchFamily="2" charset="0"/>
            </a:endParaRPr>
          </a:p>
        </p:txBody>
      </p:sp>
    </p:spTree>
    <p:extLst>
      <p:ext uri="{BB962C8B-B14F-4D97-AF65-F5344CB8AC3E}">
        <p14:creationId xmlns:p14="http://schemas.microsoft.com/office/powerpoint/2010/main" val="251669434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withEffect">
                                  <p:stCondLst>
                                    <p:cond delay="2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0-#ppt_w/2"/>
                                          </p:val>
                                        </p:tav>
                                        <p:tav tm="100000">
                                          <p:val>
                                            <p:strVal val="#ppt_x"/>
                                          </p:val>
                                        </p:tav>
                                      </p:tavLst>
                                    </p:anim>
                                    <p:anim calcmode="lin" valueType="num">
                                      <p:cBhvr additive="base">
                                        <p:cTn id="8" dur="1500" fill="hold"/>
                                        <p:tgtEl>
                                          <p:spTgt spid="7"/>
                                        </p:tgtEl>
                                        <p:attrNameLst>
                                          <p:attrName>ppt_y</p:attrName>
                                        </p:attrNameLst>
                                      </p:cBhvr>
                                      <p:tavLst>
                                        <p:tav tm="0">
                                          <p:val>
                                            <p:strVal val="#ppt_y"/>
                                          </p:val>
                                        </p:tav>
                                        <p:tav tm="100000">
                                          <p:val>
                                            <p:strVal val="#ppt_y"/>
                                          </p:val>
                                        </p:tav>
                                      </p:tavLst>
                                    </p:anim>
                                    <p:set>
                                      <p:cBhvr>
                                        <p:cTn id="9" dur="1" fill="hold">
                                          <p:stCondLst>
                                            <p:cond delay="0"/>
                                          </p:stCondLst>
                                        </p:cTn>
                                        <p:tgtEl>
                                          <p:spTgt spid="7"/>
                                        </p:tgtEl>
                                        <p:attrNameLst>
                                          <p:attrName>style.visibility</p:attrName>
                                        </p:attrNameLst>
                                      </p:cBhvr>
                                      <p:to>
                                        <p:strVal val="visible"/>
                                      </p:to>
                                    </p:set>
                                    <p:anim to="" calcmode="lin" valueType="num">
                                      <p:cBhvr>
                                        <p:cTn id="10" dur="1500" fill="hold">
                                          <p:stCondLst>
                                            <p:cond delay="0"/>
                                          </p:stCondLst>
                                        </p:cTn>
                                        <p:tgtEl>
                                          <p:spTgt spid="7"/>
                                        </p:tgtEl>
                                        <p:attrNameLst>
                                          <p:attrName>ppt_w</p:attrName>
                                        </p:attrNameLst>
                                      </p:cBhvr>
                                      <p:tavLst>
                                        <p:tav tm="0">
                                          <p:val>
                                            <p:strVal val="0"/>
                                          </p:val>
                                        </p:tav>
                                        <p:tav tm="100000">
                                          <p:val>
                                            <p:strVal val="#ppt_w"/>
                                          </p:val>
                                        </p:tav>
                                      </p:tavLst>
                                    </p:anim>
                                    <p:anim to="" calcmode="lin" valueType="num">
                                      <p:cBhvr>
                                        <p:cTn id="11" dur="1500" fill="hold">
                                          <p:stCondLst>
                                            <p:cond delay="0"/>
                                          </p:stCondLst>
                                        </p:cTn>
                                        <p:tgtEl>
                                          <p:spTgt spid="7"/>
                                        </p:tgtEl>
                                        <p:attrNameLst>
                                          <p:attrName>ppt_h</p:attrName>
                                        </p:attrNameLst>
                                      </p:cBhvr>
                                      <p:tavLst>
                                        <p:tav tm="0">
                                          <p:val>
                                            <p:strVal val="0"/>
                                          </p:val>
                                        </p:tav>
                                        <p:tav tm="100000">
                                          <p:val>
                                            <p:strVal val="#ppt_h"/>
                                          </p:val>
                                        </p:tav>
                                      </p:tavLst>
                                    </p:anim>
                                    <p:animEffect filter="fade">
                                      <p:cBhvr>
                                        <p:cTn id="12" dur="1500">
                                          <p:stCondLst>
                                            <p:cond delay="0"/>
                                          </p:stCondLst>
                                        </p:cTn>
                                        <p:tgtEl>
                                          <p:spTgt spid="7"/>
                                        </p:tgtEl>
                                      </p:cBhvr>
                                    </p:animEffect>
                                  </p:childTnLst>
                                </p:cTn>
                              </p:par>
                            </p:childTnLst>
                          </p:cTn>
                        </p:par>
                        <p:par>
                          <p:cTn id="13" fill="hold">
                            <p:stCondLst>
                              <p:cond delay="1750"/>
                            </p:stCondLst>
                            <p:childTnLst>
                              <p:par>
                                <p:cTn id="14" presetID="16" presetClass="entr" presetSubtype="2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arn(inVertical)">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arn(inVertical)">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barn(inVertical)">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barn(inVertical)">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wipe(down)">
                                      <p:cBhvr>
                                        <p:cTn id="49"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 grpId="0"/>
      <p:bldP spid="22" grpId="0"/>
      <p:bldP spid="23" grpId="0"/>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1" name="图片 2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2114"/>
            <a:ext cx="12192000" cy="1115568"/>
          </a:xfrm>
          <a:prstGeom prst="rect">
            <a:avLst/>
          </a:prstGeom>
        </p:spPr>
      </p:pic>
      <p:pic>
        <p:nvPicPr>
          <p:cNvPr id="12" name="PA_库_图片 12">
            <a:extLst>
              <a:ext uri="{FF2B5EF4-FFF2-40B4-BE49-F238E27FC236}">
                <a16:creationId xmlns:a16="http://schemas.microsoft.com/office/drawing/2014/main" id="{CDE3FCB0-54DC-4379-A0E8-E8F029FB9184}"/>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2477868" y="1145360"/>
            <a:ext cx="7429499" cy="4140008"/>
          </a:xfrm>
          <a:prstGeom prst="rect">
            <a:avLst/>
          </a:prstGeom>
        </p:spPr>
      </p:pic>
      <p:grpSp>
        <p:nvGrpSpPr>
          <p:cNvPr id="13" name="Group 12"/>
          <p:cNvGrpSpPr/>
          <p:nvPr/>
        </p:nvGrpSpPr>
        <p:grpSpPr>
          <a:xfrm>
            <a:off x="3596564" y="2166608"/>
            <a:ext cx="5295056" cy="2350906"/>
            <a:chOff x="3812365" y="2194286"/>
            <a:chExt cx="5295056" cy="2350906"/>
          </a:xfrm>
        </p:grpSpPr>
        <p:sp>
          <p:nvSpPr>
            <p:cNvPr id="14" name="文本框 62">
              <a:extLst>
                <a:ext uri="{FF2B5EF4-FFF2-40B4-BE49-F238E27FC236}">
                  <a16:creationId xmlns:a16="http://schemas.microsoft.com/office/drawing/2014/main" id="{EC6F2D6A-1034-4667-BCB3-40982030420C}"/>
                </a:ext>
              </a:extLst>
            </p:cNvPr>
            <p:cNvSpPr txBox="1"/>
            <p:nvPr/>
          </p:nvSpPr>
          <p:spPr>
            <a:xfrm>
              <a:off x="5727780" y="2194286"/>
              <a:ext cx="1467941" cy="1200329"/>
            </a:xfrm>
            <a:prstGeom prst="rect">
              <a:avLst/>
            </a:prstGeom>
            <a:noFill/>
          </p:spPr>
          <p:txBody>
            <a:bodyPr wrap="square" rtlCol="0">
              <a:spAutoFit/>
            </a:bodyPr>
            <a:lstStyle/>
            <a:p>
              <a:pPr algn="dist"/>
              <a:r>
                <a:rPr lang="en-US" altLang="zh-CN" sz="7200" dirty="0">
                  <a:solidFill>
                    <a:schemeClr val="accent5">
                      <a:lumMod val="75000"/>
                    </a:schemeClr>
                  </a:solidFill>
                  <a:latin typeface="SVN-SAF" panose="02040603050506020204" pitchFamily="18" charset="0"/>
                  <a:ea typeface="华文细黑" panose="02010600040101010101" pitchFamily="2" charset="-122"/>
                </a:rPr>
                <a:t>02</a:t>
              </a:r>
              <a:endParaRPr lang="zh-CN" altLang="en-US" sz="7200" dirty="0">
                <a:solidFill>
                  <a:schemeClr val="accent5">
                    <a:lumMod val="75000"/>
                  </a:schemeClr>
                </a:solidFill>
                <a:latin typeface="SVN-SAF" panose="02040603050506020204" pitchFamily="18" charset="0"/>
                <a:ea typeface="华文细黑" panose="02010600040101010101" pitchFamily="2" charset="-122"/>
              </a:endParaRPr>
            </a:p>
          </p:txBody>
        </p:sp>
        <p:sp>
          <p:nvSpPr>
            <p:cNvPr id="16" name="文本框 177">
              <a:extLst>
                <a:ext uri="{FF2B5EF4-FFF2-40B4-BE49-F238E27FC236}">
                  <a16:creationId xmlns:a16="http://schemas.microsoft.com/office/drawing/2014/main" id="{041CCE75-37FE-433E-BF2E-3BDA8C629EF6}"/>
                </a:ext>
              </a:extLst>
            </p:cNvPr>
            <p:cNvSpPr txBox="1"/>
            <p:nvPr/>
          </p:nvSpPr>
          <p:spPr>
            <a:xfrm>
              <a:off x="3812365" y="3344863"/>
              <a:ext cx="5295056" cy="1200329"/>
            </a:xfrm>
            <a:prstGeom prst="rect">
              <a:avLst/>
            </a:prstGeom>
            <a:noFill/>
          </p:spPr>
          <p:txBody>
            <a:bodyPr wrap="square" rtlCol="0">
              <a:spAutoFit/>
            </a:bodyPr>
            <a:lstStyle>
              <a:defPPr>
                <a:defRPr lang="zh-CN"/>
              </a:defPPr>
              <a:lvl1pPr algn="dist">
                <a:defRPr>
                  <a:gradFill flip="none" rotWithShape="1">
                    <a:gsLst>
                      <a:gs pos="22000">
                        <a:schemeClr val="accent1"/>
                      </a:gs>
                      <a:gs pos="36000">
                        <a:schemeClr val="accent2"/>
                      </a:gs>
                      <a:gs pos="66000">
                        <a:schemeClr val="accent3"/>
                      </a:gs>
                      <a:gs pos="100000">
                        <a:schemeClr val="accent4"/>
                      </a:gs>
                    </a:gsLst>
                    <a:lin ang="0" scaled="1"/>
                    <a:tileRect/>
                  </a:gradFill>
                  <a:latin typeface="华文细黑" panose="02010600040101010101" pitchFamily="2" charset="-122"/>
                  <a:ea typeface="华文细黑" panose="02010600040101010101" pitchFamily="2" charset="-122"/>
                </a:defRPr>
              </a:lvl1pPr>
            </a:lstStyle>
            <a:p>
              <a:r>
                <a:rPr lang="en-US" altLang="zh-CN" sz="7200" spc="-300" dirty="0">
                  <a:solidFill>
                    <a:schemeClr val="tx1"/>
                  </a:solidFill>
                  <a:latin typeface="SVN-SAF" panose="02040603050506020204" pitchFamily="18" charset="0"/>
                </a:rPr>
                <a:t>TÌM HIỂU BÀI</a:t>
              </a:r>
              <a:endParaRPr lang="zh-CN" altLang="en-US" sz="7200" spc="-300" dirty="0">
                <a:solidFill>
                  <a:schemeClr val="tx1"/>
                </a:solidFill>
                <a:latin typeface="SVN-SAF" panose="02040603050506020204" pitchFamily="18" charset="0"/>
              </a:endParaRPr>
            </a:p>
          </p:txBody>
        </p:sp>
      </p:grpSp>
      <p:pic>
        <p:nvPicPr>
          <p:cNvPr id="18"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2963" y="3688705"/>
            <a:ext cx="3596564" cy="3596564"/>
          </a:xfrm>
          <a:prstGeom prst="rect">
            <a:avLst/>
          </a:prstGeom>
        </p:spPr>
      </p:pic>
      <p:pic>
        <p:nvPicPr>
          <p:cNvPr id="19"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369778">
            <a:off x="1974475" y="182872"/>
            <a:ext cx="2465202" cy="2465202"/>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220" b="94817" l="2931" r="52973">
                        <a14:foregroundMark x1="31792" y1="13841" x2="41412" y2="36159"/>
                        <a14:foregroundMark x1="24443" y1="33963" x2="41577" y2="32012"/>
                        <a14:foregroundMark x1="43064" y1="33963" x2="44715" y2="36159"/>
                        <a14:foregroundMark x1="21470" y1="36768" x2="29851" y2="34451"/>
                        <a14:foregroundMark x1="20685" y1="35915" x2="20685" y2="36402"/>
                      </a14:backgroundRemoval>
                    </a14:imgEffect>
                  </a14:imgLayer>
                </a14:imgProps>
              </a:ext>
              <a:ext uri="{28A0092B-C50C-407E-A947-70E740481C1C}">
                <a14:useLocalDpi xmlns:a14="http://schemas.microsoft.com/office/drawing/2010/main" val="0"/>
              </a:ext>
            </a:extLst>
          </a:blip>
          <a:srcRect r="41113"/>
          <a:stretch/>
        </p:blipFill>
        <p:spPr>
          <a:xfrm>
            <a:off x="8272757" y="2199503"/>
            <a:ext cx="4423166" cy="5085766"/>
          </a:xfrm>
          <a:prstGeom prst="rect">
            <a:avLst/>
          </a:prstGeom>
        </p:spPr>
      </p:pic>
    </p:spTree>
    <p:extLst>
      <p:ext uri="{BB962C8B-B14F-4D97-AF65-F5344CB8AC3E}">
        <p14:creationId xmlns:p14="http://schemas.microsoft.com/office/powerpoint/2010/main" val="126397661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500" fill="hold"/>
                                        <p:tgtEl>
                                          <p:spTgt spid="12"/>
                                        </p:tgtEl>
                                        <p:attrNameLst>
                                          <p:attrName>ppt_x</p:attrName>
                                        </p:attrNameLst>
                                      </p:cBhvr>
                                      <p:tavLst>
                                        <p:tav tm="0">
                                          <p:val>
                                            <p:strVal val="#ppt_x"/>
                                          </p:val>
                                        </p:tav>
                                        <p:tav tm="100000">
                                          <p:val>
                                            <p:strVal val="#ppt_x"/>
                                          </p:val>
                                        </p:tav>
                                      </p:tavLst>
                                    </p:anim>
                                    <p:anim calcmode="lin" valueType="num">
                                      <p:cBhvr additive="base">
                                        <p:cTn id="8" dur="15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1750"/>
                            </p:stCondLst>
                            <p:childTnLst>
                              <p:par>
                                <p:cTn id="10" presetID="16" presetClass="entr" presetSubtype="2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A_库_矩形 5"/>
          <p:cNvSpPr/>
          <p:nvPr>
            <p:custDataLst>
              <p:tags r:id="rId1"/>
            </p:custDataLst>
          </p:nvPr>
        </p:nvSpPr>
        <p:spPr>
          <a:xfrm>
            <a:off x="402599" y="1323757"/>
            <a:ext cx="3600805" cy="3256313"/>
          </a:xfrm>
          <a:prstGeom prst="rect">
            <a:avLst/>
          </a:prstGeom>
          <a:solidFill>
            <a:schemeClr val="accent1"/>
          </a:solidFill>
          <a:ln>
            <a:noFill/>
          </a:ln>
          <a:effectLst>
            <a:outerShdw blurRad="127000" sx="102000" sy="102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PA_库_矩形 8"/>
          <p:cNvSpPr/>
          <p:nvPr>
            <p:custDataLst>
              <p:tags r:id="rId2"/>
            </p:custDataLst>
          </p:nvPr>
        </p:nvSpPr>
        <p:spPr>
          <a:xfrm>
            <a:off x="477154" y="1402618"/>
            <a:ext cx="3410762" cy="3098593"/>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Rectangle 9"/>
          <p:cNvSpPr/>
          <p:nvPr/>
        </p:nvSpPr>
        <p:spPr>
          <a:xfrm>
            <a:off x="477154" y="1622460"/>
            <a:ext cx="3612738" cy="2554545"/>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1. </a:t>
            </a: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Vua</a:t>
            </a: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Mi</a:t>
            </a: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 </a:t>
            </a: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đát</a:t>
            </a: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xin</a:t>
            </a: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thần</a:t>
            </a: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Đi</a:t>
            </a: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-ô-</a:t>
            </a: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ni</a:t>
            </a: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a:t>
            </a: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dốt</a:t>
            </a:r>
            <a:endPar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điều</a:t>
            </a: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r>
              <a:rPr kumimoji="0" lang="en-US" sz="4000" b="1" i="0" u="none" strike="noStrike" kern="0" normalizeH="0" baseline="0" noProof="0" dirty="0" err="1">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gì</a:t>
            </a:r>
            <a:r>
              <a:rPr kumimoji="0" lang="en-US" sz="4000" b="1" i="0" u="none" strike="noStrike" kern="0" normalizeH="0" baseline="0" noProof="0" dirty="0">
                <a:ln w="12700">
                  <a:noFill/>
                  <a:prstDash val="solid"/>
                </a:ln>
                <a:solidFill>
                  <a:srgbClr val="00B0F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a:t>
            </a:r>
          </a:p>
        </p:txBody>
      </p:sp>
      <p:pic>
        <p:nvPicPr>
          <p:cNvPr id="11" name="Picture 2" descr="Điều ước của vua Mi-đát [Thần thoại Hy Lạp] - Thế giới cổ tích">
            <a:extLst>
              <a:ext uri="{FF2B5EF4-FFF2-40B4-BE49-F238E27FC236}">
                <a16:creationId xmlns:a16="http://schemas.microsoft.com/office/drawing/2014/main" id="{D29D83F1-ED33-4FDB-8C4B-09AD2548CDF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4013" y="1485566"/>
            <a:ext cx="6016487" cy="338728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3719950" y="4884379"/>
            <a:ext cx="8208912" cy="1200329"/>
          </a:xfrm>
          <a:prstGeom prst="rect">
            <a:avLst/>
          </a:prstGeom>
          <a:solidFill>
            <a:schemeClr val="accent1">
              <a:lumMod val="75000"/>
            </a:schemeClr>
          </a:solidFill>
        </p:spPr>
        <p:txBody>
          <a:bodyPr wrap="square" rtlCol="0">
            <a:spAutoFit/>
          </a:bodyPr>
          <a:lstStyle/>
          <a:p>
            <a:pPr algn="ct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Vua</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Mi</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đát</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xin</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thần</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làm</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cho</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mọi</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vật</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ông</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chạm</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đều</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biến</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thành</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 </a:t>
            </a:r>
            <a:r>
              <a:rPr lang="en-US" sz="3600" dirty="0" err="1">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vàng</a:t>
            </a:r>
            <a:r>
              <a:rPr lang="en-US" sz="3600" dirty="0">
                <a:ln w="0"/>
                <a:solidFill>
                  <a:schemeClr val="bg1"/>
                </a:solidFill>
                <a:effectLst>
                  <a:outerShdw blurRad="38100" dist="25400" dir="5400000" algn="ctr" rotWithShape="0">
                    <a:srgbClr val="6E747A">
                      <a:alpha val="43000"/>
                    </a:srgbClr>
                  </a:outerShdw>
                </a:effectLst>
                <a:latin typeface="Calibri" panose="020F0502020204030204" pitchFamily="34" charset="0"/>
                <a:cs typeface="Calibri" panose="020F0502020204030204" pitchFamily="34" charset="0"/>
              </a:rPr>
              <a:t>.</a:t>
            </a:r>
          </a:p>
        </p:txBody>
      </p:sp>
      <p:sp>
        <p:nvSpPr>
          <p:cNvPr id="14" name="Text Box 8">
            <a:extLst>
              <a:ext uri="{FF2B5EF4-FFF2-40B4-BE49-F238E27FC236}">
                <a16:creationId xmlns:a16="http://schemas.microsoft.com/office/drawing/2014/main" id="{16F96F1C-C570-4056-B15C-EE06927340BF}"/>
              </a:ext>
            </a:extLst>
          </p:cNvPr>
          <p:cNvSpPr txBox="1"/>
          <p:nvPr/>
        </p:nvSpPr>
        <p:spPr>
          <a:xfrm>
            <a:off x="8075027" y="916794"/>
            <a:ext cx="2864274" cy="442674"/>
          </a:xfrm>
          <a:prstGeom prst="roundRect">
            <a:avLst/>
          </a:prstGeom>
          <a:solidFill>
            <a:schemeClr val="accent3">
              <a:lumMod val="20000"/>
              <a:lumOff val="80000"/>
            </a:schemeClr>
          </a:solidFill>
          <a:ln>
            <a:solidFill>
              <a:schemeClr val="accent3">
                <a:lumMod val="75000"/>
              </a:schemeClr>
            </a:solidFill>
            <a:prstDash val="dash"/>
          </a:ln>
        </p:spPr>
        <p:style>
          <a:lnRef idx="2">
            <a:schemeClr val="accent5"/>
          </a:lnRef>
          <a:fillRef idx="1">
            <a:schemeClr val="lt1"/>
          </a:fillRef>
          <a:effectRef idx="0">
            <a:schemeClr val="accent5"/>
          </a:effectRef>
          <a:fontRef idx="minor">
            <a:schemeClr val="dk1"/>
          </a:fontRef>
        </p:style>
        <p:txBody>
          <a:bodyPr wrap="square">
            <a:spAutoFit/>
          </a:bodyPr>
          <a:lstStyle/>
          <a:p>
            <a:pPr algn="ctr">
              <a:spcBef>
                <a:spcPct val="50000"/>
              </a:spcBef>
            </a:pPr>
            <a:r>
              <a:rPr lang="en-US" altLang="en-US" sz="2000" b="1" i="1" dirty="0">
                <a:solidFill>
                  <a:srgbClr val="C64951"/>
                </a:solidFill>
                <a:latin typeface="Calibri" panose="020F0502020204030204" pitchFamily="34" charset="0"/>
                <a:cs typeface="Calibri" panose="020F0502020204030204" pitchFamily="34" charset="0"/>
              </a:rPr>
              <a:t>Theo </a:t>
            </a:r>
            <a:r>
              <a:rPr lang="en-US" altLang="en-US" sz="2000" b="1" i="1" dirty="0" err="1">
                <a:solidFill>
                  <a:srgbClr val="C64951"/>
                </a:solidFill>
                <a:latin typeface="Calibri" panose="020F0502020204030204" pitchFamily="34" charset="0"/>
                <a:cs typeface="Calibri" panose="020F0502020204030204" pitchFamily="34" charset="0"/>
              </a:rPr>
              <a:t>thần</a:t>
            </a:r>
            <a:r>
              <a:rPr lang="en-US" altLang="en-US" sz="2000" b="1" i="1" dirty="0">
                <a:solidFill>
                  <a:srgbClr val="C64951"/>
                </a:solidFill>
                <a:latin typeface="Calibri" panose="020F0502020204030204" pitchFamily="34" charset="0"/>
                <a:cs typeface="Calibri" panose="020F0502020204030204" pitchFamily="34" charset="0"/>
              </a:rPr>
              <a:t> </a:t>
            </a:r>
            <a:r>
              <a:rPr lang="en-US" altLang="en-US" sz="2000" b="1" i="1" dirty="0" err="1">
                <a:solidFill>
                  <a:srgbClr val="C64951"/>
                </a:solidFill>
                <a:latin typeface="Calibri" panose="020F0502020204030204" pitchFamily="34" charset="0"/>
                <a:cs typeface="Calibri" panose="020F0502020204030204" pitchFamily="34" charset="0"/>
              </a:rPr>
              <a:t>thoại</a:t>
            </a:r>
            <a:r>
              <a:rPr lang="en-US" altLang="en-US" sz="2000" b="1" i="1" dirty="0">
                <a:solidFill>
                  <a:srgbClr val="C64951"/>
                </a:solidFill>
                <a:latin typeface="Calibri" panose="020F0502020204030204" pitchFamily="34" charset="0"/>
                <a:cs typeface="Calibri" panose="020F0502020204030204" pitchFamily="34" charset="0"/>
              </a:rPr>
              <a:t> Hi </a:t>
            </a:r>
            <a:r>
              <a:rPr lang="en-US" altLang="en-US" sz="2000" b="1" i="1" dirty="0" err="1">
                <a:solidFill>
                  <a:srgbClr val="C64951"/>
                </a:solidFill>
                <a:latin typeface="Calibri" panose="020F0502020204030204" pitchFamily="34" charset="0"/>
                <a:cs typeface="Calibri" panose="020F0502020204030204" pitchFamily="34" charset="0"/>
              </a:rPr>
              <a:t>Lạp</a:t>
            </a:r>
            <a:endParaRPr lang="en-US" altLang="en-US" sz="2000" b="1" i="1" dirty="0">
              <a:solidFill>
                <a:srgbClr val="C6495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15" name="Rectangle 14"/>
          <p:cNvSpPr/>
          <p:nvPr/>
        </p:nvSpPr>
        <p:spPr>
          <a:xfrm>
            <a:off x="2593004" y="282294"/>
            <a:ext cx="6274475" cy="769441"/>
          </a:xfrm>
          <a:prstGeom prst="rect">
            <a:avLst/>
          </a:prstGeom>
        </p:spPr>
        <p:txBody>
          <a:bodyPr wrap="none">
            <a:spAutoFit/>
          </a:bodyPr>
          <a:lstStyle/>
          <a:p>
            <a:pPr algn="ctr"/>
            <a:r>
              <a:rPr lang="vi-VN" sz="4400" b="1" dirty="0">
                <a:solidFill>
                  <a:schemeClr val="accent2">
                    <a:lumMod val="75000"/>
                  </a:schemeClr>
                </a:solidFill>
                <a:latin typeface="#9Slide03 Arima Madurai Bold" panose="00000800000000000000" pitchFamily="2" charset="0"/>
                <a:cs typeface="#9Slide03 Arima Madurai Bold" panose="00000800000000000000" pitchFamily="2" charset="0"/>
              </a:rPr>
              <a:t>Điều ước của vua Mi-đát</a:t>
            </a:r>
            <a:endParaRPr lang="vi-VN" sz="4400" dirty="0">
              <a:solidFill>
                <a:schemeClr val="accent2">
                  <a:lumMod val="75000"/>
                </a:schemeClr>
              </a:solidFill>
              <a:latin typeface="#9Slide03 Arima Madurai Bold" panose="00000800000000000000" pitchFamily="2" charset="0"/>
              <a:cs typeface="#9Slide03 Arima Madurai Bold" panose="00000800000000000000" pitchFamily="2" charset="0"/>
            </a:endParaRPr>
          </a:p>
        </p:txBody>
      </p:sp>
    </p:spTree>
    <p:extLst>
      <p:ext uri="{BB962C8B-B14F-4D97-AF65-F5344CB8AC3E}">
        <p14:creationId xmlns:p14="http://schemas.microsoft.com/office/powerpoint/2010/main" val="312841280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par>
                          <p:cTn id="14" fill="hold">
                            <p:stCondLst>
                              <p:cond delay="500"/>
                            </p:stCondLst>
                            <p:childTnLst>
                              <p:par>
                                <p:cTn id="15" presetID="2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grpId="0" nodeType="clickEffect">
                                  <p:stCondLst>
                                    <p:cond delay="0"/>
                                  </p:stCondLst>
                                  <p:iterate type="lt">
                                    <p:tmPct val="0"/>
                                  </p:iterate>
                                  <p:childTnLst>
                                    <p:set>
                                      <p:cBhvr>
                                        <p:cTn id="21" dur="1" fill="hold">
                                          <p:stCondLst>
                                            <p:cond delay="0"/>
                                          </p:stCondLst>
                                        </p:cTn>
                                        <p:tgtEl>
                                          <p:spTgt spid="12"/>
                                        </p:tgtEl>
                                        <p:attrNameLst>
                                          <p:attrName>style.visibility</p:attrName>
                                        </p:attrNameLst>
                                      </p:cBhvr>
                                      <p:to>
                                        <p:strVal val="visible"/>
                                      </p:to>
                                    </p:set>
                                    <p:anim calcmode="lin" valueType="num">
                                      <p:cBhvr>
                                        <p:cTn id="22" dur="1000" fill="hold"/>
                                        <p:tgtEl>
                                          <p:spTgt spid="12"/>
                                        </p:tgtEl>
                                        <p:attrNameLst>
                                          <p:attrName>ppt_w</p:attrName>
                                        </p:attrNameLst>
                                      </p:cBhvr>
                                      <p:tavLst>
                                        <p:tav tm="0">
                                          <p:val>
                                            <p:strVal val="#ppt_w+.3"/>
                                          </p:val>
                                        </p:tav>
                                        <p:tav tm="100000">
                                          <p:val>
                                            <p:strVal val="#ppt_w"/>
                                          </p:val>
                                        </p:tav>
                                      </p:tavLst>
                                    </p:anim>
                                    <p:anim calcmode="lin" valueType="num">
                                      <p:cBhvr>
                                        <p:cTn id="23" dur="1000" fill="hold"/>
                                        <p:tgtEl>
                                          <p:spTgt spid="12"/>
                                        </p:tgtEl>
                                        <p:attrNameLst>
                                          <p:attrName>ppt_h</p:attrName>
                                        </p:attrNameLst>
                                      </p:cBhvr>
                                      <p:tavLst>
                                        <p:tav tm="0">
                                          <p:val>
                                            <p:strVal val="#ppt_h"/>
                                          </p:val>
                                        </p:tav>
                                        <p:tav tm="100000">
                                          <p:val>
                                            <p:strVal val="#ppt_h"/>
                                          </p:val>
                                        </p:tav>
                                      </p:tavLst>
                                    </p:anim>
                                    <p:animEffect transition="in" filter="fade">
                                      <p:cBhvr>
                                        <p:cTn id="24" dur="1000"/>
                                        <p:tgtEl>
                                          <p:spTgt spid="12"/>
                                        </p:tgtEl>
                                      </p:cBhvr>
                                    </p:animEffect>
                                  </p:childTnLst>
                                </p:cTn>
                              </p:par>
                            </p:childTnLst>
                          </p:cTn>
                        </p:par>
                        <p:par>
                          <p:cTn id="25" fill="hold">
                            <p:stCondLst>
                              <p:cond delay="1000"/>
                            </p:stCondLst>
                            <p:childTnLst>
                              <p:par>
                                <p:cTn id="26" presetID="16" presetClass="emph" presetSubtype="0" fill="hold" grpId="1" nodeType="afterEffect">
                                  <p:stCondLst>
                                    <p:cond delay="0"/>
                                  </p:stCondLst>
                                  <p:iterate type="lt">
                                    <p:tmPct val="4000"/>
                                  </p:iterate>
                                  <p:childTnLst>
                                    <p:set>
                                      <p:cBhvr override="childStyle">
                                        <p:cTn id="27" dur="500" fill="hold"/>
                                        <p:tgtEl>
                                          <p:spTgt spid="12"/>
                                        </p:tgtEl>
                                        <p:attrNameLst>
                                          <p:attrName>style.color</p:attrName>
                                        </p:attrNameLst>
                                      </p:cBhvr>
                                      <p:to>
                                        <p:clrVal>
                                          <a:srgbClr val="EA6716"/>
                                        </p:clrVal>
                                      </p:to>
                                    </p:set>
                                    <p:set>
                                      <p:cBhvr>
                                        <p:cTn id="28" dur="500" fill="hold"/>
                                        <p:tgtEl>
                                          <p:spTgt spid="12"/>
                                        </p:tgtEl>
                                        <p:attrNameLst>
                                          <p:attrName>fillcolor</p:attrName>
                                        </p:attrNameLst>
                                      </p:cBhvr>
                                      <p:to>
                                        <p:clrVal>
                                          <a:srgbClr val="EA6716"/>
                                        </p:clrVal>
                                      </p:to>
                                    </p:set>
                                    <p:set>
                                      <p:cBhvr>
                                        <p:cTn id="29" dur="500" fill="hold"/>
                                        <p:tgtEl>
                                          <p:spTgt spid="12"/>
                                        </p:tgtEl>
                                        <p:attrNameLst>
                                          <p:attrName>fill.type</p:attrName>
                                        </p:attrNameLst>
                                      </p:cBhvr>
                                      <p:to>
                                        <p:strVal val="solid"/>
                                      </p:to>
                                    </p:set>
                                  </p:childTnLst>
                                </p:cTn>
                              </p:par>
                              <p:par>
                                <p:cTn id="30" presetID="22" presetClass="entr" presetSubtype="4"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down)">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2" grpId="0" animBg="1"/>
      <p:bldP spid="12" grpId="1"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8">
            <a:extLst>
              <a:ext uri="{FF2B5EF4-FFF2-40B4-BE49-F238E27FC236}">
                <a16:creationId xmlns:a16="http://schemas.microsoft.com/office/drawing/2014/main" id="{16F96F1C-C570-4056-B15C-EE06927340BF}"/>
              </a:ext>
            </a:extLst>
          </p:cNvPr>
          <p:cNvSpPr txBox="1"/>
          <p:nvPr/>
        </p:nvSpPr>
        <p:spPr>
          <a:xfrm>
            <a:off x="8075027" y="916794"/>
            <a:ext cx="2864274" cy="442674"/>
          </a:xfrm>
          <a:prstGeom prst="roundRect">
            <a:avLst/>
          </a:prstGeom>
          <a:solidFill>
            <a:schemeClr val="accent3">
              <a:lumMod val="20000"/>
              <a:lumOff val="80000"/>
            </a:schemeClr>
          </a:solidFill>
          <a:ln>
            <a:solidFill>
              <a:schemeClr val="accent3">
                <a:lumMod val="75000"/>
              </a:schemeClr>
            </a:solidFill>
            <a:prstDash val="dash"/>
          </a:ln>
        </p:spPr>
        <p:style>
          <a:lnRef idx="2">
            <a:schemeClr val="accent5"/>
          </a:lnRef>
          <a:fillRef idx="1">
            <a:schemeClr val="lt1"/>
          </a:fillRef>
          <a:effectRef idx="0">
            <a:schemeClr val="accent5"/>
          </a:effectRef>
          <a:fontRef idx="minor">
            <a:schemeClr val="dk1"/>
          </a:fontRef>
        </p:style>
        <p:txBody>
          <a:bodyPr wrap="square">
            <a:spAutoFit/>
          </a:bodyPr>
          <a:lstStyle/>
          <a:p>
            <a:pPr algn="ctr">
              <a:spcBef>
                <a:spcPct val="50000"/>
              </a:spcBef>
            </a:pPr>
            <a:r>
              <a:rPr lang="en-US" altLang="en-US" sz="2000" b="1" i="1" dirty="0">
                <a:solidFill>
                  <a:srgbClr val="C64951"/>
                </a:solidFill>
                <a:latin typeface="Calibri" panose="020F0502020204030204" pitchFamily="34" charset="0"/>
                <a:cs typeface="Calibri" panose="020F0502020204030204" pitchFamily="34" charset="0"/>
              </a:rPr>
              <a:t>Theo </a:t>
            </a:r>
            <a:r>
              <a:rPr lang="en-US" altLang="en-US" sz="2000" b="1" i="1" dirty="0" err="1">
                <a:solidFill>
                  <a:srgbClr val="C64951"/>
                </a:solidFill>
                <a:latin typeface="Calibri" panose="020F0502020204030204" pitchFamily="34" charset="0"/>
                <a:cs typeface="Calibri" panose="020F0502020204030204" pitchFamily="34" charset="0"/>
              </a:rPr>
              <a:t>thần</a:t>
            </a:r>
            <a:r>
              <a:rPr lang="en-US" altLang="en-US" sz="2000" b="1" i="1" dirty="0">
                <a:solidFill>
                  <a:srgbClr val="C64951"/>
                </a:solidFill>
                <a:latin typeface="Calibri" panose="020F0502020204030204" pitchFamily="34" charset="0"/>
                <a:cs typeface="Calibri" panose="020F0502020204030204" pitchFamily="34" charset="0"/>
              </a:rPr>
              <a:t> </a:t>
            </a:r>
            <a:r>
              <a:rPr lang="en-US" altLang="en-US" sz="2000" b="1" i="1" dirty="0" err="1">
                <a:solidFill>
                  <a:srgbClr val="C64951"/>
                </a:solidFill>
                <a:latin typeface="Calibri" panose="020F0502020204030204" pitchFamily="34" charset="0"/>
                <a:cs typeface="Calibri" panose="020F0502020204030204" pitchFamily="34" charset="0"/>
              </a:rPr>
              <a:t>thoại</a:t>
            </a:r>
            <a:r>
              <a:rPr lang="en-US" altLang="en-US" sz="2000" b="1" i="1" dirty="0">
                <a:solidFill>
                  <a:srgbClr val="C64951"/>
                </a:solidFill>
                <a:latin typeface="Calibri" panose="020F0502020204030204" pitchFamily="34" charset="0"/>
                <a:cs typeface="Calibri" panose="020F0502020204030204" pitchFamily="34" charset="0"/>
              </a:rPr>
              <a:t> Hi </a:t>
            </a:r>
            <a:r>
              <a:rPr lang="en-US" altLang="en-US" sz="2000" b="1" i="1" dirty="0" err="1">
                <a:solidFill>
                  <a:srgbClr val="C64951"/>
                </a:solidFill>
                <a:latin typeface="Calibri" panose="020F0502020204030204" pitchFamily="34" charset="0"/>
                <a:cs typeface="Calibri" panose="020F0502020204030204" pitchFamily="34" charset="0"/>
              </a:rPr>
              <a:t>Lạp</a:t>
            </a:r>
            <a:endParaRPr lang="en-US" altLang="en-US" sz="2000" b="1" i="1" dirty="0">
              <a:solidFill>
                <a:srgbClr val="C6495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15" name="Rectangle 14"/>
          <p:cNvSpPr/>
          <p:nvPr/>
        </p:nvSpPr>
        <p:spPr>
          <a:xfrm>
            <a:off x="2593004" y="282294"/>
            <a:ext cx="6274475" cy="769441"/>
          </a:xfrm>
          <a:prstGeom prst="rect">
            <a:avLst/>
          </a:prstGeom>
        </p:spPr>
        <p:txBody>
          <a:bodyPr wrap="none">
            <a:spAutoFit/>
          </a:bodyPr>
          <a:lstStyle/>
          <a:p>
            <a:pPr algn="ctr"/>
            <a:r>
              <a:rPr lang="vi-VN" sz="4400" b="1" dirty="0">
                <a:solidFill>
                  <a:schemeClr val="accent2">
                    <a:lumMod val="75000"/>
                  </a:schemeClr>
                </a:solidFill>
                <a:latin typeface="#9Slide03 Arima Madurai Bold" panose="00000800000000000000" pitchFamily="2" charset="0"/>
                <a:cs typeface="#9Slide03 Arima Madurai Bold" panose="00000800000000000000" pitchFamily="2" charset="0"/>
              </a:rPr>
              <a:t>Điều ước của vua Mi-đát</a:t>
            </a:r>
            <a:endParaRPr lang="vi-VN" sz="4400" dirty="0">
              <a:solidFill>
                <a:schemeClr val="accent2">
                  <a:lumMod val="75000"/>
                </a:schemeClr>
              </a:solidFill>
              <a:latin typeface="#9Slide03 Arima Madurai Bold" panose="00000800000000000000" pitchFamily="2" charset="0"/>
              <a:cs typeface="#9Slide03 Arima Madurai Bold" panose="00000800000000000000" pitchFamily="2" charset="0"/>
            </a:endParaRPr>
          </a:p>
        </p:txBody>
      </p:sp>
      <p:grpSp>
        <p:nvGrpSpPr>
          <p:cNvPr id="13" name="Group 12"/>
          <p:cNvGrpSpPr/>
          <p:nvPr/>
        </p:nvGrpSpPr>
        <p:grpSpPr>
          <a:xfrm>
            <a:off x="356055" y="1739757"/>
            <a:ext cx="3632849" cy="3614121"/>
            <a:chOff x="356055" y="1739757"/>
            <a:chExt cx="3632849" cy="3614121"/>
          </a:xfrm>
        </p:grpSpPr>
        <p:sp>
          <p:nvSpPr>
            <p:cNvPr id="16" name="PA_库_矩形 5"/>
            <p:cNvSpPr/>
            <p:nvPr>
              <p:custDataLst>
                <p:tags r:id="rId1"/>
              </p:custDataLst>
            </p:nvPr>
          </p:nvSpPr>
          <p:spPr>
            <a:xfrm>
              <a:off x="388099" y="1739757"/>
              <a:ext cx="3600805" cy="3614121"/>
            </a:xfrm>
            <a:prstGeom prst="rect">
              <a:avLst/>
            </a:prstGeom>
            <a:solidFill>
              <a:srgbClr val="FCC259"/>
            </a:solidFill>
            <a:ln>
              <a:noFill/>
            </a:ln>
            <a:effectLst>
              <a:outerShdw blurRad="127000" sx="102000" sy="102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libri" panose="020F0502020204030204" pitchFamily="34" charset="0"/>
                <a:cs typeface="Calibri" panose="020F0502020204030204" pitchFamily="34" charset="0"/>
              </a:endParaRPr>
            </a:p>
          </p:txBody>
        </p:sp>
        <p:sp>
          <p:nvSpPr>
            <p:cNvPr id="17" name="PA_库_矩形 8"/>
            <p:cNvSpPr/>
            <p:nvPr>
              <p:custDataLst>
                <p:tags r:id="rId2"/>
              </p:custDataLst>
            </p:nvPr>
          </p:nvSpPr>
          <p:spPr>
            <a:xfrm>
              <a:off x="457043" y="1842747"/>
              <a:ext cx="3410762" cy="3405114"/>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libri" panose="020F0502020204030204" pitchFamily="34" charset="0"/>
                <a:cs typeface="Calibri" panose="020F0502020204030204" pitchFamily="34" charset="0"/>
              </a:endParaRPr>
            </a:p>
          </p:txBody>
        </p:sp>
        <p:sp>
          <p:nvSpPr>
            <p:cNvPr id="18" name="Rectangle 17"/>
            <p:cNvSpPr/>
            <p:nvPr/>
          </p:nvSpPr>
          <p:spPr>
            <a:xfrm>
              <a:off x="356055" y="1842747"/>
              <a:ext cx="3612738" cy="3170099"/>
            </a:xfrm>
            <a:prstGeom prst="rect">
              <a:avLst/>
            </a:prstGeom>
            <a:noFill/>
          </p:spPr>
          <p:txBody>
            <a:bodyPr wrap="square" lIns="91440" tIns="45720" rIns="91440" bIns="45720">
              <a:spAutoFit/>
            </a:bodyPr>
            <a:lstStyle/>
            <a:p>
              <a:pPr lvl="0" algn="ct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2.Thoạt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đầu</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điều</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ước</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được</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thực</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hiện</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tốt</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đẹp</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 như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thế</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vi-VN" sz="4000" b="1" kern="0" dirty="0" err="1">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nào</a:t>
              </a:r>
              <a:r>
                <a:rPr lang="vi-VN" sz="4000" b="1" kern="0" dirty="0">
                  <a:ln w="12700">
                    <a:noFill/>
                    <a:prstDash val="solid"/>
                  </a:ln>
                  <a:solidFill>
                    <a:srgbClr val="C00000"/>
                  </a:solidFill>
                  <a:effectLst>
                    <a:innerShdw blurRad="177800">
                      <a:schemeClr val="accent3">
                        <a:lumMod val="50000"/>
                      </a:schemeClr>
                    </a:innerShdw>
                  </a:effectLst>
                  <a:latin typeface="Calibri" panose="020F0502020204030204" pitchFamily="34" charset="0"/>
                  <a:cs typeface="Calibri" panose="020F0502020204030204" pitchFamily="34" charset="0"/>
                </a:rPr>
                <a:t>?</a:t>
              </a:r>
            </a:p>
          </p:txBody>
        </p:sp>
      </p:grpSp>
      <p:pic>
        <p:nvPicPr>
          <p:cNvPr id="19" name="Picture 2" descr="Smart Exchange - King Midas Clipart - Free Transparent PNG Clipart Images  Downlo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23260" y="1435968"/>
            <a:ext cx="2750472" cy="358478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Acorn Leaf Oak Stock Photography Green PNG, Clipart, Acorn, Branch, Color,  Fern, Food Free PNG Download">
            <a:extLst>
              <a:ext uri="{FF2B5EF4-FFF2-40B4-BE49-F238E27FC236}">
                <a16:creationId xmlns:a16="http://schemas.microsoft.com/office/drawing/2014/main" id="{E4FD8721-C841-4086-B5FF-E58B1A3CDAE0}"/>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2000" b="98462" l="1923" r="96841">
                        <a14:foregroundMark x1="31456" y1="17231" x2="43681" y2="16923"/>
                        <a14:foregroundMark x1="43681" y1="16923" x2="53297" y2="21538"/>
                        <a14:foregroundMark x1="53297" y1="21538" x2="59615" y2="28154"/>
                        <a14:foregroundMark x1="59615" y1="28154" x2="61951" y2="33385"/>
                        <a14:foregroundMark x1="86951" y1="43077" x2="89286" y2="58154"/>
                        <a14:foregroundMark x1="88599" y1="66462" x2="87775" y2="76923"/>
                        <a14:foregroundMark x1="87775" y1="76923" x2="83104" y2="82615"/>
                        <a14:foregroundMark x1="93544" y1="49385" x2="94780" y2="53077"/>
                        <a14:foregroundMark x1="96429" y1="68000" x2="97115" y2="73231"/>
                        <a14:foregroundMark x1="77747" y1="92462" x2="79945" y2="92462"/>
                        <a14:foregroundMark x1="27198" y1="95077" x2="32830" y2="93231"/>
                        <a14:foregroundMark x1="41209" y1="96615" x2="47115" y2="98769"/>
                        <a14:foregroundMark x1="12088" y1="49692" x2="4396" y2="51077"/>
                        <a14:foregroundMark x1="4396" y1="51077" x2="11813" y2="51231"/>
                        <a14:foregroundMark x1="2885" y1="52000" x2="3297" y2="53538"/>
                        <a14:foregroundMark x1="37363" y1="6308" x2="40522" y2="11692"/>
                        <a14:foregroundMark x1="35577" y1="2000" x2="36401" y2="2615"/>
                        <a14:foregroundMark x1="1923" y1="49231" x2="1923" y2="50462"/>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4526954" y="1707476"/>
            <a:ext cx="2378427" cy="2123596"/>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Acorn Oak Leaf Sprig Photos - Free &amp;amp; Royalty-Free Stock Photos from  Dreamstime">
            <a:extLst>
              <a:ext uri="{FF2B5EF4-FFF2-40B4-BE49-F238E27FC236}">
                <a16:creationId xmlns:a16="http://schemas.microsoft.com/office/drawing/2014/main" id="{18F32134-0010-42C9-846C-1613EEFAD50D}"/>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8308" r="90000">
                        <a14:foregroundMark x1="8308" y1="47122" x2="8462" y2="51583"/>
                      </a14:backgroundRemoval>
                    </a14:imgEffect>
                  </a14:imgLayer>
                </a14:imgProps>
              </a:ext>
              <a:ext uri="{28A0092B-C50C-407E-A947-70E740481C1C}">
                <a14:useLocalDpi xmlns:a14="http://schemas.microsoft.com/office/drawing/2010/main" val="0"/>
              </a:ext>
            </a:extLst>
          </a:blip>
          <a:srcRect/>
          <a:stretch>
            <a:fillRect/>
          </a:stretch>
        </p:blipFill>
        <p:spPr bwMode="auto">
          <a:xfrm rot="1991863">
            <a:off x="4242560" y="180038"/>
            <a:ext cx="4427045" cy="4733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6" descr="Apple Creates a New Type of Gold | KOMO">
            <a:extLst>
              <a:ext uri="{FF2B5EF4-FFF2-40B4-BE49-F238E27FC236}">
                <a16:creationId xmlns:a16="http://schemas.microsoft.com/office/drawing/2014/main" id="{DEF175D0-3C2D-4929-BB12-4D069335A361}"/>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3069" b="98556" l="9838" r="89757">
                        <a14:foregroundMark x1="58824" y1="10289" x2="66227" y2="9386"/>
                        <a14:foregroundMark x1="66227" y1="9386" x2="70994" y2="4513"/>
                        <a14:foregroundMark x1="70994" y1="4513" x2="71501" y2="3249"/>
                        <a14:foregroundMark x1="38945" y1="92058" x2="44320" y2="94946"/>
                        <a14:foregroundMark x1="44320" y1="94946" x2="56491" y2="90794"/>
                        <a14:foregroundMark x1="56491" y1="90794" x2="60751" y2="91516"/>
                        <a14:foregroundMark x1="43408" y1="98375" x2="52535" y2="98556"/>
                      </a14:backgroundRemoval>
                    </a14:imgEffect>
                  </a14:imgLayer>
                </a14:imgProps>
              </a:ext>
              <a:ext uri="{28A0092B-C50C-407E-A947-70E740481C1C}">
                <a14:useLocalDpi xmlns:a14="http://schemas.microsoft.com/office/drawing/2010/main" val="0"/>
              </a:ext>
            </a:extLst>
          </a:blip>
          <a:srcRect/>
          <a:stretch>
            <a:fillRect/>
          </a:stretch>
        </p:blipFill>
        <p:spPr bwMode="auto">
          <a:xfrm>
            <a:off x="4338740" y="4041498"/>
            <a:ext cx="2630017" cy="147771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Ánh Sáng Táo Khiến - Một trái táo png tải về - Miễn phí trong suốt Cà Chua  png Tải về."/>
          <p:cNvPicPr>
            <a:picLocks noChangeAspect="1" noChangeArrowheads="1"/>
          </p:cNvPicPr>
          <p:nvPr/>
        </p:nvPicPr>
        <p:blipFill rotWithShape="1">
          <a:blip r:embed="rId12">
            <a:extLst>
              <a:ext uri="{28A0092B-C50C-407E-A947-70E740481C1C}">
                <a14:useLocalDpi xmlns:a14="http://schemas.microsoft.com/office/drawing/2010/main" val="0"/>
              </a:ext>
            </a:extLst>
          </a:blip>
          <a:srcRect l="25857" r="24482"/>
          <a:stretch/>
        </p:blipFill>
        <p:spPr bwMode="auto">
          <a:xfrm>
            <a:off x="4897953" y="3871270"/>
            <a:ext cx="1590262" cy="1776632"/>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6375954" y="3999678"/>
            <a:ext cx="2842040" cy="830997"/>
          </a:xfrm>
          <a:prstGeom prst="rect">
            <a:avLst/>
          </a:prstGeom>
          <a:solidFill>
            <a:schemeClr val="accent4">
              <a:lumMod val="60000"/>
              <a:lumOff val="40000"/>
            </a:schemeClr>
          </a:solidFill>
          <a:ln w="28575">
            <a:solidFill>
              <a:schemeClr val="tx1"/>
            </a:solidFill>
          </a:ln>
        </p:spPr>
        <p:txBody>
          <a:bodyPr wrap="square" rtlCol="0">
            <a:spAutoFit/>
          </a:bodyPr>
          <a:lstStyle/>
          <a:p>
            <a:pPr algn="ctr"/>
            <a:r>
              <a:rPr lang="en-US" sz="2400" dirty="0" err="1">
                <a:latin typeface="Calibri" panose="020F0502020204030204" pitchFamily="34" charset="0"/>
                <a:cs typeface="Calibri" panose="020F0502020204030204" pitchFamily="34" charset="0"/>
              </a:rPr>
              <a:t>Ngắt</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quả</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táo</a:t>
            </a:r>
            <a:r>
              <a:rPr lang="en-US" sz="2400" dirty="0">
                <a:latin typeface="Calibri" panose="020F0502020204030204" pitchFamily="34" charset="0"/>
                <a:cs typeface="Calibri" panose="020F0502020204030204" pitchFamily="34" charset="0"/>
              </a:rPr>
              <a:t>,</a:t>
            </a:r>
          </a:p>
          <a:p>
            <a:pPr algn="ct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quả</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táo</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thành</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vàng</a:t>
            </a:r>
            <a:endParaRPr lang="vi-VN" sz="2400" dirty="0">
              <a:latin typeface="Calibri" panose="020F0502020204030204" pitchFamily="34" charset="0"/>
              <a:cs typeface="Calibri" panose="020F0502020204030204" pitchFamily="34" charset="0"/>
            </a:endParaRPr>
          </a:p>
        </p:txBody>
      </p:sp>
      <p:sp>
        <p:nvSpPr>
          <p:cNvPr id="25" name="TextBox 24"/>
          <p:cNvSpPr txBox="1"/>
          <p:nvPr/>
        </p:nvSpPr>
        <p:spPr>
          <a:xfrm>
            <a:off x="6749715" y="1967321"/>
            <a:ext cx="2842040" cy="830997"/>
          </a:xfrm>
          <a:prstGeom prst="rect">
            <a:avLst/>
          </a:prstGeom>
          <a:solidFill>
            <a:schemeClr val="accent4">
              <a:lumMod val="60000"/>
              <a:lumOff val="40000"/>
            </a:schemeClr>
          </a:solidFill>
          <a:ln w="38100">
            <a:solidFill>
              <a:schemeClr val="tx1"/>
            </a:solidFill>
          </a:ln>
        </p:spPr>
        <p:txBody>
          <a:bodyPr wrap="square" rtlCol="0">
            <a:spAutoFit/>
          </a:bodyPr>
          <a:lstStyle/>
          <a:p>
            <a:pPr algn="ctr"/>
            <a:r>
              <a:rPr lang="en-US" sz="2400" dirty="0" err="1">
                <a:latin typeface="Calibri" panose="020F0502020204030204" pitchFamily="34" charset="0"/>
                <a:cs typeface="Calibri" panose="020F0502020204030204" pitchFamily="34" charset="0"/>
              </a:rPr>
              <a:t>Bẻ</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cành</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sồi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cành</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sồi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biến</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thành</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vàng</a:t>
            </a:r>
            <a:endParaRPr lang="vi-VN" sz="2400" dirty="0">
              <a:latin typeface="Calibri" panose="020F0502020204030204" pitchFamily="34" charset="0"/>
              <a:cs typeface="Calibri" panose="020F0502020204030204" pitchFamily="34" charset="0"/>
            </a:endParaRPr>
          </a:p>
        </p:txBody>
      </p:sp>
      <p:sp>
        <p:nvSpPr>
          <p:cNvPr id="26" name="Rectangle 25"/>
          <p:cNvSpPr/>
          <p:nvPr/>
        </p:nvSpPr>
        <p:spPr>
          <a:xfrm>
            <a:off x="8470902" y="4935888"/>
            <a:ext cx="3612738" cy="1569660"/>
          </a:xfrm>
          <a:prstGeom prst="rect">
            <a:avLst/>
          </a:prstGeom>
          <a:solidFill>
            <a:schemeClr val="accent2">
              <a:lumMod val="75000"/>
            </a:schemeClr>
          </a:solidFill>
        </p:spPr>
        <p:txBody>
          <a:bodyPr wrap="square" lIns="91440" tIns="45720" rIns="91440" bIns="45720">
            <a:spAutoFit/>
          </a:bodyPr>
          <a:lstStyle/>
          <a:p>
            <a:pPr lvl="0" algn="ctr"/>
            <a:r>
              <a:rPr lang="en-US" sz="3200" b="1" kern="0" dirty="0" err="1">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Mi-đát</a:t>
            </a:r>
            <a:r>
              <a:rPr lang="en-US" sz="3200" b="1" kern="0" dirty="0">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3200" b="1" kern="0" dirty="0" err="1">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là</a:t>
            </a:r>
            <a:r>
              <a:rPr lang="en-US" sz="3200" b="1" kern="0" dirty="0">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3200" b="1" kern="0" dirty="0" err="1">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người</a:t>
            </a:r>
            <a:r>
              <a:rPr lang="en-US" sz="3200" b="1" kern="0" dirty="0">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3200" b="1" i="1" kern="0" dirty="0">
                <a:ln w="12700">
                  <a:solidFill>
                    <a:schemeClr val="tx1"/>
                  </a:solidFill>
                  <a:prstDash val="solid"/>
                </a:ln>
                <a:solidFill>
                  <a:srgbClr val="FFFF00"/>
                </a:solidFill>
                <a:effectLst>
                  <a:innerShdw blurRad="177800">
                    <a:schemeClr val="accent3">
                      <a:lumMod val="50000"/>
                    </a:schemeClr>
                  </a:innerShdw>
                </a:effectLst>
                <a:latin typeface="Calibri" panose="020F0502020204030204" pitchFamily="34" charset="0"/>
                <a:cs typeface="Calibri" panose="020F0502020204030204" pitchFamily="34" charset="0"/>
              </a:rPr>
              <a:t>sung </a:t>
            </a:r>
            <a:r>
              <a:rPr lang="en-US" sz="3200" b="1" i="1" kern="0" dirty="0" err="1">
                <a:ln w="12700">
                  <a:solidFill>
                    <a:schemeClr val="tx1"/>
                  </a:solidFill>
                  <a:prstDash val="solid"/>
                </a:ln>
                <a:solidFill>
                  <a:srgbClr val="FFFF00"/>
                </a:solidFill>
                <a:effectLst>
                  <a:innerShdw blurRad="177800">
                    <a:schemeClr val="accent3">
                      <a:lumMod val="50000"/>
                    </a:schemeClr>
                  </a:innerShdw>
                </a:effectLst>
                <a:latin typeface="Calibri" panose="020F0502020204030204" pitchFamily="34" charset="0"/>
                <a:cs typeface="Calibri" panose="020F0502020204030204" pitchFamily="34" charset="0"/>
              </a:rPr>
              <a:t>sướng</a:t>
            </a:r>
            <a:r>
              <a:rPr lang="en-US" sz="3200" b="1" i="1" kern="0" dirty="0">
                <a:ln w="12700">
                  <a:solidFill>
                    <a:schemeClr val="tx1"/>
                  </a:solidFill>
                  <a:prstDash val="solid"/>
                </a:ln>
                <a:solidFill>
                  <a:srgbClr val="FFFF0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3200" b="1" kern="0" dirty="0" err="1">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nhất</a:t>
            </a:r>
            <a:r>
              <a:rPr lang="en-US" sz="3200" b="1" kern="0" dirty="0">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3200" b="1" kern="0" dirty="0" err="1">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trên</a:t>
            </a:r>
            <a:r>
              <a:rPr lang="en-US" sz="3200" b="1" kern="0" dirty="0">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3200" b="1" kern="0" dirty="0" err="1">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rPr>
              <a:t>đời</a:t>
            </a:r>
            <a:endParaRPr lang="vi-VN" sz="3200" b="1" kern="0" dirty="0">
              <a:ln w="12700">
                <a:solidFill>
                  <a:schemeClr val="tx1"/>
                </a:solidFill>
                <a:prstDash val="solid"/>
              </a:ln>
              <a:solidFill>
                <a:schemeClr val="bg1"/>
              </a:solidFill>
              <a:effectLst>
                <a:innerShdw blurRad="177800">
                  <a:schemeClr val="accent3">
                    <a:lumMod val="50000"/>
                  </a:schemeClr>
                </a:innerShdw>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143096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barn(inVertical)">
                                      <p:cBhvr>
                                        <p:cTn id="24" dur="500"/>
                                        <p:tgtEl>
                                          <p:spTgt spid="25"/>
                                        </p:tgtEl>
                                      </p:cBhvr>
                                    </p:animEffect>
                                  </p:childTnLst>
                                </p:cTn>
                              </p:par>
                            </p:childTnLst>
                          </p:cTn>
                        </p:par>
                        <p:par>
                          <p:cTn id="25" fill="hold">
                            <p:stCondLst>
                              <p:cond delay="500"/>
                            </p:stCondLst>
                            <p:childTnLst>
                              <p:par>
                                <p:cTn id="26" presetID="1" presetClass="exit" presetSubtype="0" fill="hold" nodeType="afterEffect">
                                  <p:stCondLst>
                                    <p:cond delay="0"/>
                                  </p:stCondLst>
                                  <p:childTnLst>
                                    <p:set>
                                      <p:cBhvr>
                                        <p:cTn id="27" dur="1" fill="hold">
                                          <p:stCondLst>
                                            <p:cond delay="0"/>
                                          </p:stCondLst>
                                        </p:cTn>
                                        <p:tgtEl>
                                          <p:spTgt spid="20"/>
                                        </p:tgtEl>
                                        <p:attrNameLst>
                                          <p:attrName>style.visibility</p:attrName>
                                        </p:attrNameLst>
                                      </p:cBhvr>
                                      <p:to>
                                        <p:strVal val="hidden"/>
                                      </p:to>
                                    </p:se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20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barn(inVertical)">
                                      <p:cBhvr>
                                        <p:cTn id="36" dur="500"/>
                                        <p:tgtEl>
                                          <p:spTgt spid="2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500"/>
                                        <p:tgtEl>
                                          <p:spTgt spid="24"/>
                                        </p:tgtEl>
                                      </p:cBhvr>
                                    </p:animEffect>
                                  </p:childTnLst>
                                </p:cTn>
                              </p:par>
                            </p:childTnLst>
                          </p:cTn>
                        </p:par>
                        <p:par>
                          <p:cTn id="42" fill="hold">
                            <p:stCondLst>
                              <p:cond delay="500"/>
                            </p:stCondLst>
                            <p:childTnLst>
                              <p:par>
                                <p:cTn id="43" presetID="1" presetClass="exit" presetSubtype="0" fill="hold" nodeType="afterEffect">
                                  <p:stCondLst>
                                    <p:cond delay="0"/>
                                  </p:stCondLst>
                                  <p:childTnLst>
                                    <p:set>
                                      <p:cBhvr>
                                        <p:cTn id="44" dur="1" fill="hold">
                                          <p:stCondLst>
                                            <p:cond delay="0"/>
                                          </p:stCondLst>
                                        </p:cTn>
                                        <p:tgtEl>
                                          <p:spTgt spid="23"/>
                                        </p:tgtEl>
                                        <p:attrNameLst>
                                          <p:attrName>style.visibility</p:attrName>
                                        </p:attrNameLst>
                                      </p:cBhvr>
                                      <p:to>
                                        <p:strVal val="hidden"/>
                                      </p:to>
                                    </p:se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20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19"/>
                                        </p:tgtEl>
                                        <p:attrNameLst>
                                          <p:attrName>style.visibility</p:attrName>
                                        </p:attrNameLst>
                                      </p:cBhvr>
                                      <p:to>
                                        <p:strVal val="visible"/>
                                      </p:to>
                                    </p:set>
                                    <p:animEffect transition="in" filter="wipe(up)">
                                      <p:cBhvr>
                                        <p:cTn id="53" dur="500"/>
                                        <p:tgtEl>
                                          <p:spTgt spid="19"/>
                                        </p:tgtEl>
                                      </p:cBhvr>
                                    </p:animEffect>
                                  </p:childTnLst>
                                </p:cTn>
                              </p:par>
                            </p:childTnLst>
                          </p:cTn>
                        </p:par>
                        <p:par>
                          <p:cTn id="54" fill="hold">
                            <p:stCondLst>
                              <p:cond delay="500"/>
                            </p:stCondLst>
                            <p:childTnLst>
                              <p:par>
                                <p:cTn id="55" presetID="2" presetClass="entr" presetSubtype="2" fill="hold" grpId="0" nodeType="after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additive="base">
                                        <p:cTn id="57" dur="500" fill="hold"/>
                                        <p:tgtEl>
                                          <p:spTgt spid="26"/>
                                        </p:tgtEl>
                                        <p:attrNameLst>
                                          <p:attrName>ppt_x</p:attrName>
                                        </p:attrNameLst>
                                      </p:cBhvr>
                                      <p:tavLst>
                                        <p:tav tm="0">
                                          <p:val>
                                            <p:strVal val="1+#ppt_w/2"/>
                                          </p:val>
                                        </p:tav>
                                        <p:tav tm="100000">
                                          <p:val>
                                            <p:strVal val="#ppt_x"/>
                                          </p:val>
                                        </p:tav>
                                      </p:tavLst>
                                    </p:anim>
                                    <p:anim calcmode="lin" valueType="num">
                                      <p:cBhvr additive="base">
                                        <p:cTn id="58"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4" grpId="0" animBg="1"/>
      <p:bldP spid="25" grpId="0" animBg="1"/>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8">
            <a:extLst>
              <a:ext uri="{FF2B5EF4-FFF2-40B4-BE49-F238E27FC236}">
                <a16:creationId xmlns:a16="http://schemas.microsoft.com/office/drawing/2014/main" id="{16F96F1C-C570-4056-B15C-EE06927340BF}"/>
              </a:ext>
            </a:extLst>
          </p:cNvPr>
          <p:cNvSpPr txBox="1"/>
          <p:nvPr/>
        </p:nvSpPr>
        <p:spPr>
          <a:xfrm>
            <a:off x="8075027" y="916794"/>
            <a:ext cx="2864274" cy="442674"/>
          </a:xfrm>
          <a:prstGeom prst="roundRect">
            <a:avLst/>
          </a:prstGeom>
          <a:solidFill>
            <a:schemeClr val="accent3">
              <a:lumMod val="20000"/>
              <a:lumOff val="80000"/>
            </a:schemeClr>
          </a:solidFill>
          <a:ln>
            <a:solidFill>
              <a:schemeClr val="accent3">
                <a:lumMod val="75000"/>
              </a:schemeClr>
            </a:solidFill>
            <a:prstDash val="dash"/>
          </a:ln>
        </p:spPr>
        <p:style>
          <a:lnRef idx="2">
            <a:schemeClr val="accent5"/>
          </a:lnRef>
          <a:fillRef idx="1">
            <a:schemeClr val="lt1"/>
          </a:fillRef>
          <a:effectRef idx="0">
            <a:schemeClr val="accent5"/>
          </a:effectRef>
          <a:fontRef idx="minor">
            <a:schemeClr val="dk1"/>
          </a:fontRef>
        </p:style>
        <p:txBody>
          <a:bodyPr wrap="square">
            <a:spAutoFit/>
          </a:bodyPr>
          <a:lstStyle/>
          <a:p>
            <a:pPr algn="ctr">
              <a:spcBef>
                <a:spcPct val="50000"/>
              </a:spcBef>
            </a:pPr>
            <a:r>
              <a:rPr lang="en-US" altLang="en-US" sz="2000" b="1" i="1" dirty="0">
                <a:solidFill>
                  <a:srgbClr val="C64951"/>
                </a:solidFill>
                <a:latin typeface="Calibri" panose="020F0502020204030204" pitchFamily="34" charset="0"/>
                <a:cs typeface="Calibri" panose="020F0502020204030204" pitchFamily="34" charset="0"/>
              </a:rPr>
              <a:t>Theo </a:t>
            </a:r>
            <a:r>
              <a:rPr lang="en-US" altLang="en-US" sz="2000" b="1" i="1" dirty="0" err="1">
                <a:solidFill>
                  <a:srgbClr val="C64951"/>
                </a:solidFill>
                <a:latin typeface="Calibri" panose="020F0502020204030204" pitchFamily="34" charset="0"/>
                <a:cs typeface="Calibri" panose="020F0502020204030204" pitchFamily="34" charset="0"/>
              </a:rPr>
              <a:t>thần</a:t>
            </a:r>
            <a:r>
              <a:rPr lang="en-US" altLang="en-US" sz="2000" b="1" i="1" dirty="0">
                <a:solidFill>
                  <a:srgbClr val="C64951"/>
                </a:solidFill>
                <a:latin typeface="Calibri" panose="020F0502020204030204" pitchFamily="34" charset="0"/>
                <a:cs typeface="Calibri" panose="020F0502020204030204" pitchFamily="34" charset="0"/>
              </a:rPr>
              <a:t> </a:t>
            </a:r>
            <a:r>
              <a:rPr lang="en-US" altLang="en-US" sz="2000" b="1" i="1" dirty="0" err="1">
                <a:solidFill>
                  <a:srgbClr val="C64951"/>
                </a:solidFill>
                <a:latin typeface="Calibri" panose="020F0502020204030204" pitchFamily="34" charset="0"/>
                <a:cs typeface="Calibri" panose="020F0502020204030204" pitchFamily="34" charset="0"/>
              </a:rPr>
              <a:t>thoại</a:t>
            </a:r>
            <a:r>
              <a:rPr lang="en-US" altLang="en-US" sz="2000" b="1" i="1" dirty="0">
                <a:solidFill>
                  <a:srgbClr val="C64951"/>
                </a:solidFill>
                <a:latin typeface="Calibri" panose="020F0502020204030204" pitchFamily="34" charset="0"/>
                <a:cs typeface="Calibri" panose="020F0502020204030204" pitchFamily="34" charset="0"/>
              </a:rPr>
              <a:t> Hi </a:t>
            </a:r>
            <a:r>
              <a:rPr lang="en-US" altLang="en-US" sz="2000" b="1" i="1" dirty="0" err="1">
                <a:solidFill>
                  <a:srgbClr val="C64951"/>
                </a:solidFill>
                <a:latin typeface="Calibri" panose="020F0502020204030204" pitchFamily="34" charset="0"/>
                <a:cs typeface="Calibri" panose="020F0502020204030204" pitchFamily="34" charset="0"/>
              </a:rPr>
              <a:t>Lạp</a:t>
            </a:r>
            <a:endParaRPr lang="en-US" altLang="en-US" sz="2000" b="1" i="1" dirty="0">
              <a:solidFill>
                <a:srgbClr val="C6495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23" name="Rectangle 22"/>
          <p:cNvSpPr/>
          <p:nvPr/>
        </p:nvSpPr>
        <p:spPr>
          <a:xfrm>
            <a:off x="2593004" y="282294"/>
            <a:ext cx="6274475" cy="769441"/>
          </a:xfrm>
          <a:prstGeom prst="rect">
            <a:avLst/>
          </a:prstGeom>
        </p:spPr>
        <p:txBody>
          <a:bodyPr wrap="none">
            <a:spAutoFit/>
          </a:bodyPr>
          <a:lstStyle/>
          <a:p>
            <a:pPr algn="ctr"/>
            <a:r>
              <a:rPr lang="vi-VN" sz="4400" b="1" dirty="0">
                <a:solidFill>
                  <a:schemeClr val="accent2">
                    <a:lumMod val="75000"/>
                  </a:schemeClr>
                </a:solidFill>
                <a:latin typeface="#9Slide03 Arima Madurai Bold" panose="00000800000000000000" pitchFamily="2" charset="0"/>
                <a:cs typeface="#9Slide03 Arima Madurai Bold" panose="00000800000000000000" pitchFamily="2" charset="0"/>
              </a:rPr>
              <a:t>Điều ước của vua Mi-đát</a:t>
            </a:r>
            <a:endParaRPr lang="vi-VN" sz="4400" dirty="0">
              <a:solidFill>
                <a:schemeClr val="accent2">
                  <a:lumMod val="75000"/>
                </a:schemeClr>
              </a:solidFill>
              <a:latin typeface="#9Slide03 Arima Madurai Bold" panose="00000800000000000000" pitchFamily="2" charset="0"/>
              <a:cs typeface="#9Slide03 Arima Madurai Bold" panose="00000800000000000000" pitchFamily="2" charset="0"/>
            </a:endParaRPr>
          </a:p>
        </p:txBody>
      </p:sp>
      <p:grpSp>
        <p:nvGrpSpPr>
          <p:cNvPr id="24" name="Group 23"/>
          <p:cNvGrpSpPr/>
          <p:nvPr/>
        </p:nvGrpSpPr>
        <p:grpSpPr>
          <a:xfrm>
            <a:off x="2192830" y="1444487"/>
            <a:ext cx="8316143" cy="1798260"/>
            <a:chOff x="2192830" y="1444487"/>
            <a:chExt cx="8316143" cy="1798260"/>
          </a:xfrm>
        </p:grpSpPr>
        <p:sp>
          <p:nvSpPr>
            <p:cNvPr id="25" name="PA_库_矩形 5"/>
            <p:cNvSpPr/>
            <p:nvPr>
              <p:custDataLst>
                <p:tags r:id="rId1"/>
              </p:custDataLst>
            </p:nvPr>
          </p:nvSpPr>
          <p:spPr>
            <a:xfrm>
              <a:off x="2192830" y="1444487"/>
              <a:ext cx="8316143" cy="1245890"/>
            </a:xfrm>
            <a:prstGeom prst="rect">
              <a:avLst/>
            </a:prstGeom>
            <a:solidFill>
              <a:schemeClr val="accent3">
                <a:lumMod val="60000"/>
                <a:lumOff val="40000"/>
              </a:schemeClr>
            </a:solidFill>
            <a:ln>
              <a:noFill/>
            </a:ln>
            <a:effectLst>
              <a:outerShdw blurRad="127000" sx="102000" sy="102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PA_库_矩形 8"/>
            <p:cNvSpPr/>
            <p:nvPr>
              <p:custDataLst>
                <p:tags r:id="rId2"/>
              </p:custDataLst>
            </p:nvPr>
          </p:nvSpPr>
          <p:spPr>
            <a:xfrm>
              <a:off x="2304030" y="1522689"/>
              <a:ext cx="7993244" cy="1089486"/>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7" name="Rectangle 26"/>
            <p:cNvSpPr/>
            <p:nvPr/>
          </p:nvSpPr>
          <p:spPr>
            <a:xfrm>
              <a:off x="2447649" y="1488421"/>
              <a:ext cx="7499538" cy="1754326"/>
            </a:xfrm>
            <a:prstGeom prst="rect">
              <a:avLst/>
            </a:prstGeom>
            <a:noFill/>
          </p:spPr>
          <p:txBody>
            <a:bodyPr wrap="square" lIns="91440" tIns="45720" rIns="91440" bIns="45720">
              <a:spAutoFit/>
            </a:bodyPr>
            <a:lstStyle/>
            <a:p>
              <a:pPr lvl="0" algn="ctr"/>
              <a:r>
                <a:rPr lang="vi-VN" sz="3600" b="1" kern="0" dirty="0">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3.Tại sao vua Mi - </a:t>
              </a:r>
              <a:r>
                <a:rPr lang="vi-VN" sz="3600" b="1" kern="0" dirty="0" err="1">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đát</a:t>
              </a:r>
              <a:r>
                <a:rPr lang="vi-VN" sz="3600" b="1" kern="0" dirty="0">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vi-VN" sz="3600" b="1" kern="0" dirty="0" err="1">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phải</a:t>
              </a:r>
              <a:r>
                <a:rPr lang="vi-VN" sz="3600" b="1" kern="0" dirty="0">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xin </a:t>
              </a:r>
              <a:r>
                <a:rPr lang="vi-VN" sz="3600" b="1" kern="0" dirty="0" err="1">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thần</a:t>
              </a:r>
              <a:r>
                <a:rPr lang="vi-VN" sz="3600" b="1" kern="0" dirty="0">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vi-VN" sz="3600" b="1" kern="0" dirty="0" err="1">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lấy</a:t>
              </a:r>
              <a:r>
                <a:rPr lang="vi-VN" sz="3600" b="1" kern="0" dirty="0">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vi-VN" sz="3600" b="1" kern="0" dirty="0" err="1">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lại</a:t>
              </a:r>
              <a:r>
                <a:rPr lang="vi-VN" sz="3600" b="1" kern="0" dirty="0">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vi-VN" sz="3600" b="1" kern="0" dirty="0" err="1">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điều</a:t>
              </a:r>
              <a:r>
                <a:rPr lang="vi-VN" sz="3600" b="1" kern="0" dirty="0">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vi-VN" sz="3600" b="1" kern="0" dirty="0" err="1">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ước</a:t>
              </a:r>
              <a:r>
                <a:rPr lang="vi-VN" sz="3600" b="1" kern="0" dirty="0">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a:t>
              </a:r>
            </a:p>
            <a:p>
              <a:pPr lvl="0" algn="ctr"/>
              <a:endParaRPr lang="vi-VN" sz="3600" b="1" kern="0" dirty="0">
                <a:ln w="12700">
                  <a:solidFill>
                    <a:schemeClr val="accent2">
                      <a:lumMod val="75000"/>
                    </a:schemeClr>
                  </a:solidFill>
                  <a:prstDash val="solid"/>
                </a:ln>
                <a:solidFill>
                  <a:schemeClr val="accent2">
                    <a:lumMod val="75000"/>
                  </a:schemeClr>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endParaRPr>
            </a:p>
          </p:txBody>
        </p:sp>
      </p:grpSp>
      <p:sp>
        <p:nvSpPr>
          <p:cNvPr id="28" name="Rounded Rectangle 27"/>
          <p:cNvSpPr/>
          <p:nvPr/>
        </p:nvSpPr>
        <p:spPr>
          <a:xfrm>
            <a:off x="9357649" y="9399691"/>
            <a:ext cx="3612738" cy="1736646"/>
          </a:xfrm>
          <a:prstGeom prst="roundRect">
            <a:avLst/>
          </a:prstGeom>
          <a:noFill/>
        </p:spPr>
        <p:txBody>
          <a:bodyPr wrap="square" lIns="91440" tIns="45720" rIns="91440" bIns="45720">
            <a:spAutoFit/>
          </a:bodyPr>
          <a:lstStyle/>
          <a:p>
            <a:pPr lvl="0" algn="ctr"/>
            <a:r>
              <a:rPr lang="en-US" sz="3200" b="1" kern="0" dirty="0" err="1">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Mi-đát</a:t>
            </a:r>
            <a:r>
              <a:rPr lang="en-US" sz="3200" b="1" kern="0" dirty="0">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200" b="1" kern="0" dirty="0" err="1">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là</a:t>
            </a:r>
            <a:r>
              <a:rPr lang="en-US" sz="3200" b="1" kern="0" dirty="0">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200" b="1" kern="0" dirty="0" err="1">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người</a:t>
            </a:r>
            <a:r>
              <a:rPr lang="en-US" sz="3200" b="1" kern="0" dirty="0">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sung </a:t>
            </a:r>
            <a:r>
              <a:rPr lang="en-US" sz="3200" b="1" kern="0" dirty="0" err="1">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sướng</a:t>
            </a:r>
            <a:r>
              <a:rPr lang="en-US" sz="3200" b="1" kern="0" dirty="0">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200" b="1" kern="0" dirty="0" err="1">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nhất</a:t>
            </a:r>
            <a:r>
              <a:rPr lang="en-US" sz="3200" b="1" kern="0" dirty="0">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200" b="1" kern="0" dirty="0" err="1">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trên</a:t>
            </a:r>
            <a:r>
              <a:rPr lang="en-US" sz="3200" b="1" kern="0" dirty="0">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 </a:t>
            </a:r>
            <a:r>
              <a:rPr lang="en-US" sz="3200" b="1" kern="0" dirty="0" err="1">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rPr>
              <a:t>đời</a:t>
            </a:r>
            <a:endParaRPr lang="vi-VN" sz="3200" b="1" kern="0" dirty="0">
              <a:ln w="12700">
                <a:solidFill>
                  <a:srgbClr val="C64951"/>
                </a:solidFill>
                <a:prstDash val="solid"/>
              </a:ln>
              <a:solidFill>
                <a:srgbClr val="FFC000"/>
              </a:solidFill>
              <a:effectLst>
                <a:innerShdw blurRad="177800">
                  <a:schemeClr val="accent3">
                    <a:lumMod val="50000"/>
                  </a:schemeClr>
                </a:innerShdw>
              </a:effectLst>
              <a:latin typeface="Times New Roman" panose="02020603050405020304" pitchFamily="18" charset="0"/>
              <a:cs typeface="Times New Roman" panose="02020603050405020304" pitchFamily="18" charset="0"/>
            </a:endParaRPr>
          </a:p>
        </p:txBody>
      </p:sp>
      <p:pic>
        <p:nvPicPr>
          <p:cNvPr id="29" name="Picture 2" descr="King Midas | Legends of the Multi Universe Wiki | Fand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365" y="2547096"/>
            <a:ext cx="2334752" cy="3724486"/>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What Is The Moral Of Midas Touch"/>
          <p:cNvPicPr>
            <a:picLocks noChangeAspect="1" noChangeArrowheads="1"/>
          </p:cNvPicPr>
          <p:nvPr/>
        </p:nvPicPr>
        <p:blipFill rotWithShape="1">
          <a:blip r:embed="rId6">
            <a:extLst>
              <a:ext uri="{28A0092B-C50C-407E-A947-70E740481C1C}">
                <a14:useLocalDpi xmlns:a14="http://schemas.microsoft.com/office/drawing/2010/main" val="0"/>
              </a:ext>
            </a:extLst>
          </a:blip>
          <a:srcRect t="25065" r="2105"/>
          <a:stretch/>
        </p:blipFill>
        <p:spPr bwMode="auto">
          <a:xfrm>
            <a:off x="3265371" y="2915536"/>
            <a:ext cx="6513848" cy="3395617"/>
          </a:xfrm>
          <a:prstGeom prst="roundRect">
            <a:avLst/>
          </a:prstGeom>
          <a:noFill/>
          <a:extLst>
            <a:ext uri="{909E8E84-426E-40DD-AFC4-6F175D3DCCD1}">
              <a14:hiddenFill xmlns:a14="http://schemas.microsoft.com/office/drawing/2010/main">
                <a:solidFill>
                  <a:srgbClr val="FFFFFF"/>
                </a:solidFill>
              </a14:hiddenFill>
            </a:ext>
          </a:extLst>
        </p:spPr>
      </p:pic>
      <p:sp>
        <p:nvSpPr>
          <p:cNvPr id="31" name="Rectangle 30"/>
          <p:cNvSpPr/>
          <p:nvPr/>
        </p:nvSpPr>
        <p:spPr>
          <a:xfrm>
            <a:off x="2293818" y="3229575"/>
            <a:ext cx="9623862" cy="175432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Vua</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nhận</a:t>
            </a:r>
            <a:r>
              <a:rPr kumimoji="0" lang="en-US" sz="3600" b="1" i="0" u="none" strike="noStrike" kern="0" cap="none" spc="0" normalizeH="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ra</a:t>
            </a:r>
            <a:r>
              <a:rPr kumimoji="0" lang="en-US" sz="3600" b="1" i="0" u="none" strike="noStrike" kern="0" cap="none" spc="0" normalizeH="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s</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ự</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khủng</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khiếp</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của</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điều</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ước</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vua</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không</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thể</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ăn</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uống</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bất</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cứ</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thứ</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gì</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Vì</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tất</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cả</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mọi</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thứ</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ông</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chạm</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đều</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biến</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thành</a:t>
            </a:r>
            <a:r>
              <a:rPr kumimoji="0" lang="en-US" sz="3600" b="1" i="0" u="none" strike="noStrike" kern="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3600" b="1" i="0" u="none" strike="noStrike" kern="0" cap="none" spc="0" normalizeH="0" baseline="0" noProof="0" dirty="0" err="1">
                <a:ln w="0"/>
                <a:solidFill>
                  <a:schemeClr val="accent2">
                    <a:lumMod val="75000"/>
                  </a:scheme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vàng</a:t>
            </a:r>
            <a:r>
              <a:rPr kumimoji="0" lang="en-US" sz="3600" b="1" i="0" u="none" strike="noStrike" kern="0" cap="none" spc="0" normalizeH="0" baseline="0" noProof="0" dirty="0">
                <a:ln w="0"/>
                <a:solidFill>
                  <a:schemeClr val="accent2">
                    <a:lumMod val="75000"/>
                  </a:schemeClr>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endParaRPr kumimoji="0" lang="vi-VN" sz="2000" b="1" i="0" u="none" strike="noStrike" kern="0" cap="none" spc="0" normalizeH="0" baseline="0" noProof="0" dirty="0">
              <a:ln>
                <a:noFill/>
              </a:ln>
              <a:solidFill>
                <a:schemeClr val="accent2">
                  <a:lumMod val="75000"/>
                </a:schemeClr>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4547098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down)">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30"/>
                                        </p:tgtEl>
                                        <p:attrNameLst>
                                          <p:attrName>style.visibility</p:attrName>
                                        </p:attrNameLst>
                                      </p:cBhvr>
                                      <p:to>
                                        <p:strVal val="hidden"/>
                                      </p:to>
                                    </p:set>
                                  </p:childTnLst>
                                </p:cTn>
                              </p:par>
                              <p:par>
                                <p:cTn id="17" presetID="16" presetClass="entr" presetSubtype="21"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childTnLst>
                          </p:cTn>
                        </p:par>
                        <p:par>
                          <p:cTn id="20" fill="hold">
                            <p:stCondLst>
                              <p:cond delay="500"/>
                            </p:stCondLst>
                            <p:childTnLst>
                              <p:par>
                                <p:cTn id="21" presetID="53" presetClass="entr" presetSubtype="16" fill="hold" grpId="0" nodeType="after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p:cTn id="23" dur="1000" fill="hold"/>
                                        <p:tgtEl>
                                          <p:spTgt spid="31"/>
                                        </p:tgtEl>
                                        <p:attrNameLst>
                                          <p:attrName>ppt_w</p:attrName>
                                        </p:attrNameLst>
                                      </p:cBhvr>
                                      <p:tavLst>
                                        <p:tav tm="0">
                                          <p:val>
                                            <p:fltVal val="0"/>
                                          </p:val>
                                        </p:tav>
                                        <p:tav tm="100000">
                                          <p:val>
                                            <p:strVal val="#ppt_w"/>
                                          </p:val>
                                        </p:tav>
                                      </p:tavLst>
                                    </p:anim>
                                    <p:anim calcmode="lin" valueType="num">
                                      <p:cBhvr>
                                        <p:cTn id="24" dur="1000" fill="hold"/>
                                        <p:tgtEl>
                                          <p:spTgt spid="31"/>
                                        </p:tgtEl>
                                        <p:attrNameLst>
                                          <p:attrName>ppt_h</p:attrName>
                                        </p:attrNameLst>
                                      </p:cBhvr>
                                      <p:tavLst>
                                        <p:tav tm="0">
                                          <p:val>
                                            <p:fltVal val="0"/>
                                          </p:val>
                                        </p:tav>
                                        <p:tav tm="100000">
                                          <p:val>
                                            <p:strVal val="#ppt_h"/>
                                          </p:val>
                                        </p:tav>
                                      </p:tavLst>
                                    </p:anim>
                                    <p:animEffect transition="in" filter="fade">
                                      <p:cBhvr>
                                        <p:cTn id="25"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89955" y="1746659"/>
            <a:ext cx="11080571" cy="1558025"/>
            <a:chOff x="-624011" y="1643033"/>
            <a:chExt cx="11080571" cy="1558025"/>
          </a:xfrm>
        </p:grpSpPr>
        <p:sp>
          <p:nvSpPr>
            <p:cNvPr id="6" name="PA_库_矩形 5"/>
            <p:cNvSpPr/>
            <p:nvPr>
              <p:custDataLst>
                <p:tags r:id="rId1"/>
              </p:custDataLst>
            </p:nvPr>
          </p:nvSpPr>
          <p:spPr>
            <a:xfrm>
              <a:off x="1046944" y="1643033"/>
              <a:ext cx="8729397" cy="1147046"/>
            </a:xfrm>
            <a:prstGeom prst="rect">
              <a:avLst/>
            </a:prstGeom>
            <a:solidFill>
              <a:schemeClr val="accent1"/>
            </a:solidFill>
            <a:ln>
              <a:noFill/>
            </a:ln>
            <a:effectLst>
              <a:outerShdw blurRad="127000" sx="102000" sy="102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libri" panose="020F0502020204030204" pitchFamily="34" charset="0"/>
                <a:cs typeface="Calibri" panose="020F0502020204030204" pitchFamily="34" charset="0"/>
              </a:endParaRPr>
            </a:p>
          </p:txBody>
        </p:sp>
        <p:sp>
          <p:nvSpPr>
            <p:cNvPr id="7" name="PA_库_矩形 8"/>
            <p:cNvSpPr/>
            <p:nvPr>
              <p:custDataLst>
                <p:tags r:id="rId2"/>
              </p:custDataLst>
            </p:nvPr>
          </p:nvSpPr>
          <p:spPr>
            <a:xfrm>
              <a:off x="1155644" y="1732771"/>
              <a:ext cx="8491938" cy="956438"/>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Calibri" panose="020F0502020204030204" pitchFamily="34" charset="0"/>
                <a:cs typeface="Calibri" panose="020F0502020204030204" pitchFamily="34" charset="0"/>
              </a:endParaRPr>
            </a:p>
          </p:txBody>
        </p:sp>
        <p:sp>
          <p:nvSpPr>
            <p:cNvPr id="8" name="Rectangle 7"/>
            <p:cNvSpPr/>
            <p:nvPr/>
          </p:nvSpPr>
          <p:spPr>
            <a:xfrm>
              <a:off x="-624011" y="1877619"/>
              <a:ext cx="11080571" cy="1323439"/>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normalizeH="0" baseline="0" noProof="0" dirty="0">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4. </a:t>
              </a:r>
              <a:r>
                <a:rPr kumimoji="0" lang="en-US" sz="4000" b="1" i="0" u="none" strike="noStrike" kern="0" normalizeH="0" baseline="0" noProof="0" dirty="0" err="1">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Vua</a:t>
              </a:r>
              <a:r>
                <a:rPr kumimoji="0" lang="en-US" sz="4000" b="1" i="0" u="none" strike="noStrike" kern="0" normalizeH="0" noProof="0" dirty="0">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r>
                <a:rPr kumimoji="0" lang="en-US" sz="4000" b="1" i="0" u="none" strike="noStrike" kern="0" normalizeH="0" baseline="0" noProof="0" dirty="0" err="1">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Mi</a:t>
              </a:r>
              <a:r>
                <a:rPr kumimoji="0" lang="en-US" sz="4000" b="1" i="0" u="none" strike="noStrike" kern="0" normalizeH="0" baseline="0" noProof="0" dirty="0">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 </a:t>
              </a:r>
              <a:r>
                <a:rPr kumimoji="0" lang="en-US" sz="4000" b="1" i="0" u="none" strike="noStrike" kern="0" normalizeH="0" baseline="0" noProof="0" dirty="0" err="1">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đát</a:t>
              </a:r>
              <a:r>
                <a:rPr kumimoji="0" lang="en-US" sz="4000" b="1" i="0" u="none" strike="noStrike" kern="0" normalizeH="0" baseline="0" noProof="0" dirty="0">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r>
                <a:rPr kumimoji="0" lang="en-US" sz="4000" b="1" i="0" u="none" strike="noStrike" kern="0" normalizeH="0" baseline="0" noProof="0" dirty="0" err="1">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hiểu</a:t>
              </a:r>
              <a:r>
                <a:rPr kumimoji="0" lang="en-US" sz="4000" b="1" i="0" u="none" strike="noStrike" kern="0" normalizeH="0" noProof="0" dirty="0">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r>
                <a:rPr kumimoji="0" lang="en-US" sz="4000" b="1" i="0" u="none" strike="noStrike" kern="0" normalizeH="0" noProof="0" dirty="0" err="1">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ra</a:t>
              </a:r>
              <a:r>
                <a:rPr kumimoji="0" lang="en-US" sz="4000" b="1" i="0" u="none" strike="noStrike" kern="0" normalizeH="0" noProof="0" dirty="0">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r>
                <a:rPr kumimoji="0" lang="en-US" sz="4000" b="1" i="0" u="none" strike="noStrike" kern="0" normalizeH="0" noProof="0" dirty="0" err="1">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điều</a:t>
              </a:r>
              <a:r>
                <a:rPr kumimoji="0" lang="en-US" sz="4000" b="1" i="0" u="none" strike="noStrike" kern="0" normalizeH="0" noProof="0" dirty="0">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 </a:t>
              </a:r>
              <a:r>
                <a:rPr kumimoji="0" lang="en-US" sz="4000" b="1" i="0" u="none" strike="noStrike" kern="0" normalizeH="0" noProof="0" dirty="0" err="1">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gì</a:t>
              </a:r>
              <a:r>
                <a:rPr kumimoji="0" lang="en-US" sz="4000" b="1" i="0" u="none" strike="noStrike" kern="0" normalizeH="0" noProof="0" dirty="0">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rPr>
                <a: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4000" b="1" i="0" u="none" strike="noStrike" kern="0" normalizeH="0" baseline="0" noProof="0" dirty="0">
                <a:ln w="12700">
                  <a:noFill/>
                  <a:prstDash val="solid"/>
                </a:ln>
                <a:solidFill>
                  <a:srgbClr val="FF0000"/>
                </a:solidFill>
                <a:effectLst>
                  <a:innerShdw blurRad="177800">
                    <a:schemeClr val="accent3">
                      <a:lumMod val="50000"/>
                    </a:schemeClr>
                  </a:innerShdw>
                </a:effectLst>
                <a:uLnTx/>
                <a:uFillTx/>
                <a:latin typeface="Calibri" panose="020F0502020204030204" pitchFamily="34" charset="0"/>
                <a:cs typeface="Calibri" panose="020F0502020204030204" pitchFamily="34" charset="0"/>
              </a:endParaRPr>
            </a:p>
          </p:txBody>
        </p:sp>
      </p:grpSp>
      <p:sp>
        <p:nvSpPr>
          <p:cNvPr id="9" name="TextBox 8"/>
          <p:cNvSpPr txBox="1"/>
          <p:nvPr/>
        </p:nvSpPr>
        <p:spPr>
          <a:xfrm>
            <a:off x="2211579" y="3193684"/>
            <a:ext cx="6327104" cy="2123658"/>
          </a:xfrm>
          <a:prstGeom prst="rect">
            <a:avLst/>
          </a:prstGeom>
          <a:solidFill>
            <a:schemeClr val="bg1"/>
          </a:solidFill>
          <a:ln>
            <a:solidFill>
              <a:schemeClr val="tx1"/>
            </a:solidFill>
            <a:prstDash val="lgDash"/>
          </a:ln>
        </p:spPr>
        <p:txBody>
          <a:bodyPr wrap="square" rtlCol="0">
            <a:spAutoFit/>
          </a:bodyPr>
          <a:lstStyle/>
          <a:p>
            <a:pPr algn="ctr"/>
            <a:r>
              <a:rPr lang="en-US" sz="4400" b="1" dirty="0">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HẠNH PHÚC </a:t>
            </a:r>
            <a:r>
              <a:rPr lang="en-US" sz="4400" b="1" dirty="0" err="1">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không</a:t>
            </a:r>
            <a:r>
              <a:rPr lang="en-US" sz="4400" b="1" dirty="0">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4400" b="1" dirty="0" err="1">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thể</a:t>
            </a:r>
            <a:r>
              <a:rPr lang="en-US" sz="4400" b="1" dirty="0">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4400" b="1" dirty="0" err="1">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xây</a:t>
            </a:r>
            <a:r>
              <a:rPr lang="en-US" sz="4400" b="1" dirty="0">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4400" b="1" dirty="0" err="1">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dựng</a:t>
            </a:r>
            <a:r>
              <a:rPr lang="en-US" sz="4400" b="1" dirty="0">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4400" b="1" dirty="0" err="1">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bằng</a:t>
            </a:r>
            <a:r>
              <a:rPr lang="en-US" sz="4400" b="1" dirty="0">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4400" b="1" dirty="0" err="1">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ước</a:t>
            </a:r>
            <a:r>
              <a:rPr lang="en-US" sz="4400" b="1" dirty="0">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 </a:t>
            </a:r>
            <a:r>
              <a:rPr lang="en-US" sz="4400" b="1" dirty="0" err="1">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muốn</a:t>
            </a:r>
            <a:r>
              <a:rPr lang="en-US" sz="4400" b="1" dirty="0">
                <a:ln w="12700">
                  <a:noFill/>
                  <a:prstDash val="solid"/>
                </a:ln>
                <a:solidFill>
                  <a:srgbClr val="00B0F0"/>
                </a:solidFill>
                <a:effectLst>
                  <a:innerShdw blurRad="177800">
                    <a:schemeClr val="accent3">
                      <a:lumMod val="50000"/>
                    </a:schemeClr>
                  </a:innerShdw>
                </a:effectLst>
                <a:latin typeface="Calibri" panose="020F0502020204030204" pitchFamily="34" charset="0"/>
                <a:cs typeface="Calibri" panose="020F0502020204030204" pitchFamily="34" charset="0"/>
              </a:rPr>
              <a:t> THAM LAM </a:t>
            </a:r>
          </a:p>
        </p:txBody>
      </p:sp>
      <p:pic>
        <p:nvPicPr>
          <p:cNvPr id="10" name="Picture 2" descr="Ivan Stalio — Wendy Lynn &amp;amp; C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54170" y="2750668"/>
            <a:ext cx="4048720" cy="4522773"/>
          </a:xfrm>
          <a:prstGeom prst="rect">
            <a:avLst/>
          </a:prstGeom>
          <a:noFill/>
          <a:extLst>
            <a:ext uri="{909E8E84-426E-40DD-AFC4-6F175D3DCCD1}">
              <a14:hiddenFill xmlns:a14="http://schemas.microsoft.com/office/drawing/2010/main">
                <a:solidFill>
                  <a:srgbClr val="FFFFFF"/>
                </a:solidFill>
              </a14:hiddenFill>
            </a:ext>
          </a:extLst>
        </p:spPr>
      </p:pic>
      <p:sp>
        <p:nvSpPr>
          <p:cNvPr id="15" name="Text Box 8">
            <a:extLst>
              <a:ext uri="{FF2B5EF4-FFF2-40B4-BE49-F238E27FC236}">
                <a16:creationId xmlns:a16="http://schemas.microsoft.com/office/drawing/2014/main" id="{16F96F1C-C570-4056-B15C-EE06927340BF}"/>
              </a:ext>
            </a:extLst>
          </p:cNvPr>
          <p:cNvSpPr txBox="1"/>
          <p:nvPr/>
        </p:nvSpPr>
        <p:spPr>
          <a:xfrm>
            <a:off x="8075027" y="916794"/>
            <a:ext cx="2864274" cy="442674"/>
          </a:xfrm>
          <a:prstGeom prst="roundRect">
            <a:avLst/>
          </a:prstGeom>
          <a:solidFill>
            <a:schemeClr val="accent3">
              <a:lumMod val="20000"/>
              <a:lumOff val="80000"/>
            </a:schemeClr>
          </a:solidFill>
          <a:ln>
            <a:solidFill>
              <a:schemeClr val="accent3">
                <a:lumMod val="75000"/>
              </a:schemeClr>
            </a:solidFill>
            <a:prstDash val="dash"/>
          </a:ln>
        </p:spPr>
        <p:style>
          <a:lnRef idx="2">
            <a:schemeClr val="accent5"/>
          </a:lnRef>
          <a:fillRef idx="1">
            <a:schemeClr val="lt1"/>
          </a:fillRef>
          <a:effectRef idx="0">
            <a:schemeClr val="accent5"/>
          </a:effectRef>
          <a:fontRef idx="minor">
            <a:schemeClr val="dk1"/>
          </a:fontRef>
        </p:style>
        <p:txBody>
          <a:bodyPr wrap="square">
            <a:spAutoFit/>
          </a:bodyPr>
          <a:lstStyle/>
          <a:p>
            <a:pPr algn="ctr">
              <a:spcBef>
                <a:spcPct val="50000"/>
              </a:spcBef>
            </a:pPr>
            <a:r>
              <a:rPr lang="en-US" altLang="en-US" sz="2000" b="1" i="1" dirty="0">
                <a:solidFill>
                  <a:srgbClr val="C64951"/>
                </a:solidFill>
                <a:latin typeface="Calibri" panose="020F0502020204030204" pitchFamily="34" charset="0"/>
                <a:cs typeface="Calibri" panose="020F0502020204030204" pitchFamily="34" charset="0"/>
              </a:rPr>
              <a:t>Theo </a:t>
            </a:r>
            <a:r>
              <a:rPr lang="en-US" altLang="en-US" sz="2000" b="1" i="1" dirty="0" err="1">
                <a:solidFill>
                  <a:srgbClr val="C64951"/>
                </a:solidFill>
                <a:latin typeface="Calibri" panose="020F0502020204030204" pitchFamily="34" charset="0"/>
                <a:cs typeface="Calibri" panose="020F0502020204030204" pitchFamily="34" charset="0"/>
              </a:rPr>
              <a:t>thần</a:t>
            </a:r>
            <a:r>
              <a:rPr lang="en-US" altLang="en-US" sz="2000" b="1" i="1" dirty="0">
                <a:solidFill>
                  <a:srgbClr val="C64951"/>
                </a:solidFill>
                <a:latin typeface="Calibri" panose="020F0502020204030204" pitchFamily="34" charset="0"/>
                <a:cs typeface="Calibri" panose="020F0502020204030204" pitchFamily="34" charset="0"/>
              </a:rPr>
              <a:t> </a:t>
            </a:r>
            <a:r>
              <a:rPr lang="en-US" altLang="en-US" sz="2000" b="1" i="1" dirty="0" err="1">
                <a:solidFill>
                  <a:srgbClr val="C64951"/>
                </a:solidFill>
                <a:latin typeface="Calibri" panose="020F0502020204030204" pitchFamily="34" charset="0"/>
                <a:cs typeface="Calibri" panose="020F0502020204030204" pitchFamily="34" charset="0"/>
              </a:rPr>
              <a:t>thoại</a:t>
            </a:r>
            <a:r>
              <a:rPr lang="en-US" altLang="en-US" sz="2000" b="1" i="1" dirty="0">
                <a:solidFill>
                  <a:srgbClr val="C64951"/>
                </a:solidFill>
                <a:latin typeface="Calibri" panose="020F0502020204030204" pitchFamily="34" charset="0"/>
                <a:cs typeface="Calibri" panose="020F0502020204030204" pitchFamily="34" charset="0"/>
              </a:rPr>
              <a:t> Hi </a:t>
            </a:r>
            <a:r>
              <a:rPr lang="en-US" altLang="en-US" sz="2000" b="1" i="1" dirty="0" err="1">
                <a:solidFill>
                  <a:srgbClr val="C64951"/>
                </a:solidFill>
                <a:latin typeface="Calibri" panose="020F0502020204030204" pitchFamily="34" charset="0"/>
                <a:cs typeface="Calibri" panose="020F0502020204030204" pitchFamily="34" charset="0"/>
              </a:rPr>
              <a:t>Lạp</a:t>
            </a:r>
            <a:endParaRPr lang="en-US" altLang="en-US" sz="2000" b="1" i="1" dirty="0">
              <a:solidFill>
                <a:srgbClr val="C6495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16" name="Rectangle 15"/>
          <p:cNvSpPr/>
          <p:nvPr/>
        </p:nvSpPr>
        <p:spPr>
          <a:xfrm>
            <a:off x="2593004" y="282294"/>
            <a:ext cx="6274475" cy="769441"/>
          </a:xfrm>
          <a:prstGeom prst="rect">
            <a:avLst/>
          </a:prstGeom>
        </p:spPr>
        <p:txBody>
          <a:bodyPr wrap="none">
            <a:spAutoFit/>
          </a:bodyPr>
          <a:lstStyle/>
          <a:p>
            <a:pPr algn="ctr"/>
            <a:r>
              <a:rPr lang="vi-VN" sz="4400" b="1" dirty="0">
                <a:solidFill>
                  <a:schemeClr val="accent2">
                    <a:lumMod val="75000"/>
                  </a:schemeClr>
                </a:solidFill>
                <a:latin typeface="#9Slide03 Arima Madurai Bold" panose="00000800000000000000" pitchFamily="2" charset="0"/>
                <a:cs typeface="#9Slide03 Arima Madurai Bold" panose="00000800000000000000" pitchFamily="2" charset="0"/>
              </a:rPr>
              <a:t>Điều ước của vua Mi-đát</a:t>
            </a:r>
            <a:endParaRPr lang="vi-VN" sz="4400" dirty="0">
              <a:solidFill>
                <a:schemeClr val="accent2">
                  <a:lumMod val="75000"/>
                </a:schemeClr>
              </a:solidFill>
              <a:latin typeface="#9Slide03 Arima Madurai Bold" panose="00000800000000000000" pitchFamily="2" charset="0"/>
              <a:cs typeface="#9Slide03 Arima Madurai Bold" panose="00000800000000000000" pitchFamily="2" charset="0"/>
            </a:endParaRPr>
          </a:p>
        </p:txBody>
      </p:sp>
    </p:spTree>
    <p:extLst>
      <p:ext uri="{BB962C8B-B14F-4D97-AF65-F5344CB8AC3E}">
        <p14:creationId xmlns:p14="http://schemas.microsoft.com/office/powerpoint/2010/main" val="416528541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114"/>
            <a:ext cx="12192000" cy="1115568"/>
          </a:xfrm>
          <a:prstGeom prst="rect">
            <a:avLst/>
          </a:prstGeom>
        </p:spPr>
      </p:pic>
      <p:pic>
        <p:nvPicPr>
          <p:cNvPr id="6" name="图片 1">
            <a:extLst>
              <a:ext uri="{FF2B5EF4-FFF2-40B4-BE49-F238E27FC236}">
                <a16:creationId xmlns:a16="http://schemas.microsoft.com/office/drawing/2014/main" id="{8623F19A-F588-41CA-8794-128A5EC337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00330" y="429712"/>
            <a:ext cx="4784035" cy="2722276"/>
          </a:xfrm>
          <a:prstGeom prst="rect">
            <a:avLst/>
          </a:prstGeom>
        </p:spPr>
      </p:pic>
      <p:sp>
        <p:nvSpPr>
          <p:cNvPr id="7" name="Round Diagonal Corner Rectangle 6"/>
          <p:cNvSpPr/>
          <p:nvPr/>
        </p:nvSpPr>
        <p:spPr>
          <a:xfrm>
            <a:off x="1051626" y="3373558"/>
            <a:ext cx="7310054" cy="2498267"/>
          </a:xfrm>
          <a:prstGeom prst="round2DiagRect">
            <a:avLst/>
          </a:prstGeom>
          <a:solidFill>
            <a:schemeClr val="bg1"/>
          </a:solidFill>
          <a:ln w="25400" cap="flat" cmpd="sng" algn="ctr">
            <a:solidFill>
              <a:schemeClr val="tx1">
                <a:lumMod val="85000"/>
                <a:lumOff val="15000"/>
              </a:schemeClr>
            </a:solidFill>
            <a:prstDash val="solid"/>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Những</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ước</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muốn</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tham</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lam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không</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bao</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giờ</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mang</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lại</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hạnh</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phúc</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cho</a:t>
            </a:r>
            <a:r>
              <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 con </a:t>
            </a:r>
            <a:r>
              <a:rPr kumimoji="0" lang="en-US" sz="4800" b="0" i="0" u="none" strike="noStrike" kern="0" cap="none" spc="0" normalizeH="0" baseline="0" noProof="0" dirty="0" err="1">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rPr>
              <a:t>người</a:t>
            </a:r>
            <a:endParaRPr kumimoji="0" lang="en-US" sz="4800" b="0" i="0" u="none" strike="noStrike" kern="0" cap="none" spc="0" normalizeH="0" baseline="0" noProof="0" dirty="0">
              <a:ln w="0"/>
              <a:solidFill>
                <a:srgbClr val="C00000"/>
              </a:solidFill>
              <a:effectLst>
                <a:outerShdw blurRad="38100" dist="25400" dir="5400000" algn="ctr" rotWithShape="0">
                  <a:srgbClr val="6E747A">
                    <a:alpha val="43000"/>
                  </a:srgbClr>
                </a:outerShdw>
              </a:effectLst>
              <a:uLnTx/>
              <a:uFillTx/>
              <a:latin typeface="Calibri" panose="020F0502020204030204" pitchFamily="34" charset="0"/>
              <a:cs typeface="Calibri" panose="020F0502020204030204" pitchFamily="34" charset="0"/>
            </a:endParaRPr>
          </a:p>
        </p:txBody>
      </p:sp>
      <p:sp>
        <p:nvSpPr>
          <p:cNvPr id="8" name="Round Diagonal Corner Rectangle 7"/>
          <p:cNvSpPr/>
          <p:nvPr/>
        </p:nvSpPr>
        <p:spPr>
          <a:xfrm>
            <a:off x="4661199" y="893298"/>
            <a:ext cx="3476411" cy="2042864"/>
          </a:xfrm>
          <a:prstGeom prst="round2Diag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a:ln w="0"/>
                <a:solidFill>
                  <a:schemeClr val="bg1"/>
                </a:solidFill>
                <a:effectLst>
                  <a:outerShdw blurRad="38100" dist="25400" dir="5400000" algn="ctr" rotWithShape="0">
                    <a:srgbClr val="6E747A">
                      <a:alpha val="43000"/>
                    </a:srgbClr>
                  </a:outerShdw>
                </a:effectLst>
                <a:uLnTx/>
                <a:uFillTx/>
                <a:latin typeface="UTM Rockwell" panose="02040603050506020204" pitchFamily="18" charset="0"/>
              </a:rPr>
              <a:t>NỘI</a:t>
            </a:r>
            <a:r>
              <a:rPr kumimoji="0" lang="en-US" sz="4400" b="0" i="0" u="none" strike="noStrike" kern="0" cap="none" spc="0" normalizeH="0" noProof="0" dirty="0">
                <a:ln w="0"/>
                <a:solidFill>
                  <a:schemeClr val="bg1"/>
                </a:solidFill>
                <a:effectLst>
                  <a:outerShdw blurRad="38100" dist="25400" dir="5400000" algn="ctr" rotWithShape="0">
                    <a:srgbClr val="6E747A">
                      <a:alpha val="43000"/>
                    </a:srgbClr>
                  </a:outerShdw>
                </a:effectLst>
                <a:uLnTx/>
                <a:uFillTx/>
                <a:latin typeface="UTM Rockwell" panose="02040603050506020204" pitchFamily="18" charset="0"/>
              </a:rPr>
              <a:t> DUNG</a:t>
            </a:r>
            <a:endParaRPr kumimoji="0" lang="en-US" sz="4400" b="0" i="0" u="none" strike="noStrike" kern="0" cap="none" spc="0" normalizeH="0" baseline="0" noProof="0" dirty="0">
              <a:ln w="0"/>
              <a:solidFill>
                <a:schemeClr val="bg1"/>
              </a:solidFill>
              <a:effectLst>
                <a:outerShdw blurRad="38100" dist="25400" dir="5400000" algn="ctr" rotWithShape="0">
                  <a:srgbClr val="6E747A">
                    <a:alpha val="43000"/>
                  </a:srgbClr>
                </a:outerShdw>
              </a:effectLst>
              <a:uLnTx/>
              <a:uFillTx/>
              <a:latin typeface="UTM Rockwell" panose="02040603050506020204" pitchFamily="18" charset="0"/>
            </a:endParaRPr>
          </a:p>
        </p:txBody>
      </p:sp>
      <p:pic>
        <p:nvPicPr>
          <p:cNvPr id="9" name="图片 3">
            <a:extLst>
              <a:ext uri="{FF2B5EF4-FFF2-40B4-BE49-F238E27FC236}">
                <a16:creationId xmlns:a16="http://schemas.microsoft.com/office/drawing/2014/main" id="{976AACA3-10F8-43F4-9E4B-551B453F3D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350" y="-705412"/>
            <a:ext cx="4992523" cy="4992523"/>
          </a:xfrm>
          <a:prstGeom prst="rect">
            <a:avLst/>
          </a:prstGeom>
        </p:spPr>
      </p:pic>
      <p:pic>
        <p:nvPicPr>
          <p:cNvPr id="10" name="Picture 9"/>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6220" b="94817" l="2931" r="52973">
                        <a14:foregroundMark x1="31792" y1="13841" x2="41412" y2="36159"/>
                        <a14:foregroundMark x1="24443" y1="33963" x2="41577" y2="32012"/>
                        <a14:foregroundMark x1="43064" y1="33963" x2="44715" y2="36159"/>
                        <a14:foregroundMark x1="21470" y1="36768" x2="29851" y2="34451"/>
                        <a14:foregroundMark x1="20685" y1="35915" x2="20685" y2="36402"/>
                      </a14:backgroundRemoval>
                    </a14:imgEffect>
                  </a14:imgLayer>
                </a14:imgProps>
              </a:ext>
              <a:ext uri="{28A0092B-C50C-407E-A947-70E740481C1C}">
                <a14:useLocalDpi xmlns:a14="http://schemas.microsoft.com/office/drawing/2010/main" val="0"/>
              </a:ext>
            </a:extLst>
          </a:blip>
          <a:srcRect r="41113"/>
          <a:stretch/>
        </p:blipFill>
        <p:spPr>
          <a:xfrm>
            <a:off x="8272757" y="2199503"/>
            <a:ext cx="4423166" cy="5085766"/>
          </a:xfrm>
          <a:prstGeom prst="rect">
            <a:avLst/>
          </a:prstGeom>
        </p:spPr>
      </p:pic>
    </p:spTree>
    <p:extLst>
      <p:ext uri="{BB962C8B-B14F-4D97-AF65-F5344CB8AC3E}">
        <p14:creationId xmlns:p14="http://schemas.microsoft.com/office/powerpoint/2010/main" val="75494007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7"/>
                                        </p:tgtEl>
                                        <p:attrNameLst>
                                          <p:attrName>style.visibility</p:attrName>
                                        </p:attrNameLst>
                                      </p:cBhvr>
                                      <p:to>
                                        <p:strVal val="visible"/>
                                      </p:to>
                                    </p:set>
                                    <p:anim by="(-#ppt_w*2)" calcmode="lin" valueType="num">
                                      <p:cBhvr rctx="PPT">
                                        <p:cTn id="15" dur="500" autoRev="1" fill="hold">
                                          <p:stCondLst>
                                            <p:cond delay="0"/>
                                          </p:stCondLst>
                                        </p:cTn>
                                        <p:tgtEl>
                                          <p:spTgt spid="7"/>
                                        </p:tgtEl>
                                        <p:attrNameLst>
                                          <p:attrName>ppt_w</p:attrName>
                                        </p:attrNameLst>
                                      </p:cBhvr>
                                    </p:anim>
                                    <p:anim by="(#ppt_w*0.50)" calcmode="lin" valueType="num">
                                      <p:cBhvr>
                                        <p:cTn id="16" dur="500" decel="50000" autoRev="1" fill="hold">
                                          <p:stCondLst>
                                            <p:cond delay="0"/>
                                          </p:stCondLst>
                                        </p:cTn>
                                        <p:tgtEl>
                                          <p:spTgt spid="7"/>
                                        </p:tgtEl>
                                        <p:attrNameLst>
                                          <p:attrName>ppt_x</p:attrName>
                                        </p:attrNameLst>
                                      </p:cBhvr>
                                    </p:anim>
                                    <p:anim from="(-#ppt_h/2)" to="(#ppt_y)" calcmode="lin" valueType="num">
                                      <p:cBhvr>
                                        <p:cTn id="17" dur="1000" fill="hold">
                                          <p:stCondLst>
                                            <p:cond delay="0"/>
                                          </p:stCondLst>
                                        </p:cTn>
                                        <p:tgtEl>
                                          <p:spTgt spid="7"/>
                                        </p:tgtEl>
                                        <p:attrNameLst>
                                          <p:attrName>ppt_y</p:attrName>
                                        </p:attrNameLst>
                                      </p:cBhvr>
                                    </p:anim>
                                    <p:animRot by="21600000">
                                      <p:cBhvr>
                                        <p:cTn id="18" dur="1000" fill="hold">
                                          <p:stCondLst>
                                            <p:cond delay="0"/>
                                          </p:stCondLst>
                                        </p:cTn>
                                        <p:tgtEl>
                                          <p:spTgt spid="7"/>
                                        </p:tgtEl>
                                        <p:attrNameLst>
                                          <p:attrName>r</p:attrName>
                                        </p:attrNameLst>
                                      </p:cBhvr>
                                    </p:animRot>
                                  </p:childTnLst>
                                </p:cTn>
                              </p:par>
                            </p:childTnLst>
                          </p:cTn>
                        </p:par>
                        <p:par>
                          <p:cTn id="19" fill="hold">
                            <p:stCondLst>
                              <p:cond delay="6500"/>
                            </p:stCondLst>
                            <p:childTnLst>
                              <p:par>
                                <p:cTn id="20" presetID="10"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1" name="图片 2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2114"/>
            <a:ext cx="12192000" cy="1115568"/>
          </a:xfrm>
          <a:prstGeom prst="rect">
            <a:avLst/>
          </a:prstGeom>
        </p:spPr>
      </p:pic>
      <p:pic>
        <p:nvPicPr>
          <p:cNvPr id="12" name="PA_库_图片 12">
            <a:extLst>
              <a:ext uri="{FF2B5EF4-FFF2-40B4-BE49-F238E27FC236}">
                <a16:creationId xmlns:a16="http://schemas.microsoft.com/office/drawing/2014/main" id="{CDE3FCB0-54DC-4379-A0E8-E8F029FB9184}"/>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2477868" y="1145360"/>
            <a:ext cx="7429499" cy="4140008"/>
          </a:xfrm>
          <a:prstGeom prst="rect">
            <a:avLst/>
          </a:prstGeom>
        </p:spPr>
      </p:pic>
      <p:grpSp>
        <p:nvGrpSpPr>
          <p:cNvPr id="13" name="Group 12"/>
          <p:cNvGrpSpPr/>
          <p:nvPr/>
        </p:nvGrpSpPr>
        <p:grpSpPr>
          <a:xfrm>
            <a:off x="3235247" y="2166608"/>
            <a:ext cx="5914740" cy="2336927"/>
            <a:chOff x="3451048" y="2194286"/>
            <a:chExt cx="5914740" cy="2336927"/>
          </a:xfrm>
        </p:grpSpPr>
        <p:sp>
          <p:nvSpPr>
            <p:cNvPr id="14" name="文本框 62">
              <a:extLst>
                <a:ext uri="{FF2B5EF4-FFF2-40B4-BE49-F238E27FC236}">
                  <a16:creationId xmlns:a16="http://schemas.microsoft.com/office/drawing/2014/main" id="{EC6F2D6A-1034-4667-BCB3-40982030420C}"/>
                </a:ext>
              </a:extLst>
            </p:cNvPr>
            <p:cNvSpPr txBox="1"/>
            <p:nvPr/>
          </p:nvSpPr>
          <p:spPr>
            <a:xfrm>
              <a:off x="5727780" y="2194286"/>
              <a:ext cx="1467941" cy="1200329"/>
            </a:xfrm>
            <a:prstGeom prst="rect">
              <a:avLst/>
            </a:prstGeom>
            <a:noFill/>
          </p:spPr>
          <p:txBody>
            <a:bodyPr wrap="square" rtlCol="0">
              <a:spAutoFit/>
            </a:bodyPr>
            <a:lstStyle/>
            <a:p>
              <a:pPr algn="dist"/>
              <a:r>
                <a:rPr lang="en-US" altLang="zh-CN" sz="7200" dirty="0">
                  <a:solidFill>
                    <a:schemeClr val="accent5">
                      <a:lumMod val="75000"/>
                    </a:schemeClr>
                  </a:solidFill>
                  <a:latin typeface="SVN-SAF" panose="02040603050506020204" pitchFamily="18" charset="0"/>
                  <a:ea typeface="华文细黑" panose="02010600040101010101" pitchFamily="2" charset="-122"/>
                </a:rPr>
                <a:t>03</a:t>
              </a:r>
              <a:endParaRPr lang="zh-CN" altLang="en-US" sz="7200" dirty="0">
                <a:solidFill>
                  <a:schemeClr val="accent5">
                    <a:lumMod val="75000"/>
                  </a:schemeClr>
                </a:solidFill>
                <a:latin typeface="SVN-SAF" panose="02040603050506020204" pitchFamily="18" charset="0"/>
                <a:ea typeface="华文细黑" panose="02010600040101010101" pitchFamily="2" charset="-122"/>
              </a:endParaRPr>
            </a:p>
          </p:txBody>
        </p:sp>
        <p:sp>
          <p:nvSpPr>
            <p:cNvPr id="16" name="文本框 177">
              <a:extLst>
                <a:ext uri="{FF2B5EF4-FFF2-40B4-BE49-F238E27FC236}">
                  <a16:creationId xmlns:a16="http://schemas.microsoft.com/office/drawing/2014/main" id="{041CCE75-37FE-433E-BF2E-3BDA8C629EF6}"/>
                </a:ext>
              </a:extLst>
            </p:cNvPr>
            <p:cNvSpPr txBox="1"/>
            <p:nvPr/>
          </p:nvSpPr>
          <p:spPr>
            <a:xfrm>
              <a:off x="3451048" y="3330884"/>
              <a:ext cx="5914740" cy="1200329"/>
            </a:xfrm>
            <a:prstGeom prst="rect">
              <a:avLst/>
            </a:prstGeom>
            <a:noFill/>
          </p:spPr>
          <p:txBody>
            <a:bodyPr wrap="square" rtlCol="0">
              <a:spAutoFit/>
            </a:bodyPr>
            <a:lstStyle>
              <a:defPPr>
                <a:defRPr lang="zh-CN"/>
              </a:defPPr>
              <a:lvl1pPr algn="dist">
                <a:defRPr>
                  <a:gradFill flip="none" rotWithShape="1">
                    <a:gsLst>
                      <a:gs pos="22000">
                        <a:schemeClr val="accent1"/>
                      </a:gs>
                      <a:gs pos="36000">
                        <a:schemeClr val="accent2"/>
                      </a:gs>
                      <a:gs pos="66000">
                        <a:schemeClr val="accent3"/>
                      </a:gs>
                      <a:gs pos="100000">
                        <a:schemeClr val="accent4"/>
                      </a:gs>
                    </a:gsLst>
                    <a:lin ang="0" scaled="1"/>
                    <a:tileRect/>
                  </a:gradFill>
                  <a:latin typeface="华文细黑" panose="02010600040101010101" pitchFamily="2" charset="-122"/>
                  <a:ea typeface="华文细黑" panose="02010600040101010101" pitchFamily="2" charset="-122"/>
                </a:defRPr>
              </a:lvl1pPr>
            </a:lstStyle>
            <a:p>
              <a:r>
                <a:rPr lang="en-US" altLang="zh-CN" sz="7200" spc="-300" dirty="0">
                  <a:solidFill>
                    <a:schemeClr val="tx1"/>
                  </a:solidFill>
                  <a:latin typeface="SVN-SAF" panose="02040603050506020204" pitchFamily="18" charset="0"/>
                </a:rPr>
                <a:t>ĐỌC DIỄN CẢM</a:t>
              </a:r>
              <a:endParaRPr lang="zh-CN" altLang="en-US" sz="7200" spc="-300" dirty="0">
                <a:solidFill>
                  <a:schemeClr val="tx1"/>
                </a:solidFill>
                <a:latin typeface="SVN-SAF" panose="02040603050506020204" pitchFamily="18" charset="0"/>
              </a:endParaRPr>
            </a:p>
          </p:txBody>
        </p:sp>
      </p:grpSp>
      <p:pic>
        <p:nvPicPr>
          <p:cNvPr id="18"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2963" y="3688705"/>
            <a:ext cx="3596564" cy="3596564"/>
          </a:xfrm>
          <a:prstGeom prst="rect">
            <a:avLst/>
          </a:prstGeom>
        </p:spPr>
      </p:pic>
      <p:pic>
        <p:nvPicPr>
          <p:cNvPr id="19"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369778">
            <a:off x="1974475" y="182872"/>
            <a:ext cx="2465202" cy="2465202"/>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220" b="94817" l="2931" r="52973">
                        <a14:foregroundMark x1="31792" y1="13841" x2="41412" y2="36159"/>
                        <a14:foregroundMark x1="24443" y1="33963" x2="41577" y2="32012"/>
                        <a14:foregroundMark x1="43064" y1="33963" x2="44715" y2="36159"/>
                        <a14:foregroundMark x1="21470" y1="36768" x2="29851" y2="34451"/>
                        <a14:foregroundMark x1="20685" y1="35915" x2="20685" y2="36402"/>
                      </a14:backgroundRemoval>
                    </a14:imgEffect>
                  </a14:imgLayer>
                </a14:imgProps>
              </a:ext>
              <a:ext uri="{28A0092B-C50C-407E-A947-70E740481C1C}">
                <a14:useLocalDpi xmlns:a14="http://schemas.microsoft.com/office/drawing/2010/main" val="0"/>
              </a:ext>
            </a:extLst>
          </a:blip>
          <a:srcRect r="41113"/>
          <a:stretch/>
        </p:blipFill>
        <p:spPr>
          <a:xfrm>
            <a:off x="8463279" y="2199503"/>
            <a:ext cx="4232643" cy="5085766"/>
          </a:xfrm>
          <a:prstGeom prst="rect">
            <a:avLst/>
          </a:prstGeom>
        </p:spPr>
      </p:pic>
    </p:spTree>
    <p:extLst>
      <p:ext uri="{BB962C8B-B14F-4D97-AF65-F5344CB8AC3E}">
        <p14:creationId xmlns:p14="http://schemas.microsoft.com/office/powerpoint/2010/main" val="198825465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500" fill="hold"/>
                                        <p:tgtEl>
                                          <p:spTgt spid="12"/>
                                        </p:tgtEl>
                                        <p:attrNameLst>
                                          <p:attrName>ppt_x</p:attrName>
                                        </p:attrNameLst>
                                      </p:cBhvr>
                                      <p:tavLst>
                                        <p:tav tm="0">
                                          <p:val>
                                            <p:strVal val="#ppt_x"/>
                                          </p:val>
                                        </p:tav>
                                        <p:tav tm="100000">
                                          <p:val>
                                            <p:strVal val="#ppt_x"/>
                                          </p:val>
                                        </p:tav>
                                      </p:tavLst>
                                    </p:anim>
                                    <p:anim calcmode="lin" valueType="num">
                                      <p:cBhvr additive="base">
                                        <p:cTn id="8" dur="15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1750"/>
                            </p:stCondLst>
                            <p:childTnLst>
                              <p:par>
                                <p:cTn id="10" presetID="16" presetClass="entr" presetSubtype="2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114"/>
            <a:ext cx="12192000" cy="1115568"/>
          </a:xfrm>
          <a:prstGeom prst="rect">
            <a:avLst/>
          </a:prstGeom>
        </p:spPr>
      </p:pic>
      <p:sp>
        <p:nvSpPr>
          <p:cNvPr id="7" name="Rounded Rectangle 6"/>
          <p:cNvSpPr/>
          <p:nvPr/>
        </p:nvSpPr>
        <p:spPr>
          <a:xfrm>
            <a:off x="1035244" y="981158"/>
            <a:ext cx="10552236" cy="573460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chemeClr val="accent2">
                    <a:lumMod val="75000"/>
                  </a:schemeClr>
                </a:solidFill>
                <a:latin typeface="Calibri" panose="020F0502020204030204" pitchFamily="34" charset="0"/>
                <a:cs typeface="Calibri" panose="020F0502020204030204" pitchFamily="34" charset="0"/>
              </a:rPr>
              <a:t>Điều ước của vua Mi-đát</a:t>
            </a:r>
            <a:endParaRPr lang="vi-VN" sz="3200" dirty="0">
              <a:solidFill>
                <a:schemeClr val="accent2">
                  <a:lumMod val="75000"/>
                </a:schemeClr>
              </a:solidFill>
              <a:latin typeface="Calibri" panose="020F0502020204030204" pitchFamily="34" charset="0"/>
              <a:cs typeface="Calibri" panose="020F0502020204030204" pitchFamily="34" charset="0"/>
            </a:endParaRPr>
          </a:p>
          <a:p>
            <a:pPr algn="just"/>
            <a:r>
              <a:rPr lang="en-US" sz="2800" dirty="0">
                <a:solidFill>
                  <a:schemeClr val="tx1">
                    <a:lumMod val="75000"/>
                    <a:lumOff val="25000"/>
                  </a:schemeClr>
                </a:solidFill>
                <a:latin typeface="Calibri" panose="020F0502020204030204" pitchFamily="34" charset="0"/>
                <a:cs typeface="Calibri" panose="020F0502020204030204" pitchFamily="34" charset="0"/>
              </a:rPr>
              <a:t>	</a:t>
            </a:r>
            <a:r>
              <a:rPr lang="vi-VN" sz="2800" dirty="0">
                <a:solidFill>
                  <a:schemeClr val="tx1">
                    <a:lumMod val="75000"/>
                    <a:lumOff val="25000"/>
                  </a:schemeClr>
                </a:solidFill>
                <a:latin typeface="Calibri" panose="020F0502020204030204" pitchFamily="34" charset="0"/>
                <a:cs typeface="Calibri" panose="020F0502020204030204" pitchFamily="34" charset="0"/>
              </a:rPr>
              <a:t>Mi-đát bụng đói cồn cào, chịu không nổi, liền chắp tay cầu khẩn:</a:t>
            </a:r>
          </a:p>
          <a:p>
            <a:pPr algn="just"/>
            <a:r>
              <a:rPr lang="en-US" sz="2800" dirty="0">
                <a:solidFill>
                  <a:schemeClr val="tx1">
                    <a:lumMod val="75000"/>
                    <a:lumOff val="25000"/>
                  </a:schemeClr>
                </a:solidFill>
                <a:latin typeface="Calibri" panose="020F0502020204030204" pitchFamily="34" charset="0"/>
                <a:cs typeface="Calibri" panose="020F0502020204030204" pitchFamily="34" charset="0"/>
              </a:rPr>
              <a:t>     </a:t>
            </a:r>
            <a:r>
              <a:rPr lang="vi-VN" sz="2800" dirty="0">
                <a:solidFill>
                  <a:schemeClr val="tx1">
                    <a:lumMod val="75000"/>
                    <a:lumOff val="25000"/>
                  </a:schemeClr>
                </a:solidFill>
                <a:latin typeface="Calibri" panose="020F0502020204030204" pitchFamily="34" charset="0"/>
                <a:cs typeface="Calibri" panose="020F0502020204030204" pitchFamily="34" charset="0"/>
              </a:rPr>
              <a:t>- Xin Thần tha tội cho tôi! Xin Người lấy lại điều ước để cho tôi được sống!</a:t>
            </a:r>
            <a:endParaRPr lang="en-US" sz="2800" dirty="0">
              <a:solidFill>
                <a:schemeClr val="tx1">
                  <a:lumMod val="75000"/>
                  <a:lumOff val="25000"/>
                </a:schemeClr>
              </a:solidFill>
              <a:latin typeface="Calibri" panose="020F0502020204030204" pitchFamily="34" charset="0"/>
              <a:cs typeface="Calibri" panose="020F0502020204030204" pitchFamily="34" charset="0"/>
            </a:endParaRPr>
          </a:p>
          <a:p>
            <a:pPr algn="just"/>
            <a:endParaRPr lang="vi-VN" sz="2800" dirty="0">
              <a:solidFill>
                <a:schemeClr val="tx1">
                  <a:lumMod val="75000"/>
                  <a:lumOff val="25000"/>
                </a:schemeClr>
              </a:solidFill>
              <a:latin typeface="Calibri" panose="020F0502020204030204" pitchFamily="34" charset="0"/>
              <a:cs typeface="Calibri" panose="020F0502020204030204" pitchFamily="34" charset="0"/>
            </a:endParaRPr>
          </a:p>
          <a:p>
            <a:pPr algn="just"/>
            <a:r>
              <a:rPr lang="en-US" sz="2800" dirty="0">
                <a:solidFill>
                  <a:schemeClr val="tx1">
                    <a:lumMod val="75000"/>
                    <a:lumOff val="25000"/>
                  </a:schemeClr>
                </a:solidFill>
                <a:latin typeface="Calibri" panose="020F0502020204030204" pitchFamily="34" charset="0"/>
                <a:cs typeface="Calibri" panose="020F0502020204030204" pitchFamily="34" charset="0"/>
              </a:rPr>
              <a:t>     </a:t>
            </a:r>
            <a:r>
              <a:rPr lang="vi-VN" sz="2800" dirty="0">
                <a:solidFill>
                  <a:schemeClr val="tx1">
                    <a:lumMod val="75000"/>
                    <a:lumOff val="25000"/>
                  </a:schemeClr>
                </a:solidFill>
                <a:latin typeface="Calibri" panose="020F0502020204030204" pitchFamily="34" charset="0"/>
                <a:cs typeface="Calibri" panose="020F0502020204030204" pitchFamily="34" charset="0"/>
              </a:rPr>
              <a:t>Thần Đi-ô-ni-dốt liền hiện ra và phán:</a:t>
            </a:r>
          </a:p>
          <a:p>
            <a:pPr algn="just"/>
            <a:r>
              <a:rPr lang="en-US" sz="2800" dirty="0">
                <a:solidFill>
                  <a:schemeClr val="tx1">
                    <a:lumMod val="75000"/>
                    <a:lumOff val="25000"/>
                  </a:schemeClr>
                </a:solidFill>
                <a:latin typeface="Calibri" panose="020F0502020204030204" pitchFamily="34" charset="0"/>
                <a:cs typeface="Calibri" panose="020F0502020204030204" pitchFamily="34" charset="0"/>
              </a:rPr>
              <a:t>     </a:t>
            </a:r>
            <a:r>
              <a:rPr lang="vi-VN" sz="2800" dirty="0">
                <a:solidFill>
                  <a:schemeClr val="tx1">
                    <a:lumMod val="75000"/>
                    <a:lumOff val="25000"/>
                  </a:schemeClr>
                </a:solidFill>
                <a:latin typeface="Calibri" panose="020F0502020204030204" pitchFamily="34" charset="0"/>
                <a:cs typeface="Calibri" panose="020F0502020204030204" pitchFamily="34" charset="0"/>
              </a:rPr>
              <a:t>- Nhà ngươi hãy đến sông Pác-tôn, nhúng mình vào dòng nước, phép m</a:t>
            </a:r>
            <a:r>
              <a:rPr lang="en-US" sz="2800" dirty="0">
                <a:solidFill>
                  <a:schemeClr val="tx1">
                    <a:lumMod val="75000"/>
                    <a:lumOff val="25000"/>
                  </a:schemeClr>
                </a:solidFill>
                <a:latin typeface="Calibri" panose="020F0502020204030204" pitchFamily="34" charset="0"/>
                <a:cs typeface="Calibri" panose="020F0502020204030204" pitchFamily="34" charset="0"/>
              </a:rPr>
              <a:t>ầ</a:t>
            </a:r>
            <a:r>
              <a:rPr lang="vi-VN" sz="2800" dirty="0">
                <a:solidFill>
                  <a:schemeClr val="tx1">
                    <a:lumMod val="75000"/>
                    <a:lumOff val="25000"/>
                  </a:schemeClr>
                </a:solidFill>
                <a:latin typeface="Calibri" panose="020F0502020204030204" pitchFamily="34" charset="0"/>
                <a:cs typeface="Calibri" panose="020F0502020204030204" pitchFamily="34" charset="0"/>
              </a:rPr>
              <a:t>u sẽ biến mất và nhà người sẽ rửa sạch được lòng tham.</a:t>
            </a:r>
          </a:p>
          <a:p>
            <a:pPr algn="just"/>
            <a:r>
              <a:rPr lang="en-US" sz="2800" dirty="0">
                <a:solidFill>
                  <a:schemeClr val="tx1">
                    <a:lumMod val="75000"/>
                    <a:lumOff val="25000"/>
                  </a:schemeClr>
                </a:solidFill>
                <a:latin typeface="Calibri" panose="020F0502020204030204" pitchFamily="34" charset="0"/>
                <a:cs typeface="Calibri" panose="020F0502020204030204" pitchFamily="34" charset="0"/>
              </a:rPr>
              <a:t>      </a:t>
            </a:r>
            <a:r>
              <a:rPr lang="vi-VN" sz="2800" dirty="0">
                <a:solidFill>
                  <a:schemeClr val="tx1">
                    <a:lumMod val="75000"/>
                    <a:lumOff val="25000"/>
                  </a:schemeClr>
                </a:solidFill>
                <a:latin typeface="Calibri" panose="020F0502020204030204" pitchFamily="34" charset="0"/>
                <a:cs typeface="Calibri" panose="020F0502020204030204" pitchFamily="34" charset="0"/>
              </a:rPr>
              <a:t>Mi-đát làm theo lời dạy của thần, quả nhiên thoát khỏi cái quà tặng mà trước đây ông hằng mong ước. Lúc ấy, nhà vua mới hiểu rằng hạnh phúc không thể xây dựng bằng ước muốn tham lam.</a:t>
            </a:r>
          </a:p>
          <a:p>
            <a:pPr algn="just"/>
            <a:r>
              <a:rPr lang="en-US" sz="2000" dirty="0">
                <a:solidFill>
                  <a:schemeClr val="tx1">
                    <a:lumMod val="75000"/>
                    <a:lumOff val="25000"/>
                  </a:schemeClr>
                </a:solidFill>
                <a:latin typeface="Calibri" panose="020F0502020204030204" pitchFamily="34" charset="0"/>
                <a:cs typeface="Calibri" panose="020F0502020204030204" pitchFamily="34" charset="0"/>
              </a:rPr>
              <a:t>                                                                  </a:t>
            </a:r>
            <a:r>
              <a:rPr lang="vi-VN" sz="2000" dirty="0">
                <a:solidFill>
                  <a:schemeClr val="tx1">
                    <a:lumMod val="75000"/>
                    <a:lumOff val="25000"/>
                  </a:schemeClr>
                </a:solidFill>
                <a:latin typeface="Calibri" panose="020F0502020204030204" pitchFamily="34" charset="0"/>
                <a:cs typeface="Calibri" panose="020F0502020204030204" pitchFamily="34" charset="0"/>
              </a:rPr>
              <a:t>(Theo </a:t>
            </a:r>
            <a:r>
              <a:rPr lang="vi-VN" sz="2000" b="1" dirty="0">
                <a:solidFill>
                  <a:schemeClr val="tx1">
                    <a:lumMod val="75000"/>
                    <a:lumOff val="25000"/>
                  </a:schemeClr>
                </a:solidFill>
                <a:latin typeface="Calibri" panose="020F0502020204030204" pitchFamily="34" charset="0"/>
                <a:cs typeface="Calibri" panose="020F0502020204030204" pitchFamily="34" charset="0"/>
              </a:rPr>
              <a:t>Thần thoại Hi Lạp_Nhữ Thành</a:t>
            </a:r>
            <a:r>
              <a:rPr lang="vi-VN" sz="2000" dirty="0">
                <a:solidFill>
                  <a:schemeClr val="tx1">
                    <a:lumMod val="75000"/>
                    <a:lumOff val="25000"/>
                  </a:schemeClr>
                </a:solidFill>
                <a:latin typeface="Calibri" panose="020F0502020204030204" pitchFamily="34" charset="0"/>
                <a:cs typeface="Calibri" panose="020F0502020204030204" pitchFamily="34" charset="0"/>
              </a:rPr>
              <a:t> dịch)</a:t>
            </a:r>
          </a:p>
        </p:txBody>
      </p:sp>
    </p:spTree>
    <p:extLst>
      <p:ext uri="{BB962C8B-B14F-4D97-AF65-F5344CB8AC3E}">
        <p14:creationId xmlns:p14="http://schemas.microsoft.com/office/powerpoint/2010/main" val="264825561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2114"/>
            <a:ext cx="12192000" cy="1115568"/>
          </a:xfrm>
          <a:prstGeom prst="rect">
            <a:avLst/>
          </a:prstGeom>
        </p:spPr>
      </p:pic>
      <p:sp>
        <p:nvSpPr>
          <p:cNvPr id="10" name="Rectangle 9"/>
          <p:cNvSpPr/>
          <p:nvPr/>
        </p:nvSpPr>
        <p:spPr>
          <a:xfrm>
            <a:off x="467302" y="2447803"/>
            <a:ext cx="7812498" cy="1077218"/>
          </a:xfrm>
          <a:prstGeom prst="rect">
            <a:avLst/>
          </a:prstGeom>
          <a:noFill/>
        </p:spPr>
        <p:txBody>
          <a:bodyPr wrap="square" lIns="91440" tIns="45720" rIns="91440" bIns="45720">
            <a:spAutoFit/>
          </a:bodyPr>
          <a:lstStyle/>
          <a:p>
            <a:pPr algn="ctr"/>
            <a:r>
              <a:rPr lang="en-US" sz="3200" b="0" cap="none" spc="0" dirty="0" err="1">
                <a:ln w="0"/>
                <a:latin typeface="Calibri" panose="020F0502020204030204" pitchFamily="34" charset="0"/>
                <a:cs typeface="Calibri" panose="020F0502020204030204" pitchFamily="34" charset="0"/>
              </a:rPr>
              <a:t>Giọng</a:t>
            </a:r>
            <a:r>
              <a:rPr lang="en-US" sz="3200" b="0" cap="none" spc="0" dirty="0">
                <a:ln w="0"/>
                <a:latin typeface="Calibri" panose="020F0502020204030204" pitchFamily="34" charset="0"/>
                <a:cs typeface="Calibri" panose="020F0502020204030204" pitchFamily="34" charset="0"/>
              </a:rPr>
              <a:t> </a:t>
            </a:r>
            <a:r>
              <a:rPr lang="en-US" sz="3200" b="0" cap="none" spc="0" dirty="0" err="1">
                <a:ln w="0"/>
                <a:latin typeface="Calibri" panose="020F0502020204030204" pitchFamily="34" charset="0"/>
                <a:cs typeface="Calibri" panose="020F0502020204030204" pitchFamily="34" charset="0"/>
              </a:rPr>
              <a:t>đọc</a:t>
            </a:r>
            <a:r>
              <a:rPr lang="en-US" sz="3200" b="0" cap="none" spc="0" dirty="0">
                <a:ln w="0"/>
                <a:latin typeface="Calibri" panose="020F0502020204030204" pitchFamily="34" charset="0"/>
                <a:cs typeface="Calibri" panose="020F0502020204030204" pitchFamily="34" charset="0"/>
              </a:rPr>
              <a:t> </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diễn</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cảm</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phù</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hợp</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với</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từng</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nhân</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vật</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và</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tình</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huống</a:t>
            </a:r>
            <a:endParaRPr lang="en-US" sz="3200" b="0" cap="none" spc="0" dirty="0">
              <a:ln w="0"/>
              <a:solidFill>
                <a:srgbClr val="0070C0"/>
              </a:solidFill>
              <a:latin typeface="Calibri" panose="020F0502020204030204" pitchFamily="34" charset="0"/>
              <a:cs typeface="Calibri" panose="020F0502020204030204" pitchFamily="34" charset="0"/>
            </a:endParaRPr>
          </a:p>
        </p:txBody>
      </p:sp>
      <p:sp>
        <p:nvSpPr>
          <p:cNvPr id="11" name="TextBox 10"/>
          <p:cNvSpPr txBox="1"/>
          <p:nvPr/>
        </p:nvSpPr>
        <p:spPr>
          <a:xfrm>
            <a:off x="827003" y="3435840"/>
            <a:ext cx="5953409" cy="1077218"/>
          </a:xfrm>
          <a:prstGeom prst="rect">
            <a:avLst/>
          </a:prstGeom>
          <a:noFill/>
        </p:spPr>
        <p:txBody>
          <a:bodyPr wrap="square" rtlCol="0">
            <a:spAutoFit/>
          </a:bodyPr>
          <a:lstStyle/>
          <a:p>
            <a:r>
              <a:rPr lang="en-US" sz="3200" dirty="0">
                <a:solidFill>
                  <a:srgbClr val="C64951"/>
                </a:solidFill>
                <a:latin typeface="Calibri" panose="020F0502020204030204" pitchFamily="34" charset="0"/>
                <a:cs typeface="Calibri" panose="020F0502020204030204" pitchFamily="34" charset="0"/>
              </a:rPr>
              <a:t>- </a:t>
            </a:r>
            <a:r>
              <a:rPr lang="en-US" sz="3200" dirty="0" err="1">
                <a:solidFill>
                  <a:srgbClr val="C64951"/>
                </a:solidFill>
                <a:latin typeface="Calibri" panose="020F0502020204030204" pitchFamily="34" charset="0"/>
                <a:cs typeface="Calibri" panose="020F0502020204030204" pitchFamily="34" charset="0"/>
              </a:rPr>
              <a:t>Lời</a:t>
            </a:r>
            <a:r>
              <a:rPr lang="en-US" sz="3200" dirty="0">
                <a:solidFill>
                  <a:srgbClr val="C64951"/>
                </a:solidFill>
                <a:latin typeface="Calibri" panose="020F0502020204030204" pitchFamily="34" charset="0"/>
                <a:cs typeface="Calibri" panose="020F0502020204030204" pitchFamily="34" charset="0"/>
              </a:rPr>
              <a:t> </a:t>
            </a:r>
            <a:r>
              <a:rPr lang="en-US" sz="3200" dirty="0" err="1">
                <a:solidFill>
                  <a:srgbClr val="C64951"/>
                </a:solidFill>
                <a:latin typeface="Calibri" panose="020F0502020204030204" pitchFamily="34" charset="0"/>
                <a:cs typeface="Calibri" panose="020F0502020204030204" pitchFamily="34" charset="0"/>
              </a:rPr>
              <a:t>vua</a:t>
            </a:r>
            <a:r>
              <a:rPr lang="en-US" sz="3200" dirty="0">
                <a:solidFill>
                  <a:srgbClr val="C64951"/>
                </a:solidFill>
                <a:latin typeface="Calibri" panose="020F0502020204030204" pitchFamily="34" charset="0"/>
                <a:cs typeface="Calibri" panose="020F0502020204030204" pitchFamily="34" charset="0"/>
              </a:rPr>
              <a:t> </a:t>
            </a:r>
            <a:r>
              <a:rPr lang="en-US" sz="3200" dirty="0" err="1">
                <a:solidFill>
                  <a:srgbClr val="C64951"/>
                </a:solidFill>
                <a:latin typeface="Calibri" panose="020F0502020204030204" pitchFamily="34" charset="0"/>
                <a:cs typeface="Calibri" panose="020F0502020204030204" pitchFamily="34" charset="0"/>
              </a:rPr>
              <a:t>Mi-đát</a:t>
            </a:r>
            <a:r>
              <a:rPr lang="en-US" sz="3200" dirty="0">
                <a:solidFill>
                  <a:srgbClr val="C64951"/>
                </a:solidFill>
                <a:latin typeface="Calibri" panose="020F0502020204030204" pitchFamily="34" charset="0"/>
                <a:cs typeface="Calibri" panose="020F0502020204030204" pitchFamily="34" charset="0"/>
              </a:rPr>
              <a:t> </a:t>
            </a:r>
          </a:p>
          <a:p>
            <a:r>
              <a:rPr lang="en-US" sz="3200" dirty="0">
                <a:solidFill>
                  <a:srgbClr val="C64951"/>
                </a:solidFill>
                <a:latin typeface="Calibri" panose="020F0502020204030204" pitchFamily="34" charset="0"/>
                <a:cs typeface="Calibri" panose="020F0502020204030204" pitchFamily="34" charset="0"/>
                <a:sym typeface="Wingdings" panose="05000000000000000000" pitchFamily="2" charset="2"/>
              </a:rPr>
              <a:t>- </a:t>
            </a:r>
            <a:r>
              <a:rPr lang="en-US" sz="3200" dirty="0" err="1">
                <a:solidFill>
                  <a:srgbClr val="C64951"/>
                </a:solidFill>
                <a:latin typeface="Calibri" panose="020F0502020204030204" pitchFamily="34" charset="0"/>
                <a:cs typeface="Calibri" panose="020F0502020204030204" pitchFamily="34" charset="0"/>
                <a:sym typeface="Wingdings" panose="05000000000000000000" pitchFamily="2" charset="2"/>
              </a:rPr>
              <a:t>Lời</a:t>
            </a:r>
            <a:r>
              <a:rPr lang="en-US" sz="3200" dirty="0">
                <a:solidFill>
                  <a:srgbClr val="C64951"/>
                </a:solidFill>
                <a:latin typeface="Calibri" panose="020F0502020204030204" pitchFamily="34" charset="0"/>
                <a:cs typeface="Calibri" panose="020F0502020204030204" pitchFamily="34" charset="0"/>
                <a:sym typeface="Wingdings" panose="05000000000000000000" pitchFamily="2" charset="2"/>
              </a:rPr>
              <a:t> </a:t>
            </a:r>
            <a:r>
              <a:rPr lang="en-US" sz="3200" dirty="0" err="1">
                <a:solidFill>
                  <a:srgbClr val="C64951"/>
                </a:solidFill>
                <a:latin typeface="Calibri" panose="020F0502020204030204" pitchFamily="34" charset="0"/>
                <a:cs typeface="Calibri" panose="020F0502020204030204" pitchFamily="34" charset="0"/>
                <a:sym typeface="Wingdings" panose="05000000000000000000" pitchFamily="2" charset="2"/>
              </a:rPr>
              <a:t>phán</a:t>
            </a:r>
            <a:r>
              <a:rPr lang="en-US" sz="3200" dirty="0">
                <a:solidFill>
                  <a:srgbClr val="C64951"/>
                </a:solidFill>
                <a:latin typeface="Calibri" panose="020F0502020204030204" pitchFamily="34" charset="0"/>
                <a:cs typeface="Calibri" panose="020F0502020204030204" pitchFamily="34" charset="0"/>
                <a:sym typeface="Wingdings" panose="05000000000000000000" pitchFamily="2" charset="2"/>
              </a:rPr>
              <a:t> </a:t>
            </a:r>
            <a:r>
              <a:rPr lang="en-US" sz="3200" dirty="0" err="1">
                <a:solidFill>
                  <a:srgbClr val="C64951"/>
                </a:solidFill>
                <a:latin typeface="Calibri" panose="020F0502020204030204" pitchFamily="34" charset="0"/>
                <a:cs typeface="Calibri" panose="020F0502020204030204" pitchFamily="34" charset="0"/>
                <a:sym typeface="Wingdings" panose="05000000000000000000" pitchFamily="2" charset="2"/>
              </a:rPr>
              <a:t>của</a:t>
            </a:r>
            <a:r>
              <a:rPr lang="en-US" sz="3200" dirty="0">
                <a:solidFill>
                  <a:srgbClr val="C64951"/>
                </a:solidFill>
                <a:latin typeface="Calibri" panose="020F0502020204030204" pitchFamily="34" charset="0"/>
                <a:cs typeface="Calibri" panose="020F0502020204030204" pitchFamily="34" charset="0"/>
                <a:sym typeface="Wingdings" panose="05000000000000000000" pitchFamily="2" charset="2"/>
              </a:rPr>
              <a:t> </a:t>
            </a:r>
            <a:r>
              <a:rPr lang="en-US" sz="3200" dirty="0" err="1">
                <a:solidFill>
                  <a:srgbClr val="C64951"/>
                </a:solidFill>
                <a:latin typeface="Calibri" panose="020F0502020204030204" pitchFamily="34" charset="0"/>
                <a:cs typeface="Calibri" panose="020F0502020204030204" pitchFamily="34" charset="0"/>
                <a:sym typeface="Wingdings" panose="05000000000000000000" pitchFamily="2" charset="2"/>
              </a:rPr>
              <a:t>thần</a:t>
            </a:r>
            <a:r>
              <a:rPr lang="en-US" sz="3200" dirty="0">
                <a:solidFill>
                  <a:srgbClr val="C64951"/>
                </a:solidFill>
                <a:latin typeface="Calibri" panose="020F0502020204030204" pitchFamily="34" charset="0"/>
                <a:cs typeface="Calibri" panose="020F0502020204030204" pitchFamily="34" charset="0"/>
                <a:sym typeface="Wingdings" panose="05000000000000000000" pitchFamily="2" charset="2"/>
              </a:rPr>
              <a:t> </a:t>
            </a:r>
            <a:r>
              <a:rPr lang="en-US" sz="3200" dirty="0" err="1">
                <a:solidFill>
                  <a:srgbClr val="C64951"/>
                </a:solidFill>
                <a:latin typeface="Calibri" panose="020F0502020204030204" pitchFamily="34" charset="0"/>
                <a:cs typeface="Calibri" panose="020F0502020204030204" pitchFamily="34" charset="0"/>
                <a:sym typeface="Wingdings" panose="05000000000000000000" pitchFamily="2" charset="2"/>
              </a:rPr>
              <a:t>Đi</a:t>
            </a:r>
            <a:r>
              <a:rPr lang="en-US" sz="3200" dirty="0">
                <a:solidFill>
                  <a:srgbClr val="C64951"/>
                </a:solidFill>
                <a:latin typeface="Calibri" panose="020F0502020204030204" pitchFamily="34" charset="0"/>
                <a:cs typeface="Calibri" panose="020F0502020204030204" pitchFamily="34" charset="0"/>
                <a:sym typeface="Wingdings" panose="05000000000000000000" pitchFamily="2" charset="2"/>
              </a:rPr>
              <a:t>-ô-</a:t>
            </a:r>
            <a:r>
              <a:rPr lang="en-US" sz="3200" dirty="0" err="1">
                <a:solidFill>
                  <a:srgbClr val="C64951"/>
                </a:solidFill>
                <a:latin typeface="Calibri" panose="020F0502020204030204" pitchFamily="34" charset="0"/>
                <a:cs typeface="Calibri" panose="020F0502020204030204" pitchFamily="34" charset="0"/>
                <a:sym typeface="Wingdings" panose="05000000000000000000" pitchFamily="2" charset="2"/>
              </a:rPr>
              <a:t>ni</a:t>
            </a:r>
            <a:r>
              <a:rPr lang="en-US" sz="3200" dirty="0">
                <a:solidFill>
                  <a:srgbClr val="C64951"/>
                </a:solidFill>
                <a:latin typeface="Calibri" panose="020F0502020204030204" pitchFamily="34" charset="0"/>
                <a:cs typeface="Calibri" panose="020F0502020204030204" pitchFamily="34" charset="0"/>
                <a:sym typeface="Wingdings" panose="05000000000000000000" pitchFamily="2" charset="2"/>
              </a:rPr>
              <a:t>-</a:t>
            </a:r>
            <a:r>
              <a:rPr lang="en-US" sz="3200" dirty="0" err="1">
                <a:solidFill>
                  <a:srgbClr val="C64951"/>
                </a:solidFill>
                <a:latin typeface="Calibri" panose="020F0502020204030204" pitchFamily="34" charset="0"/>
                <a:cs typeface="Calibri" panose="020F0502020204030204" pitchFamily="34" charset="0"/>
                <a:sym typeface="Wingdings" panose="05000000000000000000" pitchFamily="2" charset="2"/>
              </a:rPr>
              <a:t>dốt</a:t>
            </a:r>
            <a:r>
              <a:rPr lang="en-US" sz="3200" dirty="0">
                <a:solidFill>
                  <a:srgbClr val="C64951"/>
                </a:solidFill>
                <a:latin typeface="Calibri" panose="020F0502020204030204" pitchFamily="34" charset="0"/>
                <a:cs typeface="Calibri" panose="020F0502020204030204" pitchFamily="34" charset="0"/>
                <a:sym typeface="Wingdings" panose="05000000000000000000" pitchFamily="2" charset="2"/>
              </a:rPr>
              <a:t> </a:t>
            </a:r>
            <a:endParaRPr lang="en-US" sz="3200" dirty="0">
              <a:solidFill>
                <a:srgbClr val="C64951"/>
              </a:solidFill>
              <a:latin typeface="Calibri" panose="020F0502020204030204" pitchFamily="34" charset="0"/>
              <a:cs typeface="Calibri" panose="020F0502020204030204" pitchFamily="34" charset="0"/>
            </a:endParaRPr>
          </a:p>
        </p:txBody>
      </p:sp>
      <p:sp>
        <p:nvSpPr>
          <p:cNvPr id="12" name="Rectangle 11"/>
          <p:cNvSpPr/>
          <p:nvPr/>
        </p:nvSpPr>
        <p:spPr>
          <a:xfrm>
            <a:off x="553767" y="4513058"/>
            <a:ext cx="8370169" cy="584775"/>
          </a:xfrm>
          <a:prstGeom prst="rect">
            <a:avLst/>
          </a:prstGeom>
          <a:noFill/>
        </p:spPr>
        <p:txBody>
          <a:bodyPr wrap="square" lIns="91440" tIns="45720" rIns="91440" bIns="45720">
            <a:spAutoFit/>
          </a:bodyPr>
          <a:lstStyle/>
          <a:p>
            <a:r>
              <a:rPr lang="en-US" sz="3200" b="0" cap="none" spc="0" dirty="0" err="1">
                <a:ln w="0"/>
                <a:solidFill>
                  <a:srgbClr val="0070C0"/>
                </a:solidFill>
                <a:latin typeface="Calibri" panose="020F0502020204030204" pitchFamily="34" charset="0"/>
                <a:cs typeface="Calibri" panose="020F0502020204030204" pitchFamily="34" charset="0"/>
              </a:rPr>
              <a:t>Nhấn</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giọng</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dirty="0">
                <a:ln w="0"/>
                <a:solidFill>
                  <a:srgbClr val="0070C0"/>
                </a:solidFill>
                <a:latin typeface="Calibri" panose="020F0502020204030204" pitchFamily="34" charset="0"/>
                <a:cs typeface="Calibri" panose="020F0502020204030204" pitchFamily="34" charset="0"/>
              </a:rPr>
              <a:t>ở </a:t>
            </a:r>
            <a:r>
              <a:rPr lang="en-US" sz="3200" dirty="0" err="1">
                <a:ln w="0"/>
                <a:solidFill>
                  <a:srgbClr val="0070C0"/>
                </a:solidFill>
                <a:latin typeface="Calibri" panose="020F0502020204030204" pitchFamily="34" charset="0"/>
                <a:cs typeface="Calibri" panose="020F0502020204030204" pitchFamily="34" charset="0"/>
              </a:rPr>
              <a:t>những</a:t>
            </a:r>
            <a:r>
              <a:rPr lang="en-US" sz="320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từ</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b="0" cap="none" spc="0" dirty="0" err="1">
                <a:ln w="0"/>
                <a:solidFill>
                  <a:srgbClr val="0070C0"/>
                </a:solidFill>
                <a:latin typeface="Calibri" panose="020F0502020204030204" pitchFamily="34" charset="0"/>
                <a:cs typeface="Calibri" panose="020F0502020204030204" pitchFamily="34" charset="0"/>
              </a:rPr>
              <a:t>ngữ</a:t>
            </a:r>
            <a:r>
              <a:rPr lang="en-US" sz="3200" b="0" cap="none" spc="0" dirty="0">
                <a:ln w="0"/>
                <a:solidFill>
                  <a:srgbClr val="0070C0"/>
                </a:solidFill>
                <a:latin typeface="Calibri" panose="020F0502020204030204" pitchFamily="34" charset="0"/>
                <a:cs typeface="Calibri" panose="020F0502020204030204" pitchFamily="34" charset="0"/>
              </a:rPr>
              <a:t> </a:t>
            </a:r>
            <a:r>
              <a:rPr lang="en-US" sz="3200" dirty="0" err="1">
                <a:ln w="0"/>
                <a:solidFill>
                  <a:srgbClr val="0070C0"/>
                </a:solidFill>
                <a:latin typeface="Calibri" panose="020F0502020204030204" pitchFamily="34" charset="0"/>
                <a:cs typeface="Calibri" panose="020F0502020204030204" pitchFamily="34" charset="0"/>
              </a:rPr>
              <a:t>gợi</a:t>
            </a:r>
            <a:r>
              <a:rPr lang="en-US" sz="3200" dirty="0">
                <a:ln w="0"/>
                <a:solidFill>
                  <a:srgbClr val="0070C0"/>
                </a:solidFill>
                <a:latin typeface="Calibri" panose="020F0502020204030204" pitchFamily="34" charset="0"/>
                <a:cs typeface="Calibri" panose="020F0502020204030204" pitchFamily="34" charset="0"/>
              </a:rPr>
              <a:t> </a:t>
            </a:r>
            <a:r>
              <a:rPr lang="en-US" sz="3200" dirty="0" err="1">
                <a:ln w="0"/>
                <a:solidFill>
                  <a:srgbClr val="0070C0"/>
                </a:solidFill>
                <a:latin typeface="Calibri" panose="020F0502020204030204" pitchFamily="34" charset="0"/>
                <a:cs typeface="Calibri" panose="020F0502020204030204" pitchFamily="34" charset="0"/>
              </a:rPr>
              <a:t>tả</a:t>
            </a:r>
            <a:r>
              <a:rPr lang="en-US" sz="3200" dirty="0">
                <a:ln w="0"/>
                <a:solidFill>
                  <a:srgbClr val="0070C0"/>
                </a:solidFill>
                <a:latin typeface="Calibri" panose="020F0502020204030204" pitchFamily="34" charset="0"/>
                <a:cs typeface="Calibri" panose="020F0502020204030204" pitchFamily="34" charset="0"/>
              </a:rPr>
              <a:t>, </a:t>
            </a:r>
            <a:r>
              <a:rPr lang="en-US" sz="3200" dirty="0" err="1">
                <a:ln w="0"/>
                <a:solidFill>
                  <a:srgbClr val="0070C0"/>
                </a:solidFill>
                <a:latin typeface="Calibri" panose="020F0502020204030204" pitchFamily="34" charset="0"/>
                <a:cs typeface="Calibri" panose="020F0502020204030204" pitchFamily="34" charset="0"/>
              </a:rPr>
              <a:t>gợi</a:t>
            </a:r>
            <a:r>
              <a:rPr lang="en-US" sz="3200" dirty="0">
                <a:ln w="0"/>
                <a:solidFill>
                  <a:srgbClr val="0070C0"/>
                </a:solidFill>
                <a:latin typeface="Calibri" panose="020F0502020204030204" pitchFamily="34" charset="0"/>
                <a:cs typeface="Calibri" panose="020F0502020204030204" pitchFamily="34" charset="0"/>
              </a:rPr>
              <a:t> </a:t>
            </a:r>
            <a:r>
              <a:rPr lang="en-US" sz="3200" dirty="0" err="1">
                <a:ln w="0"/>
                <a:solidFill>
                  <a:srgbClr val="0070C0"/>
                </a:solidFill>
                <a:latin typeface="Calibri" panose="020F0502020204030204" pitchFamily="34" charset="0"/>
                <a:cs typeface="Calibri" panose="020F0502020204030204" pitchFamily="34" charset="0"/>
              </a:rPr>
              <a:t>cảm</a:t>
            </a:r>
            <a:r>
              <a:rPr lang="en-US" sz="3200" dirty="0">
                <a:ln w="0"/>
                <a:solidFill>
                  <a:srgbClr val="0070C0"/>
                </a:solidFill>
                <a:latin typeface="Calibri" panose="020F0502020204030204" pitchFamily="34" charset="0"/>
                <a:cs typeface="Calibri" panose="020F0502020204030204" pitchFamily="34" charset="0"/>
              </a:rPr>
              <a:t>.</a:t>
            </a:r>
            <a:endParaRPr lang="en-US" sz="3200" b="0" cap="none" spc="0" dirty="0">
              <a:ln w="0"/>
              <a:solidFill>
                <a:srgbClr val="0070C0"/>
              </a:solidFill>
              <a:latin typeface="Calibri" panose="020F0502020204030204" pitchFamily="34" charset="0"/>
              <a:cs typeface="Calibri" panose="020F0502020204030204" pitchFamily="34" charset="0"/>
            </a:endParaRPr>
          </a:p>
        </p:txBody>
      </p:sp>
      <p:pic>
        <p:nvPicPr>
          <p:cNvPr id="13" name="Picture 2" descr="Ivan Stalio — Wendy Lynn &amp;amp; Co."/>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19" r="10024" b="11491"/>
          <a:stretch/>
        </p:blipFill>
        <p:spPr bwMode="auto">
          <a:xfrm>
            <a:off x="8481846" y="2454688"/>
            <a:ext cx="3391073" cy="400306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p:nvSpPr>
        <p:spPr>
          <a:xfrm>
            <a:off x="389126" y="940265"/>
            <a:ext cx="4267421" cy="1107996"/>
          </a:xfrm>
          <a:prstGeom prst="rect">
            <a:avLst/>
          </a:prstGeom>
        </p:spPr>
        <p:txBody>
          <a:bodyPr wrap="square">
            <a:spAutoFit/>
          </a:bodyPr>
          <a:lstStyle/>
          <a:p>
            <a:r>
              <a:rPr lang="en-US" altLang="zh-CN" sz="6600" spc="-300" dirty="0">
                <a:solidFill>
                  <a:srgbClr val="00B0F0"/>
                </a:solidFill>
                <a:latin typeface="SVN-SAF" panose="02040603050506020204" pitchFamily="18" charset="0"/>
              </a:rPr>
              <a:t>GIỌNG ĐỌC</a:t>
            </a:r>
            <a:endParaRPr lang="zh-CN" altLang="en-US" sz="6600" spc="-300" dirty="0">
              <a:solidFill>
                <a:srgbClr val="00B0F0"/>
              </a:solidFill>
              <a:latin typeface="SVN-SAF" panose="02040603050506020204" pitchFamily="18" charset="0"/>
            </a:endParaRPr>
          </a:p>
        </p:txBody>
      </p:sp>
    </p:spTree>
    <p:extLst>
      <p:ext uri="{BB962C8B-B14F-4D97-AF65-F5344CB8AC3E}">
        <p14:creationId xmlns:p14="http://schemas.microsoft.com/office/powerpoint/2010/main" val="360027331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1" name="图片 2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2114"/>
            <a:ext cx="12192000" cy="1115568"/>
          </a:xfrm>
          <a:prstGeom prst="rect">
            <a:avLst/>
          </a:prstGeom>
        </p:spPr>
      </p:pic>
      <p:pic>
        <p:nvPicPr>
          <p:cNvPr id="12" name="PA_库_图片 12">
            <a:extLst>
              <a:ext uri="{FF2B5EF4-FFF2-40B4-BE49-F238E27FC236}">
                <a16:creationId xmlns:a16="http://schemas.microsoft.com/office/drawing/2014/main" id="{CDE3FCB0-54DC-4379-A0E8-E8F029FB9184}"/>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2477868" y="1145360"/>
            <a:ext cx="7429499" cy="4140008"/>
          </a:xfrm>
          <a:prstGeom prst="rect">
            <a:avLst/>
          </a:prstGeom>
        </p:spPr>
      </p:pic>
      <p:grpSp>
        <p:nvGrpSpPr>
          <p:cNvPr id="13" name="Group 12"/>
          <p:cNvGrpSpPr/>
          <p:nvPr/>
        </p:nvGrpSpPr>
        <p:grpSpPr>
          <a:xfrm>
            <a:off x="3686577" y="2166608"/>
            <a:ext cx="5012080" cy="2286127"/>
            <a:chOff x="3902378" y="2194286"/>
            <a:chExt cx="5012080" cy="2286127"/>
          </a:xfrm>
        </p:grpSpPr>
        <p:sp>
          <p:nvSpPr>
            <p:cNvPr id="14" name="文本框 62">
              <a:extLst>
                <a:ext uri="{FF2B5EF4-FFF2-40B4-BE49-F238E27FC236}">
                  <a16:creationId xmlns:a16="http://schemas.microsoft.com/office/drawing/2014/main" id="{EC6F2D6A-1034-4667-BCB3-40982030420C}"/>
                </a:ext>
              </a:extLst>
            </p:cNvPr>
            <p:cNvSpPr txBox="1"/>
            <p:nvPr/>
          </p:nvSpPr>
          <p:spPr>
            <a:xfrm>
              <a:off x="5727780" y="2194286"/>
              <a:ext cx="1168041" cy="1200329"/>
            </a:xfrm>
            <a:prstGeom prst="rect">
              <a:avLst/>
            </a:prstGeom>
            <a:noFill/>
          </p:spPr>
          <p:txBody>
            <a:bodyPr wrap="square" rtlCol="0">
              <a:spAutoFit/>
            </a:bodyPr>
            <a:lstStyle/>
            <a:p>
              <a:pPr algn="dist"/>
              <a:r>
                <a:rPr lang="en-US" altLang="zh-CN" sz="7200" dirty="0">
                  <a:solidFill>
                    <a:schemeClr val="accent2">
                      <a:lumMod val="75000"/>
                    </a:schemeClr>
                  </a:solidFill>
                  <a:latin typeface="SVN-SAF" panose="02040603050506020204" pitchFamily="18" charset="0"/>
                  <a:ea typeface="华文细黑" panose="02010600040101010101" pitchFamily="2" charset="-122"/>
                </a:rPr>
                <a:t>01</a:t>
              </a:r>
              <a:endParaRPr lang="zh-CN" altLang="en-US" sz="7200" dirty="0">
                <a:solidFill>
                  <a:schemeClr val="accent2">
                    <a:lumMod val="75000"/>
                  </a:schemeClr>
                </a:solidFill>
                <a:latin typeface="SVN-SAF" panose="02040603050506020204" pitchFamily="18" charset="0"/>
                <a:ea typeface="华文细黑" panose="02010600040101010101" pitchFamily="2" charset="-122"/>
              </a:endParaRPr>
            </a:p>
          </p:txBody>
        </p:sp>
        <p:sp>
          <p:nvSpPr>
            <p:cNvPr id="16" name="文本框 177">
              <a:extLst>
                <a:ext uri="{FF2B5EF4-FFF2-40B4-BE49-F238E27FC236}">
                  <a16:creationId xmlns:a16="http://schemas.microsoft.com/office/drawing/2014/main" id="{041CCE75-37FE-433E-BF2E-3BDA8C629EF6}"/>
                </a:ext>
              </a:extLst>
            </p:cNvPr>
            <p:cNvSpPr txBox="1"/>
            <p:nvPr/>
          </p:nvSpPr>
          <p:spPr>
            <a:xfrm>
              <a:off x="3902378" y="3280084"/>
              <a:ext cx="5012080" cy="1200329"/>
            </a:xfrm>
            <a:prstGeom prst="rect">
              <a:avLst/>
            </a:prstGeom>
            <a:noFill/>
          </p:spPr>
          <p:txBody>
            <a:bodyPr wrap="square" rtlCol="0">
              <a:spAutoFit/>
            </a:bodyPr>
            <a:lstStyle>
              <a:defPPr>
                <a:defRPr lang="zh-CN"/>
              </a:defPPr>
              <a:lvl1pPr algn="dist">
                <a:defRPr>
                  <a:gradFill flip="none" rotWithShape="1">
                    <a:gsLst>
                      <a:gs pos="22000">
                        <a:schemeClr val="accent1"/>
                      </a:gs>
                      <a:gs pos="36000">
                        <a:schemeClr val="accent2"/>
                      </a:gs>
                      <a:gs pos="66000">
                        <a:schemeClr val="accent3"/>
                      </a:gs>
                      <a:gs pos="100000">
                        <a:schemeClr val="accent4"/>
                      </a:gs>
                    </a:gsLst>
                    <a:lin ang="0" scaled="1"/>
                    <a:tileRect/>
                  </a:gradFill>
                  <a:latin typeface="华文细黑" panose="02010600040101010101" pitchFamily="2" charset="-122"/>
                  <a:ea typeface="华文细黑" panose="02010600040101010101" pitchFamily="2" charset="-122"/>
                </a:defRPr>
              </a:lvl1pPr>
            </a:lstStyle>
            <a:p>
              <a:r>
                <a:rPr lang="en-US" altLang="zh-CN" sz="7200" spc="-300" dirty="0">
                  <a:solidFill>
                    <a:schemeClr val="tx1"/>
                  </a:solidFill>
                  <a:latin typeface="SVN-SAF" panose="02040603050506020204" pitchFamily="18" charset="0"/>
                </a:rPr>
                <a:t>LUYỆN ĐỌC</a:t>
              </a:r>
              <a:endParaRPr lang="zh-CN" altLang="en-US" sz="7200" spc="-300" dirty="0">
                <a:solidFill>
                  <a:schemeClr val="tx1"/>
                </a:solidFill>
                <a:latin typeface="SVN-SAF" panose="02040603050506020204" pitchFamily="18" charset="0"/>
              </a:endParaRPr>
            </a:p>
          </p:txBody>
        </p:sp>
      </p:grpSp>
      <p:pic>
        <p:nvPicPr>
          <p:cNvPr id="18" name="图片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2963" y="3688705"/>
            <a:ext cx="3596564" cy="3596564"/>
          </a:xfrm>
          <a:prstGeom prst="rect">
            <a:avLst/>
          </a:prstGeom>
        </p:spPr>
      </p:pic>
      <p:pic>
        <p:nvPicPr>
          <p:cNvPr id="19" name="图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369778">
            <a:off x="1974475" y="182872"/>
            <a:ext cx="2465202" cy="2465202"/>
          </a:xfrm>
          <a:prstGeom prst="rect">
            <a:avLst/>
          </a:prstGeom>
        </p:spPr>
      </p:pic>
      <p:pic>
        <p:nvPicPr>
          <p:cNvPr id="20" name="Picture 19"/>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6220" b="94817" l="2931" r="52973">
                        <a14:foregroundMark x1="31792" y1="13841" x2="41412" y2="36159"/>
                        <a14:foregroundMark x1="24443" y1="33963" x2="41577" y2="32012"/>
                        <a14:foregroundMark x1="43064" y1="33963" x2="44715" y2="36159"/>
                        <a14:foregroundMark x1="21470" y1="36768" x2="29851" y2="34451"/>
                        <a14:foregroundMark x1="20685" y1="35915" x2="20685" y2="36402"/>
                      </a14:backgroundRemoval>
                    </a14:imgEffect>
                  </a14:imgLayer>
                </a14:imgProps>
              </a:ext>
              <a:ext uri="{28A0092B-C50C-407E-A947-70E740481C1C}">
                <a14:useLocalDpi xmlns:a14="http://schemas.microsoft.com/office/drawing/2010/main" val="0"/>
              </a:ext>
            </a:extLst>
          </a:blip>
          <a:srcRect r="41113"/>
          <a:stretch/>
        </p:blipFill>
        <p:spPr>
          <a:xfrm>
            <a:off x="8272757" y="2199503"/>
            <a:ext cx="4423166" cy="5085766"/>
          </a:xfrm>
          <a:prstGeom prst="rect">
            <a:avLst/>
          </a:prstGeom>
        </p:spPr>
      </p:pic>
    </p:spTree>
    <p:extLst>
      <p:ext uri="{BB962C8B-B14F-4D97-AF65-F5344CB8AC3E}">
        <p14:creationId xmlns:p14="http://schemas.microsoft.com/office/powerpoint/2010/main" val="199449657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500" fill="hold"/>
                                        <p:tgtEl>
                                          <p:spTgt spid="12"/>
                                        </p:tgtEl>
                                        <p:attrNameLst>
                                          <p:attrName>ppt_x</p:attrName>
                                        </p:attrNameLst>
                                      </p:cBhvr>
                                      <p:tavLst>
                                        <p:tav tm="0">
                                          <p:val>
                                            <p:strVal val="#ppt_x"/>
                                          </p:val>
                                        </p:tav>
                                        <p:tav tm="100000">
                                          <p:val>
                                            <p:strVal val="#ppt_x"/>
                                          </p:val>
                                        </p:tav>
                                      </p:tavLst>
                                    </p:anim>
                                    <p:anim calcmode="lin" valueType="num">
                                      <p:cBhvr additive="base">
                                        <p:cTn id="8" dur="15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1750"/>
                            </p:stCondLst>
                            <p:childTnLst>
                              <p:par>
                                <p:cTn id="10" presetID="16" presetClass="entr" presetSubtype="2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26720" y="304799"/>
            <a:ext cx="11485621" cy="6278881"/>
          </a:xfrm>
          <a:prstGeom prst="rect">
            <a:avLst/>
          </a:prstGeom>
          <a:solidFill>
            <a:schemeClr val="bg1"/>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0070C0"/>
                </a:solidFill>
                <a:latin typeface="#9Slide03 Arima Madurai Bold" panose="00000800000000000000" pitchFamily="2" charset="0"/>
                <a:cs typeface="#9Slide03 Arima Madurai Bold" panose="00000800000000000000" pitchFamily="2" charset="0"/>
              </a:rPr>
              <a:t>Điều ước của vua Mi-đát</a:t>
            </a:r>
            <a:endParaRPr lang="vi-VN" sz="4000" dirty="0">
              <a:solidFill>
                <a:srgbClr val="0070C0"/>
              </a:solidFill>
              <a:latin typeface="#9Slide03 Arima Madurai Bold" panose="00000800000000000000" pitchFamily="2" charset="0"/>
              <a:cs typeface="#9Slide03 Arima Madurai Bold" panose="00000800000000000000" pitchFamily="2" charset="0"/>
            </a:endParaRPr>
          </a:p>
          <a:p>
            <a:pPr algn="just"/>
            <a:r>
              <a:rPr lang="en-US" sz="2400" b="1"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Có lần thần Đi-ô-ni-dốt hiện ra, cho vua Mi-đát được ước một điều. Mi-đát vốn tham lam nên nói ngay:</a:t>
            </a:r>
          </a:p>
          <a:p>
            <a:pPr algn="just"/>
            <a:r>
              <a:rPr lang="en-US" sz="2200"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 Xin Thần cho mọi vật tôi chạm đến đều hóa thành vàng!</a:t>
            </a:r>
          </a:p>
          <a:p>
            <a:pPr algn="just"/>
            <a:r>
              <a:rPr lang="vi-VN" sz="2200" dirty="0">
                <a:solidFill>
                  <a:schemeClr val="tx1"/>
                </a:solidFill>
                <a:latin typeface="Calibri" panose="020F0502020204030204" pitchFamily="34" charset="0"/>
                <a:cs typeface="Calibri" panose="020F0502020204030204" pitchFamily="34" charset="0"/>
              </a:rPr>
              <a:t>Thần Đi-ô-ni-dốt mỉm cười ưng thuận.</a:t>
            </a:r>
          </a:p>
          <a:p>
            <a:pPr algn="just"/>
            <a:r>
              <a:rPr lang="en-US" sz="2200"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Vua Mi-đát thử bẻ một cành sồi, cành đó liền biến thành vàng. Vua ngắt một quả táo, quả táo cũng thành vàng nốt. Tưởng không có ai trên đời sung sướng hơn thế nữa!</a:t>
            </a:r>
            <a:endParaRPr lang="en-US" sz="2200" dirty="0">
              <a:solidFill>
                <a:schemeClr val="tx1"/>
              </a:solidFill>
              <a:latin typeface="Calibri" panose="020F0502020204030204" pitchFamily="34" charset="0"/>
              <a:cs typeface="Calibri" panose="020F0502020204030204" pitchFamily="34" charset="0"/>
            </a:endParaRPr>
          </a:p>
          <a:p>
            <a:pPr algn="just"/>
            <a:r>
              <a:rPr lang="en-US" sz="2200"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Bọn đầy tớ dọn thức ăn cho Mi-đát. Nhà vua sung sướng ngồi vào bàn. Và lúc đó ông mới biết mình đã xin một điều ước khủng khiếp. Các thức ăn, thức uống khi vua chạm tay vào đều biến thành vàng. Mi-đát bụng đói cồn cào, chịu không nổi, liền chắp tay cầu khẩn:</a:t>
            </a:r>
          </a:p>
          <a:p>
            <a:pPr algn="just"/>
            <a:r>
              <a:rPr lang="en-US" sz="2200"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 Xin Thần tha tội cho tôi! Xin Người lấy lại điều ước để cho tôi được sống!</a:t>
            </a:r>
            <a:endParaRPr lang="en-US" sz="2200" dirty="0">
              <a:solidFill>
                <a:schemeClr val="tx1"/>
              </a:solidFill>
              <a:latin typeface="Calibri" panose="020F0502020204030204" pitchFamily="34" charset="0"/>
              <a:cs typeface="Calibri" panose="020F0502020204030204" pitchFamily="34" charset="0"/>
            </a:endParaRPr>
          </a:p>
          <a:p>
            <a:pPr algn="just"/>
            <a:r>
              <a:rPr lang="en-US" sz="2200"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Thần Đi-ô-ni-dốt liền hiện ra và phán:</a:t>
            </a:r>
          </a:p>
          <a:p>
            <a:pPr algn="just"/>
            <a:r>
              <a:rPr lang="en-US" sz="2200"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 Nhà ngươi hãy đến sông Pác-tôn, nhúng mình vào dòng nước, phép m</a:t>
            </a:r>
            <a:r>
              <a:rPr lang="en-US" sz="2200" dirty="0">
                <a:solidFill>
                  <a:schemeClr val="tx1"/>
                </a:solidFill>
                <a:latin typeface="Calibri" panose="020F0502020204030204" pitchFamily="34" charset="0"/>
                <a:cs typeface="Calibri" panose="020F0502020204030204" pitchFamily="34" charset="0"/>
              </a:rPr>
              <a:t>ầ</a:t>
            </a:r>
            <a:r>
              <a:rPr lang="vi-VN" sz="2200" dirty="0">
                <a:solidFill>
                  <a:schemeClr val="tx1"/>
                </a:solidFill>
                <a:latin typeface="Calibri" panose="020F0502020204030204" pitchFamily="34" charset="0"/>
                <a:cs typeface="Calibri" panose="020F0502020204030204" pitchFamily="34" charset="0"/>
              </a:rPr>
              <a:t>u sẽ biến mất và nhà người sẽ rửa sạch được lòng tham.</a:t>
            </a:r>
          </a:p>
          <a:p>
            <a:pPr algn="just"/>
            <a:r>
              <a:rPr lang="en-US" sz="2200"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Mi-đát làm theo lời dạy của thần, quả nhiên thoát khỏi cái quà tặng mà trước đây ông hằng mong ước. Lúc ấy, nhà vua mới hiểu rằng hạnh phúc không thể xây dựng bằng ước muốn tham lam.</a:t>
            </a:r>
            <a:endParaRPr lang="en-US" sz="2200" dirty="0">
              <a:solidFill>
                <a:schemeClr val="tx1"/>
              </a:solidFill>
              <a:latin typeface="Calibri" panose="020F0502020204030204" pitchFamily="34" charset="0"/>
              <a:cs typeface="Calibri" panose="020F0502020204030204" pitchFamily="34" charset="0"/>
            </a:endParaRPr>
          </a:p>
          <a:p>
            <a:pPr algn="just"/>
            <a:r>
              <a:rPr lang="en-US" sz="2200"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(Theo Thần thoại Hi Lạp</a:t>
            </a:r>
            <a:r>
              <a:rPr lang="en-US" sz="2200" dirty="0">
                <a:solidFill>
                  <a:schemeClr val="tx1"/>
                </a:solidFill>
                <a:latin typeface="Calibri" panose="020F0502020204030204" pitchFamily="34" charset="0"/>
                <a:cs typeface="Calibri" panose="020F0502020204030204" pitchFamily="34" charset="0"/>
              </a:rPr>
              <a:t> -</a:t>
            </a:r>
            <a:r>
              <a:rPr lang="vi-VN" sz="2200" dirty="0">
                <a:solidFill>
                  <a:schemeClr val="tx1"/>
                </a:solidFill>
                <a:latin typeface="Calibri" panose="020F0502020204030204" pitchFamily="34" charset="0"/>
                <a:cs typeface="Calibri" panose="020F0502020204030204" pitchFamily="34" charset="0"/>
              </a:rPr>
              <a:t>Nhữ Thành dịch)</a:t>
            </a:r>
          </a:p>
        </p:txBody>
      </p:sp>
    </p:spTree>
    <p:extLst>
      <p:ext uri="{BB962C8B-B14F-4D97-AF65-F5344CB8AC3E}">
        <p14:creationId xmlns:p14="http://schemas.microsoft.com/office/powerpoint/2010/main" val="292101210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Effect transition="in" filter="fade">
                                      <p:cBhvr>
                                        <p:cTn id="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557" y="0"/>
            <a:ext cx="12192000" cy="1115568"/>
          </a:xfrm>
          <a:prstGeom prst="rect">
            <a:avLst/>
          </a:prstGeom>
        </p:spPr>
      </p:pic>
      <p:sp>
        <p:nvSpPr>
          <p:cNvPr id="38" name="TextBox 37"/>
          <p:cNvSpPr txBox="1"/>
          <p:nvPr/>
        </p:nvSpPr>
        <p:spPr>
          <a:xfrm>
            <a:off x="255043" y="830852"/>
            <a:ext cx="5953406" cy="1200329"/>
          </a:xfrm>
          <a:prstGeom prst="rect">
            <a:avLst/>
          </a:prstGeom>
          <a:noFill/>
        </p:spPr>
        <p:txBody>
          <a:bodyPr wrap="square" rtlCol="0">
            <a:spAutoFit/>
          </a:bodyPr>
          <a:lstStyle/>
          <a:p>
            <a:pPr algn="ctr"/>
            <a:r>
              <a:rPr lang="en-US" sz="7200" b="1" dirty="0">
                <a:ln w="13462">
                  <a:solidFill>
                    <a:schemeClr val="tx1"/>
                  </a:solidFill>
                  <a:prstDash val="solid"/>
                </a:ln>
                <a:solidFill>
                  <a:srgbClr val="00B0F0"/>
                </a:solidFill>
                <a:effectLst>
                  <a:outerShdw dist="38100" dir="2700000" algn="bl" rotWithShape="0">
                    <a:schemeClr val="accent5"/>
                  </a:outerShdw>
                </a:effectLst>
                <a:latin typeface="SVN-SAF" panose="02040603050506020204" pitchFamily="18" charset="0"/>
              </a:rPr>
              <a:t>Chia </a:t>
            </a:r>
            <a:r>
              <a:rPr lang="en-US" sz="7200" b="1" dirty="0" err="1">
                <a:ln w="13462">
                  <a:solidFill>
                    <a:schemeClr val="tx1"/>
                  </a:solidFill>
                  <a:prstDash val="solid"/>
                </a:ln>
                <a:solidFill>
                  <a:srgbClr val="00B0F0"/>
                </a:solidFill>
                <a:effectLst>
                  <a:outerShdw dist="38100" dir="2700000" algn="bl" rotWithShape="0">
                    <a:schemeClr val="accent5"/>
                  </a:outerShdw>
                </a:effectLst>
                <a:latin typeface="SVN-SAF" panose="02040603050506020204" pitchFamily="18" charset="0"/>
              </a:rPr>
              <a:t>đoạn</a:t>
            </a:r>
            <a:endParaRPr lang="vi-VN" sz="7200" b="1" dirty="0">
              <a:ln w="13462">
                <a:solidFill>
                  <a:schemeClr val="tx1"/>
                </a:solidFill>
                <a:prstDash val="solid"/>
              </a:ln>
              <a:solidFill>
                <a:srgbClr val="00B0F0"/>
              </a:solidFill>
              <a:effectLst>
                <a:outerShdw dist="38100" dir="2700000" algn="bl" rotWithShape="0">
                  <a:schemeClr val="accent5"/>
                </a:outerShdw>
              </a:effectLst>
            </a:endParaRPr>
          </a:p>
        </p:txBody>
      </p:sp>
      <p:grpSp>
        <p:nvGrpSpPr>
          <p:cNvPr id="42" name="组合 4">
            <a:extLst>
              <a:ext uri="{FF2B5EF4-FFF2-40B4-BE49-F238E27FC236}">
                <a16:creationId xmlns:a16="http://schemas.microsoft.com/office/drawing/2014/main" id="{339ABE1E-C33D-4216-BA37-2B17F78D4B4F}"/>
              </a:ext>
            </a:extLst>
          </p:cNvPr>
          <p:cNvGrpSpPr/>
          <p:nvPr/>
        </p:nvGrpSpPr>
        <p:grpSpPr>
          <a:xfrm>
            <a:off x="138845" y="2044113"/>
            <a:ext cx="1026546" cy="1026836"/>
            <a:chOff x="2181111" y="3626991"/>
            <a:chExt cx="1026546" cy="1026836"/>
          </a:xfrm>
        </p:grpSpPr>
        <p:pic>
          <p:nvPicPr>
            <p:cNvPr id="43" name="图片 3" descr="形状, 圆圈&#10;&#10;描述已自动生成">
              <a:extLst>
                <a:ext uri="{FF2B5EF4-FFF2-40B4-BE49-F238E27FC236}">
                  <a16:creationId xmlns:a16="http://schemas.microsoft.com/office/drawing/2014/main" id="{DF56C082-5C4C-4DB2-A381-40C8E8CC1BF8}"/>
                </a:ext>
              </a:extLst>
            </p:cNvPr>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181111" y="3626991"/>
              <a:ext cx="1026546" cy="1026836"/>
            </a:xfrm>
            <a:prstGeom prst="rect">
              <a:avLst/>
            </a:prstGeom>
          </p:spPr>
        </p:pic>
        <p:sp>
          <p:nvSpPr>
            <p:cNvPr id="44" name="矩形 13">
              <a:extLst>
                <a:ext uri="{FF2B5EF4-FFF2-40B4-BE49-F238E27FC236}">
                  <a16:creationId xmlns:a16="http://schemas.microsoft.com/office/drawing/2014/main" id="{1C9C57DA-FFAD-4A22-96CC-DA584C4ABCD8}"/>
                </a:ext>
              </a:extLst>
            </p:cNvPr>
            <p:cNvSpPr/>
            <p:nvPr/>
          </p:nvSpPr>
          <p:spPr>
            <a:xfrm>
              <a:off x="2193642" y="3848022"/>
              <a:ext cx="1001484"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662A0E"/>
                  </a:solidFill>
                  <a:effectLst/>
                  <a:uLnTx/>
                  <a:uFillTx/>
                  <a:latin typeface="#9Slide07 SVNBillo" panose="00000400000000000000" pitchFamily="2" charset="0"/>
                  <a:ea typeface="字魂152号-机甲超级黑" panose="00000500000000000000" pitchFamily="2" charset="-122"/>
                  <a:sym typeface="Arial" panose="020B0604020202020204" pitchFamily="34" charset="0"/>
                </a:rPr>
                <a:t>01</a:t>
              </a:r>
            </a:p>
          </p:txBody>
        </p:sp>
      </p:grpSp>
      <p:sp>
        <p:nvSpPr>
          <p:cNvPr id="45" name="文本框 16">
            <a:extLst>
              <a:ext uri="{FF2B5EF4-FFF2-40B4-BE49-F238E27FC236}">
                <a16:creationId xmlns:a16="http://schemas.microsoft.com/office/drawing/2014/main" id="{38E171D2-11FB-4499-B213-BC5594650E4A}"/>
              </a:ext>
            </a:extLst>
          </p:cNvPr>
          <p:cNvSpPr txBox="1"/>
          <p:nvPr/>
        </p:nvSpPr>
        <p:spPr>
          <a:xfrm>
            <a:off x="1312215" y="2338813"/>
            <a:ext cx="4364913" cy="584775"/>
          </a:xfrm>
          <a:prstGeom prst="rect">
            <a:avLst/>
          </a:prstGeom>
          <a:solidFill>
            <a:schemeClr val="accent4">
              <a:lumMod val="20000"/>
              <a:lumOff val="80000"/>
            </a:schemeClr>
          </a:solidFill>
          <a:ln>
            <a:solidFill>
              <a:schemeClr val="accent6">
                <a:lumMod val="75000"/>
              </a:schemeClr>
            </a:solidFill>
            <a:prstDash val="lgDashDot"/>
          </a:ln>
        </p:spPr>
        <p:txBody>
          <a:bodyPr wrap="none" rtlCol="0">
            <a:spAutoFit/>
          </a:bodyPr>
          <a:lstStyle/>
          <a:p>
            <a:pPr lvl="0">
              <a:defRPr/>
            </a:pPr>
            <a:r>
              <a:rPr lang="vi-VN" sz="3200" i="1" dirty="0">
                <a:latin typeface="Calibri" panose="020F0502020204030204" pitchFamily="34" charset="0"/>
                <a:cs typeface="Calibri" panose="020F0502020204030204" pitchFamily="34" charset="0"/>
              </a:rPr>
              <a:t>Từ đầu </a:t>
            </a:r>
            <a:r>
              <a:rPr lang="vi-VN" sz="3200" dirty="0">
                <a:latin typeface="Calibri" panose="020F0502020204030204" pitchFamily="34" charset="0"/>
                <a:cs typeface="Calibri" panose="020F0502020204030204" pitchFamily="34" charset="0"/>
              </a:rPr>
              <a:t>đến </a:t>
            </a:r>
            <a:r>
              <a:rPr lang="en-US" sz="3200" i="1" dirty="0" err="1">
                <a:latin typeface="Calibri" panose="020F0502020204030204" pitchFamily="34" charset="0"/>
                <a:cs typeface="Calibri" panose="020F0502020204030204" pitchFamily="34" charset="0"/>
              </a:rPr>
              <a:t>hơn</a:t>
            </a:r>
            <a:r>
              <a:rPr lang="en-US" sz="3200" i="1" dirty="0">
                <a:latin typeface="Calibri" panose="020F0502020204030204" pitchFamily="34" charset="0"/>
                <a:cs typeface="Calibri" panose="020F0502020204030204" pitchFamily="34" charset="0"/>
              </a:rPr>
              <a:t> </a:t>
            </a:r>
            <a:r>
              <a:rPr lang="en-US" sz="3200" i="1" dirty="0" err="1">
                <a:latin typeface="Calibri" panose="020F0502020204030204" pitchFamily="34" charset="0"/>
                <a:cs typeface="Calibri" panose="020F0502020204030204" pitchFamily="34" charset="0"/>
              </a:rPr>
              <a:t>thế</a:t>
            </a:r>
            <a:r>
              <a:rPr lang="en-US" sz="3200" i="1" dirty="0">
                <a:latin typeface="Calibri" panose="020F0502020204030204" pitchFamily="34" charset="0"/>
                <a:cs typeface="Calibri" panose="020F0502020204030204" pitchFamily="34" charset="0"/>
              </a:rPr>
              <a:t> </a:t>
            </a:r>
            <a:r>
              <a:rPr lang="en-US" sz="3200" i="1" dirty="0" err="1">
                <a:latin typeface="Calibri" panose="020F0502020204030204" pitchFamily="34" charset="0"/>
                <a:cs typeface="Calibri" panose="020F0502020204030204" pitchFamily="34" charset="0"/>
              </a:rPr>
              <a:t>nữa</a:t>
            </a:r>
            <a:r>
              <a:rPr lang="en-US" sz="3200" i="1" dirty="0">
                <a:latin typeface="Calibri" panose="020F0502020204030204" pitchFamily="34" charset="0"/>
                <a:cs typeface="Calibri" panose="020F0502020204030204" pitchFamily="34" charset="0"/>
              </a:rPr>
              <a:t>!</a:t>
            </a:r>
            <a:endParaRPr kumimoji="0" lang="zh-CN" altLang="en-US" sz="4800" b="0" i="1" u="none" strike="noStrike" kern="1200" cap="none" spc="0" normalizeH="0" baseline="0" noProof="0" dirty="0">
              <a:ln>
                <a:noFill/>
              </a:ln>
              <a:solidFill>
                <a:schemeClr val="accent2">
                  <a:lumMod val="75000"/>
                </a:schemeClr>
              </a:solidFill>
              <a:effectLst/>
              <a:uLnTx/>
              <a:uFillTx/>
              <a:latin typeface="Calibri" panose="020F0502020204030204" pitchFamily="34" charset="0"/>
              <a:ea typeface="字魂152号-机甲超级黑" panose="00000500000000000000" pitchFamily="2" charset="-122"/>
              <a:cs typeface="Calibri" panose="020F0502020204030204" pitchFamily="34" charset="0"/>
              <a:sym typeface="Arial" panose="020B0604020202020204" pitchFamily="34" charset="0"/>
            </a:endParaRPr>
          </a:p>
        </p:txBody>
      </p:sp>
      <p:grpSp>
        <p:nvGrpSpPr>
          <p:cNvPr id="46" name="组合 37">
            <a:extLst>
              <a:ext uri="{FF2B5EF4-FFF2-40B4-BE49-F238E27FC236}">
                <a16:creationId xmlns:a16="http://schemas.microsoft.com/office/drawing/2014/main" id="{A55E6140-3F9D-4CD2-9CD6-BC737547048F}"/>
              </a:ext>
            </a:extLst>
          </p:cNvPr>
          <p:cNvGrpSpPr/>
          <p:nvPr/>
        </p:nvGrpSpPr>
        <p:grpSpPr>
          <a:xfrm>
            <a:off x="179186" y="3331804"/>
            <a:ext cx="1026546" cy="1026836"/>
            <a:chOff x="2181111" y="3626991"/>
            <a:chExt cx="1026546" cy="1026836"/>
          </a:xfrm>
        </p:grpSpPr>
        <p:pic>
          <p:nvPicPr>
            <p:cNvPr id="47" name="图片 38" descr="形状, 圆圈&#10;&#10;描述已自动生成">
              <a:extLst>
                <a:ext uri="{FF2B5EF4-FFF2-40B4-BE49-F238E27FC236}">
                  <a16:creationId xmlns:a16="http://schemas.microsoft.com/office/drawing/2014/main" id="{49638A3D-5B97-4592-AB96-1A029328F093}"/>
                </a:ext>
              </a:extLst>
            </p:cNvPr>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181111" y="3626991"/>
              <a:ext cx="1026546" cy="1026836"/>
            </a:xfrm>
            <a:prstGeom prst="rect">
              <a:avLst/>
            </a:prstGeom>
          </p:spPr>
        </p:pic>
        <p:sp>
          <p:nvSpPr>
            <p:cNvPr id="48" name="矩形 39">
              <a:extLst>
                <a:ext uri="{FF2B5EF4-FFF2-40B4-BE49-F238E27FC236}">
                  <a16:creationId xmlns:a16="http://schemas.microsoft.com/office/drawing/2014/main" id="{3E2BF338-6E83-4284-B492-7B4785618470}"/>
                </a:ext>
              </a:extLst>
            </p:cNvPr>
            <p:cNvSpPr/>
            <p:nvPr/>
          </p:nvSpPr>
          <p:spPr>
            <a:xfrm>
              <a:off x="2193642" y="3848022"/>
              <a:ext cx="1001484"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662A0E"/>
                  </a:solidFill>
                  <a:effectLst/>
                  <a:uLnTx/>
                  <a:uFillTx/>
                  <a:latin typeface="#9Slide07 SVNBillo" panose="00000400000000000000" pitchFamily="2" charset="0"/>
                  <a:ea typeface="字魂152号-机甲超级黑" panose="00000500000000000000" pitchFamily="2" charset="-122"/>
                  <a:sym typeface="Arial" panose="020B0604020202020204" pitchFamily="34" charset="0"/>
                </a:rPr>
                <a:t>02</a:t>
              </a:r>
            </a:p>
          </p:txBody>
        </p:sp>
      </p:grpSp>
      <p:sp>
        <p:nvSpPr>
          <p:cNvPr id="49" name="文本框 41">
            <a:extLst>
              <a:ext uri="{FF2B5EF4-FFF2-40B4-BE49-F238E27FC236}">
                <a16:creationId xmlns:a16="http://schemas.microsoft.com/office/drawing/2014/main" id="{8B0DB2B4-F125-4B0F-9858-095BE2331344}"/>
              </a:ext>
            </a:extLst>
          </p:cNvPr>
          <p:cNvSpPr txBox="1"/>
          <p:nvPr/>
        </p:nvSpPr>
        <p:spPr>
          <a:xfrm>
            <a:off x="1312215" y="3683560"/>
            <a:ext cx="5155579" cy="584775"/>
          </a:xfrm>
          <a:prstGeom prst="rect">
            <a:avLst/>
          </a:prstGeom>
          <a:solidFill>
            <a:srgbClr val="F98D89">
              <a:alpha val="60000"/>
            </a:srgbClr>
          </a:solidFill>
          <a:ln>
            <a:solidFill>
              <a:schemeClr val="accent6">
                <a:lumMod val="75000"/>
              </a:schemeClr>
            </a:solidFill>
            <a:prstDash val="lgDashDot"/>
          </a:ln>
        </p:spPr>
        <p:txBody>
          <a:bodyPr wrap="none" rtlCol="0">
            <a:spAutoFit/>
          </a:bodyPr>
          <a:lstStyle/>
          <a:p>
            <a:r>
              <a:rPr lang="vi-VN" sz="3200" i="1" dirty="0">
                <a:latin typeface="Calibri" panose="020F0502020204030204" pitchFamily="34" charset="0"/>
                <a:cs typeface="Calibri" panose="020F0502020204030204" pitchFamily="34" charset="0"/>
              </a:rPr>
              <a:t>Tiếp theo </a:t>
            </a:r>
            <a:r>
              <a:rPr lang="vi-VN" sz="3200" dirty="0">
                <a:latin typeface="Calibri" panose="020F0502020204030204" pitchFamily="34" charset="0"/>
                <a:cs typeface="Calibri" panose="020F0502020204030204" pitchFamily="34" charset="0"/>
              </a:rPr>
              <a:t>cho đến </a:t>
            </a:r>
            <a:r>
              <a:rPr lang="en-US" sz="3200" i="1" dirty="0" err="1">
                <a:latin typeface="Calibri" panose="020F0502020204030204" pitchFamily="34" charset="0"/>
                <a:cs typeface="Calibri" panose="020F0502020204030204" pitchFamily="34" charset="0"/>
              </a:rPr>
              <a:t>được</a:t>
            </a:r>
            <a:r>
              <a:rPr lang="en-US" sz="3200" i="1" dirty="0">
                <a:latin typeface="Calibri" panose="020F0502020204030204" pitchFamily="34" charset="0"/>
                <a:cs typeface="Calibri" panose="020F0502020204030204" pitchFamily="34" charset="0"/>
              </a:rPr>
              <a:t> </a:t>
            </a:r>
            <a:r>
              <a:rPr lang="en-US" sz="3200" i="1" dirty="0" err="1">
                <a:latin typeface="Calibri" panose="020F0502020204030204" pitchFamily="34" charset="0"/>
                <a:cs typeface="Calibri" panose="020F0502020204030204" pitchFamily="34" charset="0"/>
              </a:rPr>
              <a:t>sống</a:t>
            </a:r>
            <a:r>
              <a:rPr lang="en-US" sz="3200" i="1" dirty="0">
                <a:latin typeface="Calibri" panose="020F0502020204030204" pitchFamily="34"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grpSp>
        <p:nvGrpSpPr>
          <p:cNvPr id="50" name="组合 37">
            <a:extLst>
              <a:ext uri="{FF2B5EF4-FFF2-40B4-BE49-F238E27FC236}">
                <a16:creationId xmlns:a16="http://schemas.microsoft.com/office/drawing/2014/main" id="{A55E6140-3F9D-4CD2-9CD6-BC737547048F}"/>
              </a:ext>
            </a:extLst>
          </p:cNvPr>
          <p:cNvGrpSpPr/>
          <p:nvPr/>
        </p:nvGrpSpPr>
        <p:grpSpPr>
          <a:xfrm>
            <a:off x="255043" y="4787265"/>
            <a:ext cx="1026546" cy="1026836"/>
            <a:chOff x="2181111" y="3626991"/>
            <a:chExt cx="1026546" cy="1026836"/>
          </a:xfrm>
        </p:grpSpPr>
        <p:pic>
          <p:nvPicPr>
            <p:cNvPr id="51" name="图片 38" descr="形状, 圆圈&#10;&#10;描述已自动生成">
              <a:extLst>
                <a:ext uri="{FF2B5EF4-FFF2-40B4-BE49-F238E27FC236}">
                  <a16:creationId xmlns:a16="http://schemas.microsoft.com/office/drawing/2014/main" id="{49638A3D-5B97-4592-AB96-1A029328F093}"/>
                </a:ext>
              </a:extLst>
            </p:cNvPr>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colorTemperature colorTemp="7200"/>
                      </a14:imgEffect>
                    </a14:imgLayer>
                  </a14:imgProps>
                </a:ext>
                <a:ext uri="{28A0092B-C50C-407E-A947-70E740481C1C}">
                  <a14:useLocalDpi xmlns:a14="http://schemas.microsoft.com/office/drawing/2010/main" val="0"/>
                </a:ext>
              </a:extLst>
            </a:blip>
            <a:stretch>
              <a:fillRect/>
            </a:stretch>
          </p:blipFill>
          <p:spPr>
            <a:xfrm>
              <a:off x="2181111" y="3626991"/>
              <a:ext cx="1026546" cy="1026836"/>
            </a:xfrm>
            <a:prstGeom prst="rect">
              <a:avLst/>
            </a:prstGeom>
          </p:spPr>
        </p:pic>
        <p:sp>
          <p:nvSpPr>
            <p:cNvPr id="52" name="矩形 39">
              <a:extLst>
                <a:ext uri="{FF2B5EF4-FFF2-40B4-BE49-F238E27FC236}">
                  <a16:creationId xmlns:a16="http://schemas.microsoft.com/office/drawing/2014/main" id="{3E2BF338-6E83-4284-B492-7B4785618470}"/>
                </a:ext>
              </a:extLst>
            </p:cNvPr>
            <p:cNvSpPr/>
            <p:nvPr/>
          </p:nvSpPr>
          <p:spPr>
            <a:xfrm>
              <a:off x="2181111" y="3755688"/>
              <a:ext cx="1001484"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662A0E"/>
                  </a:solidFill>
                  <a:effectLst/>
                  <a:uLnTx/>
                  <a:uFillTx/>
                  <a:latin typeface="#9Slide07 SVNBillo" panose="00000400000000000000" pitchFamily="2" charset="0"/>
                  <a:ea typeface="字魂152号-机甲超级黑" panose="00000500000000000000" pitchFamily="2" charset="-122"/>
                  <a:sym typeface="Arial" panose="020B0604020202020204" pitchFamily="34" charset="0"/>
                </a:rPr>
                <a:t>03</a:t>
              </a:r>
            </a:p>
          </p:txBody>
        </p:sp>
      </p:grpSp>
      <p:sp>
        <p:nvSpPr>
          <p:cNvPr id="53" name="文本框 41">
            <a:extLst>
              <a:ext uri="{FF2B5EF4-FFF2-40B4-BE49-F238E27FC236}">
                <a16:creationId xmlns:a16="http://schemas.microsoft.com/office/drawing/2014/main" id="{8B0DB2B4-F125-4B0F-9858-095BE2331344}"/>
              </a:ext>
            </a:extLst>
          </p:cNvPr>
          <p:cNvSpPr txBox="1"/>
          <p:nvPr/>
        </p:nvSpPr>
        <p:spPr>
          <a:xfrm>
            <a:off x="1312215" y="4977516"/>
            <a:ext cx="1452642" cy="646331"/>
          </a:xfrm>
          <a:prstGeom prst="rect">
            <a:avLst/>
          </a:prstGeom>
          <a:solidFill>
            <a:srgbClr val="00B0F0">
              <a:alpha val="33000"/>
            </a:srgbClr>
          </a:solidFill>
          <a:ln>
            <a:solidFill>
              <a:schemeClr val="accent6">
                <a:lumMod val="75000"/>
              </a:schemeClr>
            </a:solidFill>
            <a:prstDash val="lgDashDot"/>
          </a:ln>
        </p:spPr>
        <p:txBody>
          <a:bodyPr wrap="none" rtlCol="0">
            <a:spAutoFit/>
          </a:bodyPr>
          <a:lstStyle/>
          <a:p>
            <a:r>
              <a:rPr lang="en-US" sz="3600" i="1" dirty="0" err="1">
                <a:latin typeface="Calibri" panose="020F0502020204030204" pitchFamily="34" charset="0"/>
                <a:cs typeface="Calibri" panose="020F0502020204030204" pitchFamily="34" charset="0"/>
              </a:rPr>
              <a:t>Còn</a:t>
            </a:r>
            <a:r>
              <a:rPr lang="en-US" sz="3600" i="1" dirty="0">
                <a:latin typeface="Calibri" panose="020F0502020204030204" pitchFamily="34" charset="0"/>
                <a:cs typeface="Calibri" panose="020F0502020204030204" pitchFamily="34" charset="0"/>
              </a:rPr>
              <a:t> </a:t>
            </a:r>
            <a:r>
              <a:rPr lang="en-US" sz="3600" i="1" dirty="0" err="1">
                <a:latin typeface="Calibri" panose="020F0502020204030204" pitchFamily="34" charset="0"/>
                <a:cs typeface="Calibri" panose="020F0502020204030204" pitchFamily="34" charset="0"/>
              </a:rPr>
              <a:t>lại</a:t>
            </a:r>
            <a:endParaRPr lang="en-US" sz="3600" i="1" dirty="0">
              <a:latin typeface="Calibri" panose="020F0502020204030204" pitchFamily="34" charset="0"/>
              <a:cs typeface="Calibri" panose="020F0502020204030204" pitchFamily="34" charset="0"/>
            </a:endParaRPr>
          </a:p>
        </p:txBody>
      </p:sp>
      <p:pic>
        <p:nvPicPr>
          <p:cNvPr id="54" name="Picture 5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05599" y="2069572"/>
            <a:ext cx="5262901" cy="36158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9810890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80">
                                          <p:stCondLst>
                                            <p:cond delay="0"/>
                                          </p:stCondLst>
                                        </p:cTn>
                                        <p:tgtEl>
                                          <p:spTgt spid="38"/>
                                        </p:tgtEl>
                                      </p:cBhvr>
                                    </p:animEffect>
                                    <p:anim calcmode="lin" valueType="num">
                                      <p:cBhvr>
                                        <p:cTn id="8" dur="1822" tmFilter="0,0; 0.14,0.36; 0.43,0.73; 0.71,0.91; 1.0,1.0">
                                          <p:stCondLst>
                                            <p:cond delay="0"/>
                                          </p:stCondLst>
                                        </p:cTn>
                                        <p:tgtEl>
                                          <p:spTgt spid="3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8"/>
                                        </p:tgtEl>
                                        <p:attrNameLst>
                                          <p:attrName>ppt_y</p:attrName>
                                        </p:attrNameLst>
                                      </p:cBhvr>
                                      <p:tavLst>
                                        <p:tav tm="0" fmla="#ppt_y-sin(pi*$)/81">
                                          <p:val>
                                            <p:fltVal val="0"/>
                                          </p:val>
                                        </p:tav>
                                        <p:tav tm="100000">
                                          <p:val>
                                            <p:fltVal val="1"/>
                                          </p:val>
                                        </p:tav>
                                      </p:tavLst>
                                    </p:anim>
                                    <p:animScale>
                                      <p:cBhvr>
                                        <p:cTn id="13" dur="26">
                                          <p:stCondLst>
                                            <p:cond delay="650"/>
                                          </p:stCondLst>
                                        </p:cTn>
                                        <p:tgtEl>
                                          <p:spTgt spid="38"/>
                                        </p:tgtEl>
                                      </p:cBhvr>
                                      <p:to x="100000" y="60000"/>
                                    </p:animScale>
                                    <p:animScale>
                                      <p:cBhvr>
                                        <p:cTn id="14" dur="166" decel="50000">
                                          <p:stCondLst>
                                            <p:cond delay="676"/>
                                          </p:stCondLst>
                                        </p:cTn>
                                        <p:tgtEl>
                                          <p:spTgt spid="38"/>
                                        </p:tgtEl>
                                      </p:cBhvr>
                                      <p:to x="100000" y="100000"/>
                                    </p:animScale>
                                    <p:animScale>
                                      <p:cBhvr>
                                        <p:cTn id="15" dur="26">
                                          <p:stCondLst>
                                            <p:cond delay="1312"/>
                                          </p:stCondLst>
                                        </p:cTn>
                                        <p:tgtEl>
                                          <p:spTgt spid="38"/>
                                        </p:tgtEl>
                                      </p:cBhvr>
                                      <p:to x="100000" y="80000"/>
                                    </p:animScale>
                                    <p:animScale>
                                      <p:cBhvr>
                                        <p:cTn id="16" dur="166" decel="50000">
                                          <p:stCondLst>
                                            <p:cond delay="1338"/>
                                          </p:stCondLst>
                                        </p:cTn>
                                        <p:tgtEl>
                                          <p:spTgt spid="38"/>
                                        </p:tgtEl>
                                      </p:cBhvr>
                                      <p:to x="100000" y="100000"/>
                                    </p:animScale>
                                    <p:animScale>
                                      <p:cBhvr>
                                        <p:cTn id="17" dur="26">
                                          <p:stCondLst>
                                            <p:cond delay="1642"/>
                                          </p:stCondLst>
                                        </p:cTn>
                                        <p:tgtEl>
                                          <p:spTgt spid="38"/>
                                        </p:tgtEl>
                                      </p:cBhvr>
                                      <p:to x="100000" y="90000"/>
                                    </p:animScale>
                                    <p:animScale>
                                      <p:cBhvr>
                                        <p:cTn id="18" dur="166" decel="50000">
                                          <p:stCondLst>
                                            <p:cond delay="1668"/>
                                          </p:stCondLst>
                                        </p:cTn>
                                        <p:tgtEl>
                                          <p:spTgt spid="38"/>
                                        </p:tgtEl>
                                      </p:cBhvr>
                                      <p:to x="100000" y="100000"/>
                                    </p:animScale>
                                    <p:animScale>
                                      <p:cBhvr>
                                        <p:cTn id="19" dur="26">
                                          <p:stCondLst>
                                            <p:cond delay="1808"/>
                                          </p:stCondLst>
                                        </p:cTn>
                                        <p:tgtEl>
                                          <p:spTgt spid="38"/>
                                        </p:tgtEl>
                                      </p:cBhvr>
                                      <p:to x="100000" y="95000"/>
                                    </p:animScale>
                                    <p:animScale>
                                      <p:cBhvr>
                                        <p:cTn id="20" dur="166" decel="50000">
                                          <p:stCondLst>
                                            <p:cond delay="1834"/>
                                          </p:stCondLst>
                                        </p:cTn>
                                        <p:tgtEl>
                                          <p:spTgt spid="3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barn(inVertical)">
                                      <p:cBhvr>
                                        <p:cTn id="25" dur="500"/>
                                        <p:tgtEl>
                                          <p:spTgt spid="42"/>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barn(inVertical)">
                                      <p:cBhvr>
                                        <p:cTn id="28" dur="500"/>
                                        <p:tgtEl>
                                          <p:spTgt spid="4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wipe(down)">
                                      <p:cBhvr>
                                        <p:cTn id="33" dur="500"/>
                                        <p:tgtEl>
                                          <p:spTgt spid="46"/>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49"/>
                                        </p:tgtEl>
                                        <p:attrNameLst>
                                          <p:attrName>style.visibility</p:attrName>
                                        </p:attrNameLst>
                                      </p:cBhvr>
                                      <p:to>
                                        <p:strVal val="visible"/>
                                      </p:to>
                                    </p:set>
                                    <p:animEffect transition="in" filter="wipe(down)">
                                      <p:cBhvr>
                                        <p:cTn id="36" dur="500"/>
                                        <p:tgtEl>
                                          <p:spTgt spid="49"/>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50"/>
                                        </p:tgtEl>
                                        <p:attrNameLst>
                                          <p:attrName>style.visibility</p:attrName>
                                        </p:attrNameLst>
                                      </p:cBhvr>
                                      <p:to>
                                        <p:strVal val="visible"/>
                                      </p:to>
                                    </p:set>
                                    <p:anim calcmode="lin" valueType="num">
                                      <p:cBhvr additive="base">
                                        <p:cTn id="41" dur="500" fill="hold"/>
                                        <p:tgtEl>
                                          <p:spTgt spid="50"/>
                                        </p:tgtEl>
                                        <p:attrNameLst>
                                          <p:attrName>ppt_x</p:attrName>
                                        </p:attrNameLst>
                                      </p:cBhvr>
                                      <p:tavLst>
                                        <p:tav tm="0">
                                          <p:val>
                                            <p:strVal val="#ppt_x"/>
                                          </p:val>
                                        </p:tav>
                                        <p:tav tm="100000">
                                          <p:val>
                                            <p:strVal val="#ppt_x"/>
                                          </p:val>
                                        </p:tav>
                                      </p:tavLst>
                                    </p:anim>
                                    <p:anim calcmode="lin" valueType="num">
                                      <p:cBhvr additive="base">
                                        <p:cTn id="42" dur="500" fill="hold"/>
                                        <p:tgtEl>
                                          <p:spTgt spid="50"/>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53"/>
                                        </p:tgtEl>
                                        <p:attrNameLst>
                                          <p:attrName>style.visibility</p:attrName>
                                        </p:attrNameLst>
                                      </p:cBhvr>
                                      <p:to>
                                        <p:strVal val="visible"/>
                                      </p:to>
                                    </p:set>
                                    <p:anim calcmode="lin" valueType="num">
                                      <p:cBhvr additive="base">
                                        <p:cTn id="45" dur="500" fill="hold"/>
                                        <p:tgtEl>
                                          <p:spTgt spid="53"/>
                                        </p:tgtEl>
                                        <p:attrNameLst>
                                          <p:attrName>ppt_x</p:attrName>
                                        </p:attrNameLst>
                                      </p:cBhvr>
                                      <p:tavLst>
                                        <p:tav tm="0">
                                          <p:val>
                                            <p:strVal val="#ppt_x"/>
                                          </p:val>
                                        </p:tav>
                                        <p:tav tm="100000">
                                          <p:val>
                                            <p:strVal val="#ppt_x"/>
                                          </p:val>
                                        </p:tav>
                                      </p:tavLst>
                                    </p:anim>
                                    <p:anim calcmode="lin" valueType="num">
                                      <p:cBhvr additive="base">
                                        <p:cTn id="46" dur="500" fill="hold"/>
                                        <p:tgtEl>
                                          <p:spTgt spid="53"/>
                                        </p:tgtEl>
                                        <p:attrNameLst>
                                          <p:attrName>ppt_y</p:attrName>
                                        </p:attrNameLst>
                                      </p:cBhvr>
                                      <p:tavLst>
                                        <p:tav tm="0">
                                          <p:val>
                                            <p:strVal val="1+#ppt_h/2"/>
                                          </p:val>
                                        </p:tav>
                                        <p:tav tm="100000">
                                          <p:val>
                                            <p:strVal val="#ppt_y"/>
                                          </p:val>
                                        </p:tav>
                                      </p:tavLst>
                                    </p:anim>
                                  </p:childTnLst>
                                </p:cTn>
                              </p:par>
                              <p:par>
                                <p:cTn id="47" presetID="22" presetClass="entr" presetSubtype="4" fill="hold" nodeType="withEffect">
                                  <p:stCondLst>
                                    <p:cond delay="0"/>
                                  </p:stCondLst>
                                  <p:childTnLst>
                                    <p:set>
                                      <p:cBhvr>
                                        <p:cTn id="48" dur="1" fill="hold">
                                          <p:stCondLst>
                                            <p:cond delay="0"/>
                                          </p:stCondLst>
                                        </p:cTn>
                                        <p:tgtEl>
                                          <p:spTgt spid="54"/>
                                        </p:tgtEl>
                                        <p:attrNameLst>
                                          <p:attrName>style.visibility</p:attrName>
                                        </p:attrNameLst>
                                      </p:cBhvr>
                                      <p:to>
                                        <p:strVal val="visible"/>
                                      </p:to>
                                    </p:set>
                                    <p:animEffect transition="in" filter="wipe(down)">
                                      <p:cBhvr>
                                        <p:cTn id="4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animBg="1"/>
      <p:bldP spid="49" grpId="0" animBg="1"/>
      <p:bldP spid="5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84028" y="836429"/>
            <a:ext cx="10116232" cy="1944216"/>
          </a:xfrm>
          <a:prstGeom prst="rect">
            <a:avLst/>
          </a:prstGeom>
          <a:solidFill>
            <a:schemeClr val="accent1">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t>
            </a:r>
            <a:r>
              <a:rPr kumimoji="0" lang="vi-VN"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Có lần thần Đi-ô-ni-dốt hiện ra, cho vua Mi-đát được ước một điều. Mi-đát vốn tham lam nên nói ngay: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t>
            </a:r>
            <a:r>
              <a:rPr kumimoji="0" lang="vi-VN"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Xin Thần cho mọi vật tôi chạm đến đều hóa thành vàng!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Thần Đi-ô-ni-dốt mỉm cười ưng thuận.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t>
            </a:r>
            <a:r>
              <a:rPr kumimoji="0" lang="vi-VN"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Vua Mi-đát thử bẻ một cành sồi, cành đó liền biến thành vàng. Vua ngắt một quả táo, quả táo cũng thành vàng nốt. Tưởng không có ai trên đời sung sướng hơn thế nữa!</a:t>
            </a:r>
            <a:endPar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p:txBody>
      </p:sp>
      <p:sp>
        <p:nvSpPr>
          <p:cNvPr id="7" name="Rectangle 6"/>
          <p:cNvSpPr/>
          <p:nvPr/>
        </p:nvSpPr>
        <p:spPr>
          <a:xfrm>
            <a:off x="1408673" y="2861900"/>
            <a:ext cx="10094568" cy="1777097"/>
          </a:xfrm>
          <a:prstGeom prst="rect">
            <a:avLst/>
          </a:prstGeom>
          <a:solidFill>
            <a:srgbClr val="FDD9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t>
            </a:r>
            <a:r>
              <a:rPr kumimoji="0" lang="vi-VN" sz="21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Bọn đầy tớ dọn thức ăn cho Mi-đát. Nhà vua sung sướng ngồi vào bàn. Và lúc đó ông mới biết mình đã xin một điều ước khủng khiếp. Các thức ăn, thức uống khi vua chạm tay vào đều biến thành vàng. Mi-đát bụng đói cồn cào, chịu không nổi, liền chắp tay cầu khẩn: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1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t>
            </a:r>
            <a:r>
              <a:rPr kumimoji="0" lang="vi-VN" sz="21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Xin Thần tha tội cho tôi! Xin Người lấy lại điều ước để cho tôi được sống!</a:t>
            </a:r>
            <a:endParaRPr kumimoji="0" lang="en-US" sz="21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p:txBody>
      </p:sp>
      <p:sp>
        <p:nvSpPr>
          <p:cNvPr id="8" name="Rectangle 7"/>
          <p:cNvSpPr/>
          <p:nvPr/>
        </p:nvSpPr>
        <p:spPr>
          <a:xfrm>
            <a:off x="1345798" y="4720252"/>
            <a:ext cx="10154462" cy="1872208"/>
          </a:xfrm>
          <a:prstGeom prst="rect">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t>
            </a:r>
            <a:r>
              <a:rPr kumimoji="0" lang="vi-VN"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Thần Đi-ô-ni-dốt liền hiện ra và phán: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t>
            </a:r>
            <a:r>
              <a:rPr kumimoji="0" lang="vi-VN"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Nhà ngươi hãy đến sông Pác-tôn, nhúng mình vào dòng nước, phép m</a:t>
            </a:r>
            <a:r>
              <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ầ</a:t>
            </a:r>
            <a:r>
              <a:rPr kumimoji="0" lang="vi-VN"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u sẽ biến mất và nhà người sẽ rửa sạch được lòng tham.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      </a:t>
            </a:r>
            <a:r>
              <a:rPr kumimoji="0" lang="vi-VN"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Mi-đát làm theo lời dạy của thần, quả nhiên thoát khỏi cái quà tặng mà trước đây ông hằng mong ước. Lúc ấy, nhà vua mới hiểu rằng hạnh phúc không thể xây dựng bằng ước muốn tham lam.</a:t>
            </a:r>
            <a:endParaRPr kumimoji="0" lang="en-US" sz="200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p:txBody>
      </p:sp>
      <p:grpSp>
        <p:nvGrpSpPr>
          <p:cNvPr id="12" name="PA_库_组合 78">
            <a:extLst>
              <a:ext uri="{FF2B5EF4-FFF2-40B4-BE49-F238E27FC236}">
                <a16:creationId xmlns:a16="http://schemas.microsoft.com/office/drawing/2014/main" id="{C9E31BF6-BBFD-4DAB-9FEB-48D24044F483}"/>
              </a:ext>
            </a:extLst>
          </p:cNvPr>
          <p:cNvGrpSpPr/>
          <p:nvPr>
            <p:custDataLst>
              <p:tags r:id="rId1"/>
            </p:custDataLst>
          </p:nvPr>
        </p:nvGrpSpPr>
        <p:grpSpPr>
          <a:xfrm>
            <a:off x="389468" y="1294665"/>
            <a:ext cx="869947" cy="812318"/>
            <a:chOff x="6546853" y="1310911"/>
            <a:chExt cx="939797" cy="877541"/>
          </a:xfrm>
        </p:grpSpPr>
        <p:grpSp>
          <p:nvGrpSpPr>
            <p:cNvPr id="13" name="组合 79">
              <a:extLst>
                <a:ext uri="{FF2B5EF4-FFF2-40B4-BE49-F238E27FC236}">
                  <a16:creationId xmlns:a16="http://schemas.microsoft.com/office/drawing/2014/main" id="{84F8E241-547D-4C32-8BE1-7C2C6716BBA7}"/>
                </a:ext>
              </a:extLst>
            </p:cNvPr>
            <p:cNvGrpSpPr/>
            <p:nvPr/>
          </p:nvGrpSpPr>
          <p:grpSpPr>
            <a:xfrm>
              <a:off x="6546853" y="1310911"/>
              <a:ext cx="939797" cy="877541"/>
              <a:chOff x="6546853" y="1989140"/>
              <a:chExt cx="2046442" cy="1910878"/>
            </a:xfrm>
          </p:grpSpPr>
          <p:sp>
            <p:nvSpPr>
              <p:cNvPr id="15" name="矩形: 圆角 81">
                <a:extLst>
                  <a:ext uri="{FF2B5EF4-FFF2-40B4-BE49-F238E27FC236}">
                    <a16:creationId xmlns:a16="http://schemas.microsoft.com/office/drawing/2014/main" id="{89FEC214-C8A1-4826-8F1E-D95F620A77BB}"/>
                  </a:ext>
                </a:extLst>
              </p:cNvPr>
              <p:cNvSpPr/>
              <p:nvPr/>
            </p:nvSpPr>
            <p:spPr>
              <a:xfrm>
                <a:off x="6686756" y="2086134"/>
                <a:ext cx="1906539" cy="181388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cs typeface="+mn-cs"/>
                </a:endParaRPr>
              </a:p>
            </p:txBody>
          </p:sp>
          <p:grpSp>
            <p:nvGrpSpPr>
              <p:cNvPr id="16" name="组合 82">
                <a:extLst>
                  <a:ext uri="{FF2B5EF4-FFF2-40B4-BE49-F238E27FC236}">
                    <a16:creationId xmlns:a16="http://schemas.microsoft.com/office/drawing/2014/main" id="{092D85C9-9C90-48C4-A2BF-F147A29626AF}"/>
                  </a:ext>
                </a:extLst>
              </p:cNvPr>
              <p:cNvGrpSpPr/>
              <p:nvPr/>
            </p:nvGrpSpPr>
            <p:grpSpPr>
              <a:xfrm>
                <a:off x="6546853" y="1989140"/>
                <a:ext cx="1884364" cy="1785939"/>
                <a:chOff x="6546853" y="1989140"/>
                <a:chExt cx="1884364" cy="1785939"/>
              </a:xfrm>
            </p:grpSpPr>
            <p:sp>
              <p:nvSpPr>
                <p:cNvPr id="17" name="Freeform 31">
                  <a:extLst>
                    <a:ext uri="{FF2B5EF4-FFF2-40B4-BE49-F238E27FC236}">
                      <a16:creationId xmlns:a16="http://schemas.microsoft.com/office/drawing/2014/main" id="{4608B981-A0A8-432A-823B-024D9678BC8B}"/>
                    </a:ext>
                  </a:extLst>
                </p:cNvPr>
                <p:cNvSpPr>
                  <a:spLocks/>
                </p:cNvSpPr>
                <p:nvPr/>
              </p:nvSpPr>
              <p:spPr bwMode="auto">
                <a:xfrm>
                  <a:off x="6708779" y="3473454"/>
                  <a:ext cx="1722438" cy="301625"/>
                </a:xfrm>
                <a:custGeom>
                  <a:avLst/>
                  <a:gdLst>
                    <a:gd name="T0" fmla="*/ 404 w 404"/>
                    <a:gd name="T1" fmla="*/ 0 h 71"/>
                    <a:gd name="T2" fmla="*/ 404 w 404"/>
                    <a:gd name="T3" fmla="*/ 22 h 71"/>
                    <a:gd name="T4" fmla="*/ 357 w 404"/>
                    <a:gd name="T5" fmla="*/ 71 h 71"/>
                    <a:gd name="T6" fmla="*/ 8 w 404"/>
                    <a:gd name="T7" fmla="*/ 71 h 71"/>
                    <a:gd name="T8" fmla="*/ 0 w 404"/>
                    <a:gd name="T9" fmla="*/ 70 h 71"/>
                  </a:gdLst>
                  <a:ahLst/>
                  <a:cxnLst>
                    <a:cxn ang="0">
                      <a:pos x="T0" y="T1"/>
                    </a:cxn>
                    <a:cxn ang="0">
                      <a:pos x="T2" y="T3"/>
                    </a:cxn>
                    <a:cxn ang="0">
                      <a:pos x="T4" y="T5"/>
                    </a:cxn>
                    <a:cxn ang="0">
                      <a:pos x="T6" y="T7"/>
                    </a:cxn>
                    <a:cxn ang="0">
                      <a:pos x="T8" y="T9"/>
                    </a:cxn>
                  </a:cxnLst>
                  <a:rect l="0" t="0" r="r" b="b"/>
                  <a:pathLst>
                    <a:path w="404" h="71">
                      <a:moveTo>
                        <a:pt x="404" y="0"/>
                      </a:moveTo>
                      <a:cubicBezTo>
                        <a:pt x="404" y="22"/>
                        <a:pt x="404" y="22"/>
                        <a:pt x="404" y="22"/>
                      </a:cubicBezTo>
                      <a:cubicBezTo>
                        <a:pt x="404" y="49"/>
                        <a:pt x="383" y="71"/>
                        <a:pt x="357" y="71"/>
                      </a:cubicBezTo>
                      <a:cubicBezTo>
                        <a:pt x="8" y="71"/>
                        <a:pt x="8" y="71"/>
                        <a:pt x="8" y="71"/>
                      </a:cubicBezTo>
                      <a:cubicBezTo>
                        <a:pt x="6" y="71"/>
                        <a:pt x="3" y="70"/>
                        <a:pt x="0" y="70"/>
                      </a:cubicBez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18" name="Line 38">
                  <a:extLst>
                    <a:ext uri="{FF2B5EF4-FFF2-40B4-BE49-F238E27FC236}">
                      <a16:creationId xmlns:a16="http://schemas.microsoft.com/office/drawing/2014/main" id="{96A2A81C-82A7-469B-B9B2-5673453E468F}"/>
                    </a:ext>
                  </a:extLst>
                </p:cNvPr>
                <p:cNvSpPr>
                  <a:spLocks noChangeShapeType="1"/>
                </p:cNvSpPr>
                <p:nvPr/>
              </p:nvSpPr>
              <p:spPr bwMode="auto">
                <a:xfrm flipH="1">
                  <a:off x="7518404" y="3775079"/>
                  <a:ext cx="328613" cy="0"/>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19" name="Line 44">
                  <a:extLst>
                    <a:ext uri="{FF2B5EF4-FFF2-40B4-BE49-F238E27FC236}">
                      <a16:creationId xmlns:a16="http://schemas.microsoft.com/office/drawing/2014/main" id="{B85F2439-BEB3-4CEF-AE55-284A2B68EE1D}"/>
                    </a:ext>
                  </a:extLst>
                </p:cNvPr>
                <p:cNvSpPr>
                  <a:spLocks noChangeShapeType="1"/>
                </p:cNvSpPr>
                <p:nvPr/>
              </p:nvSpPr>
              <p:spPr bwMode="auto">
                <a:xfrm flipV="1">
                  <a:off x="6546854" y="2547940"/>
                  <a:ext cx="0" cy="136525"/>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20" name="Freeform 45">
                  <a:extLst>
                    <a:ext uri="{FF2B5EF4-FFF2-40B4-BE49-F238E27FC236}">
                      <a16:creationId xmlns:a16="http://schemas.microsoft.com/office/drawing/2014/main" id="{ABBE4E86-9AEA-4A81-ABE3-A1E61E29AA44}"/>
                    </a:ext>
                  </a:extLst>
                </p:cNvPr>
                <p:cNvSpPr>
                  <a:spLocks/>
                </p:cNvSpPr>
                <p:nvPr/>
              </p:nvSpPr>
              <p:spPr bwMode="auto">
                <a:xfrm>
                  <a:off x="6546853" y="2841940"/>
                  <a:ext cx="161967" cy="929965"/>
                </a:xfrm>
                <a:custGeom>
                  <a:avLst/>
                  <a:gdLst>
                    <a:gd name="T0" fmla="*/ 238 w 238"/>
                    <a:gd name="T1" fmla="*/ 47 h 278"/>
                    <a:gd name="T2" fmla="*/ 219 w 238"/>
                    <a:gd name="T3" fmla="*/ 13 h 278"/>
                    <a:gd name="T4" fmla="*/ 186 w 238"/>
                    <a:gd name="T5" fmla="*/ 13 h 278"/>
                    <a:gd name="T6" fmla="*/ 38 w 238"/>
                    <a:gd name="T7" fmla="*/ 278 h 278"/>
                    <a:gd name="T8" fmla="*/ 0 w 238"/>
                    <a:gd name="T9" fmla="*/ 230 h 278"/>
                    <a:gd name="T10" fmla="*/ 0 w 238"/>
                    <a:gd name="T11" fmla="*/ 60 h 278"/>
                    <a:gd name="connsiteX0" fmla="*/ 9202 w 9202"/>
                    <a:gd name="connsiteY0" fmla="*/ 351 h 9883"/>
                    <a:gd name="connsiteX1" fmla="*/ 7815 w 9202"/>
                    <a:gd name="connsiteY1" fmla="*/ 351 h 9883"/>
                    <a:gd name="connsiteX2" fmla="*/ 1597 w 9202"/>
                    <a:gd name="connsiteY2" fmla="*/ 9883 h 9883"/>
                    <a:gd name="connsiteX3" fmla="*/ 0 w 9202"/>
                    <a:gd name="connsiteY3" fmla="*/ 8156 h 9883"/>
                    <a:gd name="connsiteX4" fmla="*/ 0 w 9202"/>
                    <a:gd name="connsiteY4" fmla="*/ 2041 h 9883"/>
                    <a:gd name="connsiteX0" fmla="*/ 8493 w 8493"/>
                    <a:gd name="connsiteY0" fmla="*/ 0 h 9645"/>
                    <a:gd name="connsiteX1" fmla="*/ 1735 w 8493"/>
                    <a:gd name="connsiteY1" fmla="*/ 9645 h 9645"/>
                    <a:gd name="connsiteX2" fmla="*/ 0 w 8493"/>
                    <a:gd name="connsiteY2" fmla="*/ 7898 h 9645"/>
                    <a:gd name="connsiteX3" fmla="*/ 0 w 8493"/>
                    <a:gd name="connsiteY3" fmla="*/ 1710 h 9645"/>
                    <a:gd name="connsiteX0" fmla="*/ 2043 w 2043"/>
                    <a:gd name="connsiteY0" fmla="*/ 8227 h 8227"/>
                    <a:gd name="connsiteX1" fmla="*/ 0 w 2043"/>
                    <a:gd name="connsiteY1" fmla="*/ 6416 h 8227"/>
                    <a:gd name="connsiteX2" fmla="*/ 0 w 2043"/>
                    <a:gd name="connsiteY2" fmla="*/ 0 h 8227"/>
                  </a:gdLst>
                  <a:ahLst/>
                  <a:cxnLst>
                    <a:cxn ang="0">
                      <a:pos x="connsiteX0" y="connsiteY0"/>
                    </a:cxn>
                    <a:cxn ang="0">
                      <a:pos x="connsiteX1" y="connsiteY1"/>
                    </a:cxn>
                    <a:cxn ang="0">
                      <a:pos x="connsiteX2" y="connsiteY2"/>
                    </a:cxn>
                  </a:cxnLst>
                  <a:rect l="l" t="t" r="r" b="b"/>
                  <a:pathLst>
                    <a:path w="2043" h="8227">
                      <a:moveTo>
                        <a:pt x="2043" y="8227"/>
                      </a:moveTo>
                      <a:cubicBezTo>
                        <a:pt x="914" y="8076"/>
                        <a:pt x="0" y="7322"/>
                        <a:pt x="0" y="6416"/>
                      </a:cubicBezTo>
                      <a:lnTo>
                        <a:pt x="0" y="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21" name="Freeform 43">
                  <a:extLst>
                    <a:ext uri="{FF2B5EF4-FFF2-40B4-BE49-F238E27FC236}">
                      <a16:creationId xmlns:a16="http://schemas.microsoft.com/office/drawing/2014/main" id="{7FE43CF2-AA9D-422A-BEF3-DC8AFEF22E41}"/>
                    </a:ext>
                  </a:extLst>
                </p:cNvPr>
                <p:cNvSpPr>
                  <a:spLocks/>
                </p:cNvSpPr>
                <p:nvPr/>
              </p:nvSpPr>
              <p:spPr bwMode="auto">
                <a:xfrm>
                  <a:off x="6546854" y="1989140"/>
                  <a:ext cx="1884363" cy="1484314"/>
                </a:xfrm>
                <a:custGeom>
                  <a:avLst/>
                  <a:gdLst>
                    <a:gd name="T0" fmla="*/ 0 w 442"/>
                    <a:gd name="T1" fmla="*/ 72 h 348"/>
                    <a:gd name="T2" fmla="*/ 0 w 442"/>
                    <a:gd name="T3" fmla="*/ 49 h 348"/>
                    <a:gd name="T4" fmla="*/ 46 w 442"/>
                    <a:gd name="T5" fmla="*/ 0 h 348"/>
                    <a:gd name="T6" fmla="*/ 395 w 442"/>
                    <a:gd name="T7" fmla="*/ 0 h 348"/>
                    <a:gd name="T8" fmla="*/ 442 w 442"/>
                    <a:gd name="T9" fmla="*/ 49 h 348"/>
                    <a:gd name="T10" fmla="*/ 442 w 442"/>
                    <a:gd name="T11" fmla="*/ 348 h 348"/>
                    <a:gd name="T12" fmla="*/ 410 w 442"/>
                    <a:gd name="T13" fmla="*/ 291 h 348"/>
                    <a:gd name="connsiteX0" fmla="*/ 0 w 10000"/>
                    <a:gd name="connsiteY0" fmla="*/ 2069 h 10000"/>
                    <a:gd name="connsiteX1" fmla="*/ 0 w 10000"/>
                    <a:gd name="connsiteY1" fmla="*/ 1408 h 10000"/>
                    <a:gd name="connsiteX2" fmla="*/ 1041 w 10000"/>
                    <a:gd name="connsiteY2" fmla="*/ 0 h 10000"/>
                    <a:gd name="connsiteX3" fmla="*/ 8937 w 10000"/>
                    <a:gd name="connsiteY3" fmla="*/ 0 h 10000"/>
                    <a:gd name="connsiteX4" fmla="*/ 10000 w 10000"/>
                    <a:gd name="connsiteY4" fmla="*/ 1408 h 10000"/>
                    <a:gd name="connsiteX5" fmla="*/ 10000 w 10000"/>
                    <a:gd name="connsiteY5"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2069"/>
                      </a:moveTo>
                      <a:lnTo>
                        <a:pt x="0" y="1408"/>
                      </a:lnTo>
                      <a:cubicBezTo>
                        <a:pt x="0" y="632"/>
                        <a:pt x="475" y="0"/>
                        <a:pt x="1041" y="0"/>
                      </a:cubicBezTo>
                      <a:lnTo>
                        <a:pt x="8937" y="0"/>
                      </a:lnTo>
                      <a:cubicBezTo>
                        <a:pt x="9525" y="0"/>
                        <a:pt x="10000" y="632"/>
                        <a:pt x="10000" y="1408"/>
                      </a:cubicBezTo>
                      <a:lnTo>
                        <a:pt x="10000" y="1000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grpSp>
        </p:grpSp>
        <p:sp>
          <p:nvSpPr>
            <p:cNvPr id="14" name="文本框 80">
              <a:extLst>
                <a:ext uri="{FF2B5EF4-FFF2-40B4-BE49-F238E27FC236}">
                  <a16:creationId xmlns:a16="http://schemas.microsoft.com/office/drawing/2014/main" id="{EF0FFD11-E20E-4F31-A53C-A91FAA081ADB}"/>
                </a:ext>
              </a:extLst>
            </p:cNvPr>
            <p:cNvSpPr txBox="1"/>
            <p:nvPr/>
          </p:nvSpPr>
          <p:spPr>
            <a:xfrm>
              <a:off x="6690340" y="1498160"/>
              <a:ext cx="621393" cy="498733"/>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white"/>
                  </a:solidFill>
                  <a:effectLst/>
                  <a:uLnTx/>
                  <a:uFillTx/>
                  <a:latin typeface="华文细黑" panose="02010600040101010101" pitchFamily="2" charset="-122"/>
                  <a:ea typeface="华文细黑" panose="02010600040101010101" pitchFamily="2" charset="-122"/>
                  <a:cs typeface="+mn-cs"/>
                </a:rPr>
                <a:t>01</a:t>
              </a:r>
              <a:endParaRPr kumimoji="0" lang="zh-CN" altLang="en-US" sz="2400" b="0" i="0" u="none" strike="noStrike" kern="1200" cap="none" spc="0" normalizeH="0" baseline="0" noProof="0" dirty="0">
                <a:ln>
                  <a:noFill/>
                </a:ln>
                <a:solidFill>
                  <a:prstClr val="white"/>
                </a:solidFill>
                <a:effectLst/>
                <a:uLnTx/>
                <a:uFillTx/>
                <a:latin typeface="华文细黑" panose="02010600040101010101" pitchFamily="2" charset="-122"/>
                <a:ea typeface="华文细黑" panose="02010600040101010101" pitchFamily="2" charset="-122"/>
                <a:cs typeface="+mn-cs"/>
              </a:endParaRPr>
            </a:p>
          </p:txBody>
        </p:sp>
      </p:grpSp>
      <p:grpSp>
        <p:nvGrpSpPr>
          <p:cNvPr id="22" name="PA_库_组合 88">
            <a:extLst>
              <a:ext uri="{FF2B5EF4-FFF2-40B4-BE49-F238E27FC236}">
                <a16:creationId xmlns:a16="http://schemas.microsoft.com/office/drawing/2014/main" id="{E8B86E93-7EEA-46EC-A03F-6F2F2FCBFBA5}"/>
              </a:ext>
            </a:extLst>
          </p:cNvPr>
          <p:cNvGrpSpPr/>
          <p:nvPr>
            <p:custDataLst>
              <p:tags r:id="rId2"/>
            </p:custDataLst>
          </p:nvPr>
        </p:nvGrpSpPr>
        <p:grpSpPr>
          <a:xfrm>
            <a:off x="448941" y="3190257"/>
            <a:ext cx="869947" cy="812318"/>
            <a:chOff x="6546853" y="1310911"/>
            <a:chExt cx="939797" cy="877541"/>
          </a:xfrm>
        </p:grpSpPr>
        <p:grpSp>
          <p:nvGrpSpPr>
            <p:cNvPr id="23" name="组合 89">
              <a:extLst>
                <a:ext uri="{FF2B5EF4-FFF2-40B4-BE49-F238E27FC236}">
                  <a16:creationId xmlns:a16="http://schemas.microsoft.com/office/drawing/2014/main" id="{EFF54F22-C031-450B-9E79-2A1623B524D9}"/>
                </a:ext>
              </a:extLst>
            </p:cNvPr>
            <p:cNvGrpSpPr/>
            <p:nvPr/>
          </p:nvGrpSpPr>
          <p:grpSpPr>
            <a:xfrm>
              <a:off x="6546853" y="1310911"/>
              <a:ext cx="939797" cy="877541"/>
              <a:chOff x="6546853" y="1989140"/>
              <a:chExt cx="2046442" cy="1910878"/>
            </a:xfrm>
          </p:grpSpPr>
          <p:sp>
            <p:nvSpPr>
              <p:cNvPr id="25" name="矩形: 圆角 91">
                <a:extLst>
                  <a:ext uri="{FF2B5EF4-FFF2-40B4-BE49-F238E27FC236}">
                    <a16:creationId xmlns:a16="http://schemas.microsoft.com/office/drawing/2014/main" id="{8CEB5C30-F821-4C89-AE9A-257984A2E6B0}"/>
                  </a:ext>
                </a:extLst>
              </p:cNvPr>
              <p:cNvSpPr/>
              <p:nvPr/>
            </p:nvSpPr>
            <p:spPr>
              <a:xfrm>
                <a:off x="6686756" y="2086134"/>
                <a:ext cx="1906539" cy="18138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cs typeface="+mn-cs"/>
                </a:endParaRPr>
              </a:p>
            </p:txBody>
          </p:sp>
          <p:grpSp>
            <p:nvGrpSpPr>
              <p:cNvPr id="26" name="组合 92">
                <a:extLst>
                  <a:ext uri="{FF2B5EF4-FFF2-40B4-BE49-F238E27FC236}">
                    <a16:creationId xmlns:a16="http://schemas.microsoft.com/office/drawing/2014/main" id="{54E2946B-739C-425D-B920-6BDF5D28E253}"/>
                  </a:ext>
                </a:extLst>
              </p:cNvPr>
              <p:cNvGrpSpPr/>
              <p:nvPr/>
            </p:nvGrpSpPr>
            <p:grpSpPr>
              <a:xfrm>
                <a:off x="6546853" y="1989140"/>
                <a:ext cx="1884364" cy="1785939"/>
                <a:chOff x="6546853" y="1989140"/>
                <a:chExt cx="1884364" cy="1785939"/>
              </a:xfrm>
            </p:grpSpPr>
            <p:sp>
              <p:nvSpPr>
                <p:cNvPr id="27" name="Freeform 31">
                  <a:extLst>
                    <a:ext uri="{FF2B5EF4-FFF2-40B4-BE49-F238E27FC236}">
                      <a16:creationId xmlns:a16="http://schemas.microsoft.com/office/drawing/2014/main" id="{225FE966-60E9-4048-8163-603B5D400F19}"/>
                    </a:ext>
                  </a:extLst>
                </p:cNvPr>
                <p:cNvSpPr>
                  <a:spLocks/>
                </p:cNvSpPr>
                <p:nvPr/>
              </p:nvSpPr>
              <p:spPr bwMode="auto">
                <a:xfrm>
                  <a:off x="6708779" y="3473454"/>
                  <a:ext cx="1722438" cy="301625"/>
                </a:xfrm>
                <a:custGeom>
                  <a:avLst/>
                  <a:gdLst>
                    <a:gd name="T0" fmla="*/ 404 w 404"/>
                    <a:gd name="T1" fmla="*/ 0 h 71"/>
                    <a:gd name="T2" fmla="*/ 404 w 404"/>
                    <a:gd name="T3" fmla="*/ 22 h 71"/>
                    <a:gd name="T4" fmla="*/ 357 w 404"/>
                    <a:gd name="T5" fmla="*/ 71 h 71"/>
                    <a:gd name="T6" fmla="*/ 8 w 404"/>
                    <a:gd name="T7" fmla="*/ 71 h 71"/>
                    <a:gd name="T8" fmla="*/ 0 w 404"/>
                    <a:gd name="T9" fmla="*/ 70 h 71"/>
                  </a:gdLst>
                  <a:ahLst/>
                  <a:cxnLst>
                    <a:cxn ang="0">
                      <a:pos x="T0" y="T1"/>
                    </a:cxn>
                    <a:cxn ang="0">
                      <a:pos x="T2" y="T3"/>
                    </a:cxn>
                    <a:cxn ang="0">
                      <a:pos x="T4" y="T5"/>
                    </a:cxn>
                    <a:cxn ang="0">
                      <a:pos x="T6" y="T7"/>
                    </a:cxn>
                    <a:cxn ang="0">
                      <a:pos x="T8" y="T9"/>
                    </a:cxn>
                  </a:cxnLst>
                  <a:rect l="0" t="0" r="r" b="b"/>
                  <a:pathLst>
                    <a:path w="404" h="71">
                      <a:moveTo>
                        <a:pt x="404" y="0"/>
                      </a:moveTo>
                      <a:cubicBezTo>
                        <a:pt x="404" y="22"/>
                        <a:pt x="404" y="22"/>
                        <a:pt x="404" y="22"/>
                      </a:cubicBezTo>
                      <a:cubicBezTo>
                        <a:pt x="404" y="49"/>
                        <a:pt x="383" y="71"/>
                        <a:pt x="357" y="71"/>
                      </a:cubicBezTo>
                      <a:cubicBezTo>
                        <a:pt x="8" y="71"/>
                        <a:pt x="8" y="71"/>
                        <a:pt x="8" y="71"/>
                      </a:cubicBezTo>
                      <a:cubicBezTo>
                        <a:pt x="6" y="71"/>
                        <a:pt x="3" y="70"/>
                        <a:pt x="0" y="70"/>
                      </a:cubicBez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28" name="Line 38">
                  <a:extLst>
                    <a:ext uri="{FF2B5EF4-FFF2-40B4-BE49-F238E27FC236}">
                      <a16:creationId xmlns:a16="http://schemas.microsoft.com/office/drawing/2014/main" id="{C46593CF-C7E6-47EC-A381-A59EDF798C3C}"/>
                    </a:ext>
                  </a:extLst>
                </p:cNvPr>
                <p:cNvSpPr>
                  <a:spLocks noChangeShapeType="1"/>
                </p:cNvSpPr>
                <p:nvPr/>
              </p:nvSpPr>
              <p:spPr bwMode="auto">
                <a:xfrm flipH="1">
                  <a:off x="7518404" y="3775079"/>
                  <a:ext cx="328613" cy="0"/>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29" name="Line 44">
                  <a:extLst>
                    <a:ext uri="{FF2B5EF4-FFF2-40B4-BE49-F238E27FC236}">
                      <a16:creationId xmlns:a16="http://schemas.microsoft.com/office/drawing/2014/main" id="{27D33E24-F131-4B39-A9A9-5AC882A77FD9}"/>
                    </a:ext>
                  </a:extLst>
                </p:cNvPr>
                <p:cNvSpPr>
                  <a:spLocks noChangeShapeType="1"/>
                </p:cNvSpPr>
                <p:nvPr/>
              </p:nvSpPr>
              <p:spPr bwMode="auto">
                <a:xfrm flipV="1">
                  <a:off x="6546854" y="2547940"/>
                  <a:ext cx="0" cy="136525"/>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30" name="Freeform 45">
                  <a:extLst>
                    <a:ext uri="{FF2B5EF4-FFF2-40B4-BE49-F238E27FC236}">
                      <a16:creationId xmlns:a16="http://schemas.microsoft.com/office/drawing/2014/main" id="{F721507E-35C2-4CBB-8A25-8AD3B6C9F1F3}"/>
                    </a:ext>
                  </a:extLst>
                </p:cNvPr>
                <p:cNvSpPr>
                  <a:spLocks/>
                </p:cNvSpPr>
                <p:nvPr/>
              </p:nvSpPr>
              <p:spPr bwMode="auto">
                <a:xfrm>
                  <a:off x="6546853" y="2841940"/>
                  <a:ext cx="161967" cy="929965"/>
                </a:xfrm>
                <a:custGeom>
                  <a:avLst/>
                  <a:gdLst>
                    <a:gd name="T0" fmla="*/ 238 w 238"/>
                    <a:gd name="T1" fmla="*/ 47 h 278"/>
                    <a:gd name="T2" fmla="*/ 219 w 238"/>
                    <a:gd name="T3" fmla="*/ 13 h 278"/>
                    <a:gd name="T4" fmla="*/ 186 w 238"/>
                    <a:gd name="T5" fmla="*/ 13 h 278"/>
                    <a:gd name="T6" fmla="*/ 38 w 238"/>
                    <a:gd name="T7" fmla="*/ 278 h 278"/>
                    <a:gd name="T8" fmla="*/ 0 w 238"/>
                    <a:gd name="T9" fmla="*/ 230 h 278"/>
                    <a:gd name="T10" fmla="*/ 0 w 238"/>
                    <a:gd name="T11" fmla="*/ 60 h 278"/>
                    <a:gd name="connsiteX0" fmla="*/ 9202 w 9202"/>
                    <a:gd name="connsiteY0" fmla="*/ 351 h 9883"/>
                    <a:gd name="connsiteX1" fmla="*/ 7815 w 9202"/>
                    <a:gd name="connsiteY1" fmla="*/ 351 h 9883"/>
                    <a:gd name="connsiteX2" fmla="*/ 1597 w 9202"/>
                    <a:gd name="connsiteY2" fmla="*/ 9883 h 9883"/>
                    <a:gd name="connsiteX3" fmla="*/ 0 w 9202"/>
                    <a:gd name="connsiteY3" fmla="*/ 8156 h 9883"/>
                    <a:gd name="connsiteX4" fmla="*/ 0 w 9202"/>
                    <a:gd name="connsiteY4" fmla="*/ 2041 h 9883"/>
                    <a:gd name="connsiteX0" fmla="*/ 8493 w 8493"/>
                    <a:gd name="connsiteY0" fmla="*/ 0 h 9645"/>
                    <a:gd name="connsiteX1" fmla="*/ 1735 w 8493"/>
                    <a:gd name="connsiteY1" fmla="*/ 9645 h 9645"/>
                    <a:gd name="connsiteX2" fmla="*/ 0 w 8493"/>
                    <a:gd name="connsiteY2" fmla="*/ 7898 h 9645"/>
                    <a:gd name="connsiteX3" fmla="*/ 0 w 8493"/>
                    <a:gd name="connsiteY3" fmla="*/ 1710 h 9645"/>
                    <a:gd name="connsiteX0" fmla="*/ 2043 w 2043"/>
                    <a:gd name="connsiteY0" fmla="*/ 8227 h 8227"/>
                    <a:gd name="connsiteX1" fmla="*/ 0 w 2043"/>
                    <a:gd name="connsiteY1" fmla="*/ 6416 h 8227"/>
                    <a:gd name="connsiteX2" fmla="*/ 0 w 2043"/>
                    <a:gd name="connsiteY2" fmla="*/ 0 h 8227"/>
                  </a:gdLst>
                  <a:ahLst/>
                  <a:cxnLst>
                    <a:cxn ang="0">
                      <a:pos x="connsiteX0" y="connsiteY0"/>
                    </a:cxn>
                    <a:cxn ang="0">
                      <a:pos x="connsiteX1" y="connsiteY1"/>
                    </a:cxn>
                    <a:cxn ang="0">
                      <a:pos x="connsiteX2" y="connsiteY2"/>
                    </a:cxn>
                  </a:cxnLst>
                  <a:rect l="l" t="t" r="r" b="b"/>
                  <a:pathLst>
                    <a:path w="2043" h="8227">
                      <a:moveTo>
                        <a:pt x="2043" y="8227"/>
                      </a:moveTo>
                      <a:cubicBezTo>
                        <a:pt x="914" y="8076"/>
                        <a:pt x="0" y="7322"/>
                        <a:pt x="0" y="6416"/>
                      </a:cubicBezTo>
                      <a:lnTo>
                        <a:pt x="0" y="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31" name="Freeform 43">
                  <a:extLst>
                    <a:ext uri="{FF2B5EF4-FFF2-40B4-BE49-F238E27FC236}">
                      <a16:creationId xmlns:a16="http://schemas.microsoft.com/office/drawing/2014/main" id="{2FA864CA-B9D1-45BC-9C7C-55B56076C245}"/>
                    </a:ext>
                  </a:extLst>
                </p:cNvPr>
                <p:cNvSpPr>
                  <a:spLocks/>
                </p:cNvSpPr>
                <p:nvPr/>
              </p:nvSpPr>
              <p:spPr bwMode="auto">
                <a:xfrm>
                  <a:off x="6546854" y="1989140"/>
                  <a:ext cx="1884363" cy="1484314"/>
                </a:xfrm>
                <a:custGeom>
                  <a:avLst/>
                  <a:gdLst>
                    <a:gd name="T0" fmla="*/ 0 w 442"/>
                    <a:gd name="T1" fmla="*/ 72 h 348"/>
                    <a:gd name="T2" fmla="*/ 0 w 442"/>
                    <a:gd name="T3" fmla="*/ 49 h 348"/>
                    <a:gd name="T4" fmla="*/ 46 w 442"/>
                    <a:gd name="T5" fmla="*/ 0 h 348"/>
                    <a:gd name="T6" fmla="*/ 395 w 442"/>
                    <a:gd name="T7" fmla="*/ 0 h 348"/>
                    <a:gd name="T8" fmla="*/ 442 w 442"/>
                    <a:gd name="T9" fmla="*/ 49 h 348"/>
                    <a:gd name="T10" fmla="*/ 442 w 442"/>
                    <a:gd name="T11" fmla="*/ 348 h 348"/>
                    <a:gd name="T12" fmla="*/ 410 w 442"/>
                    <a:gd name="T13" fmla="*/ 291 h 348"/>
                    <a:gd name="connsiteX0" fmla="*/ 0 w 10000"/>
                    <a:gd name="connsiteY0" fmla="*/ 2069 h 10000"/>
                    <a:gd name="connsiteX1" fmla="*/ 0 w 10000"/>
                    <a:gd name="connsiteY1" fmla="*/ 1408 h 10000"/>
                    <a:gd name="connsiteX2" fmla="*/ 1041 w 10000"/>
                    <a:gd name="connsiteY2" fmla="*/ 0 h 10000"/>
                    <a:gd name="connsiteX3" fmla="*/ 8937 w 10000"/>
                    <a:gd name="connsiteY3" fmla="*/ 0 h 10000"/>
                    <a:gd name="connsiteX4" fmla="*/ 10000 w 10000"/>
                    <a:gd name="connsiteY4" fmla="*/ 1408 h 10000"/>
                    <a:gd name="connsiteX5" fmla="*/ 10000 w 10000"/>
                    <a:gd name="connsiteY5"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2069"/>
                      </a:moveTo>
                      <a:lnTo>
                        <a:pt x="0" y="1408"/>
                      </a:lnTo>
                      <a:cubicBezTo>
                        <a:pt x="0" y="632"/>
                        <a:pt x="475" y="0"/>
                        <a:pt x="1041" y="0"/>
                      </a:cubicBezTo>
                      <a:lnTo>
                        <a:pt x="8937" y="0"/>
                      </a:lnTo>
                      <a:cubicBezTo>
                        <a:pt x="9525" y="0"/>
                        <a:pt x="10000" y="632"/>
                        <a:pt x="10000" y="1408"/>
                      </a:cubicBezTo>
                      <a:lnTo>
                        <a:pt x="10000" y="1000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grpSp>
        </p:grpSp>
        <p:sp>
          <p:nvSpPr>
            <p:cNvPr id="24" name="文本框 90">
              <a:extLst>
                <a:ext uri="{FF2B5EF4-FFF2-40B4-BE49-F238E27FC236}">
                  <a16:creationId xmlns:a16="http://schemas.microsoft.com/office/drawing/2014/main" id="{11E9E23E-DB93-4C9E-B875-059E9876C3FC}"/>
                </a:ext>
              </a:extLst>
            </p:cNvPr>
            <p:cNvSpPr txBox="1"/>
            <p:nvPr/>
          </p:nvSpPr>
          <p:spPr>
            <a:xfrm>
              <a:off x="6690340" y="1498160"/>
              <a:ext cx="621393" cy="498733"/>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华文细黑" panose="02010600040101010101" pitchFamily="2" charset="-122"/>
                  <a:ea typeface="华文细黑" panose="02010600040101010101" pitchFamily="2" charset="-122"/>
                  <a:cs typeface="+mn-cs"/>
                </a:rPr>
                <a:t>02</a:t>
              </a:r>
              <a:endParaRPr kumimoji="0" lang="zh-CN" altLang="en-US" sz="2400" b="0" i="0" u="none" strike="noStrike" kern="1200" cap="none" spc="0" normalizeH="0" baseline="0" noProof="0">
                <a:ln>
                  <a:noFill/>
                </a:ln>
                <a:solidFill>
                  <a:prstClr val="white"/>
                </a:solidFill>
                <a:effectLst/>
                <a:uLnTx/>
                <a:uFillTx/>
                <a:latin typeface="华文细黑" panose="02010600040101010101" pitchFamily="2" charset="-122"/>
                <a:ea typeface="华文细黑" panose="02010600040101010101" pitchFamily="2" charset="-122"/>
                <a:cs typeface="+mn-cs"/>
              </a:endParaRPr>
            </a:p>
          </p:txBody>
        </p:sp>
      </p:grpSp>
      <p:grpSp>
        <p:nvGrpSpPr>
          <p:cNvPr id="32" name="PA_库_组合 98">
            <a:extLst>
              <a:ext uri="{FF2B5EF4-FFF2-40B4-BE49-F238E27FC236}">
                <a16:creationId xmlns:a16="http://schemas.microsoft.com/office/drawing/2014/main" id="{1EB50B11-4730-4AB0-B5FF-7BDF306AA988}"/>
              </a:ext>
            </a:extLst>
          </p:cNvPr>
          <p:cNvGrpSpPr/>
          <p:nvPr>
            <p:custDataLst>
              <p:tags r:id="rId3"/>
            </p:custDataLst>
          </p:nvPr>
        </p:nvGrpSpPr>
        <p:grpSpPr>
          <a:xfrm>
            <a:off x="458303" y="5250197"/>
            <a:ext cx="869947" cy="812318"/>
            <a:chOff x="6546853" y="1310911"/>
            <a:chExt cx="939797" cy="877541"/>
          </a:xfrm>
        </p:grpSpPr>
        <p:grpSp>
          <p:nvGrpSpPr>
            <p:cNvPr id="33" name="组合 99">
              <a:extLst>
                <a:ext uri="{FF2B5EF4-FFF2-40B4-BE49-F238E27FC236}">
                  <a16:creationId xmlns:a16="http://schemas.microsoft.com/office/drawing/2014/main" id="{30E2C56B-9860-4E93-92AC-09B9CA508ECF}"/>
                </a:ext>
              </a:extLst>
            </p:cNvPr>
            <p:cNvGrpSpPr/>
            <p:nvPr/>
          </p:nvGrpSpPr>
          <p:grpSpPr>
            <a:xfrm>
              <a:off x="6546853" y="1310911"/>
              <a:ext cx="939797" cy="877541"/>
              <a:chOff x="6546853" y="1989140"/>
              <a:chExt cx="2046442" cy="1910878"/>
            </a:xfrm>
          </p:grpSpPr>
          <p:sp>
            <p:nvSpPr>
              <p:cNvPr id="35" name="矩形: 圆角 101">
                <a:extLst>
                  <a:ext uri="{FF2B5EF4-FFF2-40B4-BE49-F238E27FC236}">
                    <a16:creationId xmlns:a16="http://schemas.microsoft.com/office/drawing/2014/main" id="{A77183D0-A5E5-4F20-ACD3-25BCE3E627BF}"/>
                  </a:ext>
                </a:extLst>
              </p:cNvPr>
              <p:cNvSpPr/>
              <p:nvPr/>
            </p:nvSpPr>
            <p:spPr>
              <a:xfrm>
                <a:off x="6686756" y="2086134"/>
                <a:ext cx="1906539" cy="18138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panose="020F0502020204030204"/>
                  <a:cs typeface="+mn-cs"/>
                </a:endParaRPr>
              </a:p>
            </p:txBody>
          </p:sp>
          <p:grpSp>
            <p:nvGrpSpPr>
              <p:cNvPr id="36" name="组合 102">
                <a:extLst>
                  <a:ext uri="{FF2B5EF4-FFF2-40B4-BE49-F238E27FC236}">
                    <a16:creationId xmlns:a16="http://schemas.microsoft.com/office/drawing/2014/main" id="{59C8DD4C-3CCE-4F13-94CA-AAEC5144109F}"/>
                  </a:ext>
                </a:extLst>
              </p:cNvPr>
              <p:cNvGrpSpPr/>
              <p:nvPr/>
            </p:nvGrpSpPr>
            <p:grpSpPr>
              <a:xfrm>
                <a:off x="6546853" y="1989140"/>
                <a:ext cx="1884364" cy="1785939"/>
                <a:chOff x="6546853" y="1989140"/>
                <a:chExt cx="1884364" cy="1785939"/>
              </a:xfrm>
            </p:grpSpPr>
            <p:sp>
              <p:nvSpPr>
                <p:cNvPr id="37" name="Freeform 31">
                  <a:extLst>
                    <a:ext uri="{FF2B5EF4-FFF2-40B4-BE49-F238E27FC236}">
                      <a16:creationId xmlns:a16="http://schemas.microsoft.com/office/drawing/2014/main" id="{F677A7E5-8FBF-4A8B-B683-7E5E4CD58C2E}"/>
                    </a:ext>
                  </a:extLst>
                </p:cNvPr>
                <p:cNvSpPr>
                  <a:spLocks/>
                </p:cNvSpPr>
                <p:nvPr/>
              </p:nvSpPr>
              <p:spPr bwMode="auto">
                <a:xfrm>
                  <a:off x="6708779" y="3473454"/>
                  <a:ext cx="1722438" cy="301625"/>
                </a:xfrm>
                <a:custGeom>
                  <a:avLst/>
                  <a:gdLst>
                    <a:gd name="T0" fmla="*/ 404 w 404"/>
                    <a:gd name="T1" fmla="*/ 0 h 71"/>
                    <a:gd name="T2" fmla="*/ 404 w 404"/>
                    <a:gd name="T3" fmla="*/ 22 h 71"/>
                    <a:gd name="T4" fmla="*/ 357 w 404"/>
                    <a:gd name="T5" fmla="*/ 71 h 71"/>
                    <a:gd name="T6" fmla="*/ 8 w 404"/>
                    <a:gd name="T7" fmla="*/ 71 h 71"/>
                    <a:gd name="T8" fmla="*/ 0 w 404"/>
                    <a:gd name="T9" fmla="*/ 70 h 71"/>
                  </a:gdLst>
                  <a:ahLst/>
                  <a:cxnLst>
                    <a:cxn ang="0">
                      <a:pos x="T0" y="T1"/>
                    </a:cxn>
                    <a:cxn ang="0">
                      <a:pos x="T2" y="T3"/>
                    </a:cxn>
                    <a:cxn ang="0">
                      <a:pos x="T4" y="T5"/>
                    </a:cxn>
                    <a:cxn ang="0">
                      <a:pos x="T6" y="T7"/>
                    </a:cxn>
                    <a:cxn ang="0">
                      <a:pos x="T8" y="T9"/>
                    </a:cxn>
                  </a:cxnLst>
                  <a:rect l="0" t="0" r="r" b="b"/>
                  <a:pathLst>
                    <a:path w="404" h="71">
                      <a:moveTo>
                        <a:pt x="404" y="0"/>
                      </a:moveTo>
                      <a:cubicBezTo>
                        <a:pt x="404" y="22"/>
                        <a:pt x="404" y="22"/>
                        <a:pt x="404" y="22"/>
                      </a:cubicBezTo>
                      <a:cubicBezTo>
                        <a:pt x="404" y="49"/>
                        <a:pt x="383" y="71"/>
                        <a:pt x="357" y="71"/>
                      </a:cubicBezTo>
                      <a:cubicBezTo>
                        <a:pt x="8" y="71"/>
                        <a:pt x="8" y="71"/>
                        <a:pt x="8" y="71"/>
                      </a:cubicBezTo>
                      <a:cubicBezTo>
                        <a:pt x="6" y="71"/>
                        <a:pt x="3" y="70"/>
                        <a:pt x="0" y="70"/>
                      </a:cubicBez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38" name="Line 38">
                  <a:extLst>
                    <a:ext uri="{FF2B5EF4-FFF2-40B4-BE49-F238E27FC236}">
                      <a16:creationId xmlns:a16="http://schemas.microsoft.com/office/drawing/2014/main" id="{1E97EE78-9F79-4E33-A92E-4C3D89B0CAF9}"/>
                    </a:ext>
                  </a:extLst>
                </p:cNvPr>
                <p:cNvSpPr>
                  <a:spLocks noChangeShapeType="1"/>
                </p:cNvSpPr>
                <p:nvPr/>
              </p:nvSpPr>
              <p:spPr bwMode="auto">
                <a:xfrm flipH="1">
                  <a:off x="7518404" y="3775079"/>
                  <a:ext cx="328613" cy="0"/>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39" name="Line 44">
                  <a:extLst>
                    <a:ext uri="{FF2B5EF4-FFF2-40B4-BE49-F238E27FC236}">
                      <a16:creationId xmlns:a16="http://schemas.microsoft.com/office/drawing/2014/main" id="{FA645E93-6317-4182-B644-E786E67CBCCE}"/>
                    </a:ext>
                  </a:extLst>
                </p:cNvPr>
                <p:cNvSpPr>
                  <a:spLocks noChangeShapeType="1"/>
                </p:cNvSpPr>
                <p:nvPr/>
              </p:nvSpPr>
              <p:spPr bwMode="auto">
                <a:xfrm flipV="1">
                  <a:off x="6546854" y="2547940"/>
                  <a:ext cx="0" cy="136525"/>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0" name="Freeform 45">
                  <a:extLst>
                    <a:ext uri="{FF2B5EF4-FFF2-40B4-BE49-F238E27FC236}">
                      <a16:creationId xmlns:a16="http://schemas.microsoft.com/office/drawing/2014/main" id="{8FEDEB91-5A31-4D5C-A4B9-C556FFBA700B}"/>
                    </a:ext>
                  </a:extLst>
                </p:cNvPr>
                <p:cNvSpPr>
                  <a:spLocks/>
                </p:cNvSpPr>
                <p:nvPr/>
              </p:nvSpPr>
              <p:spPr bwMode="auto">
                <a:xfrm>
                  <a:off x="6546853" y="2841940"/>
                  <a:ext cx="161967" cy="929965"/>
                </a:xfrm>
                <a:custGeom>
                  <a:avLst/>
                  <a:gdLst>
                    <a:gd name="T0" fmla="*/ 238 w 238"/>
                    <a:gd name="T1" fmla="*/ 47 h 278"/>
                    <a:gd name="T2" fmla="*/ 219 w 238"/>
                    <a:gd name="T3" fmla="*/ 13 h 278"/>
                    <a:gd name="T4" fmla="*/ 186 w 238"/>
                    <a:gd name="T5" fmla="*/ 13 h 278"/>
                    <a:gd name="T6" fmla="*/ 38 w 238"/>
                    <a:gd name="T7" fmla="*/ 278 h 278"/>
                    <a:gd name="T8" fmla="*/ 0 w 238"/>
                    <a:gd name="T9" fmla="*/ 230 h 278"/>
                    <a:gd name="T10" fmla="*/ 0 w 238"/>
                    <a:gd name="T11" fmla="*/ 60 h 278"/>
                    <a:gd name="connsiteX0" fmla="*/ 9202 w 9202"/>
                    <a:gd name="connsiteY0" fmla="*/ 351 h 9883"/>
                    <a:gd name="connsiteX1" fmla="*/ 7815 w 9202"/>
                    <a:gd name="connsiteY1" fmla="*/ 351 h 9883"/>
                    <a:gd name="connsiteX2" fmla="*/ 1597 w 9202"/>
                    <a:gd name="connsiteY2" fmla="*/ 9883 h 9883"/>
                    <a:gd name="connsiteX3" fmla="*/ 0 w 9202"/>
                    <a:gd name="connsiteY3" fmla="*/ 8156 h 9883"/>
                    <a:gd name="connsiteX4" fmla="*/ 0 w 9202"/>
                    <a:gd name="connsiteY4" fmla="*/ 2041 h 9883"/>
                    <a:gd name="connsiteX0" fmla="*/ 8493 w 8493"/>
                    <a:gd name="connsiteY0" fmla="*/ 0 h 9645"/>
                    <a:gd name="connsiteX1" fmla="*/ 1735 w 8493"/>
                    <a:gd name="connsiteY1" fmla="*/ 9645 h 9645"/>
                    <a:gd name="connsiteX2" fmla="*/ 0 w 8493"/>
                    <a:gd name="connsiteY2" fmla="*/ 7898 h 9645"/>
                    <a:gd name="connsiteX3" fmla="*/ 0 w 8493"/>
                    <a:gd name="connsiteY3" fmla="*/ 1710 h 9645"/>
                    <a:gd name="connsiteX0" fmla="*/ 2043 w 2043"/>
                    <a:gd name="connsiteY0" fmla="*/ 8227 h 8227"/>
                    <a:gd name="connsiteX1" fmla="*/ 0 w 2043"/>
                    <a:gd name="connsiteY1" fmla="*/ 6416 h 8227"/>
                    <a:gd name="connsiteX2" fmla="*/ 0 w 2043"/>
                    <a:gd name="connsiteY2" fmla="*/ 0 h 8227"/>
                  </a:gdLst>
                  <a:ahLst/>
                  <a:cxnLst>
                    <a:cxn ang="0">
                      <a:pos x="connsiteX0" y="connsiteY0"/>
                    </a:cxn>
                    <a:cxn ang="0">
                      <a:pos x="connsiteX1" y="connsiteY1"/>
                    </a:cxn>
                    <a:cxn ang="0">
                      <a:pos x="connsiteX2" y="connsiteY2"/>
                    </a:cxn>
                  </a:cxnLst>
                  <a:rect l="l" t="t" r="r" b="b"/>
                  <a:pathLst>
                    <a:path w="2043" h="8227">
                      <a:moveTo>
                        <a:pt x="2043" y="8227"/>
                      </a:moveTo>
                      <a:cubicBezTo>
                        <a:pt x="914" y="8076"/>
                        <a:pt x="0" y="7322"/>
                        <a:pt x="0" y="6416"/>
                      </a:cubicBezTo>
                      <a:lnTo>
                        <a:pt x="0" y="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1" name="Freeform 43">
                  <a:extLst>
                    <a:ext uri="{FF2B5EF4-FFF2-40B4-BE49-F238E27FC236}">
                      <a16:creationId xmlns:a16="http://schemas.microsoft.com/office/drawing/2014/main" id="{9F29B861-C00F-453A-BCBC-1F1964655C03}"/>
                    </a:ext>
                  </a:extLst>
                </p:cNvPr>
                <p:cNvSpPr>
                  <a:spLocks/>
                </p:cNvSpPr>
                <p:nvPr/>
              </p:nvSpPr>
              <p:spPr bwMode="auto">
                <a:xfrm>
                  <a:off x="6546854" y="1989140"/>
                  <a:ext cx="1884363" cy="1484314"/>
                </a:xfrm>
                <a:custGeom>
                  <a:avLst/>
                  <a:gdLst>
                    <a:gd name="T0" fmla="*/ 0 w 442"/>
                    <a:gd name="T1" fmla="*/ 72 h 348"/>
                    <a:gd name="T2" fmla="*/ 0 w 442"/>
                    <a:gd name="T3" fmla="*/ 49 h 348"/>
                    <a:gd name="T4" fmla="*/ 46 w 442"/>
                    <a:gd name="T5" fmla="*/ 0 h 348"/>
                    <a:gd name="T6" fmla="*/ 395 w 442"/>
                    <a:gd name="T7" fmla="*/ 0 h 348"/>
                    <a:gd name="T8" fmla="*/ 442 w 442"/>
                    <a:gd name="T9" fmla="*/ 49 h 348"/>
                    <a:gd name="T10" fmla="*/ 442 w 442"/>
                    <a:gd name="T11" fmla="*/ 348 h 348"/>
                    <a:gd name="T12" fmla="*/ 410 w 442"/>
                    <a:gd name="T13" fmla="*/ 291 h 348"/>
                    <a:gd name="connsiteX0" fmla="*/ 0 w 10000"/>
                    <a:gd name="connsiteY0" fmla="*/ 2069 h 10000"/>
                    <a:gd name="connsiteX1" fmla="*/ 0 w 10000"/>
                    <a:gd name="connsiteY1" fmla="*/ 1408 h 10000"/>
                    <a:gd name="connsiteX2" fmla="*/ 1041 w 10000"/>
                    <a:gd name="connsiteY2" fmla="*/ 0 h 10000"/>
                    <a:gd name="connsiteX3" fmla="*/ 8937 w 10000"/>
                    <a:gd name="connsiteY3" fmla="*/ 0 h 10000"/>
                    <a:gd name="connsiteX4" fmla="*/ 10000 w 10000"/>
                    <a:gd name="connsiteY4" fmla="*/ 1408 h 10000"/>
                    <a:gd name="connsiteX5" fmla="*/ 10000 w 10000"/>
                    <a:gd name="connsiteY5"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2069"/>
                      </a:moveTo>
                      <a:lnTo>
                        <a:pt x="0" y="1408"/>
                      </a:lnTo>
                      <a:cubicBezTo>
                        <a:pt x="0" y="632"/>
                        <a:pt x="475" y="0"/>
                        <a:pt x="1041" y="0"/>
                      </a:cubicBezTo>
                      <a:lnTo>
                        <a:pt x="8937" y="0"/>
                      </a:lnTo>
                      <a:cubicBezTo>
                        <a:pt x="9525" y="0"/>
                        <a:pt x="10000" y="632"/>
                        <a:pt x="10000" y="1408"/>
                      </a:cubicBezTo>
                      <a:lnTo>
                        <a:pt x="10000" y="1000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black"/>
                    </a:solidFill>
                    <a:effectLst/>
                    <a:uLnTx/>
                    <a:uFillTx/>
                    <a:latin typeface="等线" panose="020F0502020204030204"/>
                    <a:cs typeface="+mn-cs"/>
                  </a:endParaRPr>
                </a:p>
              </p:txBody>
            </p:sp>
          </p:grpSp>
        </p:grpSp>
        <p:sp>
          <p:nvSpPr>
            <p:cNvPr id="34" name="文本框 100">
              <a:extLst>
                <a:ext uri="{FF2B5EF4-FFF2-40B4-BE49-F238E27FC236}">
                  <a16:creationId xmlns:a16="http://schemas.microsoft.com/office/drawing/2014/main" id="{F76E99B3-7762-48F0-B469-47943937224C}"/>
                </a:ext>
              </a:extLst>
            </p:cNvPr>
            <p:cNvSpPr txBox="1"/>
            <p:nvPr/>
          </p:nvSpPr>
          <p:spPr>
            <a:xfrm>
              <a:off x="6690340" y="1498160"/>
              <a:ext cx="621393" cy="498733"/>
            </a:xfrm>
            <a:prstGeom prst="rect">
              <a:avLst/>
            </a:prstGeom>
            <a:noFill/>
          </p:spPr>
          <p:txBody>
            <a:bodyPr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prstClr val="white"/>
                  </a:solidFill>
                  <a:effectLst/>
                  <a:uLnTx/>
                  <a:uFillTx/>
                  <a:latin typeface="华文细黑" panose="02010600040101010101" pitchFamily="2" charset="-122"/>
                  <a:ea typeface="华文细黑" panose="02010600040101010101" pitchFamily="2" charset="-122"/>
                  <a:cs typeface="+mn-cs"/>
                </a:rPr>
                <a:t>03</a:t>
              </a:r>
              <a:endParaRPr kumimoji="0" lang="zh-CN" altLang="en-US" sz="2400" b="0" i="0" u="none" strike="noStrike" kern="1200" cap="none" spc="0" normalizeH="0" baseline="0" noProof="0">
                <a:ln>
                  <a:noFill/>
                </a:ln>
                <a:solidFill>
                  <a:prstClr val="white"/>
                </a:solidFill>
                <a:effectLst/>
                <a:uLnTx/>
                <a:uFillTx/>
                <a:latin typeface="华文细黑" panose="02010600040101010101" pitchFamily="2" charset="-122"/>
                <a:ea typeface="华文细黑" panose="02010600040101010101" pitchFamily="2" charset="-122"/>
                <a:cs typeface="+mn-cs"/>
              </a:endParaRPr>
            </a:p>
          </p:txBody>
        </p:sp>
      </p:grpSp>
      <p:sp>
        <p:nvSpPr>
          <p:cNvPr id="2" name="Rectangle 1"/>
          <p:cNvSpPr/>
          <p:nvPr/>
        </p:nvSpPr>
        <p:spPr>
          <a:xfrm>
            <a:off x="3964243" y="343094"/>
            <a:ext cx="4608955" cy="584775"/>
          </a:xfrm>
          <a:prstGeom prst="rect">
            <a:avLst/>
          </a:prstGeom>
        </p:spPr>
        <p:txBody>
          <a:bodyPr wrap="none">
            <a:spAutoFit/>
          </a:bodyPr>
          <a:lstStyle/>
          <a:p>
            <a:pPr algn="ctr"/>
            <a:r>
              <a:rPr lang="vi-VN" sz="3200" b="1" dirty="0">
                <a:solidFill>
                  <a:srgbClr val="0070C0"/>
                </a:solidFill>
                <a:latin typeface="#9Slide03 Arima Madurai Bold" panose="00000800000000000000" pitchFamily="2" charset="0"/>
                <a:cs typeface="#9Slide03 Arima Madurai Bold" panose="00000800000000000000" pitchFamily="2" charset="0"/>
              </a:rPr>
              <a:t>Điều ước của vua Mi-đát</a:t>
            </a:r>
            <a:endParaRPr lang="vi-VN" sz="3200" dirty="0">
              <a:solidFill>
                <a:srgbClr val="0070C0"/>
              </a:solidFill>
              <a:latin typeface="#9Slide03 Arima Madurai Bold" panose="00000800000000000000" pitchFamily="2" charset="0"/>
              <a:cs typeface="#9Slide03 Arima Madurai Bold" panose="00000800000000000000" pitchFamily="2" charset="0"/>
            </a:endParaRPr>
          </a:p>
        </p:txBody>
      </p:sp>
    </p:spTree>
    <p:extLst>
      <p:ext uri="{BB962C8B-B14F-4D97-AF65-F5344CB8AC3E}">
        <p14:creationId xmlns:p14="http://schemas.microsoft.com/office/powerpoint/2010/main" val="325706052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500" fill="hold"/>
                                        <p:tgtEl>
                                          <p:spTgt spid="12"/>
                                        </p:tgtEl>
                                        <p:attrNameLst>
                                          <p:attrName>ppt_x</p:attrName>
                                        </p:attrNameLst>
                                      </p:cBhvr>
                                      <p:tavLst>
                                        <p:tav tm="0">
                                          <p:val>
                                            <p:strVal val="0-#ppt_w/2"/>
                                          </p:val>
                                        </p:tav>
                                        <p:tav tm="100000">
                                          <p:val>
                                            <p:strVal val="#ppt_x"/>
                                          </p:val>
                                        </p:tav>
                                      </p:tavLst>
                                    </p:anim>
                                    <p:anim calcmode="lin" valueType="num">
                                      <p:cBhvr additive="base">
                                        <p:cTn id="8" dur="1500" fill="hold"/>
                                        <p:tgtEl>
                                          <p:spTgt spid="12"/>
                                        </p:tgtEl>
                                        <p:attrNameLst>
                                          <p:attrName>ppt_y</p:attrName>
                                        </p:attrNameLst>
                                      </p:cBhvr>
                                      <p:tavLst>
                                        <p:tav tm="0">
                                          <p:val>
                                            <p:strVal val="#ppt_y"/>
                                          </p:val>
                                        </p:tav>
                                        <p:tav tm="100000">
                                          <p:val>
                                            <p:strVal val="#ppt_y"/>
                                          </p:val>
                                        </p:tav>
                                      </p:tavLst>
                                    </p:anim>
                                    <p:set>
                                      <p:cBhvr>
                                        <p:cTn id="9" dur="1" fill="hold">
                                          <p:stCondLst>
                                            <p:cond delay="0"/>
                                          </p:stCondLst>
                                        </p:cTn>
                                        <p:tgtEl>
                                          <p:spTgt spid="12"/>
                                        </p:tgtEl>
                                        <p:attrNameLst>
                                          <p:attrName>style.visibility</p:attrName>
                                        </p:attrNameLst>
                                      </p:cBhvr>
                                      <p:to>
                                        <p:strVal val="visible"/>
                                      </p:to>
                                    </p:set>
                                    <p:anim to="" calcmode="lin" valueType="num">
                                      <p:cBhvr>
                                        <p:cTn id="10" dur="1500" fill="hold">
                                          <p:stCondLst>
                                            <p:cond delay="0"/>
                                          </p:stCondLst>
                                        </p:cTn>
                                        <p:tgtEl>
                                          <p:spTgt spid="12"/>
                                        </p:tgtEl>
                                        <p:attrNameLst>
                                          <p:attrName>ppt_w</p:attrName>
                                        </p:attrNameLst>
                                      </p:cBhvr>
                                      <p:tavLst>
                                        <p:tav tm="0">
                                          <p:val>
                                            <p:strVal val="0"/>
                                          </p:val>
                                        </p:tav>
                                        <p:tav tm="100000">
                                          <p:val>
                                            <p:strVal val="#ppt_w"/>
                                          </p:val>
                                        </p:tav>
                                      </p:tavLst>
                                    </p:anim>
                                    <p:anim to="" calcmode="lin" valueType="num">
                                      <p:cBhvr>
                                        <p:cTn id="11" dur="1500" fill="hold">
                                          <p:stCondLst>
                                            <p:cond delay="0"/>
                                          </p:stCondLst>
                                        </p:cTn>
                                        <p:tgtEl>
                                          <p:spTgt spid="12"/>
                                        </p:tgtEl>
                                        <p:attrNameLst>
                                          <p:attrName>ppt_h</p:attrName>
                                        </p:attrNameLst>
                                      </p:cBhvr>
                                      <p:tavLst>
                                        <p:tav tm="0">
                                          <p:val>
                                            <p:strVal val="0"/>
                                          </p:val>
                                        </p:tav>
                                        <p:tav tm="100000">
                                          <p:val>
                                            <p:strVal val="#ppt_h"/>
                                          </p:val>
                                        </p:tav>
                                      </p:tavLst>
                                    </p:anim>
                                    <p:animEffect filter="fade">
                                      <p:cBhvr>
                                        <p:cTn id="12" dur="1500">
                                          <p:stCondLst>
                                            <p:cond delay="0"/>
                                          </p:stCondLst>
                                        </p:cTn>
                                        <p:tgtEl>
                                          <p:spTgt spid="1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decel="10000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0-#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set>
                                      <p:cBhvr>
                                        <p:cTn id="22" dur="1" fill="hold">
                                          <p:stCondLst>
                                            <p:cond delay="0"/>
                                          </p:stCondLst>
                                        </p:cTn>
                                        <p:tgtEl>
                                          <p:spTgt spid="22"/>
                                        </p:tgtEl>
                                        <p:attrNameLst>
                                          <p:attrName>style.visibility</p:attrName>
                                        </p:attrNameLst>
                                      </p:cBhvr>
                                      <p:to>
                                        <p:strVal val="visible"/>
                                      </p:to>
                                    </p:set>
                                    <p:anim to="" calcmode="lin" valueType="num">
                                      <p:cBhvr>
                                        <p:cTn id="23" dur="1500" fill="hold">
                                          <p:stCondLst>
                                            <p:cond delay="0"/>
                                          </p:stCondLst>
                                        </p:cTn>
                                        <p:tgtEl>
                                          <p:spTgt spid="22"/>
                                        </p:tgtEl>
                                        <p:attrNameLst>
                                          <p:attrName>ppt_w</p:attrName>
                                        </p:attrNameLst>
                                      </p:cBhvr>
                                      <p:tavLst>
                                        <p:tav tm="0">
                                          <p:val>
                                            <p:strVal val="0"/>
                                          </p:val>
                                        </p:tav>
                                        <p:tav tm="100000">
                                          <p:val>
                                            <p:strVal val="#ppt_w"/>
                                          </p:val>
                                        </p:tav>
                                      </p:tavLst>
                                    </p:anim>
                                    <p:anim to="" calcmode="lin" valueType="num">
                                      <p:cBhvr>
                                        <p:cTn id="24" dur="1500" fill="hold">
                                          <p:stCondLst>
                                            <p:cond delay="0"/>
                                          </p:stCondLst>
                                        </p:cTn>
                                        <p:tgtEl>
                                          <p:spTgt spid="22"/>
                                        </p:tgtEl>
                                        <p:attrNameLst>
                                          <p:attrName>ppt_h</p:attrName>
                                        </p:attrNameLst>
                                      </p:cBhvr>
                                      <p:tavLst>
                                        <p:tav tm="0">
                                          <p:val>
                                            <p:strVal val="0"/>
                                          </p:val>
                                        </p:tav>
                                        <p:tav tm="100000">
                                          <p:val>
                                            <p:strVal val="#ppt_h"/>
                                          </p:val>
                                        </p:tav>
                                      </p:tavLst>
                                    </p:anim>
                                    <p:animEffect filter="fade">
                                      <p:cBhvr>
                                        <p:cTn id="25" dur="1500">
                                          <p:stCondLst>
                                            <p:cond delay="0"/>
                                          </p:stCondLst>
                                        </p:cTn>
                                        <p:tgtEl>
                                          <p:spTgt spid="2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randombar(horizontal)">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decel="100000" fill="hold" nodeType="clickEffect">
                                  <p:stCondLst>
                                    <p:cond delay="0"/>
                                  </p:stCondLst>
                                  <p:childTnLst>
                                    <p:set>
                                      <p:cBhvr>
                                        <p:cTn id="32" dur="1" fill="hold">
                                          <p:stCondLst>
                                            <p:cond delay="0"/>
                                          </p:stCondLst>
                                        </p:cTn>
                                        <p:tgtEl>
                                          <p:spTgt spid="32"/>
                                        </p:tgtEl>
                                        <p:attrNameLst>
                                          <p:attrName>style.visibility</p:attrName>
                                        </p:attrNameLst>
                                      </p:cBhvr>
                                      <p:to>
                                        <p:strVal val="visible"/>
                                      </p:to>
                                    </p:set>
                                    <p:anim calcmode="lin" valueType="num">
                                      <p:cBhvr additive="base">
                                        <p:cTn id="33" dur="1500" fill="hold"/>
                                        <p:tgtEl>
                                          <p:spTgt spid="32"/>
                                        </p:tgtEl>
                                        <p:attrNameLst>
                                          <p:attrName>ppt_x</p:attrName>
                                        </p:attrNameLst>
                                      </p:cBhvr>
                                      <p:tavLst>
                                        <p:tav tm="0">
                                          <p:val>
                                            <p:strVal val="0-#ppt_w/2"/>
                                          </p:val>
                                        </p:tav>
                                        <p:tav tm="100000">
                                          <p:val>
                                            <p:strVal val="#ppt_x"/>
                                          </p:val>
                                        </p:tav>
                                      </p:tavLst>
                                    </p:anim>
                                    <p:anim calcmode="lin" valueType="num">
                                      <p:cBhvr additive="base">
                                        <p:cTn id="34" dur="1500" fill="hold"/>
                                        <p:tgtEl>
                                          <p:spTgt spid="32"/>
                                        </p:tgtEl>
                                        <p:attrNameLst>
                                          <p:attrName>ppt_y</p:attrName>
                                        </p:attrNameLst>
                                      </p:cBhvr>
                                      <p:tavLst>
                                        <p:tav tm="0">
                                          <p:val>
                                            <p:strVal val="#ppt_y"/>
                                          </p:val>
                                        </p:tav>
                                        <p:tav tm="100000">
                                          <p:val>
                                            <p:strVal val="#ppt_y"/>
                                          </p:val>
                                        </p:tav>
                                      </p:tavLst>
                                    </p:anim>
                                    <p:set>
                                      <p:cBhvr>
                                        <p:cTn id="35" dur="1" fill="hold">
                                          <p:stCondLst>
                                            <p:cond delay="0"/>
                                          </p:stCondLst>
                                        </p:cTn>
                                        <p:tgtEl>
                                          <p:spTgt spid="32"/>
                                        </p:tgtEl>
                                        <p:attrNameLst>
                                          <p:attrName>style.visibility</p:attrName>
                                        </p:attrNameLst>
                                      </p:cBhvr>
                                      <p:to>
                                        <p:strVal val="visible"/>
                                      </p:to>
                                    </p:set>
                                    <p:anim to="" calcmode="lin" valueType="num">
                                      <p:cBhvr>
                                        <p:cTn id="36" dur="1500" fill="hold">
                                          <p:stCondLst>
                                            <p:cond delay="0"/>
                                          </p:stCondLst>
                                        </p:cTn>
                                        <p:tgtEl>
                                          <p:spTgt spid="32"/>
                                        </p:tgtEl>
                                        <p:attrNameLst>
                                          <p:attrName>ppt_w</p:attrName>
                                        </p:attrNameLst>
                                      </p:cBhvr>
                                      <p:tavLst>
                                        <p:tav tm="0">
                                          <p:val>
                                            <p:strVal val="0"/>
                                          </p:val>
                                        </p:tav>
                                        <p:tav tm="100000">
                                          <p:val>
                                            <p:strVal val="#ppt_w"/>
                                          </p:val>
                                        </p:tav>
                                      </p:tavLst>
                                    </p:anim>
                                    <p:anim to="" calcmode="lin" valueType="num">
                                      <p:cBhvr>
                                        <p:cTn id="37" dur="1500" fill="hold">
                                          <p:stCondLst>
                                            <p:cond delay="0"/>
                                          </p:stCondLst>
                                        </p:cTn>
                                        <p:tgtEl>
                                          <p:spTgt spid="32"/>
                                        </p:tgtEl>
                                        <p:attrNameLst>
                                          <p:attrName>ppt_h</p:attrName>
                                        </p:attrNameLst>
                                      </p:cBhvr>
                                      <p:tavLst>
                                        <p:tav tm="0">
                                          <p:val>
                                            <p:strVal val="0"/>
                                          </p:val>
                                        </p:tav>
                                        <p:tav tm="100000">
                                          <p:val>
                                            <p:strVal val="#ppt_h"/>
                                          </p:val>
                                        </p:tav>
                                      </p:tavLst>
                                    </p:anim>
                                    <p:animEffect filter="fade">
                                      <p:cBhvr>
                                        <p:cTn id="38" dur="1500">
                                          <p:stCondLst>
                                            <p:cond delay="0"/>
                                          </p:stCondLst>
                                        </p:cTn>
                                        <p:tgtEl>
                                          <p:spTgt spid="32"/>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randombar(horizontal)">
                                      <p:cBhvr>
                                        <p:cTn id="4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557" y="0"/>
            <a:ext cx="12192000" cy="1115568"/>
          </a:xfrm>
          <a:prstGeom prst="rect">
            <a:avLst/>
          </a:prstGeom>
        </p:spPr>
      </p:pic>
      <p:sp>
        <p:nvSpPr>
          <p:cNvPr id="38" name="TextBox 37"/>
          <p:cNvSpPr txBox="1"/>
          <p:nvPr/>
        </p:nvSpPr>
        <p:spPr>
          <a:xfrm>
            <a:off x="255042" y="830852"/>
            <a:ext cx="9193757" cy="1200329"/>
          </a:xfrm>
          <a:prstGeom prst="rect">
            <a:avLst/>
          </a:prstGeom>
          <a:noFill/>
        </p:spPr>
        <p:txBody>
          <a:bodyPr wrap="square" rtlCol="0">
            <a:spAutoFit/>
          </a:bodyPr>
          <a:lstStyle/>
          <a:p>
            <a:pPr algn="ctr"/>
            <a:r>
              <a:rPr lang="en-US" sz="7200" b="1" dirty="0" err="1">
                <a:ln w="13462">
                  <a:solidFill>
                    <a:schemeClr val="tx1"/>
                  </a:solidFill>
                  <a:prstDash val="solid"/>
                </a:ln>
                <a:solidFill>
                  <a:srgbClr val="00B0F0"/>
                </a:solidFill>
                <a:effectLst>
                  <a:outerShdw dist="38100" dir="2700000" algn="bl" rotWithShape="0">
                    <a:schemeClr val="accent5"/>
                  </a:outerShdw>
                </a:effectLst>
                <a:latin typeface="SVN-SAF" panose="02040603050506020204" pitchFamily="18" charset="0"/>
              </a:rPr>
              <a:t>Luyện</a:t>
            </a:r>
            <a:r>
              <a:rPr lang="en-US" sz="7200" b="1" dirty="0">
                <a:ln w="13462">
                  <a:solidFill>
                    <a:schemeClr val="tx1"/>
                  </a:solidFill>
                  <a:prstDash val="solid"/>
                </a:ln>
                <a:solidFill>
                  <a:srgbClr val="00B0F0"/>
                </a:solidFill>
                <a:effectLst>
                  <a:outerShdw dist="38100" dir="2700000" algn="bl" rotWithShape="0">
                    <a:schemeClr val="accent5"/>
                  </a:outerShdw>
                </a:effectLst>
                <a:latin typeface="SVN-SAF" panose="02040603050506020204" pitchFamily="18" charset="0"/>
              </a:rPr>
              <a:t> </a:t>
            </a:r>
            <a:r>
              <a:rPr lang="en-US" sz="7200" b="1" dirty="0" err="1">
                <a:ln w="13462">
                  <a:solidFill>
                    <a:schemeClr val="tx1"/>
                  </a:solidFill>
                  <a:prstDash val="solid"/>
                </a:ln>
                <a:solidFill>
                  <a:srgbClr val="00B0F0"/>
                </a:solidFill>
                <a:effectLst>
                  <a:outerShdw dist="38100" dir="2700000" algn="bl" rotWithShape="0">
                    <a:schemeClr val="accent5"/>
                  </a:outerShdw>
                </a:effectLst>
                <a:latin typeface="SVN-SAF" panose="02040603050506020204" pitchFamily="18" charset="0"/>
              </a:rPr>
              <a:t>đọc</a:t>
            </a:r>
            <a:r>
              <a:rPr lang="en-US" sz="7200" b="1" dirty="0">
                <a:ln w="13462">
                  <a:solidFill>
                    <a:schemeClr val="tx1"/>
                  </a:solidFill>
                  <a:prstDash val="solid"/>
                </a:ln>
                <a:solidFill>
                  <a:srgbClr val="00B0F0"/>
                </a:solidFill>
                <a:effectLst>
                  <a:outerShdw dist="38100" dir="2700000" algn="bl" rotWithShape="0">
                    <a:schemeClr val="accent5"/>
                  </a:outerShdw>
                </a:effectLst>
                <a:latin typeface="SVN-SAF" panose="02040603050506020204" pitchFamily="18" charset="0"/>
              </a:rPr>
              <a:t> </a:t>
            </a:r>
            <a:r>
              <a:rPr lang="en-US" sz="7200" b="1" dirty="0" err="1">
                <a:ln w="13462">
                  <a:solidFill>
                    <a:schemeClr val="tx1"/>
                  </a:solidFill>
                  <a:prstDash val="solid"/>
                </a:ln>
                <a:solidFill>
                  <a:srgbClr val="00B0F0"/>
                </a:solidFill>
                <a:effectLst>
                  <a:outerShdw dist="38100" dir="2700000" algn="bl" rotWithShape="0">
                    <a:schemeClr val="accent5"/>
                  </a:outerShdw>
                </a:effectLst>
                <a:latin typeface="SVN-SAF" panose="02040603050506020204" pitchFamily="18" charset="0"/>
              </a:rPr>
              <a:t>từ</a:t>
            </a:r>
            <a:r>
              <a:rPr lang="en-US" sz="7200" b="1" dirty="0">
                <a:ln w="13462">
                  <a:solidFill>
                    <a:schemeClr val="tx1"/>
                  </a:solidFill>
                  <a:prstDash val="solid"/>
                </a:ln>
                <a:solidFill>
                  <a:srgbClr val="00B0F0"/>
                </a:solidFill>
                <a:effectLst>
                  <a:outerShdw dist="38100" dir="2700000" algn="bl" rotWithShape="0">
                    <a:schemeClr val="accent5"/>
                  </a:outerShdw>
                </a:effectLst>
                <a:latin typeface="SVN-SAF" panose="02040603050506020204" pitchFamily="18" charset="0"/>
              </a:rPr>
              <a:t> </a:t>
            </a:r>
            <a:r>
              <a:rPr lang="en-US" sz="7200" b="1" dirty="0" err="1">
                <a:ln w="13462">
                  <a:solidFill>
                    <a:schemeClr val="tx1"/>
                  </a:solidFill>
                  <a:prstDash val="solid"/>
                </a:ln>
                <a:solidFill>
                  <a:srgbClr val="00B0F0"/>
                </a:solidFill>
                <a:effectLst>
                  <a:outerShdw dist="38100" dir="2700000" algn="bl" rotWithShape="0">
                    <a:schemeClr val="accent5"/>
                  </a:outerShdw>
                </a:effectLst>
                <a:latin typeface="SVN-SAF" panose="02040603050506020204" pitchFamily="18" charset="0"/>
              </a:rPr>
              <a:t>khó</a:t>
            </a:r>
            <a:endParaRPr lang="vi-VN" sz="7200" b="1" dirty="0">
              <a:ln w="13462">
                <a:solidFill>
                  <a:schemeClr val="tx1"/>
                </a:solidFill>
                <a:prstDash val="solid"/>
              </a:ln>
              <a:solidFill>
                <a:srgbClr val="00B0F0"/>
              </a:solidFill>
              <a:effectLst>
                <a:outerShdw dist="38100" dir="2700000" algn="bl" rotWithShape="0">
                  <a:schemeClr val="accent5"/>
                </a:outerShdw>
              </a:effectLst>
            </a:endParaRPr>
          </a:p>
        </p:txBody>
      </p:sp>
      <p:sp>
        <p:nvSpPr>
          <p:cNvPr id="45" name="文本框 16">
            <a:extLst>
              <a:ext uri="{FF2B5EF4-FFF2-40B4-BE49-F238E27FC236}">
                <a16:creationId xmlns:a16="http://schemas.microsoft.com/office/drawing/2014/main" id="{38E171D2-11FB-4499-B213-BC5594650E4A}"/>
              </a:ext>
            </a:extLst>
          </p:cNvPr>
          <p:cNvSpPr txBox="1"/>
          <p:nvPr/>
        </p:nvSpPr>
        <p:spPr>
          <a:xfrm>
            <a:off x="1293345" y="2592813"/>
            <a:ext cx="2747868" cy="769441"/>
          </a:xfrm>
          <a:prstGeom prst="rect">
            <a:avLst/>
          </a:prstGeom>
          <a:solidFill>
            <a:srgbClr val="00B0F0"/>
          </a:solidFill>
          <a:ln>
            <a:solidFill>
              <a:schemeClr val="tx1"/>
            </a:solidFill>
            <a:prstDash val="lgDashDot"/>
          </a:ln>
        </p:spPr>
        <p:txBody>
          <a:bodyPr wrap="none" rtlCol="0">
            <a:spAutoFit/>
          </a:bodyPr>
          <a:lstStyle/>
          <a:p>
            <a:r>
              <a:rPr lang="vi-VN" sz="4400" b="1" dirty="0">
                <a:latin typeface="Calibri" panose="020F0502020204030204" pitchFamily="34" charset="0"/>
                <a:cs typeface="Calibri" panose="020F0502020204030204" pitchFamily="34" charset="0"/>
              </a:rPr>
              <a:t>Đi-ô-ni-dốt</a:t>
            </a:r>
            <a:endParaRPr lang="vi-VN" sz="4400" dirty="0">
              <a:latin typeface="Calibri" panose="020F0502020204030204" pitchFamily="34" charset="0"/>
              <a:cs typeface="Calibri" panose="020F0502020204030204" pitchFamily="34" charset="0"/>
            </a:endParaRPr>
          </a:p>
        </p:txBody>
      </p:sp>
      <p:sp>
        <p:nvSpPr>
          <p:cNvPr id="49" name="文本框 41">
            <a:extLst>
              <a:ext uri="{FF2B5EF4-FFF2-40B4-BE49-F238E27FC236}">
                <a16:creationId xmlns:a16="http://schemas.microsoft.com/office/drawing/2014/main" id="{8B0DB2B4-F125-4B0F-9858-095BE2331344}"/>
              </a:ext>
            </a:extLst>
          </p:cNvPr>
          <p:cNvSpPr txBox="1"/>
          <p:nvPr/>
        </p:nvSpPr>
        <p:spPr>
          <a:xfrm>
            <a:off x="1777676" y="3907644"/>
            <a:ext cx="1779205" cy="769441"/>
          </a:xfrm>
          <a:prstGeom prst="rect">
            <a:avLst/>
          </a:prstGeom>
          <a:solidFill>
            <a:srgbClr val="00B0F0"/>
          </a:solidFill>
          <a:ln>
            <a:solidFill>
              <a:schemeClr val="tx1"/>
            </a:solidFill>
            <a:prstDash val="lgDashDot"/>
          </a:ln>
        </p:spPr>
        <p:txBody>
          <a:bodyPr wrap="none" rtlCol="0">
            <a:spAutoFit/>
          </a:bodyPr>
          <a:lstStyle/>
          <a:p>
            <a:r>
              <a:rPr lang="en-US" sz="4400" b="1" dirty="0" err="1">
                <a:latin typeface="Calibri" panose="020F0502020204030204" pitchFamily="34" charset="0"/>
                <a:cs typeface="Calibri" panose="020F0502020204030204" pitchFamily="34" charset="0"/>
              </a:rPr>
              <a:t>Mi-đát</a:t>
            </a:r>
            <a:endParaRPr lang="vi-VN" sz="4400" dirty="0">
              <a:latin typeface="Calibri" panose="020F0502020204030204" pitchFamily="34" charset="0"/>
              <a:cs typeface="Calibri" panose="020F0502020204030204" pitchFamily="34" charset="0"/>
            </a:endParaRPr>
          </a:p>
        </p:txBody>
      </p:sp>
      <p:sp>
        <p:nvSpPr>
          <p:cNvPr id="53" name="文本框 41">
            <a:extLst>
              <a:ext uri="{FF2B5EF4-FFF2-40B4-BE49-F238E27FC236}">
                <a16:creationId xmlns:a16="http://schemas.microsoft.com/office/drawing/2014/main" id="{8B0DB2B4-F125-4B0F-9858-095BE2331344}"/>
              </a:ext>
            </a:extLst>
          </p:cNvPr>
          <p:cNvSpPr txBox="1"/>
          <p:nvPr/>
        </p:nvSpPr>
        <p:spPr>
          <a:xfrm>
            <a:off x="1201905" y="5222475"/>
            <a:ext cx="3177473" cy="830997"/>
          </a:xfrm>
          <a:prstGeom prst="rect">
            <a:avLst/>
          </a:prstGeom>
          <a:solidFill>
            <a:srgbClr val="00B0F0"/>
          </a:solidFill>
          <a:ln>
            <a:solidFill>
              <a:schemeClr val="tx1"/>
            </a:solidFill>
            <a:prstDash val="lgDashDot"/>
          </a:ln>
        </p:spPr>
        <p:txBody>
          <a:bodyPr wrap="none" rtlCol="0">
            <a:spAutoFit/>
          </a:bodyPr>
          <a:lstStyle/>
          <a:p>
            <a:r>
              <a:rPr lang="en-US" sz="4800" b="1" dirty="0">
                <a:latin typeface="Calibri" panose="020F0502020204030204" pitchFamily="34" charset="0"/>
                <a:cs typeface="Calibri" panose="020F0502020204030204" pitchFamily="34" charset="0"/>
              </a:rPr>
              <a:t>sung </a:t>
            </a:r>
            <a:r>
              <a:rPr lang="en-US" sz="4800" b="1" dirty="0" err="1">
                <a:latin typeface="Calibri" panose="020F0502020204030204" pitchFamily="34" charset="0"/>
                <a:cs typeface="Calibri" panose="020F0502020204030204" pitchFamily="34" charset="0"/>
              </a:rPr>
              <a:t>sướng</a:t>
            </a:r>
            <a:endParaRPr lang="vi-VN" sz="4800" dirty="0">
              <a:latin typeface="Calibri" panose="020F0502020204030204" pitchFamily="34" charset="0"/>
              <a:cs typeface="Calibri" panose="020F0502020204030204" pitchFamily="34" charset="0"/>
            </a:endParaRPr>
          </a:p>
        </p:txBody>
      </p:sp>
      <p:sp>
        <p:nvSpPr>
          <p:cNvPr id="16" name="文本框 41">
            <a:extLst>
              <a:ext uri="{FF2B5EF4-FFF2-40B4-BE49-F238E27FC236}">
                <a16:creationId xmlns:a16="http://schemas.microsoft.com/office/drawing/2014/main" id="{8B0DB2B4-F125-4B0F-9858-095BE2331344}"/>
              </a:ext>
            </a:extLst>
          </p:cNvPr>
          <p:cNvSpPr txBox="1"/>
          <p:nvPr/>
        </p:nvSpPr>
        <p:spPr>
          <a:xfrm>
            <a:off x="6068443" y="2529069"/>
            <a:ext cx="2544286" cy="830997"/>
          </a:xfrm>
          <a:prstGeom prst="rect">
            <a:avLst/>
          </a:prstGeom>
          <a:solidFill>
            <a:srgbClr val="00B0F0"/>
          </a:solidFill>
          <a:ln>
            <a:solidFill>
              <a:schemeClr val="tx1"/>
            </a:solidFill>
            <a:prstDash val="lgDashDot"/>
          </a:ln>
        </p:spPr>
        <p:txBody>
          <a:bodyPr wrap="none" rtlCol="0">
            <a:spAutoFit/>
          </a:bodyPr>
          <a:lstStyle/>
          <a:p>
            <a:r>
              <a:rPr lang="en-US" sz="4800" b="1" dirty="0" err="1">
                <a:latin typeface="Calibri" panose="020F0502020204030204" pitchFamily="34" charset="0"/>
                <a:cs typeface="Calibri" panose="020F0502020204030204" pitchFamily="34" charset="0"/>
              </a:rPr>
              <a:t>cầu</a:t>
            </a:r>
            <a:r>
              <a:rPr lang="en-US" sz="4800" b="1" dirty="0">
                <a:latin typeface="Calibri" panose="020F0502020204030204" pitchFamily="34" charset="0"/>
                <a:cs typeface="Calibri" panose="020F0502020204030204" pitchFamily="34" charset="0"/>
              </a:rPr>
              <a:t> </a:t>
            </a:r>
            <a:r>
              <a:rPr lang="en-US" sz="4800" b="1" dirty="0" err="1">
                <a:latin typeface="Calibri" panose="020F0502020204030204" pitchFamily="34" charset="0"/>
                <a:cs typeface="Calibri" panose="020F0502020204030204" pitchFamily="34" charset="0"/>
              </a:rPr>
              <a:t>khẩn</a:t>
            </a:r>
            <a:endParaRPr lang="vi-VN" sz="4800" dirty="0">
              <a:latin typeface="Calibri" panose="020F0502020204030204" pitchFamily="34" charset="0"/>
              <a:cs typeface="Calibri" panose="020F0502020204030204" pitchFamily="34" charset="0"/>
            </a:endParaRPr>
          </a:p>
        </p:txBody>
      </p:sp>
      <p:sp>
        <p:nvSpPr>
          <p:cNvPr id="17" name="文本框 41">
            <a:extLst>
              <a:ext uri="{FF2B5EF4-FFF2-40B4-BE49-F238E27FC236}">
                <a16:creationId xmlns:a16="http://schemas.microsoft.com/office/drawing/2014/main" id="{8B0DB2B4-F125-4B0F-9858-095BE2331344}"/>
              </a:ext>
            </a:extLst>
          </p:cNvPr>
          <p:cNvSpPr txBox="1"/>
          <p:nvPr/>
        </p:nvSpPr>
        <p:spPr>
          <a:xfrm>
            <a:off x="5962645" y="3842728"/>
            <a:ext cx="2755883" cy="830997"/>
          </a:xfrm>
          <a:prstGeom prst="rect">
            <a:avLst/>
          </a:prstGeom>
          <a:solidFill>
            <a:srgbClr val="00B0F0"/>
          </a:solidFill>
          <a:ln>
            <a:solidFill>
              <a:schemeClr val="tx1"/>
            </a:solidFill>
            <a:prstDash val="lgDashDot"/>
          </a:ln>
        </p:spPr>
        <p:txBody>
          <a:bodyPr wrap="none" rtlCol="0">
            <a:spAutoFit/>
          </a:bodyPr>
          <a:lstStyle/>
          <a:p>
            <a:r>
              <a:rPr lang="en-US" sz="4800" b="1" dirty="0" err="1">
                <a:latin typeface="Calibri" panose="020F0502020204030204" pitchFamily="34" charset="0"/>
                <a:cs typeface="Calibri" panose="020F0502020204030204" pitchFamily="34" charset="0"/>
              </a:rPr>
              <a:t>phép</a:t>
            </a:r>
            <a:r>
              <a:rPr lang="en-US" sz="4800" b="1" dirty="0">
                <a:latin typeface="Calibri" panose="020F0502020204030204" pitchFamily="34" charset="0"/>
                <a:cs typeface="Calibri" panose="020F0502020204030204" pitchFamily="34" charset="0"/>
              </a:rPr>
              <a:t> </a:t>
            </a:r>
            <a:r>
              <a:rPr lang="en-US" sz="4800" b="1" dirty="0" err="1">
                <a:latin typeface="Calibri" panose="020F0502020204030204" pitchFamily="34" charset="0"/>
                <a:cs typeface="Calibri" panose="020F0502020204030204" pitchFamily="34" charset="0"/>
              </a:rPr>
              <a:t>mầu</a:t>
            </a:r>
            <a:endParaRPr lang="vi-VN" sz="4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373070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randombar(horizont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randombar(horizontal)">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randombar(horizontal)">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3"/>
                                        </p:tgtEl>
                                        <p:attrNameLst>
                                          <p:attrName>style.visibility</p:attrName>
                                        </p:attrNameLst>
                                      </p:cBhvr>
                                      <p:to>
                                        <p:strVal val="visible"/>
                                      </p:to>
                                    </p:set>
                                    <p:animEffect transition="in" filter="randombar(horizontal)">
                                      <p:cBhvr>
                                        <p:cTn id="22" dur="500"/>
                                        <p:tgtEl>
                                          <p:spTgt spid="5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randombar(horizontal)">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randombar(horizontal)">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animBg="1"/>
      <p:bldP spid="49" grpId="0" animBg="1"/>
      <p:bldP spid="53"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7557" y="0"/>
            <a:ext cx="12192000" cy="1115568"/>
          </a:xfrm>
          <a:prstGeom prst="rect">
            <a:avLst/>
          </a:prstGeom>
        </p:spPr>
      </p:pic>
      <p:sp>
        <p:nvSpPr>
          <p:cNvPr id="38" name="TextBox 37"/>
          <p:cNvSpPr txBox="1"/>
          <p:nvPr/>
        </p:nvSpPr>
        <p:spPr>
          <a:xfrm>
            <a:off x="-273278" y="861332"/>
            <a:ext cx="9193757" cy="1200329"/>
          </a:xfrm>
          <a:prstGeom prst="rect">
            <a:avLst/>
          </a:prstGeom>
          <a:noFill/>
        </p:spPr>
        <p:txBody>
          <a:bodyPr wrap="square" rtlCol="0">
            <a:spAutoFit/>
          </a:bodyPr>
          <a:lstStyle/>
          <a:p>
            <a:pPr algn="ctr"/>
            <a:r>
              <a:rPr lang="en-US" sz="72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Luyện</a:t>
            </a:r>
            <a:r>
              <a:rPr lang="en-US" sz="72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 </a:t>
            </a:r>
            <a:r>
              <a:rPr lang="en-US" sz="72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đọc</a:t>
            </a:r>
            <a:r>
              <a:rPr lang="en-US" sz="72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 </a:t>
            </a:r>
            <a:r>
              <a:rPr lang="en-US" sz="72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câu</a:t>
            </a:r>
            <a:endParaRPr lang="vi-VN" sz="72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endParaRPr>
          </a:p>
        </p:txBody>
      </p:sp>
      <p:sp>
        <p:nvSpPr>
          <p:cNvPr id="45" name="文本框 16">
            <a:extLst>
              <a:ext uri="{FF2B5EF4-FFF2-40B4-BE49-F238E27FC236}">
                <a16:creationId xmlns:a16="http://schemas.microsoft.com/office/drawing/2014/main" id="{38E171D2-11FB-4499-B213-BC5594650E4A}"/>
              </a:ext>
            </a:extLst>
          </p:cNvPr>
          <p:cNvSpPr txBox="1"/>
          <p:nvPr/>
        </p:nvSpPr>
        <p:spPr>
          <a:xfrm>
            <a:off x="895655" y="2247373"/>
            <a:ext cx="10554665" cy="3477875"/>
          </a:xfrm>
          <a:prstGeom prst="rect">
            <a:avLst/>
          </a:prstGeom>
          <a:solidFill>
            <a:schemeClr val="bg1"/>
          </a:solidFill>
          <a:ln>
            <a:solidFill>
              <a:schemeClr val="accent6">
                <a:lumMod val="75000"/>
              </a:schemeClr>
            </a:solidFill>
            <a:prstDash val="lgDashDot"/>
          </a:ln>
        </p:spPr>
        <p:txBody>
          <a:bodyPr wrap="square" rtlCol="0">
            <a:spAutoFit/>
          </a:bodyPr>
          <a:lstStyle/>
          <a:p>
            <a:pPr algn="just"/>
            <a:r>
              <a:rPr lang="en-US" sz="4400" b="1" dirty="0">
                <a:solidFill>
                  <a:schemeClr val="accent3">
                    <a:lumMod val="50000"/>
                  </a:schemeClr>
                </a:solidFill>
                <a:latin typeface="Calibri" panose="020F0502020204030204" pitchFamily="34" charset="0"/>
                <a:cs typeface="Calibri" panose="020F0502020204030204" pitchFamily="34" charset="0"/>
              </a:rPr>
              <a:t> </a:t>
            </a:r>
            <a:r>
              <a:rPr lang="vi-VN" sz="4400" b="1" dirty="0">
                <a:solidFill>
                  <a:schemeClr val="accent3">
                    <a:lumMod val="50000"/>
                  </a:schemeClr>
                </a:solidFill>
                <a:latin typeface="Calibri" panose="020F0502020204030204" pitchFamily="34" charset="0"/>
                <a:cs typeface="Calibri" panose="020F0502020204030204" pitchFamily="34" charset="0"/>
              </a:rPr>
              <a:t>Mi-đát làm theo lời dạy của thần, quả nhiên thoát khỏi cái quà tặng mà trước đây ông hằng mong ước. Lúc ấy, nhà vua mới hiểu rằng hạnh phúc không thể xây dựng bằng ước muốn tham lam.</a:t>
            </a:r>
            <a:endParaRPr lang="en-US" sz="4400" b="1" dirty="0">
              <a:solidFill>
                <a:srgbClr val="FF5B57"/>
              </a:solidFill>
              <a:latin typeface="Calibri" panose="020F0502020204030204" pitchFamily="34" charset="0"/>
              <a:cs typeface="Calibri" panose="020F0502020204030204" pitchFamily="34" charset="0"/>
            </a:endParaRPr>
          </a:p>
        </p:txBody>
      </p:sp>
      <p:cxnSp>
        <p:nvCxnSpPr>
          <p:cNvPr id="18" name="Straight Connector 17"/>
          <p:cNvCxnSpPr/>
          <p:nvPr/>
        </p:nvCxnSpPr>
        <p:spPr>
          <a:xfrm flipH="1">
            <a:off x="6823604" y="3723570"/>
            <a:ext cx="144014" cy="5254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2074467" y="4352282"/>
            <a:ext cx="144014" cy="5254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5869585" y="5011262"/>
            <a:ext cx="144014" cy="5254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968696" y="5045024"/>
            <a:ext cx="144014" cy="52547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93367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barn(inVertical)">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arn(inVertical)">
                                      <p:cBhvr>
                                        <p:cTn id="17" dur="500"/>
                                        <p:tgtEl>
                                          <p:spTgt spid="18"/>
                                        </p:tgtEl>
                                      </p:cBhvr>
                                    </p:animEffect>
                                  </p:childTnLst>
                                </p:cTn>
                              </p:par>
                            </p:childTnLst>
                          </p:cTn>
                        </p:par>
                        <p:par>
                          <p:cTn id="18" fill="hold">
                            <p:stCondLst>
                              <p:cond delay="500"/>
                            </p:stCondLst>
                            <p:childTnLst>
                              <p:par>
                                <p:cTn id="19" presetID="16" presetClass="entr" presetSubtype="21"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arn(inVertical)">
                                      <p:cBhvr>
                                        <p:cTn id="21" dur="500"/>
                                        <p:tgtEl>
                                          <p:spTgt spid="19"/>
                                        </p:tgtEl>
                                      </p:cBhvr>
                                    </p:animEffect>
                                  </p:childTnLst>
                                </p:cTn>
                              </p:par>
                            </p:childTnLst>
                          </p:cTn>
                        </p:par>
                        <p:par>
                          <p:cTn id="22" fill="hold">
                            <p:stCondLst>
                              <p:cond delay="1000"/>
                            </p:stCondLst>
                            <p:childTnLst>
                              <p:par>
                                <p:cTn id="23" presetID="16" presetClass="entr" presetSubtype="21"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par>
                                <p:cTn id="26" presetID="16" presetClass="entr" presetSubtype="21"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322535" y="2404186"/>
            <a:ext cx="10307211" cy="3410399"/>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chemeClr val="accent3">
                    <a:lumMod val="50000"/>
                  </a:schemeClr>
                </a:solidFill>
                <a:latin typeface="Calibri" panose="020F0502020204030204" pitchFamily="34" charset="0"/>
                <a:cs typeface="Calibri" panose="020F0502020204030204" pitchFamily="34" charset="0"/>
              </a:rPr>
              <a:t> </a:t>
            </a:r>
            <a:r>
              <a:rPr lang="vi-VN" sz="2800" dirty="0">
                <a:solidFill>
                  <a:schemeClr val="accent3">
                    <a:lumMod val="50000"/>
                  </a:schemeClr>
                </a:solidFill>
                <a:latin typeface="Calibri" panose="020F0502020204030204" pitchFamily="34" charset="0"/>
                <a:cs typeface="Calibri" panose="020F0502020204030204" pitchFamily="34" charset="0"/>
              </a:rPr>
              <a:t>Có lần thần Đi-ô-ni-dốt hiện ra, cho vua Mi-đát được ước một điều. Mi-đát vốn tham lam nên nói ngay:</a:t>
            </a:r>
          </a:p>
          <a:p>
            <a:pPr algn="just"/>
            <a:r>
              <a:rPr lang="en-US" sz="2800" dirty="0">
                <a:solidFill>
                  <a:schemeClr val="accent3">
                    <a:lumMod val="50000"/>
                  </a:schemeClr>
                </a:solidFill>
                <a:latin typeface="Calibri" panose="020F0502020204030204" pitchFamily="34" charset="0"/>
                <a:cs typeface="Calibri" panose="020F0502020204030204" pitchFamily="34" charset="0"/>
              </a:rPr>
              <a:t>     </a:t>
            </a:r>
            <a:r>
              <a:rPr lang="vi-VN" sz="2800" dirty="0">
                <a:solidFill>
                  <a:schemeClr val="accent3">
                    <a:lumMod val="50000"/>
                  </a:schemeClr>
                </a:solidFill>
                <a:latin typeface="Calibri" panose="020F0502020204030204" pitchFamily="34" charset="0"/>
                <a:cs typeface="Calibri" panose="020F0502020204030204" pitchFamily="34" charset="0"/>
              </a:rPr>
              <a:t>- Xin Thần cho mọi vật tôi chạm đến đều hóa thành vàng!</a:t>
            </a:r>
          </a:p>
          <a:p>
            <a:pPr algn="just"/>
            <a:r>
              <a:rPr lang="vi-VN" sz="2800" dirty="0">
                <a:solidFill>
                  <a:schemeClr val="accent3">
                    <a:lumMod val="50000"/>
                  </a:schemeClr>
                </a:solidFill>
                <a:latin typeface="Calibri" panose="020F0502020204030204" pitchFamily="34" charset="0"/>
                <a:cs typeface="Calibri" panose="020F0502020204030204" pitchFamily="34" charset="0"/>
              </a:rPr>
              <a:t>Thần Đi-ô-ni-dốt mỉm cười ưng thuận.</a:t>
            </a:r>
          </a:p>
          <a:p>
            <a:pPr algn="just"/>
            <a:r>
              <a:rPr lang="en-US" sz="2800" dirty="0">
                <a:solidFill>
                  <a:schemeClr val="accent3">
                    <a:lumMod val="50000"/>
                  </a:schemeClr>
                </a:solidFill>
                <a:latin typeface="Calibri" panose="020F0502020204030204" pitchFamily="34" charset="0"/>
                <a:cs typeface="Calibri" panose="020F0502020204030204" pitchFamily="34" charset="0"/>
              </a:rPr>
              <a:t>     </a:t>
            </a:r>
            <a:r>
              <a:rPr lang="vi-VN" sz="2800" dirty="0">
                <a:solidFill>
                  <a:schemeClr val="accent3">
                    <a:lumMod val="50000"/>
                  </a:schemeClr>
                </a:solidFill>
                <a:latin typeface="Calibri" panose="020F0502020204030204" pitchFamily="34" charset="0"/>
                <a:cs typeface="Calibri" panose="020F0502020204030204" pitchFamily="34" charset="0"/>
              </a:rPr>
              <a:t>Vua Mi-đát thử bẻ một cành sồi, cành đó liền biến thành vàng. Vua ngắt một quả táo, quả táo cũng thành vàng nốt. Tưởng không có ai trên đời sung sướng hơn thế nữa!</a:t>
            </a:r>
            <a:endParaRPr lang="en-US" sz="2800" dirty="0">
              <a:solidFill>
                <a:schemeClr val="accent3">
                  <a:lumMod val="50000"/>
                </a:schemeClr>
              </a:solidFill>
              <a:latin typeface="Calibri" panose="020F0502020204030204" pitchFamily="34" charset="0"/>
              <a:cs typeface="Calibri" panose="020F0502020204030204" pitchFamily="34" charset="0"/>
            </a:endParaRPr>
          </a:p>
        </p:txBody>
      </p:sp>
      <p:grpSp>
        <p:nvGrpSpPr>
          <p:cNvPr id="11" name="PA_库_组合 78">
            <a:extLst>
              <a:ext uri="{FF2B5EF4-FFF2-40B4-BE49-F238E27FC236}">
                <a16:creationId xmlns:a16="http://schemas.microsoft.com/office/drawing/2014/main" id="{C9E31BF6-BBFD-4DAB-9FEB-48D24044F483}"/>
              </a:ext>
            </a:extLst>
          </p:cNvPr>
          <p:cNvGrpSpPr/>
          <p:nvPr>
            <p:custDataLst>
              <p:tags r:id="rId1"/>
            </p:custDataLst>
          </p:nvPr>
        </p:nvGrpSpPr>
        <p:grpSpPr>
          <a:xfrm>
            <a:off x="336161" y="2708762"/>
            <a:ext cx="869947" cy="812318"/>
            <a:chOff x="6546853" y="1310911"/>
            <a:chExt cx="939797" cy="877541"/>
          </a:xfrm>
        </p:grpSpPr>
        <p:grpSp>
          <p:nvGrpSpPr>
            <p:cNvPr id="12" name="组合 79">
              <a:extLst>
                <a:ext uri="{FF2B5EF4-FFF2-40B4-BE49-F238E27FC236}">
                  <a16:creationId xmlns:a16="http://schemas.microsoft.com/office/drawing/2014/main" id="{84F8E241-547D-4C32-8BE1-7C2C6716BBA7}"/>
                </a:ext>
              </a:extLst>
            </p:cNvPr>
            <p:cNvGrpSpPr/>
            <p:nvPr/>
          </p:nvGrpSpPr>
          <p:grpSpPr>
            <a:xfrm>
              <a:off x="6546853" y="1310911"/>
              <a:ext cx="939797" cy="877541"/>
              <a:chOff x="6546853" y="1989140"/>
              <a:chExt cx="2046442" cy="1910878"/>
            </a:xfrm>
          </p:grpSpPr>
          <p:sp>
            <p:nvSpPr>
              <p:cNvPr id="14" name="矩形: 圆角 81">
                <a:extLst>
                  <a:ext uri="{FF2B5EF4-FFF2-40B4-BE49-F238E27FC236}">
                    <a16:creationId xmlns:a16="http://schemas.microsoft.com/office/drawing/2014/main" id="{89FEC214-C8A1-4826-8F1E-D95F620A77BB}"/>
                  </a:ext>
                </a:extLst>
              </p:cNvPr>
              <p:cNvSpPr/>
              <p:nvPr/>
            </p:nvSpPr>
            <p:spPr>
              <a:xfrm>
                <a:off x="6686756" y="2086134"/>
                <a:ext cx="1906539" cy="181388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Calibri" panose="020F0502020204030204" pitchFamily="34" charset="0"/>
                  <a:cs typeface="Calibri" panose="020F0502020204030204" pitchFamily="34" charset="0"/>
                </a:endParaRPr>
              </a:p>
            </p:txBody>
          </p:sp>
          <p:grpSp>
            <p:nvGrpSpPr>
              <p:cNvPr id="15" name="组合 82">
                <a:extLst>
                  <a:ext uri="{FF2B5EF4-FFF2-40B4-BE49-F238E27FC236}">
                    <a16:creationId xmlns:a16="http://schemas.microsoft.com/office/drawing/2014/main" id="{092D85C9-9C90-48C4-A2BF-F147A29626AF}"/>
                  </a:ext>
                </a:extLst>
              </p:cNvPr>
              <p:cNvGrpSpPr/>
              <p:nvPr/>
            </p:nvGrpSpPr>
            <p:grpSpPr>
              <a:xfrm>
                <a:off x="6546853" y="1989140"/>
                <a:ext cx="1884364" cy="1785939"/>
                <a:chOff x="6546853" y="1989140"/>
                <a:chExt cx="1884364" cy="1785939"/>
              </a:xfrm>
            </p:grpSpPr>
            <p:sp>
              <p:nvSpPr>
                <p:cNvPr id="16" name="Freeform 31">
                  <a:extLst>
                    <a:ext uri="{FF2B5EF4-FFF2-40B4-BE49-F238E27FC236}">
                      <a16:creationId xmlns:a16="http://schemas.microsoft.com/office/drawing/2014/main" id="{4608B981-A0A8-432A-823B-024D9678BC8B}"/>
                    </a:ext>
                  </a:extLst>
                </p:cNvPr>
                <p:cNvSpPr>
                  <a:spLocks/>
                </p:cNvSpPr>
                <p:nvPr/>
              </p:nvSpPr>
              <p:spPr bwMode="auto">
                <a:xfrm>
                  <a:off x="6708779" y="3473454"/>
                  <a:ext cx="1722438" cy="301625"/>
                </a:xfrm>
                <a:custGeom>
                  <a:avLst/>
                  <a:gdLst>
                    <a:gd name="T0" fmla="*/ 404 w 404"/>
                    <a:gd name="T1" fmla="*/ 0 h 71"/>
                    <a:gd name="T2" fmla="*/ 404 w 404"/>
                    <a:gd name="T3" fmla="*/ 22 h 71"/>
                    <a:gd name="T4" fmla="*/ 357 w 404"/>
                    <a:gd name="T5" fmla="*/ 71 h 71"/>
                    <a:gd name="T6" fmla="*/ 8 w 404"/>
                    <a:gd name="T7" fmla="*/ 71 h 71"/>
                    <a:gd name="T8" fmla="*/ 0 w 404"/>
                    <a:gd name="T9" fmla="*/ 70 h 71"/>
                  </a:gdLst>
                  <a:ahLst/>
                  <a:cxnLst>
                    <a:cxn ang="0">
                      <a:pos x="T0" y="T1"/>
                    </a:cxn>
                    <a:cxn ang="0">
                      <a:pos x="T2" y="T3"/>
                    </a:cxn>
                    <a:cxn ang="0">
                      <a:pos x="T4" y="T5"/>
                    </a:cxn>
                    <a:cxn ang="0">
                      <a:pos x="T6" y="T7"/>
                    </a:cxn>
                    <a:cxn ang="0">
                      <a:pos x="T8" y="T9"/>
                    </a:cxn>
                  </a:cxnLst>
                  <a:rect l="0" t="0" r="r" b="b"/>
                  <a:pathLst>
                    <a:path w="404" h="71">
                      <a:moveTo>
                        <a:pt x="404" y="0"/>
                      </a:moveTo>
                      <a:cubicBezTo>
                        <a:pt x="404" y="22"/>
                        <a:pt x="404" y="22"/>
                        <a:pt x="404" y="22"/>
                      </a:cubicBezTo>
                      <a:cubicBezTo>
                        <a:pt x="404" y="49"/>
                        <a:pt x="383" y="71"/>
                        <a:pt x="357" y="71"/>
                      </a:cubicBezTo>
                      <a:cubicBezTo>
                        <a:pt x="8" y="71"/>
                        <a:pt x="8" y="71"/>
                        <a:pt x="8" y="71"/>
                      </a:cubicBezTo>
                      <a:cubicBezTo>
                        <a:pt x="6" y="71"/>
                        <a:pt x="3" y="70"/>
                        <a:pt x="0" y="70"/>
                      </a:cubicBez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600">
                    <a:latin typeface="Calibri" panose="020F0502020204030204" pitchFamily="34" charset="0"/>
                    <a:cs typeface="Calibri" panose="020F0502020204030204" pitchFamily="34" charset="0"/>
                  </a:endParaRPr>
                </a:p>
              </p:txBody>
            </p:sp>
            <p:sp>
              <p:nvSpPr>
                <p:cNvPr id="17" name="Line 38">
                  <a:extLst>
                    <a:ext uri="{FF2B5EF4-FFF2-40B4-BE49-F238E27FC236}">
                      <a16:creationId xmlns:a16="http://schemas.microsoft.com/office/drawing/2014/main" id="{96A2A81C-82A7-469B-B9B2-5673453E468F}"/>
                    </a:ext>
                  </a:extLst>
                </p:cNvPr>
                <p:cNvSpPr>
                  <a:spLocks noChangeShapeType="1"/>
                </p:cNvSpPr>
                <p:nvPr/>
              </p:nvSpPr>
              <p:spPr bwMode="auto">
                <a:xfrm flipH="1">
                  <a:off x="7518404" y="3775079"/>
                  <a:ext cx="328613" cy="0"/>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sz="1600">
                    <a:latin typeface="Calibri" panose="020F0502020204030204" pitchFamily="34" charset="0"/>
                    <a:cs typeface="Calibri" panose="020F0502020204030204" pitchFamily="34" charset="0"/>
                  </a:endParaRPr>
                </a:p>
              </p:txBody>
            </p:sp>
            <p:sp>
              <p:nvSpPr>
                <p:cNvPr id="18" name="Line 44">
                  <a:extLst>
                    <a:ext uri="{FF2B5EF4-FFF2-40B4-BE49-F238E27FC236}">
                      <a16:creationId xmlns:a16="http://schemas.microsoft.com/office/drawing/2014/main" id="{B85F2439-BEB3-4CEF-AE55-284A2B68EE1D}"/>
                    </a:ext>
                  </a:extLst>
                </p:cNvPr>
                <p:cNvSpPr>
                  <a:spLocks noChangeShapeType="1"/>
                </p:cNvSpPr>
                <p:nvPr/>
              </p:nvSpPr>
              <p:spPr bwMode="auto">
                <a:xfrm flipV="1">
                  <a:off x="6546854" y="2547940"/>
                  <a:ext cx="0" cy="136525"/>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sz="1600">
                    <a:latin typeface="Calibri" panose="020F0502020204030204" pitchFamily="34" charset="0"/>
                    <a:cs typeface="Calibri" panose="020F0502020204030204" pitchFamily="34" charset="0"/>
                  </a:endParaRPr>
                </a:p>
              </p:txBody>
            </p:sp>
            <p:sp>
              <p:nvSpPr>
                <p:cNvPr id="19" name="Freeform 45">
                  <a:extLst>
                    <a:ext uri="{FF2B5EF4-FFF2-40B4-BE49-F238E27FC236}">
                      <a16:creationId xmlns:a16="http://schemas.microsoft.com/office/drawing/2014/main" id="{ABBE4E86-9AEA-4A81-ABE3-A1E61E29AA44}"/>
                    </a:ext>
                  </a:extLst>
                </p:cNvPr>
                <p:cNvSpPr>
                  <a:spLocks/>
                </p:cNvSpPr>
                <p:nvPr/>
              </p:nvSpPr>
              <p:spPr bwMode="auto">
                <a:xfrm>
                  <a:off x="6546853" y="2841940"/>
                  <a:ext cx="161967" cy="929965"/>
                </a:xfrm>
                <a:custGeom>
                  <a:avLst/>
                  <a:gdLst>
                    <a:gd name="T0" fmla="*/ 238 w 238"/>
                    <a:gd name="T1" fmla="*/ 47 h 278"/>
                    <a:gd name="T2" fmla="*/ 219 w 238"/>
                    <a:gd name="T3" fmla="*/ 13 h 278"/>
                    <a:gd name="T4" fmla="*/ 186 w 238"/>
                    <a:gd name="T5" fmla="*/ 13 h 278"/>
                    <a:gd name="T6" fmla="*/ 38 w 238"/>
                    <a:gd name="T7" fmla="*/ 278 h 278"/>
                    <a:gd name="T8" fmla="*/ 0 w 238"/>
                    <a:gd name="T9" fmla="*/ 230 h 278"/>
                    <a:gd name="T10" fmla="*/ 0 w 238"/>
                    <a:gd name="T11" fmla="*/ 60 h 278"/>
                    <a:gd name="connsiteX0" fmla="*/ 9202 w 9202"/>
                    <a:gd name="connsiteY0" fmla="*/ 351 h 9883"/>
                    <a:gd name="connsiteX1" fmla="*/ 7815 w 9202"/>
                    <a:gd name="connsiteY1" fmla="*/ 351 h 9883"/>
                    <a:gd name="connsiteX2" fmla="*/ 1597 w 9202"/>
                    <a:gd name="connsiteY2" fmla="*/ 9883 h 9883"/>
                    <a:gd name="connsiteX3" fmla="*/ 0 w 9202"/>
                    <a:gd name="connsiteY3" fmla="*/ 8156 h 9883"/>
                    <a:gd name="connsiteX4" fmla="*/ 0 w 9202"/>
                    <a:gd name="connsiteY4" fmla="*/ 2041 h 9883"/>
                    <a:gd name="connsiteX0" fmla="*/ 8493 w 8493"/>
                    <a:gd name="connsiteY0" fmla="*/ 0 h 9645"/>
                    <a:gd name="connsiteX1" fmla="*/ 1735 w 8493"/>
                    <a:gd name="connsiteY1" fmla="*/ 9645 h 9645"/>
                    <a:gd name="connsiteX2" fmla="*/ 0 w 8493"/>
                    <a:gd name="connsiteY2" fmla="*/ 7898 h 9645"/>
                    <a:gd name="connsiteX3" fmla="*/ 0 w 8493"/>
                    <a:gd name="connsiteY3" fmla="*/ 1710 h 9645"/>
                    <a:gd name="connsiteX0" fmla="*/ 2043 w 2043"/>
                    <a:gd name="connsiteY0" fmla="*/ 8227 h 8227"/>
                    <a:gd name="connsiteX1" fmla="*/ 0 w 2043"/>
                    <a:gd name="connsiteY1" fmla="*/ 6416 h 8227"/>
                    <a:gd name="connsiteX2" fmla="*/ 0 w 2043"/>
                    <a:gd name="connsiteY2" fmla="*/ 0 h 8227"/>
                  </a:gdLst>
                  <a:ahLst/>
                  <a:cxnLst>
                    <a:cxn ang="0">
                      <a:pos x="connsiteX0" y="connsiteY0"/>
                    </a:cxn>
                    <a:cxn ang="0">
                      <a:pos x="connsiteX1" y="connsiteY1"/>
                    </a:cxn>
                    <a:cxn ang="0">
                      <a:pos x="connsiteX2" y="connsiteY2"/>
                    </a:cxn>
                  </a:cxnLst>
                  <a:rect l="l" t="t" r="r" b="b"/>
                  <a:pathLst>
                    <a:path w="2043" h="8227">
                      <a:moveTo>
                        <a:pt x="2043" y="8227"/>
                      </a:moveTo>
                      <a:cubicBezTo>
                        <a:pt x="914" y="8076"/>
                        <a:pt x="0" y="7322"/>
                        <a:pt x="0" y="6416"/>
                      </a:cubicBezTo>
                      <a:lnTo>
                        <a:pt x="0" y="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600">
                    <a:latin typeface="Calibri" panose="020F0502020204030204" pitchFamily="34" charset="0"/>
                    <a:cs typeface="Calibri" panose="020F0502020204030204" pitchFamily="34" charset="0"/>
                  </a:endParaRPr>
                </a:p>
              </p:txBody>
            </p:sp>
            <p:sp>
              <p:nvSpPr>
                <p:cNvPr id="20" name="Freeform 43">
                  <a:extLst>
                    <a:ext uri="{FF2B5EF4-FFF2-40B4-BE49-F238E27FC236}">
                      <a16:creationId xmlns:a16="http://schemas.microsoft.com/office/drawing/2014/main" id="{7FE43CF2-AA9D-422A-BEF3-DC8AFEF22E41}"/>
                    </a:ext>
                  </a:extLst>
                </p:cNvPr>
                <p:cNvSpPr>
                  <a:spLocks/>
                </p:cNvSpPr>
                <p:nvPr/>
              </p:nvSpPr>
              <p:spPr bwMode="auto">
                <a:xfrm>
                  <a:off x="6546854" y="1989140"/>
                  <a:ext cx="1884363" cy="1484314"/>
                </a:xfrm>
                <a:custGeom>
                  <a:avLst/>
                  <a:gdLst>
                    <a:gd name="T0" fmla="*/ 0 w 442"/>
                    <a:gd name="T1" fmla="*/ 72 h 348"/>
                    <a:gd name="T2" fmla="*/ 0 w 442"/>
                    <a:gd name="T3" fmla="*/ 49 h 348"/>
                    <a:gd name="T4" fmla="*/ 46 w 442"/>
                    <a:gd name="T5" fmla="*/ 0 h 348"/>
                    <a:gd name="T6" fmla="*/ 395 w 442"/>
                    <a:gd name="T7" fmla="*/ 0 h 348"/>
                    <a:gd name="T8" fmla="*/ 442 w 442"/>
                    <a:gd name="T9" fmla="*/ 49 h 348"/>
                    <a:gd name="T10" fmla="*/ 442 w 442"/>
                    <a:gd name="T11" fmla="*/ 348 h 348"/>
                    <a:gd name="T12" fmla="*/ 410 w 442"/>
                    <a:gd name="T13" fmla="*/ 291 h 348"/>
                    <a:gd name="connsiteX0" fmla="*/ 0 w 10000"/>
                    <a:gd name="connsiteY0" fmla="*/ 2069 h 10000"/>
                    <a:gd name="connsiteX1" fmla="*/ 0 w 10000"/>
                    <a:gd name="connsiteY1" fmla="*/ 1408 h 10000"/>
                    <a:gd name="connsiteX2" fmla="*/ 1041 w 10000"/>
                    <a:gd name="connsiteY2" fmla="*/ 0 h 10000"/>
                    <a:gd name="connsiteX3" fmla="*/ 8937 w 10000"/>
                    <a:gd name="connsiteY3" fmla="*/ 0 h 10000"/>
                    <a:gd name="connsiteX4" fmla="*/ 10000 w 10000"/>
                    <a:gd name="connsiteY4" fmla="*/ 1408 h 10000"/>
                    <a:gd name="connsiteX5" fmla="*/ 10000 w 10000"/>
                    <a:gd name="connsiteY5"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2069"/>
                      </a:moveTo>
                      <a:lnTo>
                        <a:pt x="0" y="1408"/>
                      </a:lnTo>
                      <a:cubicBezTo>
                        <a:pt x="0" y="632"/>
                        <a:pt x="475" y="0"/>
                        <a:pt x="1041" y="0"/>
                      </a:cubicBezTo>
                      <a:lnTo>
                        <a:pt x="8937" y="0"/>
                      </a:lnTo>
                      <a:cubicBezTo>
                        <a:pt x="9525" y="0"/>
                        <a:pt x="10000" y="632"/>
                        <a:pt x="10000" y="1408"/>
                      </a:cubicBezTo>
                      <a:lnTo>
                        <a:pt x="10000" y="1000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600">
                    <a:latin typeface="Calibri" panose="020F0502020204030204" pitchFamily="34" charset="0"/>
                    <a:cs typeface="Calibri" panose="020F0502020204030204" pitchFamily="34" charset="0"/>
                  </a:endParaRPr>
                </a:p>
              </p:txBody>
            </p:sp>
          </p:grpSp>
        </p:grpSp>
        <p:sp>
          <p:nvSpPr>
            <p:cNvPr id="13" name="文本框 80">
              <a:extLst>
                <a:ext uri="{FF2B5EF4-FFF2-40B4-BE49-F238E27FC236}">
                  <a16:creationId xmlns:a16="http://schemas.microsoft.com/office/drawing/2014/main" id="{EF0FFD11-E20E-4F31-A53C-A91FAA081ADB}"/>
                </a:ext>
              </a:extLst>
            </p:cNvPr>
            <p:cNvSpPr txBox="1"/>
            <p:nvPr/>
          </p:nvSpPr>
          <p:spPr>
            <a:xfrm>
              <a:off x="6690340" y="1498160"/>
              <a:ext cx="621393" cy="498733"/>
            </a:xfrm>
            <a:prstGeom prst="rect">
              <a:avLst/>
            </a:prstGeom>
            <a:noFill/>
          </p:spPr>
          <p:txBody>
            <a:bodyPr wrap="square" rtlCol="0">
              <a:spAutoFit/>
            </a:bodyPr>
            <a:lstStyle/>
            <a:p>
              <a:pPr algn="dist"/>
              <a:r>
                <a:rPr lang="en-US" altLang="zh-CN" sz="2400" dirty="0">
                  <a:solidFill>
                    <a:schemeClr val="bg1"/>
                  </a:solidFill>
                  <a:latin typeface="Calibri" panose="020F0502020204030204" pitchFamily="34" charset="0"/>
                  <a:ea typeface="华文细黑" panose="02010600040101010101" pitchFamily="2" charset="-122"/>
                  <a:cs typeface="Calibri" panose="020F0502020204030204" pitchFamily="34" charset="0"/>
                </a:rPr>
                <a:t>01</a:t>
              </a:r>
              <a:endParaRPr lang="zh-CN" altLang="en-US" sz="2400" dirty="0">
                <a:solidFill>
                  <a:schemeClr val="bg1"/>
                </a:solidFill>
                <a:latin typeface="Calibri" panose="020F0502020204030204" pitchFamily="34" charset="0"/>
                <a:ea typeface="华文细黑" panose="02010600040101010101" pitchFamily="2" charset="-122"/>
                <a:cs typeface="Calibri" panose="020F0502020204030204" pitchFamily="34" charset="0"/>
              </a:endParaRPr>
            </a:p>
          </p:txBody>
        </p:sp>
      </p:grpSp>
      <p:sp>
        <p:nvSpPr>
          <p:cNvPr id="27" name="Text Box 8">
            <a:extLst>
              <a:ext uri="{FF2B5EF4-FFF2-40B4-BE49-F238E27FC236}">
                <a16:creationId xmlns:a16="http://schemas.microsoft.com/office/drawing/2014/main" id="{16F96F1C-C570-4056-B15C-EE06927340BF}"/>
              </a:ext>
            </a:extLst>
          </p:cNvPr>
          <p:cNvSpPr txBox="1"/>
          <p:nvPr/>
        </p:nvSpPr>
        <p:spPr>
          <a:xfrm>
            <a:off x="8583027" y="1810658"/>
            <a:ext cx="2864274" cy="442674"/>
          </a:xfrm>
          <a:prstGeom prst="roundRect">
            <a:avLst/>
          </a:prstGeom>
          <a:solidFill>
            <a:schemeClr val="accent3">
              <a:lumMod val="20000"/>
              <a:lumOff val="80000"/>
            </a:schemeClr>
          </a:solidFill>
          <a:ln>
            <a:solidFill>
              <a:schemeClr val="accent3">
                <a:lumMod val="75000"/>
              </a:schemeClr>
            </a:solidFill>
            <a:prstDash val="dash"/>
          </a:ln>
        </p:spPr>
        <p:style>
          <a:lnRef idx="2">
            <a:schemeClr val="accent5"/>
          </a:lnRef>
          <a:fillRef idx="1">
            <a:schemeClr val="lt1"/>
          </a:fillRef>
          <a:effectRef idx="0">
            <a:schemeClr val="accent5"/>
          </a:effectRef>
          <a:fontRef idx="minor">
            <a:schemeClr val="dk1"/>
          </a:fontRef>
        </p:style>
        <p:txBody>
          <a:bodyPr wrap="square">
            <a:spAutoFit/>
          </a:bodyPr>
          <a:lstStyle/>
          <a:p>
            <a:pPr algn="ctr">
              <a:spcBef>
                <a:spcPct val="50000"/>
              </a:spcBef>
            </a:pPr>
            <a:r>
              <a:rPr lang="en-US" altLang="en-US" sz="2000" b="1" i="1" dirty="0">
                <a:solidFill>
                  <a:srgbClr val="C64951"/>
                </a:solidFill>
                <a:latin typeface="Calibri" panose="020F0502020204030204" pitchFamily="34" charset="0"/>
                <a:cs typeface="Calibri" panose="020F0502020204030204" pitchFamily="34" charset="0"/>
              </a:rPr>
              <a:t>Theo </a:t>
            </a:r>
            <a:r>
              <a:rPr lang="en-US" altLang="en-US" sz="2000" b="1" i="1" dirty="0" err="1">
                <a:solidFill>
                  <a:srgbClr val="C64951"/>
                </a:solidFill>
                <a:latin typeface="Calibri" panose="020F0502020204030204" pitchFamily="34" charset="0"/>
                <a:cs typeface="Calibri" panose="020F0502020204030204" pitchFamily="34" charset="0"/>
              </a:rPr>
              <a:t>thần</a:t>
            </a:r>
            <a:r>
              <a:rPr lang="en-US" altLang="en-US" sz="2000" b="1" i="1" dirty="0">
                <a:solidFill>
                  <a:srgbClr val="C64951"/>
                </a:solidFill>
                <a:latin typeface="Calibri" panose="020F0502020204030204" pitchFamily="34" charset="0"/>
                <a:cs typeface="Calibri" panose="020F0502020204030204" pitchFamily="34" charset="0"/>
              </a:rPr>
              <a:t> </a:t>
            </a:r>
            <a:r>
              <a:rPr lang="en-US" altLang="en-US" sz="2000" b="1" i="1" dirty="0" err="1">
                <a:solidFill>
                  <a:srgbClr val="C64951"/>
                </a:solidFill>
                <a:latin typeface="Calibri" panose="020F0502020204030204" pitchFamily="34" charset="0"/>
                <a:cs typeface="Calibri" panose="020F0502020204030204" pitchFamily="34" charset="0"/>
              </a:rPr>
              <a:t>thoại</a:t>
            </a:r>
            <a:r>
              <a:rPr lang="en-US" altLang="en-US" sz="2000" b="1" i="1" dirty="0">
                <a:solidFill>
                  <a:srgbClr val="C64951"/>
                </a:solidFill>
                <a:latin typeface="Calibri" panose="020F0502020204030204" pitchFamily="34" charset="0"/>
                <a:cs typeface="Calibri" panose="020F0502020204030204" pitchFamily="34" charset="0"/>
              </a:rPr>
              <a:t> Hi </a:t>
            </a:r>
            <a:r>
              <a:rPr lang="en-US" altLang="en-US" sz="2000" b="1" i="1" dirty="0" err="1">
                <a:solidFill>
                  <a:srgbClr val="C64951"/>
                </a:solidFill>
                <a:latin typeface="Calibri" panose="020F0502020204030204" pitchFamily="34" charset="0"/>
                <a:cs typeface="Calibri" panose="020F0502020204030204" pitchFamily="34" charset="0"/>
              </a:rPr>
              <a:t>Lạp</a:t>
            </a:r>
            <a:endParaRPr lang="en-US" altLang="en-US" sz="2000" b="1" i="1" dirty="0">
              <a:solidFill>
                <a:srgbClr val="C6495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28" name="Rectangle 27"/>
          <p:cNvSpPr/>
          <p:nvPr/>
        </p:nvSpPr>
        <p:spPr>
          <a:xfrm>
            <a:off x="3101004" y="1176158"/>
            <a:ext cx="6274475" cy="769441"/>
          </a:xfrm>
          <a:prstGeom prst="rect">
            <a:avLst/>
          </a:prstGeom>
        </p:spPr>
        <p:txBody>
          <a:bodyPr wrap="none">
            <a:spAutoFit/>
          </a:bodyPr>
          <a:lstStyle/>
          <a:p>
            <a:pPr algn="ctr"/>
            <a:r>
              <a:rPr lang="vi-VN" sz="4400" b="1" dirty="0">
                <a:solidFill>
                  <a:schemeClr val="accent2">
                    <a:lumMod val="75000"/>
                  </a:schemeClr>
                </a:solidFill>
                <a:latin typeface="#9Slide03 Arima Madurai Bold" panose="00000800000000000000" pitchFamily="2" charset="0"/>
                <a:cs typeface="#9Slide03 Arima Madurai Bold" panose="00000800000000000000" pitchFamily="2" charset="0"/>
              </a:rPr>
              <a:t>Điều ước của vua Mi-đát</a:t>
            </a:r>
            <a:endParaRPr lang="vi-VN" sz="4400" dirty="0">
              <a:solidFill>
                <a:schemeClr val="accent2">
                  <a:lumMod val="75000"/>
                </a:schemeClr>
              </a:solidFill>
              <a:latin typeface="#9Slide03 Arima Madurai Bold" panose="00000800000000000000" pitchFamily="2" charset="0"/>
              <a:cs typeface="#9Slide03 Arima Madurai Bold" panose="00000800000000000000" pitchFamily="2" charset="0"/>
            </a:endParaRPr>
          </a:p>
        </p:txBody>
      </p:sp>
      <p:sp>
        <p:nvSpPr>
          <p:cNvPr id="29" name="TextBox 28"/>
          <p:cNvSpPr txBox="1"/>
          <p:nvPr/>
        </p:nvSpPr>
        <p:spPr>
          <a:xfrm>
            <a:off x="-2132558" y="225453"/>
            <a:ext cx="11042878" cy="769441"/>
          </a:xfrm>
          <a:prstGeom prst="rect">
            <a:avLst/>
          </a:prstGeom>
          <a:noFill/>
        </p:spPr>
        <p:txBody>
          <a:bodyPr wrap="square" rtlCol="0">
            <a:spAutoFit/>
          </a:bodyPr>
          <a:lstStyle/>
          <a:p>
            <a:pPr algn="ctr"/>
            <a:r>
              <a:rPr lang="en-US" sz="44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Luyện</a:t>
            </a:r>
            <a:r>
              <a:rPr lang="en-US" sz="44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 </a:t>
            </a:r>
            <a:r>
              <a:rPr lang="en-US" sz="44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đọc</a:t>
            </a:r>
            <a:r>
              <a:rPr lang="en-US" sz="44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 </a:t>
            </a:r>
            <a:r>
              <a:rPr lang="en-US" sz="44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theo</a:t>
            </a:r>
            <a:r>
              <a:rPr lang="en-US" sz="44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 </a:t>
            </a:r>
            <a:r>
              <a:rPr lang="en-US" sz="44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đoạn</a:t>
            </a:r>
            <a:endParaRPr lang="vi-VN" sz="44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33972648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500"/>
                                        <p:tgtEl>
                                          <p:spTgt spid="27"/>
                                        </p:tgtEl>
                                      </p:cBhvr>
                                    </p:animEffect>
                                  </p:childTnLst>
                                </p:cTn>
                              </p:par>
                              <p:par>
                                <p:cTn id="16" presetID="22" presetClass="entr" presetSubtype="4"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down)">
                                      <p:cBhvr>
                                        <p:cTn id="18" dur="500"/>
                                        <p:tgtEl>
                                          <p:spTgt spid="1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7" grpId="0" animBg="1"/>
      <p:bldP spid="28" grpId="0"/>
      <p:bldP spid="2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Box 8">
            <a:extLst>
              <a:ext uri="{FF2B5EF4-FFF2-40B4-BE49-F238E27FC236}">
                <a16:creationId xmlns:a16="http://schemas.microsoft.com/office/drawing/2014/main" id="{16F96F1C-C570-4056-B15C-EE06927340BF}"/>
              </a:ext>
            </a:extLst>
          </p:cNvPr>
          <p:cNvSpPr txBox="1"/>
          <p:nvPr/>
        </p:nvSpPr>
        <p:spPr>
          <a:xfrm>
            <a:off x="8583027" y="1810658"/>
            <a:ext cx="2864274" cy="442674"/>
          </a:xfrm>
          <a:prstGeom prst="roundRect">
            <a:avLst/>
          </a:prstGeom>
          <a:solidFill>
            <a:schemeClr val="accent3">
              <a:lumMod val="20000"/>
              <a:lumOff val="80000"/>
            </a:schemeClr>
          </a:solidFill>
          <a:ln>
            <a:solidFill>
              <a:schemeClr val="accent3">
                <a:lumMod val="75000"/>
              </a:schemeClr>
            </a:solidFill>
            <a:prstDash val="dash"/>
          </a:ln>
        </p:spPr>
        <p:style>
          <a:lnRef idx="2">
            <a:schemeClr val="accent5"/>
          </a:lnRef>
          <a:fillRef idx="1">
            <a:schemeClr val="lt1"/>
          </a:fillRef>
          <a:effectRef idx="0">
            <a:schemeClr val="accent5"/>
          </a:effectRef>
          <a:fontRef idx="minor">
            <a:schemeClr val="dk1"/>
          </a:fontRef>
        </p:style>
        <p:txBody>
          <a:bodyPr wrap="square">
            <a:spAutoFit/>
          </a:bodyPr>
          <a:lstStyle/>
          <a:p>
            <a:pPr algn="ctr">
              <a:spcBef>
                <a:spcPct val="50000"/>
              </a:spcBef>
            </a:pPr>
            <a:r>
              <a:rPr lang="en-US" altLang="en-US" sz="2000" b="1" i="1" dirty="0">
                <a:solidFill>
                  <a:srgbClr val="C64951"/>
                </a:solidFill>
                <a:latin typeface="Calibri" panose="020F0502020204030204" pitchFamily="34" charset="0"/>
                <a:cs typeface="Calibri" panose="020F0502020204030204" pitchFamily="34" charset="0"/>
              </a:rPr>
              <a:t>Theo </a:t>
            </a:r>
            <a:r>
              <a:rPr lang="en-US" altLang="en-US" sz="2000" b="1" i="1" dirty="0" err="1">
                <a:solidFill>
                  <a:srgbClr val="C64951"/>
                </a:solidFill>
                <a:latin typeface="Calibri" panose="020F0502020204030204" pitchFamily="34" charset="0"/>
                <a:cs typeface="Calibri" panose="020F0502020204030204" pitchFamily="34" charset="0"/>
              </a:rPr>
              <a:t>thần</a:t>
            </a:r>
            <a:r>
              <a:rPr lang="en-US" altLang="en-US" sz="2000" b="1" i="1" dirty="0">
                <a:solidFill>
                  <a:srgbClr val="C64951"/>
                </a:solidFill>
                <a:latin typeface="Calibri" panose="020F0502020204030204" pitchFamily="34" charset="0"/>
                <a:cs typeface="Calibri" panose="020F0502020204030204" pitchFamily="34" charset="0"/>
              </a:rPr>
              <a:t> </a:t>
            </a:r>
            <a:r>
              <a:rPr lang="en-US" altLang="en-US" sz="2000" b="1" i="1" dirty="0" err="1">
                <a:solidFill>
                  <a:srgbClr val="C64951"/>
                </a:solidFill>
                <a:latin typeface="Calibri" panose="020F0502020204030204" pitchFamily="34" charset="0"/>
                <a:cs typeface="Calibri" panose="020F0502020204030204" pitchFamily="34" charset="0"/>
              </a:rPr>
              <a:t>thoại</a:t>
            </a:r>
            <a:r>
              <a:rPr lang="en-US" altLang="en-US" sz="2000" b="1" i="1" dirty="0">
                <a:solidFill>
                  <a:srgbClr val="C64951"/>
                </a:solidFill>
                <a:latin typeface="Calibri" panose="020F0502020204030204" pitchFamily="34" charset="0"/>
                <a:cs typeface="Calibri" panose="020F0502020204030204" pitchFamily="34" charset="0"/>
              </a:rPr>
              <a:t> Hi </a:t>
            </a:r>
            <a:r>
              <a:rPr lang="en-US" altLang="en-US" sz="2000" b="1" i="1" dirty="0" err="1">
                <a:solidFill>
                  <a:srgbClr val="C64951"/>
                </a:solidFill>
                <a:latin typeface="Calibri" panose="020F0502020204030204" pitchFamily="34" charset="0"/>
                <a:cs typeface="Calibri" panose="020F0502020204030204" pitchFamily="34" charset="0"/>
              </a:rPr>
              <a:t>Lạp</a:t>
            </a:r>
            <a:endParaRPr lang="en-US" altLang="en-US" sz="2000" b="1" i="1" dirty="0">
              <a:solidFill>
                <a:srgbClr val="C64951"/>
              </a:solidFill>
              <a:latin typeface="Calibri" panose="020F0502020204030204" pitchFamily="34" charset="0"/>
              <a:ea typeface="Times New Roman" panose="02020603050405020304" pitchFamily="18" charset="0"/>
              <a:cs typeface="Calibri" panose="020F0502020204030204" pitchFamily="34" charset="0"/>
            </a:endParaRPr>
          </a:p>
        </p:txBody>
      </p:sp>
      <p:sp>
        <p:nvSpPr>
          <p:cNvPr id="28" name="Rectangle 27"/>
          <p:cNvSpPr/>
          <p:nvPr/>
        </p:nvSpPr>
        <p:spPr>
          <a:xfrm>
            <a:off x="3101004" y="1176158"/>
            <a:ext cx="6274475" cy="769441"/>
          </a:xfrm>
          <a:prstGeom prst="rect">
            <a:avLst/>
          </a:prstGeom>
        </p:spPr>
        <p:txBody>
          <a:bodyPr wrap="none">
            <a:spAutoFit/>
          </a:bodyPr>
          <a:lstStyle/>
          <a:p>
            <a:pPr algn="ctr"/>
            <a:r>
              <a:rPr lang="vi-VN" sz="4400" b="1" dirty="0">
                <a:solidFill>
                  <a:schemeClr val="accent2">
                    <a:lumMod val="75000"/>
                  </a:schemeClr>
                </a:solidFill>
                <a:latin typeface="#9Slide03 Arima Madurai Bold" panose="00000800000000000000" pitchFamily="2" charset="0"/>
                <a:cs typeface="#9Slide03 Arima Madurai Bold" panose="00000800000000000000" pitchFamily="2" charset="0"/>
              </a:rPr>
              <a:t>Điều ước của vua Mi-đát</a:t>
            </a:r>
            <a:endParaRPr lang="vi-VN" sz="4400" dirty="0">
              <a:solidFill>
                <a:schemeClr val="accent2">
                  <a:lumMod val="75000"/>
                </a:schemeClr>
              </a:solidFill>
              <a:latin typeface="#9Slide03 Arima Madurai Bold" panose="00000800000000000000" pitchFamily="2" charset="0"/>
              <a:cs typeface="#9Slide03 Arima Madurai Bold" panose="00000800000000000000" pitchFamily="2" charset="0"/>
            </a:endParaRPr>
          </a:p>
        </p:txBody>
      </p:sp>
      <p:sp>
        <p:nvSpPr>
          <p:cNvPr id="29" name="TextBox 28"/>
          <p:cNvSpPr txBox="1"/>
          <p:nvPr/>
        </p:nvSpPr>
        <p:spPr>
          <a:xfrm>
            <a:off x="-2132558" y="225453"/>
            <a:ext cx="11042878" cy="769441"/>
          </a:xfrm>
          <a:prstGeom prst="rect">
            <a:avLst/>
          </a:prstGeom>
          <a:noFill/>
        </p:spPr>
        <p:txBody>
          <a:bodyPr wrap="square" rtlCol="0">
            <a:spAutoFit/>
          </a:bodyPr>
          <a:lstStyle/>
          <a:p>
            <a:pPr algn="ctr"/>
            <a:r>
              <a:rPr lang="en-US" sz="44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Luyện</a:t>
            </a:r>
            <a:r>
              <a:rPr lang="en-US" sz="44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 </a:t>
            </a:r>
            <a:r>
              <a:rPr lang="en-US" sz="44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đọc</a:t>
            </a:r>
            <a:r>
              <a:rPr lang="en-US" sz="44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 </a:t>
            </a:r>
            <a:r>
              <a:rPr lang="en-US" sz="44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theo</a:t>
            </a:r>
            <a:r>
              <a:rPr lang="en-US" sz="44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 </a:t>
            </a:r>
            <a:r>
              <a:rPr lang="en-US" sz="4400" b="1" dirty="0" err="1">
                <a:ln w="13462">
                  <a:solidFill>
                    <a:schemeClr val="tx1"/>
                  </a:solidFill>
                  <a:prstDash val="solid"/>
                </a:ln>
                <a:solidFill>
                  <a:schemeClr val="accent4">
                    <a:lumMod val="60000"/>
                    <a:lumOff val="40000"/>
                  </a:schemeClr>
                </a:solidFill>
                <a:effectLst>
                  <a:outerShdw dist="38100" dir="2700000" algn="bl" rotWithShape="0">
                    <a:schemeClr val="accent5"/>
                  </a:outerShdw>
                </a:effectLst>
                <a:latin typeface="SVN-SAF" panose="02040603050506020204" pitchFamily="18" charset="0"/>
              </a:rPr>
              <a:t>đoạn</a:t>
            </a:r>
            <a:endParaRPr lang="vi-VN" sz="4400" b="1" dirty="0">
              <a:ln w="13462">
                <a:solidFill>
                  <a:schemeClr val="tx1"/>
                </a:solidFill>
                <a:prstDash val="solid"/>
              </a:ln>
              <a:solidFill>
                <a:schemeClr val="accent4">
                  <a:lumMod val="60000"/>
                  <a:lumOff val="40000"/>
                </a:schemeClr>
              </a:solidFill>
              <a:effectLst>
                <a:outerShdw dist="38100" dir="2700000" algn="bl" rotWithShape="0">
                  <a:schemeClr val="accent5"/>
                </a:outerShdw>
              </a:effectLst>
            </a:endParaRPr>
          </a:p>
        </p:txBody>
      </p:sp>
      <p:sp>
        <p:nvSpPr>
          <p:cNvPr id="21" name="Rectangle 20"/>
          <p:cNvSpPr/>
          <p:nvPr/>
        </p:nvSpPr>
        <p:spPr>
          <a:xfrm>
            <a:off x="1338786" y="2385905"/>
            <a:ext cx="10385854" cy="30093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a:solidFill>
                  <a:schemeClr val="accent3">
                    <a:lumMod val="50000"/>
                  </a:schemeClr>
                </a:solidFill>
                <a:latin typeface="Calibri" panose="020F0502020204030204" pitchFamily="34" charset="0"/>
                <a:cs typeface="Calibri" panose="020F0502020204030204" pitchFamily="34" charset="0"/>
              </a:rPr>
              <a:t> </a:t>
            </a:r>
            <a:r>
              <a:rPr lang="vi-VN" sz="2800" dirty="0">
                <a:solidFill>
                  <a:schemeClr val="accent3">
                    <a:lumMod val="50000"/>
                  </a:schemeClr>
                </a:solidFill>
                <a:latin typeface="Calibri" panose="020F0502020204030204" pitchFamily="34" charset="0"/>
                <a:cs typeface="Calibri" panose="020F0502020204030204" pitchFamily="34" charset="0"/>
              </a:rPr>
              <a:t>Bọn đầy tớ dọn thức ăn cho Mi-đát. Nhà vua sung sướng ngồi vào bàn. Và lúc đó ông mới biết mình đã xin một điều ước khủng khiếp. Các thức ăn, thức uống khi vua chạm tay vào đều biến thành vàng. Mi-đát bụng đói cồn cào, chịu không nổi, liền chắp tay cầu khẩn:</a:t>
            </a:r>
          </a:p>
          <a:p>
            <a:pPr algn="just"/>
            <a:r>
              <a:rPr lang="en-US" sz="2800" dirty="0">
                <a:solidFill>
                  <a:schemeClr val="accent3">
                    <a:lumMod val="50000"/>
                  </a:schemeClr>
                </a:solidFill>
                <a:latin typeface="Calibri" panose="020F0502020204030204" pitchFamily="34" charset="0"/>
                <a:cs typeface="Calibri" panose="020F0502020204030204" pitchFamily="34" charset="0"/>
              </a:rPr>
              <a:t>     </a:t>
            </a:r>
            <a:r>
              <a:rPr lang="vi-VN" sz="2800" dirty="0">
                <a:solidFill>
                  <a:schemeClr val="accent3">
                    <a:lumMod val="50000"/>
                  </a:schemeClr>
                </a:solidFill>
                <a:latin typeface="Calibri" panose="020F0502020204030204" pitchFamily="34" charset="0"/>
                <a:cs typeface="Calibri" panose="020F0502020204030204" pitchFamily="34" charset="0"/>
              </a:rPr>
              <a:t>- Xin Thần tha tội cho tôi! Xin Người lấy lại điều ước để cho tôi được sống!</a:t>
            </a:r>
            <a:endParaRPr lang="en-US" sz="2800" dirty="0">
              <a:solidFill>
                <a:schemeClr val="accent3">
                  <a:lumMod val="50000"/>
                </a:schemeClr>
              </a:solidFill>
              <a:latin typeface="Calibri" panose="020F0502020204030204" pitchFamily="34" charset="0"/>
              <a:cs typeface="Calibri" panose="020F0502020204030204" pitchFamily="34" charset="0"/>
            </a:endParaRPr>
          </a:p>
        </p:txBody>
      </p:sp>
      <p:grpSp>
        <p:nvGrpSpPr>
          <p:cNvPr id="22" name="PA_库_组合 88">
            <a:extLst>
              <a:ext uri="{FF2B5EF4-FFF2-40B4-BE49-F238E27FC236}">
                <a16:creationId xmlns:a16="http://schemas.microsoft.com/office/drawing/2014/main" id="{E8B86E93-7EEA-46EC-A03F-6F2F2FCBFBA5}"/>
              </a:ext>
            </a:extLst>
          </p:cNvPr>
          <p:cNvGrpSpPr/>
          <p:nvPr>
            <p:custDataLst>
              <p:tags r:id="rId1"/>
            </p:custDataLst>
          </p:nvPr>
        </p:nvGrpSpPr>
        <p:grpSpPr>
          <a:xfrm>
            <a:off x="351777" y="3462323"/>
            <a:ext cx="869947" cy="812318"/>
            <a:chOff x="6546853" y="1310911"/>
            <a:chExt cx="939797" cy="877541"/>
          </a:xfrm>
        </p:grpSpPr>
        <p:grpSp>
          <p:nvGrpSpPr>
            <p:cNvPr id="23" name="组合 89">
              <a:extLst>
                <a:ext uri="{FF2B5EF4-FFF2-40B4-BE49-F238E27FC236}">
                  <a16:creationId xmlns:a16="http://schemas.microsoft.com/office/drawing/2014/main" id="{EFF54F22-C031-450B-9E79-2A1623B524D9}"/>
                </a:ext>
              </a:extLst>
            </p:cNvPr>
            <p:cNvGrpSpPr/>
            <p:nvPr/>
          </p:nvGrpSpPr>
          <p:grpSpPr>
            <a:xfrm>
              <a:off x="6546853" y="1310911"/>
              <a:ext cx="939797" cy="877541"/>
              <a:chOff x="6546853" y="1989140"/>
              <a:chExt cx="2046442" cy="1910878"/>
            </a:xfrm>
          </p:grpSpPr>
          <p:sp>
            <p:nvSpPr>
              <p:cNvPr id="25" name="矩形: 圆角 91">
                <a:extLst>
                  <a:ext uri="{FF2B5EF4-FFF2-40B4-BE49-F238E27FC236}">
                    <a16:creationId xmlns:a16="http://schemas.microsoft.com/office/drawing/2014/main" id="{8CEB5C30-F821-4C89-AE9A-257984A2E6B0}"/>
                  </a:ext>
                </a:extLst>
              </p:cNvPr>
              <p:cNvSpPr/>
              <p:nvPr/>
            </p:nvSpPr>
            <p:spPr>
              <a:xfrm>
                <a:off x="6686756" y="2086134"/>
                <a:ext cx="1906539" cy="18138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grpSp>
            <p:nvGrpSpPr>
              <p:cNvPr id="26" name="组合 92">
                <a:extLst>
                  <a:ext uri="{FF2B5EF4-FFF2-40B4-BE49-F238E27FC236}">
                    <a16:creationId xmlns:a16="http://schemas.microsoft.com/office/drawing/2014/main" id="{54E2946B-739C-425D-B920-6BDF5D28E253}"/>
                  </a:ext>
                </a:extLst>
              </p:cNvPr>
              <p:cNvGrpSpPr/>
              <p:nvPr/>
            </p:nvGrpSpPr>
            <p:grpSpPr>
              <a:xfrm>
                <a:off x="6546853" y="1989140"/>
                <a:ext cx="1884364" cy="1785939"/>
                <a:chOff x="6546853" y="1989140"/>
                <a:chExt cx="1884364" cy="1785939"/>
              </a:xfrm>
            </p:grpSpPr>
            <p:sp>
              <p:nvSpPr>
                <p:cNvPr id="30" name="Freeform 31">
                  <a:extLst>
                    <a:ext uri="{FF2B5EF4-FFF2-40B4-BE49-F238E27FC236}">
                      <a16:creationId xmlns:a16="http://schemas.microsoft.com/office/drawing/2014/main" id="{225FE966-60E9-4048-8163-603B5D400F19}"/>
                    </a:ext>
                  </a:extLst>
                </p:cNvPr>
                <p:cNvSpPr>
                  <a:spLocks/>
                </p:cNvSpPr>
                <p:nvPr/>
              </p:nvSpPr>
              <p:spPr bwMode="auto">
                <a:xfrm>
                  <a:off x="6708779" y="3473454"/>
                  <a:ext cx="1722438" cy="301625"/>
                </a:xfrm>
                <a:custGeom>
                  <a:avLst/>
                  <a:gdLst>
                    <a:gd name="T0" fmla="*/ 404 w 404"/>
                    <a:gd name="T1" fmla="*/ 0 h 71"/>
                    <a:gd name="T2" fmla="*/ 404 w 404"/>
                    <a:gd name="T3" fmla="*/ 22 h 71"/>
                    <a:gd name="T4" fmla="*/ 357 w 404"/>
                    <a:gd name="T5" fmla="*/ 71 h 71"/>
                    <a:gd name="T6" fmla="*/ 8 w 404"/>
                    <a:gd name="T7" fmla="*/ 71 h 71"/>
                    <a:gd name="T8" fmla="*/ 0 w 404"/>
                    <a:gd name="T9" fmla="*/ 70 h 71"/>
                  </a:gdLst>
                  <a:ahLst/>
                  <a:cxnLst>
                    <a:cxn ang="0">
                      <a:pos x="T0" y="T1"/>
                    </a:cxn>
                    <a:cxn ang="0">
                      <a:pos x="T2" y="T3"/>
                    </a:cxn>
                    <a:cxn ang="0">
                      <a:pos x="T4" y="T5"/>
                    </a:cxn>
                    <a:cxn ang="0">
                      <a:pos x="T6" y="T7"/>
                    </a:cxn>
                    <a:cxn ang="0">
                      <a:pos x="T8" y="T9"/>
                    </a:cxn>
                  </a:cxnLst>
                  <a:rect l="0" t="0" r="r" b="b"/>
                  <a:pathLst>
                    <a:path w="404" h="71">
                      <a:moveTo>
                        <a:pt x="404" y="0"/>
                      </a:moveTo>
                      <a:cubicBezTo>
                        <a:pt x="404" y="22"/>
                        <a:pt x="404" y="22"/>
                        <a:pt x="404" y="22"/>
                      </a:cubicBezTo>
                      <a:cubicBezTo>
                        <a:pt x="404" y="49"/>
                        <a:pt x="383" y="71"/>
                        <a:pt x="357" y="71"/>
                      </a:cubicBezTo>
                      <a:cubicBezTo>
                        <a:pt x="8" y="71"/>
                        <a:pt x="8" y="71"/>
                        <a:pt x="8" y="71"/>
                      </a:cubicBezTo>
                      <a:cubicBezTo>
                        <a:pt x="6" y="71"/>
                        <a:pt x="3" y="70"/>
                        <a:pt x="0" y="70"/>
                      </a:cubicBez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1" name="Line 38">
                  <a:extLst>
                    <a:ext uri="{FF2B5EF4-FFF2-40B4-BE49-F238E27FC236}">
                      <a16:creationId xmlns:a16="http://schemas.microsoft.com/office/drawing/2014/main" id="{C46593CF-C7E6-47EC-A381-A59EDF798C3C}"/>
                    </a:ext>
                  </a:extLst>
                </p:cNvPr>
                <p:cNvSpPr>
                  <a:spLocks noChangeShapeType="1"/>
                </p:cNvSpPr>
                <p:nvPr/>
              </p:nvSpPr>
              <p:spPr bwMode="auto">
                <a:xfrm flipH="1">
                  <a:off x="7518404" y="3775079"/>
                  <a:ext cx="328613" cy="0"/>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2" name="Line 44">
                  <a:extLst>
                    <a:ext uri="{FF2B5EF4-FFF2-40B4-BE49-F238E27FC236}">
                      <a16:creationId xmlns:a16="http://schemas.microsoft.com/office/drawing/2014/main" id="{27D33E24-F131-4B39-A9A9-5AC882A77FD9}"/>
                    </a:ext>
                  </a:extLst>
                </p:cNvPr>
                <p:cNvSpPr>
                  <a:spLocks noChangeShapeType="1"/>
                </p:cNvSpPr>
                <p:nvPr/>
              </p:nvSpPr>
              <p:spPr bwMode="auto">
                <a:xfrm flipV="1">
                  <a:off x="6546854" y="2547940"/>
                  <a:ext cx="0" cy="136525"/>
                </a:xfrm>
                <a:prstGeom prst="line">
                  <a:avLst/>
                </a:prstGeom>
                <a:noFill/>
                <a:ln w="52388" cap="rnd">
                  <a:solidFill>
                    <a:srgbClr val="000000"/>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3" name="Freeform 45">
                  <a:extLst>
                    <a:ext uri="{FF2B5EF4-FFF2-40B4-BE49-F238E27FC236}">
                      <a16:creationId xmlns:a16="http://schemas.microsoft.com/office/drawing/2014/main" id="{F721507E-35C2-4CBB-8A25-8AD3B6C9F1F3}"/>
                    </a:ext>
                  </a:extLst>
                </p:cNvPr>
                <p:cNvSpPr>
                  <a:spLocks/>
                </p:cNvSpPr>
                <p:nvPr/>
              </p:nvSpPr>
              <p:spPr bwMode="auto">
                <a:xfrm>
                  <a:off x="6546853" y="2841940"/>
                  <a:ext cx="161967" cy="929965"/>
                </a:xfrm>
                <a:custGeom>
                  <a:avLst/>
                  <a:gdLst>
                    <a:gd name="T0" fmla="*/ 238 w 238"/>
                    <a:gd name="T1" fmla="*/ 47 h 278"/>
                    <a:gd name="T2" fmla="*/ 219 w 238"/>
                    <a:gd name="T3" fmla="*/ 13 h 278"/>
                    <a:gd name="T4" fmla="*/ 186 w 238"/>
                    <a:gd name="T5" fmla="*/ 13 h 278"/>
                    <a:gd name="T6" fmla="*/ 38 w 238"/>
                    <a:gd name="T7" fmla="*/ 278 h 278"/>
                    <a:gd name="T8" fmla="*/ 0 w 238"/>
                    <a:gd name="T9" fmla="*/ 230 h 278"/>
                    <a:gd name="T10" fmla="*/ 0 w 238"/>
                    <a:gd name="T11" fmla="*/ 60 h 278"/>
                    <a:gd name="connsiteX0" fmla="*/ 9202 w 9202"/>
                    <a:gd name="connsiteY0" fmla="*/ 351 h 9883"/>
                    <a:gd name="connsiteX1" fmla="*/ 7815 w 9202"/>
                    <a:gd name="connsiteY1" fmla="*/ 351 h 9883"/>
                    <a:gd name="connsiteX2" fmla="*/ 1597 w 9202"/>
                    <a:gd name="connsiteY2" fmla="*/ 9883 h 9883"/>
                    <a:gd name="connsiteX3" fmla="*/ 0 w 9202"/>
                    <a:gd name="connsiteY3" fmla="*/ 8156 h 9883"/>
                    <a:gd name="connsiteX4" fmla="*/ 0 w 9202"/>
                    <a:gd name="connsiteY4" fmla="*/ 2041 h 9883"/>
                    <a:gd name="connsiteX0" fmla="*/ 8493 w 8493"/>
                    <a:gd name="connsiteY0" fmla="*/ 0 h 9645"/>
                    <a:gd name="connsiteX1" fmla="*/ 1735 w 8493"/>
                    <a:gd name="connsiteY1" fmla="*/ 9645 h 9645"/>
                    <a:gd name="connsiteX2" fmla="*/ 0 w 8493"/>
                    <a:gd name="connsiteY2" fmla="*/ 7898 h 9645"/>
                    <a:gd name="connsiteX3" fmla="*/ 0 w 8493"/>
                    <a:gd name="connsiteY3" fmla="*/ 1710 h 9645"/>
                    <a:gd name="connsiteX0" fmla="*/ 2043 w 2043"/>
                    <a:gd name="connsiteY0" fmla="*/ 8227 h 8227"/>
                    <a:gd name="connsiteX1" fmla="*/ 0 w 2043"/>
                    <a:gd name="connsiteY1" fmla="*/ 6416 h 8227"/>
                    <a:gd name="connsiteX2" fmla="*/ 0 w 2043"/>
                    <a:gd name="connsiteY2" fmla="*/ 0 h 8227"/>
                  </a:gdLst>
                  <a:ahLst/>
                  <a:cxnLst>
                    <a:cxn ang="0">
                      <a:pos x="connsiteX0" y="connsiteY0"/>
                    </a:cxn>
                    <a:cxn ang="0">
                      <a:pos x="connsiteX1" y="connsiteY1"/>
                    </a:cxn>
                    <a:cxn ang="0">
                      <a:pos x="connsiteX2" y="connsiteY2"/>
                    </a:cxn>
                  </a:cxnLst>
                  <a:rect l="l" t="t" r="r" b="b"/>
                  <a:pathLst>
                    <a:path w="2043" h="8227">
                      <a:moveTo>
                        <a:pt x="2043" y="8227"/>
                      </a:moveTo>
                      <a:cubicBezTo>
                        <a:pt x="914" y="8076"/>
                        <a:pt x="0" y="7322"/>
                        <a:pt x="0" y="6416"/>
                      </a:cubicBezTo>
                      <a:lnTo>
                        <a:pt x="0" y="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600"/>
                </a:p>
              </p:txBody>
            </p:sp>
            <p:sp>
              <p:nvSpPr>
                <p:cNvPr id="34" name="Freeform 43">
                  <a:extLst>
                    <a:ext uri="{FF2B5EF4-FFF2-40B4-BE49-F238E27FC236}">
                      <a16:creationId xmlns:a16="http://schemas.microsoft.com/office/drawing/2014/main" id="{2FA864CA-B9D1-45BC-9C7C-55B56076C245}"/>
                    </a:ext>
                  </a:extLst>
                </p:cNvPr>
                <p:cNvSpPr>
                  <a:spLocks/>
                </p:cNvSpPr>
                <p:nvPr/>
              </p:nvSpPr>
              <p:spPr bwMode="auto">
                <a:xfrm>
                  <a:off x="6546854" y="1989140"/>
                  <a:ext cx="1884363" cy="1484314"/>
                </a:xfrm>
                <a:custGeom>
                  <a:avLst/>
                  <a:gdLst>
                    <a:gd name="T0" fmla="*/ 0 w 442"/>
                    <a:gd name="T1" fmla="*/ 72 h 348"/>
                    <a:gd name="T2" fmla="*/ 0 w 442"/>
                    <a:gd name="T3" fmla="*/ 49 h 348"/>
                    <a:gd name="T4" fmla="*/ 46 w 442"/>
                    <a:gd name="T5" fmla="*/ 0 h 348"/>
                    <a:gd name="T6" fmla="*/ 395 w 442"/>
                    <a:gd name="T7" fmla="*/ 0 h 348"/>
                    <a:gd name="T8" fmla="*/ 442 w 442"/>
                    <a:gd name="T9" fmla="*/ 49 h 348"/>
                    <a:gd name="T10" fmla="*/ 442 w 442"/>
                    <a:gd name="T11" fmla="*/ 348 h 348"/>
                    <a:gd name="T12" fmla="*/ 410 w 442"/>
                    <a:gd name="T13" fmla="*/ 291 h 348"/>
                    <a:gd name="connsiteX0" fmla="*/ 0 w 10000"/>
                    <a:gd name="connsiteY0" fmla="*/ 2069 h 10000"/>
                    <a:gd name="connsiteX1" fmla="*/ 0 w 10000"/>
                    <a:gd name="connsiteY1" fmla="*/ 1408 h 10000"/>
                    <a:gd name="connsiteX2" fmla="*/ 1041 w 10000"/>
                    <a:gd name="connsiteY2" fmla="*/ 0 h 10000"/>
                    <a:gd name="connsiteX3" fmla="*/ 8937 w 10000"/>
                    <a:gd name="connsiteY3" fmla="*/ 0 h 10000"/>
                    <a:gd name="connsiteX4" fmla="*/ 10000 w 10000"/>
                    <a:gd name="connsiteY4" fmla="*/ 1408 h 10000"/>
                    <a:gd name="connsiteX5" fmla="*/ 10000 w 10000"/>
                    <a:gd name="connsiteY5"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2069"/>
                      </a:moveTo>
                      <a:lnTo>
                        <a:pt x="0" y="1408"/>
                      </a:lnTo>
                      <a:cubicBezTo>
                        <a:pt x="0" y="632"/>
                        <a:pt x="475" y="0"/>
                        <a:pt x="1041" y="0"/>
                      </a:cubicBezTo>
                      <a:lnTo>
                        <a:pt x="8937" y="0"/>
                      </a:lnTo>
                      <a:cubicBezTo>
                        <a:pt x="9525" y="0"/>
                        <a:pt x="10000" y="632"/>
                        <a:pt x="10000" y="1408"/>
                      </a:cubicBezTo>
                      <a:lnTo>
                        <a:pt x="10000" y="10000"/>
                      </a:lnTo>
                    </a:path>
                  </a:pathLst>
                </a:custGeom>
                <a:noFill/>
                <a:ln w="52388"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sz="1600"/>
                </a:p>
              </p:txBody>
            </p:sp>
          </p:grpSp>
        </p:grpSp>
        <p:sp>
          <p:nvSpPr>
            <p:cNvPr id="24" name="文本框 90">
              <a:extLst>
                <a:ext uri="{FF2B5EF4-FFF2-40B4-BE49-F238E27FC236}">
                  <a16:creationId xmlns:a16="http://schemas.microsoft.com/office/drawing/2014/main" id="{11E9E23E-DB93-4C9E-B875-059E9876C3FC}"/>
                </a:ext>
              </a:extLst>
            </p:cNvPr>
            <p:cNvSpPr txBox="1"/>
            <p:nvPr/>
          </p:nvSpPr>
          <p:spPr>
            <a:xfrm>
              <a:off x="6690340" y="1498160"/>
              <a:ext cx="621393" cy="498733"/>
            </a:xfrm>
            <a:prstGeom prst="rect">
              <a:avLst/>
            </a:prstGeom>
            <a:noFill/>
          </p:spPr>
          <p:txBody>
            <a:bodyPr wrap="square" rtlCol="0">
              <a:spAutoFit/>
            </a:bodyPr>
            <a:lstStyle/>
            <a:p>
              <a:pPr algn="dist"/>
              <a:r>
                <a:rPr lang="en-US" altLang="zh-CN" sz="2400" dirty="0">
                  <a:solidFill>
                    <a:schemeClr val="bg1"/>
                  </a:solidFill>
                  <a:latin typeface="华文细黑" panose="02010600040101010101" pitchFamily="2" charset="-122"/>
                  <a:ea typeface="华文细黑" panose="02010600040101010101" pitchFamily="2" charset="-122"/>
                </a:rPr>
                <a:t>02</a:t>
              </a:r>
              <a:endParaRPr lang="zh-CN" altLang="en-US" sz="2400" dirty="0">
                <a:solidFill>
                  <a:schemeClr val="bg1"/>
                </a:solidFill>
                <a:latin typeface="华文细黑" panose="02010600040101010101" pitchFamily="2" charset="-122"/>
                <a:ea typeface="华文细黑" panose="02010600040101010101" pitchFamily="2" charset="-122"/>
              </a:endParaRPr>
            </a:p>
          </p:txBody>
        </p:sp>
      </p:grpSp>
      <p:cxnSp>
        <p:nvCxnSpPr>
          <p:cNvPr id="36" name="Straight Connector 35"/>
          <p:cNvCxnSpPr/>
          <p:nvPr/>
        </p:nvCxnSpPr>
        <p:spPr>
          <a:xfrm>
            <a:off x="9745250" y="3462323"/>
            <a:ext cx="1806956"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338786" y="5716562"/>
            <a:ext cx="10385854" cy="523220"/>
          </a:xfrm>
          <a:prstGeom prst="rect">
            <a:avLst/>
          </a:prstGeom>
          <a:solidFill>
            <a:schemeClr val="tx1">
              <a:lumMod val="65000"/>
              <a:lumOff val="35000"/>
            </a:schemeClr>
          </a:solidFill>
        </p:spPr>
        <p:txBody>
          <a:bodyPr wrap="square" rtlCol="0">
            <a:spAutoFit/>
          </a:bodyPr>
          <a:lstStyle/>
          <a:p>
            <a:r>
              <a:rPr lang="en-US" sz="2800" b="1" dirty="0" err="1">
                <a:solidFill>
                  <a:schemeClr val="bg1"/>
                </a:solidFill>
                <a:latin typeface="Calibri" panose="020F0502020204030204" pitchFamily="34" charset="0"/>
                <a:cs typeface="Calibri" panose="020F0502020204030204" pitchFamily="34" charset="0"/>
              </a:rPr>
              <a:t>Khủng</a:t>
            </a:r>
            <a:r>
              <a:rPr lang="en-US" sz="2800" b="1" dirty="0">
                <a:solidFill>
                  <a:schemeClr val="bg1"/>
                </a:solidFill>
                <a:latin typeface="Calibri" panose="020F0502020204030204" pitchFamily="34" charset="0"/>
                <a:cs typeface="Calibri" panose="020F0502020204030204" pitchFamily="34" charset="0"/>
              </a:rPr>
              <a:t> </a:t>
            </a:r>
            <a:r>
              <a:rPr lang="en-US" sz="2800" b="1" dirty="0" err="1">
                <a:solidFill>
                  <a:schemeClr val="bg1"/>
                </a:solidFill>
                <a:latin typeface="Calibri" panose="020F0502020204030204" pitchFamily="34" charset="0"/>
                <a:cs typeface="Calibri" panose="020F0502020204030204" pitchFamily="34" charset="0"/>
              </a:rPr>
              <a:t>khiếp</a:t>
            </a:r>
            <a:r>
              <a:rPr lang="en-US" sz="2800" b="1" dirty="0">
                <a:solidFill>
                  <a:schemeClr val="bg1"/>
                </a:solidFill>
                <a:latin typeface="Calibri" panose="020F0502020204030204" pitchFamily="34" charset="0"/>
                <a:cs typeface="Calibri" panose="020F0502020204030204" pitchFamily="34" charset="0"/>
              </a:rPr>
              <a:t> : </a:t>
            </a:r>
            <a:r>
              <a:rPr lang="en-US" sz="2800" dirty="0" err="1">
                <a:solidFill>
                  <a:schemeClr val="bg1"/>
                </a:solidFill>
                <a:latin typeface="Calibri" panose="020F0502020204030204" pitchFamily="34" charset="0"/>
                <a:cs typeface="Calibri" panose="020F0502020204030204" pitchFamily="34" charset="0"/>
              </a:rPr>
              <a:t>hoảng</a:t>
            </a:r>
            <a:r>
              <a:rPr lang="en-US" sz="2800" dirty="0">
                <a:solidFill>
                  <a:schemeClr val="bg1"/>
                </a:solidFill>
                <a:latin typeface="Calibri" panose="020F0502020204030204" pitchFamily="34" charset="0"/>
                <a:cs typeface="Calibri" panose="020F0502020204030204" pitchFamily="34" charset="0"/>
              </a:rPr>
              <a:t> </a:t>
            </a:r>
            <a:r>
              <a:rPr lang="en-US" sz="2800" dirty="0" err="1">
                <a:solidFill>
                  <a:schemeClr val="bg1"/>
                </a:solidFill>
                <a:latin typeface="Calibri" panose="020F0502020204030204" pitchFamily="34" charset="0"/>
                <a:cs typeface="Calibri" panose="020F0502020204030204" pitchFamily="34" charset="0"/>
              </a:rPr>
              <a:t>sợ</a:t>
            </a:r>
            <a:r>
              <a:rPr lang="en-US" sz="2800" dirty="0">
                <a:solidFill>
                  <a:schemeClr val="bg1"/>
                </a:solidFill>
                <a:latin typeface="Calibri" panose="020F0502020204030204" pitchFamily="34" charset="0"/>
                <a:cs typeface="Calibri" panose="020F0502020204030204" pitchFamily="34" charset="0"/>
              </a:rPr>
              <a:t> </a:t>
            </a:r>
            <a:r>
              <a:rPr lang="en-US" sz="2800" dirty="0" err="1">
                <a:solidFill>
                  <a:schemeClr val="bg1"/>
                </a:solidFill>
                <a:latin typeface="Calibri" panose="020F0502020204030204" pitchFamily="34" charset="0"/>
                <a:cs typeface="Calibri" panose="020F0502020204030204" pitchFamily="34" charset="0"/>
              </a:rPr>
              <a:t>hoặc</a:t>
            </a:r>
            <a:r>
              <a:rPr lang="en-US" sz="2800" dirty="0">
                <a:solidFill>
                  <a:schemeClr val="bg1"/>
                </a:solidFill>
                <a:latin typeface="Calibri" panose="020F0502020204030204" pitchFamily="34" charset="0"/>
                <a:cs typeface="Calibri" panose="020F0502020204030204" pitchFamily="34" charset="0"/>
              </a:rPr>
              <a:t> </a:t>
            </a:r>
            <a:r>
              <a:rPr lang="en-US" sz="2800" dirty="0" err="1">
                <a:solidFill>
                  <a:schemeClr val="bg1"/>
                </a:solidFill>
                <a:latin typeface="Calibri" panose="020F0502020204030204" pitchFamily="34" charset="0"/>
                <a:cs typeface="Calibri" panose="020F0502020204030204" pitchFamily="34" charset="0"/>
              </a:rPr>
              <a:t>làm</a:t>
            </a:r>
            <a:r>
              <a:rPr lang="en-US" sz="2800" dirty="0">
                <a:solidFill>
                  <a:schemeClr val="bg1"/>
                </a:solidFill>
                <a:latin typeface="Calibri" panose="020F0502020204030204" pitchFamily="34" charset="0"/>
                <a:cs typeface="Calibri" panose="020F0502020204030204" pitchFamily="34" charset="0"/>
              </a:rPr>
              <a:t> </a:t>
            </a:r>
            <a:r>
              <a:rPr lang="en-US" sz="2800" dirty="0" err="1">
                <a:solidFill>
                  <a:schemeClr val="bg1"/>
                </a:solidFill>
                <a:latin typeface="Calibri" panose="020F0502020204030204" pitchFamily="34" charset="0"/>
                <a:cs typeface="Calibri" panose="020F0502020204030204" pitchFamily="34" charset="0"/>
              </a:rPr>
              <a:t>cho</a:t>
            </a:r>
            <a:r>
              <a:rPr lang="en-US" sz="2800" dirty="0">
                <a:solidFill>
                  <a:schemeClr val="bg1"/>
                </a:solidFill>
                <a:latin typeface="Calibri" panose="020F0502020204030204" pitchFamily="34" charset="0"/>
                <a:cs typeface="Calibri" panose="020F0502020204030204" pitchFamily="34" charset="0"/>
              </a:rPr>
              <a:t> </a:t>
            </a:r>
            <a:r>
              <a:rPr lang="en-US" sz="2800" dirty="0" err="1">
                <a:solidFill>
                  <a:schemeClr val="bg1"/>
                </a:solidFill>
                <a:latin typeface="Calibri" panose="020F0502020204030204" pitchFamily="34" charset="0"/>
                <a:cs typeface="Calibri" panose="020F0502020204030204" pitchFamily="34" charset="0"/>
              </a:rPr>
              <a:t>hoảng</a:t>
            </a:r>
            <a:r>
              <a:rPr lang="en-US" sz="2800" dirty="0">
                <a:solidFill>
                  <a:schemeClr val="bg1"/>
                </a:solidFill>
                <a:latin typeface="Calibri" panose="020F0502020204030204" pitchFamily="34" charset="0"/>
                <a:cs typeface="Calibri" panose="020F0502020204030204" pitchFamily="34" charset="0"/>
              </a:rPr>
              <a:t> </a:t>
            </a:r>
            <a:r>
              <a:rPr lang="en-US" sz="2800" dirty="0" err="1">
                <a:solidFill>
                  <a:schemeClr val="bg1"/>
                </a:solidFill>
                <a:latin typeface="Calibri" panose="020F0502020204030204" pitchFamily="34" charset="0"/>
                <a:cs typeface="Calibri" panose="020F0502020204030204" pitchFamily="34" charset="0"/>
              </a:rPr>
              <a:t>sợ</a:t>
            </a:r>
            <a:r>
              <a:rPr lang="en-US" sz="2800" dirty="0">
                <a:solidFill>
                  <a:schemeClr val="bg1"/>
                </a:solidFill>
                <a:latin typeface="Calibri" panose="020F0502020204030204" pitchFamily="34" charset="0"/>
                <a:cs typeface="Calibri" panose="020F0502020204030204" pitchFamily="34" charset="0"/>
              </a:rPr>
              <a:t> ở </a:t>
            </a:r>
            <a:r>
              <a:rPr lang="en-US" sz="2800" dirty="0" err="1">
                <a:solidFill>
                  <a:schemeClr val="bg1"/>
                </a:solidFill>
                <a:latin typeface="Calibri" panose="020F0502020204030204" pitchFamily="34" charset="0"/>
                <a:cs typeface="Calibri" panose="020F0502020204030204" pitchFamily="34" charset="0"/>
              </a:rPr>
              <a:t>mức</a:t>
            </a:r>
            <a:r>
              <a:rPr lang="en-US" sz="2800" dirty="0">
                <a:solidFill>
                  <a:schemeClr val="bg1"/>
                </a:solidFill>
                <a:latin typeface="Calibri" panose="020F0502020204030204" pitchFamily="34" charset="0"/>
                <a:cs typeface="Calibri" panose="020F0502020204030204" pitchFamily="34" charset="0"/>
              </a:rPr>
              <a:t> </a:t>
            </a:r>
            <a:r>
              <a:rPr lang="en-US" sz="2800" dirty="0" err="1">
                <a:solidFill>
                  <a:schemeClr val="bg1"/>
                </a:solidFill>
                <a:latin typeface="Calibri" panose="020F0502020204030204" pitchFamily="34" charset="0"/>
                <a:cs typeface="Calibri" panose="020F0502020204030204" pitchFamily="34" charset="0"/>
              </a:rPr>
              <a:t>rất</a:t>
            </a:r>
            <a:r>
              <a:rPr lang="en-US" sz="2800" dirty="0">
                <a:solidFill>
                  <a:schemeClr val="bg1"/>
                </a:solidFill>
                <a:latin typeface="Calibri" panose="020F0502020204030204" pitchFamily="34" charset="0"/>
                <a:cs typeface="Calibri" panose="020F0502020204030204" pitchFamily="34" charset="0"/>
              </a:rPr>
              <a:t> </a:t>
            </a:r>
            <a:r>
              <a:rPr lang="en-US" sz="2800" dirty="0" err="1">
                <a:solidFill>
                  <a:schemeClr val="bg1"/>
                </a:solidFill>
                <a:latin typeface="Calibri" panose="020F0502020204030204" pitchFamily="34" charset="0"/>
                <a:cs typeface="Calibri" panose="020F0502020204030204" pitchFamily="34" charset="0"/>
              </a:rPr>
              <a:t>cao</a:t>
            </a:r>
            <a:r>
              <a:rPr lang="en-US" sz="2800" dirty="0">
                <a:solidFill>
                  <a:schemeClr val="bg1"/>
                </a:solidFill>
                <a:latin typeface="Calibri" panose="020F0502020204030204" pitchFamily="34" charset="0"/>
                <a:cs typeface="Calibri" panose="020F0502020204030204" pitchFamily="34" charset="0"/>
              </a:rPr>
              <a:t>.</a:t>
            </a:r>
            <a:endParaRPr lang="en-US" sz="28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3475118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randombar(horizontal)">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randombar(horizontal)">
                                      <p:cBhvr>
                                        <p:cTn id="2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10.xml><?xml version="1.0" encoding="utf-8"?>
<p:tagLst xmlns:a="http://schemas.openxmlformats.org/drawingml/2006/main" xmlns:r="http://schemas.openxmlformats.org/officeDocument/2006/relationships" xmlns:p="http://schemas.openxmlformats.org/presentationml/2006/main">
  <p:tag name="PA" val="v4.0.0"/>
</p:tagLst>
</file>

<file path=ppt/tags/tag11.xml><?xml version="1.0" encoding="utf-8"?>
<p:tagLst xmlns:a="http://schemas.openxmlformats.org/drawingml/2006/main" xmlns:r="http://schemas.openxmlformats.org/officeDocument/2006/relationships" xmlns:p="http://schemas.openxmlformats.org/presentationml/2006/main">
  <p:tag name="PA" val="v4.0.0"/>
</p:tagLst>
</file>

<file path=ppt/tags/tag12.xml><?xml version="1.0" encoding="utf-8"?>
<p:tagLst xmlns:a="http://schemas.openxmlformats.org/drawingml/2006/main" xmlns:r="http://schemas.openxmlformats.org/officeDocument/2006/relationships" xmlns:p="http://schemas.openxmlformats.org/presentationml/2006/main">
  <p:tag name="PA" val="v4.0.0"/>
</p:tagLst>
</file>

<file path=ppt/tags/tag13.xml><?xml version="1.0" encoding="utf-8"?>
<p:tagLst xmlns:a="http://schemas.openxmlformats.org/drawingml/2006/main" xmlns:r="http://schemas.openxmlformats.org/officeDocument/2006/relationships" xmlns:p="http://schemas.openxmlformats.org/presentationml/2006/main">
  <p:tag name="PA" val="v4.0.0"/>
</p:tagLst>
</file>

<file path=ppt/tags/tag14.xml><?xml version="1.0" encoding="utf-8"?>
<p:tagLst xmlns:a="http://schemas.openxmlformats.org/drawingml/2006/main" xmlns:r="http://schemas.openxmlformats.org/officeDocument/2006/relationships" xmlns:p="http://schemas.openxmlformats.org/presentationml/2006/main">
  <p:tag name="PA" val="v4.0.0"/>
</p:tagLst>
</file>

<file path=ppt/tags/tag15.xml><?xml version="1.0" encoding="utf-8"?>
<p:tagLst xmlns:a="http://schemas.openxmlformats.org/drawingml/2006/main" xmlns:r="http://schemas.openxmlformats.org/officeDocument/2006/relationships" xmlns:p="http://schemas.openxmlformats.org/presentationml/2006/main">
  <p:tag name="PA" val="v4.0.0"/>
</p:tagLst>
</file>

<file path=ppt/tags/tag16.xml><?xml version="1.0" encoding="utf-8"?>
<p:tagLst xmlns:a="http://schemas.openxmlformats.org/drawingml/2006/main" xmlns:r="http://schemas.openxmlformats.org/officeDocument/2006/relationships" xmlns:p="http://schemas.openxmlformats.org/presentationml/2006/main">
  <p:tag name="PA" val="v4.0.0"/>
</p:tagLst>
</file>

<file path=ppt/tags/tag17.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ags/tag8.xml><?xml version="1.0" encoding="utf-8"?>
<p:tagLst xmlns:a="http://schemas.openxmlformats.org/drawingml/2006/main" xmlns:r="http://schemas.openxmlformats.org/officeDocument/2006/relationships" xmlns:p="http://schemas.openxmlformats.org/presentationml/2006/main">
  <p:tag name="PA" val="v4.0.0"/>
</p:tagLst>
</file>

<file path=ppt/tags/tag9.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FF5B57"/>
      </a:accent1>
      <a:accent2>
        <a:srgbClr val="FCC259"/>
      </a:accent2>
      <a:accent3>
        <a:srgbClr val="7ECDF7"/>
      </a:accent3>
      <a:accent4>
        <a:srgbClr val="7C87F5"/>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1232</TotalTime>
  <Words>1398</Words>
  <Application>Microsoft Office PowerPoint</Application>
  <PresentationFormat>Widescreen</PresentationFormat>
  <Paragraphs>132</Paragraphs>
  <Slides>19</Slides>
  <Notes>18</Notes>
  <HiddenSlides>0</HiddenSlides>
  <MMClips>0</MMClips>
  <ScaleCrop>false</ScaleCrop>
  <HeadingPairs>
    <vt:vector size="6" baseType="variant">
      <vt:variant>
        <vt:lpstr>Fonts Used</vt:lpstr>
      </vt:variant>
      <vt:variant>
        <vt:i4>15</vt:i4>
      </vt:variant>
      <vt:variant>
        <vt:lpstr>Theme</vt:lpstr>
      </vt:variant>
      <vt:variant>
        <vt:i4>3</vt:i4>
      </vt:variant>
      <vt:variant>
        <vt:lpstr>Slide Titles</vt:lpstr>
      </vt:variant>
      <vt:variant>
        <vt:i4>19</vt:i4>
      </vt:variant>
    </vt:vector>
  </HeadingPairs>
  <TitlesOfParts>
    <vt:vector size="37" baseType="lpstr">
      <vt:lpstr>华文细黑</vt:lpstr>
      <vt:lpstr>等线 Light</vt:lpstr>
      <vt:lpstr>#9Slide03 Arima Madurai Bold</vt:lpstr>
      <vt:lpstr>UTM Rockwell</vt:lpstr>
      <vt:lpstr>Calibri</vt:lpstr>
      <vt:lpstr>SVN-SAF</vt:lpstr>
      <vt:lpstr>Calibri Light</vt:lpstr>
      <vt:lpstr>#9Slide05 SVNAslang Barry</vt:lpstr>
      <vt:lpstr>#9Slide05 Fourth Medium</vt:lpstr>
      <vt:lpstr>Arial</vt:lpstr>
      <vt:lpstr>#9Slide07 SVNBillo</vt:lpstr>
      <vt:lpstr>DengXian</vt:lpstr>
      <vt:lpstr>Times New Roman</vt:lpstr>
      <vt:lpstr>Arial Black</vt:lpstr>
      <vt:lpstr>DengXian</vt:lpstr>
      <vt:lpstr>Office Theme</vt:lpstr>
      <vt:lpstr>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lastModifiedBy>Lan Anh Dương</cp:lastModifiedBy>
  <cp:revision>11</cp:revision>
  <dcterms:created xsi:type="dcterms:W3CDTF">2022-08-08T09:07:22Z</dcterms:created>
  <dcterms:modified xsi:type="dcterms:W3CDTF">2023-07-20T16:38:07Z</dcterms:modified>
</cp:coreProperties>
</file>