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306" r:id="rId2"/>
    <p:sldId id="263" r:id="rId3"/>
    <p:sldId id="257" r:id="rId4"/>
    <p:sldId id="308" r:id="rId5"/>
    <p:sldId id="310" r:id="rId6"/>
    <p:sldId id="309" r:id="rId7"/>
    <p:sldId id="322" r:id="rId8"/>
    <p:sldId id="312" r:id="rId9"/>
    <p:sldId id="315" r:id="rId10"/>
    <p:sldId id="258" r:id="rId11"/>
    <p:sldId id="264" r:id="rId12"/>
    <p:sldId id="267" r:id="rId13"/>
    <p:sldId id="313" r:id="rId14"/>
    <p:sldId id="314" r:id="rId15"/>
    <p:sldId id="316" r:id="rId16"/>
    <p:sldId id="317" r:id="rId17"/>
    <p:sldId id="270" r:id="rId18"/>
    <p:sldId id="318" r:id="rId19"/>
    <p:sldId id="319" r:id="rId20"/>
    <p:sldId id="321" r:id="rId21"/>
    <p:sldId id="323" r:id="rId22"/>
    <p:sldId id="324" r:id="rId23"/>
    <p:sldId id="325" r:id="rId24"/>
    <p:sldId id="326" r:id="rId25"/>
    <p:sldId id="327" r:id="rId26"/>
    <p:sldId id="328" r:id="rId27"/>
    <p:sldId id="344" r:id="rId28"/>
    <p:sldId id="341" r:id="rId29"/>
    <p:sldId id="329" r:id="rId30"/>
    <p:sldId id="330" r:id="rId31"/>
    <p:sldId id="342" r:id="rId32"/>
    <p:sldId id="332" r:id="rId33"/>
    <p:sldId id="333" r:id="rId34"/>
    <p:sldId id="334" r:id="rId35"/>
    <p:sldId id="335" r:id="rId36"/>
    <p:sldId id="336" r:id="rId37"/>
    <p:sldId id="337" r:id="rId38"/>
    <p:sldId id="345" r:id="rId39"/>
    <p:sldId id="338" r:id="rId40"/>
    <p:sldId id="339" r:id="rId41"/>
    <p:sldId id="343" r:id="rId42"/>
    <p:sldId id="271" r:id="rId43"/>
    <p:sldId id="268" r:id="rId44"/>
    <p:sldId id="346" r:id="rId45"/>
    <p:sldId id="320" r:id="rId46"/>
    <p:sldId id="347" r:id="rId47"/>
    <p:sldId id="348" r:id="rId48"/>
    <p:sldId id="256" r:id="rId4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77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BFF"/>
    <a:srgbClr val="57A980"/>
    <a:srgbClr val="693C26"/>
    <a:srgbClr val="7BC6AE"/>
    <a:srgbClr val="5A75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225" autoAdjust="0"/>
    <p:restoredTop sz="94660"/>
  </p:normalViewPr>
  <p:slideViewPr>
    <p:cSldViewPr snapToGrid="0" showGuides="1">
      <p:cViewPr>
        <p:scale>
          <a:sx n="50" d="100"/>
          <a:sy n="50" d="100"/>
        </p:scale>
        <p:origin x="-1445" y="-696"/>
      </p:cViewPr>
      <p:guideLst>
        <p:guide orient="horz" pos="2772"/>
        <p:guide pos="3840"/>
      </p:guideLst>
    </p:cSldViewPr>
  </p:slideViewPr>
  <p:notesTextViewPr>
    <p:cViewPr>
      <p:scale>
        <a:sx n="1" d="1"/>
        <a:sy n="1" d="1"/>
      </p:scale>
      <p:origin x="0" y="0"/>
    </p:cViewPr>
  </p:notesTextViewPr>
  <p:sorterViewPr>
    <p:cViewPr>
      <p:scale>
        <a:sx n="100" d="100"/>
        <a:sy n="100" d="100"/>
      </p:scale>
      <p:origin x="0" y="-118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41E951-92E5-4E58-9ABD-05F06ABC4C72}" type="datetimeFigureOut">
              <a:rPr lang="zh-CN" altLang="en-US" smtClean="0"/>
              <a:t>2023/7/20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1FF3E5-CB2A-4D40-ABE8-6021B39AAD9D}" type="slidenum">
              <a:rPr lang="zh-CN" altLang="en-US" smtClean="0"/>
              <a:t>‹#›</a:t>
            </a:fld>
            <a:endParaRPr lang="zh-CN" altLang="en-US"/>
          </a:p>
        </p:txBody>
      </p:sp>
    </p:spTree>
    <p:extLst>
      <p:ext uri="{BB962C8B-B14F-4D97-AF65-F5344CB8AC3E}">
        <p14:creationId xmlns:p14="http://schemas.microsoft.com/office/powerpoint/2010/main" val="1991724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EE9CBB4B-3B26-4525-B432-8B800771D32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7099"/>
          <a:stretch/>
        </p:blipFill>
        <p:spPr>
          <a:xfrm>
            <a:off x="0" y="0"/>
            <a:ext cx="12192000" cy="6858000"/>
          </a:xfrm>
          <a:prstGeom prst="rect">
            <a:avLst/>
          </a:prstGeom>
        </p:spPr>
      </p:pic>
    </p:spTree>
    <p:extLst>
      <p:ext uri="{BB962C8B-B14F-4D97-AF65-F5344CB8AC3E}">
        <p14:creationId xmlns:p14="http://schemas.microsoft.com/office/powerpoint/2010/main" val="158801950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22E3001-34C1-4802-87B7-0660EA6E286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43EEB021-336F-446B-A5CB-D5A674618A91}"/>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522555DE-A1CA-472A-85CF-266876A8124C}"/>
              </a:ext>
            </a:extLst>
          </p:cNvPr>
          <p:cNvSpPr>
            <a:spLocks noGrp="1"/>
          </p:cNvSpPr>
          <p:nvPr>
            <p:ph type="dt" sz="half" idx="10"/>
          </p:nvPr>
        </p:nvSpPr>
        <p:spPr/>
        <p:txBody>
          <a:bodyPr/>
          <a:lstStyle/>
          <a:p>
            <a:fld id="{EB361EC6-CEF7-4AB0-B188-5248CFDC1A13}"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xmlns="" id="{E9EC6C19-17B0-4289-9D89-D61D7159C58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DB884576-9190-4F21-A35E-7EAEF02F1DB0}"/>
              </a:ext>
            </a:extLst>
          </p:cNvPr>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1199249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B43D673C-A178-4AE8-81E9-AFF83FC39541}"/>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AA6D469D-C2E4-40BF-A404-674B3557B4E4}"/>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6695A22A-7DE5-4925-AD62-51F7DA26B203}"/>
              </a:ext>
            </a:extLst>
          </p:cNvPr>
          <p:cNvSpPr>
            <a:spLocks noGrp="1"/>
          </p:cNvSpPr>
          <p:nvPr>
            <p:ph type="dt" sz="half" idx="10"/>
          </p:nvPr>
        </p:nvSpPr>
        <p:spPr/>
        <p:txBody>
          <a:bodyPr/>
          <a:lstStyle/>
          <a:p>
            <a:fld id="{EB361EC6-CEF7-4AB0-B188-5248CFDC1A13}"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xmlns="" id="{A77F4804-8189-4AA7-8CBC-3328C468419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071A772C-56F5-419D-9F1A-7527DADA2876}"/>
              </a:ext>
            </a:extLst>
          </p:cNvPr>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2058855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873894"/>
      </p:ext>
    </p:extLst>
  </p:cSld>
  <p:clrMapOvr>
    <a:masterClrMapping/>
  </p:clrMapOvr>
  <p:transition spd="slow" advTm="400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1C2A217D-ED2E-4E0A-A3D7-4C001539CED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7099"/>
          <a:stretch/>
        </p:blipFill>
        <p:spPr>
          <a:xfrm>
            <a:off x="0" y="0"/>
            <a:ext cx="12192000" cy="6858000"/>
          </a:xfrm>
          <a:prstGeom prst="rect">
            <a:avLst/>
          </a:prstGeom>
        </p:spPr>
      </p:pic>
      <p:sp>
        <p:nvSpPr>
          <p:cNvPr id="8" name="矩形 7" descr="e7d195523061f1c0600ade85ab8d19863d296bbd6d3c8047FB0A4867354E4F1E3A7DEAE3C4C4B5C9777EC9E9D7F78045DB0296A4194571101A21F67FC7D6C39966CE50B69116E2EE84E571E25F3C0CCE21D51995AEE648537E740CEA7618AB930102B534381A4D659FACB713EADFEEF3A07E9AE228A0A86F3911C6D7004F86999813B5C3A29D38A2E60656253DA35015324BD0E860A42138">
            <a:extLst>
              <a:ext uri="{FF2B5EF4-FFF2-40B4-BE49-F238E27FC236}">
                <a16:creationId xmlns:a16="http://schemas.microsoft.com/office/drawing/2014/main" xmlns="" id="{9301191A-AF8E-42C5-AAD3-16E33E31DBD4}"/>
              </a:ext>
            </a:extLst>
          </p:cNvPr>
          <p:cNvSpPr/>
          <p:nvPr userDrawn="1"/>
        </p:nvSpPr>
        <p:spPr>
          <a:xfrm>
            <a:off x="206901" y="201778"/>
            <a:ext cx="11778197" cy="6454443"/>
          </a:xfrm>
          <a:prstGeom prst="rect">
            <a:avLst/>
          </a:prstGeom>
          <a:solidFill>
            <a:schemeClr val="bg1"/>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05号-简雅黑" panose="00000500000000000000" pitchFamily="2" charset="-122"/>
              <a:ea typeface="字魂105号-简雅黑" panose="00000500000000000000" pitchFamily="2" charset="-122"/>
            </a:endParaRPr>
          </a:p>
        </p:txBody>
      </p:sp>
    </p:spTree>
    <p:extLst>
      <p:ext uri="{BB962C8B-B14F-4D97-AF65-F5344CB8AC3E}">
        <p14:creationId xmlns:p14="http://schemas.microsoft.com/office/powerpoint/2010/main" val="1166253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DA0C04D4-A95F-4E29-8E9C-15DC8E6BEE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7099"/>
          <a:stretch/>
        </p:blipFill>
        <p:spPr>
          <a:xfrm>
            <a:off x="0" y="0"/>
            <a:ext cx="12192000" cy="6858000"/>
          </a:xfrm>
          <a:prstGeom prst="rect">
            <a:avLst/>
          </a:prstGeom>
        </p:spPr>
      </p:pic>
      <p:sp>
        <p:nvSpPr>
          <p:cNvPr id="7" name="任意多边形 115" descr="e7d195523061f1c0092ce48a5fc95870a0687ac45bc8b2caB227BFDC40F9DB2B7A559DE97B8BDC6E716585DDCE188C7BF488BAA08C98985C74A3E1B5E305210FABE6A8AE2A6A8AB67019A6860E9B7AF54916ED29C96406914204C2D0CB8222345EEA348478ED4A14896AB9EF0464A23D5009049DF3C3EE38C59E781D518F6BAE5584556BEFA2CF0D25CD09A5D59C5CC1">
            <a:extLst>
              <a:ext uri="{FF2B5EF4-FFF2-40B4-BE49-F238E27FC236}">
                <a16:creationId xmlns:a16="http://schemas.microsoft.com/office/drawing/2014/main" xmlns="" id="{E5A55648-48EA-42B5-8C76-0AA577285BED}"/>
              </a:ext>
            </a:extLst>
          </p:cNvPr>
          <p:cNvSpPr/>
          <p:nvPr userDrawn="1"/>
        </p:nvSpPr>
        <p:spPr>
          <a:xfrm>
            <a:off x="1412868" y="-9991"/>
            <a:ext cx="9366263" cy="6877982"/>
          </a:xfrm>
          <a:custGeom>
            <a:avLst/>
            <a:gdLst>
              <a:gd name="connsiteX0" fmla="*/ 1376638 w 9343606"/>
              <a:gd name="connsiteY0" fmla="*/ 0 h 6861345"/>
              <a:gd name="connsiteX1" fmla="*/ 7966969 w 9343606"/>
              <a:gd name="connsiteY1" fmla="*/ 0 h 6861345"/>
              <a:gd name="connsiteX2" fmla="*/ 7975267 w 9343606"/>
              <a:gd name="connsiteY2" fmla="*/ 8202 h 6861345"/>
              <a:gd name="connsiteX3" fmla="*/ 9343606 w 9343606"/>
              <a:gd name="connsiteY3" fmla="*/ 3432876 h 6861345"/>
              <a:gd name="connsiteX4" fmla="*/ 7975267 w 9343606"/>
              <a:gd name="connsiteY4" fmla="*/ 6857551 h 6861345"/>
              <a:gd name="connsiteX5" fmla="*/ 7971428 w 9343606"/>
              <a:gd name="connsiteY5" fmla="*/ 6861345 h 6861345"/>
              <a:gd name="connsiteX6" fmla="*/ 1372179 w 9343606"/>
              <a:gd name="connsiteY6" fmla="*/ 6861345 h 6861345"/>
              <a:gd name="connsiteX7" fmla="*/ 1368340 w 9343606"/>
              <a:gd name="connsiteY7" fmla="*/ 6857551 h 6861345"/>
              <a:gd name="connsiteX8" fmla="*/ 0 w 9343606"/>
              <a:gd name="connsiteY8" fmla="*/ 3432876 h 6861345"/>
              <a:gd name="connsiteX9" fmla="*/ 1368340 w 9343606"/>
              <a:gd name="connsiteY9" fmla="*/ 8202 h 6861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43606" h="6861345">
                <a:moveTo>
                  <a:pt x="1376638" y="0"/>
                </a:moveTo>
                <a:lnTo>
                  <a:pt x="7966969" y="0"/>
                </a:lnTo>
                <a:lnTo>
                  <a:pt x="7975267" y="8202"/>
                </a:lnTo>
                <a:cubicBezTo>
                  <a:pt x="8820697" y="884653"/>
                  <a:pt x="9343606" y="2095458"/>
                  <a:pt x="9343606" y="3432876"/>
                </a:cubicBezTo>
                <a:cubicBezTo>
                  <a:pt x="9343606" y="4770295"/>
                  <a:pt x="8820697" y="5981100"/>
                  <a:pt x="7975267" y="6857551"/>
                </a:cubicBezTo>
                <a:lnTo>
                  <a:pt x="7971428" y="6861345"/>
                </a:lnTo>
                <a:lnTo>
                  <a:pt x="1372179" y="6861345"/>
                </a:lnTo>
                <a:lnTo>
                  <a:pt x="1368340" y="6857551"/>
                </a:lnTo>
                <a:cubicBezTo>
                  <a:pt x="522910" y="5981100"/>
                  <a:pt x="0" y="4770295"/>
                  <a:pt x="0" y="3432876"/>
                </a:cubicBezTo>
                <a:cubicBezTo>
                  <a:pt x="0" y="2095458"/>
                  <a:pt x="522910" y="884653"/>
                  <a:pt x="1368340" y="8202"/>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latin typeface="字魂105号-简雅黑" panose="00000500000000000000" pitchFamily="2" charset="-122"/>
              <a:ea typeface="字魂105号-简雅黑" panose="00000500000000000000" pitchFamily="2" charset="-122"/>
            </a:endParaRPr>
          </a:p>
        </p:txBody>
      </p:sp>
    </p:spTree>
    <p:extLst>
      <p:ext uri="{BB962C8B-B14F-4D97-AF65-F5344CB8AC3E}">
        <p14:creationId xmlns:p14="http://schemas.microsoft.com/office/powerpoint/2010/main" val="3435165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26EAC14-93C8-41A4-8F3D-735C3FE3C6A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C06A2229-ABE2-43EA-A72C-8AC3D8F69DFA}"/>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C2F3769D-18D4-42FB-9210-628E62701B8D}"/>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CF8C9220-ED5B-41C8-98CF-3D4506C29D64}"/>
              </a:ext>
            </a:extLst>
          </p:cNvPr>
          <p:cNvSpPr>
            <a:spLocks noGrp="1"/>
          </p:cNvSpPr>
          <p:nvPr>
            <p:ph type="dt" sz="half" idx="10"/>
          </p:nvPr>
        </p:nvSpPr>
        <p:spPr/>
        <p:txBody>
          <a:bodyPr/>
          <a:lstStyle/>
          <a:p>
            <a:fld id="{EB361EC6-CEF7-4AB0-B188-5248CFDC1A13}" type="datetimeFigureOut">
              <a:rPr lang="zh-CN" altLang="en-US" smtClean="0"/>
              <a:t>2023/7/20</a:t>
            </a:fld>
            <a:endParaRPr lang="zh-CN" altLang="en-US"/>
          </a:p>
        </p:txBody>
      </p:sp>
      <p:sp>
        <p:nvSpPr>
          <p:cNvPr id="6" name="页脚占位符 5">
            <a:extLst>
              <a:ext uri="{FF2B5EF4-FFF2-40B4-BE49-F238E27FC236}">
                <a16:creationId xmlns:a16="http://schemas.microsoft.com/office/drawing/2014/main" xmlns="" id="{9AFB0CB8-A4EB-4D2D-BFE9-E6C2EBA2F16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46298273-E673-446B-8005-9147E9535131}"/>
              </a:ext>
            </a:extLst>
          </p:cNvPr>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3296411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811B91D-EE9A-420A-9F10-02175033D25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46CC0607-83B0-4C32-A2DB-DC27DFDC4D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8DA33036-F66C-4876-95D5-9F338956903F}"/>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B2F5AA68-8E10-43BE-9C21-C465387495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17154EBD-7912-4A4F-BA1D-2FBFD8F6F0EE}"/>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3A51E850-E03D-481D-AF10-8956915F61EB}"/>
              </a:ext>
            </a:extLst>
          </p:cNvPr>
          <p:cNvSpPr>
            <a:spLocks noGrp="1"/>
          </p:cNvSpPr>
          <p:nvPr>
            <p:ph type="dt" sz="half" idx="10"/>
          </p:nvPr>
        </p:nvSpPr>
        <p:spPr/>
        <p:txBody>
          <a:bodyPr/>
          <a:lstStyle/>
          <a:p>
            <a:fld id="{EB361EC6-CEF7-4AB0-B188-5248CFDC1A13}" type="datetimeFigureOut">
              <a:rPr lang="zh-CN" altLang="en-US" smtClean="0"/>
              <a:t>2023/7/20</a:t>
            </a:fld>
            <a:endParaRPr lang="zh-CN" altLang="en-US"/>
          </a:p>
        </p:txBody>
      </p:sp>
      <p:sp>
        <p:nvSpPr>
          <p:cNvPr id="8" name="页脚占位符 7">
            <a:extLst>
              <a:ext uri="{FF2B5EF4-FFF2-40B4-BE49-F238E27FC236}">
                <a16:creationId xmlns:a16="http://schemas.microsoft.com/office/drawing/2014/main" xmlns="" id="{F5766231-0007-4E2E-854B-582F8CE8DB2D}"/>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7AE1CC80-AADE-42A2-997B-452F62F0ADC2}"/>
              </a:ext>
            </a:extLst>
          </p:cNvPr>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3855661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BA233AE-FBF3-4E14-A743-8C99E78E797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8BBE85ED-005D-401D-8B6B-C4191625795C}"/>
              </a:ext>
            </a:extLst>
          </p:cNvPr>
          <p:cNvSpPr>
            <a:spLocks noGrp="1"/>
          </p:cNvSpPr>
          <p:nvPr>
            <p:ph type="dt" sz="half" idx="10"/>
          </p:nvPr>
        </p:nvSpPr>
        <p:spPr/>
        <p:txBody>
          <a:bodyPr/>
          <a:lstStyle/>
          <a:p>
            <a:fld id="{EB361EC6-CEF7-4AB0-B188-5248CFDC1A13}" type="datetimeFigureOut">
              <a:rPr lang="zh-CN" altLang="en-US" smtClean="0"/>
              <a:t>2023/7/20</a:t>
            </a:fld>
            <a:endParaRPr lang="zh-CN" altLang="en-US"/>
          </a:p>
        </p:txBody>
      </p:sp>
      <p:sp>
        <p:nvSpPr>
          <p:cNvPr id="4" name="页脚占位符 3">
            <a:extLst>
              <a:ext uri="{FF2B5EF4-FFF2-40B4-BE49-F238E27FC236}">
                <a16:creationId xmlns:a16="http://schemas.microsoft.com/office/drawing/2014/main" xmlns="" id="{11D2BC7B-5E91-4B97-BCE4-AC58BC930560}"/>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1C8C5614-A367-4E35-B3B0-82CF2254C599}"/>
              </a:ext>
            </a:extLst>
          </p:cNvPr>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3945067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DB90DC1F-38EB-48E6-8C52-21D8E215E9A1}"/>
              </a:ext>
            </a:extLst>
          </p:cNvPr>
          <p:cNvSpPr>
            <a:spLocks noGrp="1"/>
          </p:cNvSpPr>
          <p:nvPr>
            <p:ph type="dt" sz="half" idx="10"/>
          </p:nvPr>
        </p:nvSpPr>
        <p:spPr/>
        <p:txBody>
          <a:bodyPr/>
          <a:lstStyle/>
          <a:p>
            <a:fld id="{EB361EC6-CEF7-4AB0-B188-5248CFDC1A13}" type="datetimeFigureOut">
              <a:rPr lang="zh-CN" altLang="en-US" smtClean="0"/>
              <a:t>2023/7/20</a:t>
            </a:fld>
            <a:endParaRPr lang="zh-CN" altLang="en-US"/>
          </a:p>
        </p:txBody>
      </p:sp>
      <p:sp>
        <p:nvSpPr>
          <p:cNvPr id="3" name="页脚占位符 2">
            <a:extLst>
              <a:ext uri="{FF2B5EF4-FFF2-40B4-BE49-F238E27FC236}">
                <a16:creationId xmlns:a16="http://schemas.microsoft.com/office/drawing/2014/main" xmlns="" id="{DA7A6E0D-BAE0-43BC-8F66-E957B0F096ED}"/>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7363DF06-A974-41E9-9533-706316459DFB}"/>
              </a:ext>
            </a:extLst>
          </p:cNvPr>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4280564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C8C8AAE-F68D-4CB8-8C2F-2B44AC81A1A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C825211C-4897-467E-AEA7-8CA51D9BFE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72A9D562-E04B-48A9-9980-C41428B72F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EA39ABC2-4A83-4907-9458-48F30AC9BB1A}"/>
              </a:ext>
            </a:extLst>
          </p:cNvPr>
          <p:cNvSpPr>
            <a:spLocks noGrp="1"/>
          </p:cNvSpPr>
          <p:nvPr>
            <p:ph type="dt" sz="half" idx="10"/>
          </p:nvPr>
        </p:nvSpPr>
        <p:spPr/>
        <p:txBody>
          <a:bodyPr/>
          <a:lstStyle/>
          <a:p>
            <a:fld id="{EB361EC6-CEF7-4AB0-B188-5248CFDC1A13}" type="datetimeFigureOut">
              <a:rPr lang="zh-CN" altLang="en-US" smtClean="0"/>
              <a:t>2023/7/20</a:t>
            </a:fld>
            <a:endParaRPr lang="zh-CN" altLang="en-US"/>
          </a:p>
        </p:txBody>
      </p:sp>
      <p:sp>
        <p:nvSpPr>
          <p:cNvPr id="6" name="页脚占位符 5">
            <a:extLst>
              <a:ext uri="{FF2B5EF4-FFF2-40B4-BE49-F238E27FC236}">
                <a16:creationId xmlns:a16="http://schemas.microsoft.com/office/drawing/2014/main" xmlns="" id="{37BCD3E6-590A-472C-816E-C7B41DF0E0B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72038190-1E6F-4CCE-88E7-C4E010A21F3C}"/>
              </a:ext>
            </a:extLst>
          </p:cNvPr>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2761217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999EC26-6234-4C9F-9346-F9154AB4A82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67762B7E-04B9-4317-BFE2-9440E7ACAC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77A4425D-CD31-4725-9847-8E3A9FF1E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EFF6CB55-33EB-4EA1-83E7-56DD9DF6DFCA}"/>
              </a:ext>
            </a:extLst>
          </p:cNvPr>
          <p:cNvSpPr>
            <a:spLocks noGrp="1"/>
          </p:cNvSpPr>
          <p:nvPr>
            <p:ph type="dt" sz="half" idx="10"/>
          </p:nvPr>
        </p:nvSpPr>
        <p:spPr/>
        <p:txBody>
          <a:bodyPr/>
          <a:lstStyle/>
          <a:p>
            <a:fld id="{EB361EC6-CEF7-4AB0-B188-5248CFDC1A13}" type="datetimeFigureOut">
              <a:rPr lang="zh-CN" altLang="en-US" smtClean="0"/>
              <a:t>2023/7/20</a:t>
            </a:fld>
            <a:endParaRPr lang="zh-CN" altLang="en-US"/>
          </a:p>
        </p:txBody>
      </p:sp>
      <p:sp>
        <p:nvSpPr>
          <p:cNvPr id="6" name="页脚占位符 5">
            <a:extLst>
              <a:ext uri="{FF2B5EF4-FFF2-40B4-BE49-F238E27FC236}">
                <a16:creationId xmlns:a16="http://schemas.microsoft.com/office/drawing/2014/main" xmlns="" id="{6A17A22D-D103-4107-9119-2A896DF3A0B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6F317F9B-DF6B-4E98-AABB-E618897A1585}"/>
              </a:ext>
            </a:extLst>
          </p:cNvPr>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2503938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07F89AB7-3D0E-40C8-9F30-7EE61C679F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DB48F590-E54B-4D27-9F04-529B05A898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232C9151-11B3-470B-9928-2171C0852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361EC6-CEF7-4AB0-B188-5248CFDC1A13}"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xmlns="" id="{7A80E1EA-9C99-4395-973B-0080F7F8BF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7B2A5F70-62FA-4342-A5D9-EE441421B6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98DC46-BB54-4822-9C75-95A4D5172AEB}" type="slidenum">
              <a:rPr lang="zh-CN" altLang="en-US" smtClean="0"/>
              <a:t>‹#›</a:t>
            </a:fld>
            <a:endParaRPr lang="zh-CN" altLang="en-US"/>
          </a:p>
        </p:txBody>
      </p:sp>
      <p:pic>
        <p:nvPicPr>
          <p:cNvPr id="7" name="Content Placeholder 12" descr="cdc42615100be655bf1a"/>
          <p:cNvPicPr>
            <a:picLocks noChangeAspect="1"/>
          </p:cNvPicPr>
          <p:nvPr userDrawn="1"/>
        </p:nvPicPr>
        <p:blipFill>
          <a:blip r:embed="rId14">
            <a:clrChange>
              <a:clrFrom>
                <a:srgbClr val="FFE1E3">
                  <a:alpha val="100000"/>
                </a:srgbClr>
              </a:clrFrom>
              <a:clrTo>
                <a:srgbClr val="FFE1E3">
                  <a:alpha val="100000"/>
                  <a:alpha val="0"/>
                </a:srgbClr>
              </a:clrTo>
            </a:clrChange>
          </a:blip>
          <a:stretch>
            <a:fillRect/>
          </a:stretch>
        </p:blipFill>
        <p:spPr>
          <a:xfrm>
            <a:off x="-1371600" y="-95250"/>
            <a:ext cx="1143318" cy="1143318"/>
          </a:xfrm>
          <a:prstGeom prst="rect">
            <a:avLst/>
          </a:prstGeom>
        </p:spPr>
      </p:pic>
    </p:spTree>
    <p:extLst>
      <p:ext uri="{BB962C8B-B14F-4D97-AF65-F5344CB8AC3E}">
        <p14:creationId xmlns:p14="http://schemas.microsoft.com/office/powerpoint/2010/main" val="878861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jp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6.svg"/><Relationship Id="rId7"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12.xml"/><Relationship Id="rId6" Type="http://schemas.openxmlformats.org/officeDocument/2006/relationships/image" Target="../media/image24.png"/><Relationship Id="rId11" Type="http://schemas.openxmlformats.org/officeDocument/2006/relationships/image" Target="../media/image221.svg"/><Relationship Id="rId5" Type="http://schemas.openxmlformats.org/officeDocument/2006/relationships/image" Target="../media/image307.svg"/><Relationship Id="rId9"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03.svg"/><Relationship Id="rId3" Type="http://schemas.openxmlformats.org/officeDocument/2006/relationships/image" Target="../media/image28.png"/><Relationship Id="rId12" Type="http://schemas.openxmlformats.org/officeDocument/2006/relationships/image" Target="../media/image221.svg"/><Relationship Id="rId2" Type="http://schemas.openxmlformats.org/officeDocument/2006/relationships/image" Target="../media/image27.png"/><Relationship Id="rId1" Type="http://schemas.openxmlformats.org/officeDocument/2006/relationships/slideLayout" Target="../slideLayouts/slideLayout12.xml"/><Relationship Id="rId6" Type="http://schemas.openxmlformats.org/officeDocument/2006/relationships/image" Target="../media/image6.svg"/><Relationship Id="rId11" Type="http://schemas.openxmlformats.org/officeDocument/2006/relationships/image" Target="../media/image26.png"/><Relationship Id="rId10" Type="http://schemas.openxmlformats.org/officeDocument/2006/relationships/image" Target="../media/image25.png"/><Relationship Id="rId9"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2.xml"/><Relationship Id="rId5" Type="http://schemas.openxmlformats.org/officeDocument/2006/relationships/image" Target="../media/image300.svg"/></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2.xml"/><Relationship Id="rId7" Type="http://schemas.openxmlformats.org/officeDocument/2006/relationships/image" Target="../media/image249.sv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image" Target="../media/image27.png"/><Relationship Id="rId1" Type="http://schemas.openxmlformats.org/officeDocument/2006/relationships/slideLayout" Target="../slideLayouts/slideLayout12.xml"/><Relationship Id="rId6" Type="http://schemas.openxmlformats.org/officeDocument/2006/relationships/image" Target="../media/image24.png"/><Relationship Id="rId11" Type="http://schemas.openxmlformats.org/officeDocument/2006/relationships/image" Target="../media/image221.svg"/><Relationship Id="rId5" Type="http://schemas.openxmlformats.org/officeDocument/2006/relationships/image" Target="../media/image307.svg"/><Relationship Id="rId9" Type="http://schemas.openxmlformats.org/officeDocument/2006/relationships/image" Target="../media/image2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303.svg"/><Relationship Id="rId3" Type="http://schemas.openxmlformats.org/officeDocument/2006/relationships/image" Target="../media/image28.png"/><Relationship Id="rId12" Type="http://schemas.openxmlformats.org/officeDocument/2006/relationships/image" Target="../media/image221.svg"/><Relationship Id="rId2" Type="http://schemas.openxmlformats.org/officeDocument/2006/relationships/image" Target="../media/image35.png"/><Relationship Id="rId1" Type="http://schemas.openxmlformats.org/officeDocument/2006/relationships/slideLayout" Target="../slideLayouts/slideLayout12.xml"/><Relationship Id="rId6" Type="http://schemas.openxmlformats.org/officeDocument/2006/relationships/image" Target="../media/image6.svg"/><Relationship Id="rId11" Type="http://schemas.openxmlformats.org/officeDocument/2006/relationships/image" Target="../media/image26.png"/><Relationship Id="rId10" Type="http://schemas.openxmlformats.org/officeDocument/2006/relationships/image" Target="../media/image25.png"/><Relationship Id="rId9"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7.jpg"/><Relationship Id="rId1" Type="http://schemas.openxmlformats.org/officeDocument/2006/relationships/slideLayout" Target="../slideLayouts/slideLayout2.xml"/><Relationship Id="rId5" Type="http://schemas.openxmlformats.org/officeDocument/2006/relationships/image" Target="../media/image300.svg"/></Relationships>
</file>

<file path=ppt/slides/_rels/slide2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1.jpg"/><Relationship Id="rId1" Type="http://schemas.openxmlformats.org/officeDocument/2006/relationships/slideLayout" Target="../slideLayouts/slideLayout2.xml"/><Relationship Id="rId5" Type="http://schemas.openxmlformats.org/officeDocument/2006/relationships/image" Target="../media/image300.svg"/></Relationships>
</file>

<file path=ppt/slides/_rels/slide2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1.png"/><Relationship Id="rId7" Type="http://schemas.openxmlformats.org/officeDocument/2006/relationships/image" Target="../media/image43.jpeg"/><Relationship Id="rId2" Type="http://schemas.openxmlformats.org/officeDocument/2006/relationships/image" Target="../media/image20.jp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249.sv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10.png"/><Relationship Id="rId18" Type="http://schemas.openxmlformats.org/officeDocument/2006/relationships/image" Target="../media/image47.svg"/><Relationship Id="rId3" Type="http://schemas.openxmlformats.org/officeDocument/2006/relationships/audio" Target="../media/audio2.wav"/><Relationship Id="rId21" Type="http://schemas.openxmlformats.org/officeDocument/2006/relationships/image" Target="../media/image5.png"/><Relationship Id="rId7" Type="http://schemas.microsoft.com/office/2007/relationships/hdphoto" Target="../media/hdphoto1.wdp"/><Relationship Id="rId12" Type="http://schemas.openxmlformats.org/officeDocument/2006/relationships/slide" Target="slide6.xml"/><Relationship Id="rId17" Type="http://schemas.openxmlformats.org/officeDocument/2006/relationships/image" Target="../media/image12.png"/><Relationship Id="rId2" Type="http://schemas.openxmlformats.org/officeDocument/2006/relationships/audio" Target="../media/audio1.wav"/><Relationship Id="rId16" Type="http://schemas.openxmlformats.org/officeDocument/2006/relationships/image" Target="../media/image11.png"/><Relationship Id="rId20" Type="http://schemas.openxmlformats.org/officeDocument/2006/relationships/image" Target="../media/image40.svg"/><Relationship Id="rId1" Type="http://schemas.openxmlformats.org/officeDocument/2006/relationships/slideLayout" Target="../slideLayouts/slideLayout1.xml"/><Relationship Id="rId6" Type="http://schemas.openxmlformats.org/officeDocument/2006/relationships/image" Target="../media/image8.png"/><Relationship Id="rId11" Type="http://schemas.microsoft.com/office/2007/relationships/hdphoto" Target="../media/hdphoto2.wdp"/><Relationship Id="rId5" Type="http://schemas.openxmlformats.org/officeDocument/2006/relationships/slide" Target="slide7.xml"/><Relationship Id="rId15" Type="http://schemas.openxmlformats.org/officeDocument/2006/relationships/slide" Target="slide5.xml"/><Relationship Id="rId10" Type="http://schemas.openxmlformats.org/officeDocument/2006/relationships/image" Target="../media/image9.png"/><Relationship Id="rId19" Type="http://schemas.openxmlformats.org/officeDocument/2006/relationships/image" Target="../media/image13.png"/><Relationship Id="rId4" Type="http://schemas.openxmlformats.org/officeDocument/2006/relationships/audio" Target="../media/audio3.wav"/><Relationship Id="rId9" Type="http://schemas.openxmlformats.org/officeDocument/2006/relationships/slide" Target="slide4.xml"/><Relationship Id="rId14" Type="http://schemas.microsoft.com/office/2007/relationships/hdphoto" Target="../media/hdphoto3.wdp"/><Relationship Id="rId22"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image" Target="../media/image27.png"/><Relationship Id="rId1" Type="http://schemas.openxmlformats.org/officeDocument/2006/relationships/slideLayout" Target="../slideLayouts/slideLayout12.xml"/><Relationship Id="rId6" Type="http://schemas.openxmlformats.org/officeDocument/2006/relationships/image" Target="../media/image24.png"/><Relationship Id="rId11" Type="http://schemas.openxmlformats.org/officeDocument/2006/relationships/image" Target="../media/image221.svg"/><Relationship Id="rId5" Type="http://schemas.openxmlformats.org/officeDocument/2006/relationships/image" Target="../media/image307.svg"/><Relationship Id="rId9" Type="http://schemas.openxmlformats.org/officeDocument/2006/relationships/image" Target="../media/image2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303.svg"/><Relationship Id="rId3" Type="http://schemas.openxmlformats.org/officeDocument/2006/relationships/image" Target="../media/image28.png"/><Relationship Id="rId12" Type="http://schemas.openxmlformats.org/officeDocument/2006/relationships/image" Target="../media/image221.svg"/><Relationship Id="rId2" Type="http://schemas.openxmlformats.org/officeDocument/2006/relationships/image" Target="../media/image44.jpg"/><Relationship Id="rId1" Type="http://schemas.openxmlformats.org/officeDocument/2006/relationships/slideLayout" Target="../slideLayouts/slideLayout12.xml"/><Relationship Id="rId6" Type="http://schemas.openxmlformats.org/officeDocument/2006/relationships/image" Target="../media/image6.svg"/><Relationship Id="rId11" Type="http://schemas.openxmlformats.org/officeDocument/2006/relationships/image" Target="../media/image26.png"/><Relationship Id="rId10" Type="http://schemas.openxmlformats.org/officeDocument/2006/relationships/image" Target="../media/image25.png"/><Relationship Id="rId9" Type="http://schemas.openxmlformats.org/officeDocument/2006/relationships/image" Target="../media/image24.png"/></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1.jpg"/><Relationship Id="rId1" Type="http://schemas.openxmlformats.org/officeDocument/2006/relationships/slideLayout" Target="../slideLayouts/slideLayout2.xml"/><Relationship Id="rId5" Type="http://schemas.openxmlformats.org/officeDocument/2006/relationships/image" Target="../media/image300.svg"/></Relationships>
</file>

<file path=ppt/slides/_rels/slide3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gif"/><Relationship Id="rId1" Type="http://schemas.openxmlformats.org/officeDocument/2006/relationships/slideLayout" Target="../slideLayouts/slideLayout2.xml"/><Relationship Id="rId4" Type="http://schemas.openxmlformats.org/officeDocument/2006/relationships/image" Target="../media/image47.jpg"/></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image" Target="../media/image249.svg"/><Relationship Id="rId5" Type="http://schemas.openxmlformats.org/officeDocument/2006/relationships/image" Target="../media/image33.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2.svg"/><Relationship Id="rId5" Type="http://schemas.openxmlformats.org/officeDocument/2006/relationships/image" Target="../media/image14.png"/><Relationship Id="rId15" Type="http://schemas.openxmlformats.org/officeDocument/2006/relationships/image" Target="../media/image14.svg"/><Relationship Id="rId4" Type="http://schemas.openxmlformats.org/officeDocument/2006/relationships/slide" Target="sl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4.jp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49.png"/><Relationship Id="rId4" Type="http://schemas.openxmlformats.org/officeDocument/2006/relationships/image" Target="../media/image2.svg"/></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5.png"/><Relationship Id="rId1" Type="http://schemas.openxmlformats.org/officeDocument/2006/relationships/slideLayout" Target="../slideLayouts/slideLayout12.xml"/><Relationship Id="rId11" Type="http://schemas.openxmlformats.org/officeDocument/2006/relationships/image" Target="../media/image168.svg"/></Relationships>
</file>

<file path=ppt/slides/_rels/slide4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2.svg"/><Relationship Id="rId5" Type="http://schemas.openxmlformats.org/officeDocument/2006/relationships/image" Target="../media/image14.png"/><Relationship Id="rId15" Type="http://schemas.openxmlformats.org/officeDocument/2006/relationships/image" Target="../media/image14.svg"/><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2.svg"/><Relationship Id="rId5" Type="http://schemas.openxmlformats.org/officeDocument/2006/relationships/image" Target="../media/image14.png"/><Relationship Id="rId15" Type="http://schemas.openxmlformats.org/officeDocument/2006/relationships/image" Target="../media/image14.svg"/><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5"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6"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7"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13" name="图片 12">
            <a:extLst>
              <a:ext uri="{FF2B5EF4-FFF2-40B4-BE49-F238E27FC236}">
                <a16:creationId xmlns:a16="http://schemas.microsoft.com/office/drawing/2014/main" xmlns="" id="{94EAB357-98CB-4E28-8E9F-DC15B48C127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2462" b="76623"/>
          <a:stretch/>
        </p:blipFill>
        <p:spPr>
          <a:xfrm>
            <a:off x="0" y="0"/>
            <a:ext cx="4162520" cy="2161309"/>
          </a:xfrm>
          <a:prstGeom prst="rect">
            <a:avLst/>
          </a:prstGeom>
        </p:spPr>
      </p:pic>
      <p:pic>
        <p:nvPicPr>
          <p:cNvPr id="17" name="图片 16">
            <a:extLst>
              <a:ext uri="{FF2B5EF4-FFF2-40B4-BE49-F238E27FC236}">
                <a16:creationId xmlns:a16="http://schemas.microsoft.com/office/drawing/2014/main" xmlns="" id="{EF6714C1-B8BB-499D-98F6-36E2888DD52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2462" b="76623"/>
          <a:stretch/>
        </p:blipFill>
        <p:spPr>
          <a:xfrm flipH="1">
            <a:off x="8017747" y="-3047"/>
            <a:ext cx="4174253" cy="2167401"/>
          </a:xfrm>
          <a:prstGeom prst="rect">
            <a:avLst/>
          </a:prstGeom>
        </p:spPr>
      </p:pic>
      <p:sp>
        <p:nvSpPr>
          <p:cNvPr id="18" name="副标题 2">
            <a:extLst>
              <a:ext uri="{FF2B5EF4-FFF2-40B4-BE49-F238E27FC236}">
                <a16:creationId xmlns:a16="http://schemas.microsoft.com/office/drawing/2014/main" xmlns="" id="{31C712C1-6CA7-45B1-BF8B-038D12305E67}"/>
              </a:ext>
            </a:extLst>
          </p:cNvPr>
          <p:cNvSpPr txBox="1"/>
          <p:nvPr/>
        </p:nvSpPr>
        <p:spPr>
          <a:xfrm>
            <a:off x="6877083" y="4548232"/>
            <a:ext cx="4414520" cy="671830"/>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fontAlgn="ctr">
              <a:spcBef>
                <a:spcPts val="0"/>
              </a:spcBef>
              <a:spcAft>
                <a:spcPts val="400"/>
              </a:spcAft>
              <a:buSzPct val="70000"/>
              <a:buNone/>
            </a:pPr>
            <a:r>
              <a:rPr lang="en-US" altLang="zh-CN" sz="4000" dirty="0" smtClean="0">
                <a:solidFill>
                  <a:srgbClr val="4D9146"/>
                </a:solidFill>
                <a:latin typeface="UTM Duepuntozero" pitchFamily="18" charset="0"/>
                <a:ea typeface="字魂70号-灵悦黑体" panose="00000500000000000000" pitchFamily="2" charset="-122"/>
                <a:cs typeface="+mn-ea"/>
                <a:sym typeface="+mn-lt"/>
              </a:rPr>
              <a:t>Theo Mai </a:t>
            </a:r>
            <a:r>
              <a:rPr lang="en-US" altLang="zh-CN" sz="4000" dirty="0" err="1" smtClean="0">
                <a:solidFill>
                  <a:srgbClr val="4D9146"/>
                </a:solidFill>
                <a:latin typeface="UTM Duepuntozero" pitchFamily="18" charset="0"/>
                <a:ea typeface="字魂70号-灵悦黑体" panose="00000500000000000000" pitchFamily="2" charset="-122"/>
                <a:cs typeface="+mn-ea"/>
                <a:sym typeface="+mn-lt"/>
              </a:rPr>
              <a:t>Văn</a:t>
            </a:r>
            <a:r>
              <a:rPr lang="en-US" altLang="zh-CN" sz="4000" dirty="0" smtClean="0">
                <a:solidFill>
                  <a:srgbClr val="4D9146"/>
                </a:solidFill>
                <a:latin typeface="UTM Duepuntozero" pitchFamily="18" charset="0"/>
                <a:ea typeface="字魂70号-灵悦黑体" panose="00000500000000000000" pitchFamily="2" charset="-122"/>
                <a:cs typeface="+mn-ea"/>
                <a:sym typeface="+mn-lt"/>
              </a:rPr>
              <a:t> </a:t>
            </a:r>
            <a:r>
              <a:rPr lang="en-US" altLang="zh-CN" sz="4000" dirty="0" err="1" smtClean="0">
                <a:solidFill>
                  <a:srgbClr val="4D9146"/>
                </a:solidFill>
                <a:latin typeface="UTM Duepuntozero" pitchFamily="18" charset="0"/>
                <a:ea typeface="字魂70号-灵悦黑体" panose="00000500000000000000" pitchFamily="2" charset="-122"/>
                <a:cs typeface="+mn-ea"/>
                <a:sym typeface="+mn-lt"/>
              </a:rPr>
              <a:t>Tạo</a:t>
            </a:r>
            <a:endParaRPr lang="zh-CN" altLang="en-US" sz="4000" dirty="0">
              <a:solidFill>
                <a:srgbClr val="4D9146"/>
              </a:solidFill>
              <a:latin typeface="UTM Duepuntozero" pitchFamily="18" charset="0"/>
              <a:ea typeface="字魂70号-灵悦黑体" panose="00000500000000000000" pitchFamily="2" charset="-122"/>
              <a:cs typeface="+mn-ea"/>
              <a:sym typeface="+mn-lt"/>
            </a:endParaRPr>
          </a:p>
        </p:txBody>
      </p:sp>
      <p:sp>
        <p:nvSpPr>
          <p:cNvPr id="2" name="TextBox 1"/>
          <p:cNvSpPr txBox="1"/>
          <p:nvPr/>
        </p:nvSpPr>
        <p:spPr>
          <a:xfrm>
            <a:off x="1996407" y="2141741"/>
            <a:ext cx="8651727" cy="2215991"/>
          </a:xfrm>
          <a:prstGeom prst="rect">
            <a:avLst/>
          </a:prstGeom>
          <a:noFill/>
        </p:spPr>
        <p:txBody>
          <a:bodyPr wrap="none" rtlCol="0">
            <a:spAutoFit/>
          </a:bodyPr>
          <a:lstStyle/>
          <a:p>
            <a:r>
              <a:rPr lang="en-US" sz="13800" dirty="0" err="1" smtClean="0">
                <a:solidFill>
                  <a:schemeClr val="accent2">
                    <a:lumMod val="75000"/>
                  </a:schemeClr>
                </a:solidFill>
                <a:latin typeface="UTM Fleur" pitchFamily="18" charset="0"/>
              </a:rPr>
              <a:t>Đất</a:t>
            </a:r>
            <a:r>
              <a:rPr lang="en-US" sz="13800" dirty="0" smtClean="0">
                <a:solidFill>
                  <a:schemeClr val="accent2">
                    <a:lumMod val="75000"/>
                  </a:schemeClr>
                </a:solidFill>
                <a:latin typeface="UTM Fleur" pitchFamily="18" charset="0"/>
              </a:rPr>
              <a:t> </a:t>
            </a:r>
            <a:r>
              <a:rPr lang="en-US" sz="13800" dirty="0" err="1" smtClean="0">
                <a:solidFill>
                  <a:schemeClr val="accent2">
                    <a:lumMod val="75000"/>
                  </a:schemeClr>
                </a:solidFill>
                <a:latin typeface="UTM Fleur" pitchFamily="18" charset="0"/>
              </a:rPr>
              <a:t>Cà</a:t>
            </a:r>
            <a:r>
              <a:rPr lang="en-US" sz="13800" dirty="0" smtClean="0">
                <a:solidFill>
                  <a:schemeClr val="accent2">
                    <a:lumMod val="75000"/>
                  </a:schemeClr>
                </a:solidFill>
                <a:latin typeface="UTM Fleur" pitchFamily="18" charset="0"/>
              </a:rPr>
              <a:t> Mau</a:t>
            </a:r>
            <a:endParaRPr lang="en-US" sz="13800" dirty="0">
              <a:solidFill>
                <a:schemeClr val="accent2">
                  <a:lumMod val="75000"/>
                </a:schemeClr>
              </a:solidFill>
              <a:latin typeface="UTM Fleur" pitchFamily="18" charset="0"/>
            </a:endParaRPr>
          </a:p>
        </p:txBody>
      </p:sp>
      <p:sp>
        <p:nvSpPr>
          <p:cNvPr id="12" name="副标题 2">
            <a:extLst>
              <a:ext uri="{FF2B5EF4-FFF2-40B4-BE49-F238E27FC236}">
                <a16:creationId xmlns:a16="http://schemas.microsoft.com/office/drawing/2014/main" xmlns="" id="{31C712C1-6CA7-45B1-BF8B-038D12305E67}"/>
              </a:ext>
            </a:extLst>
          </p:cNvPr>
          <p:cNvSpPr txBox="1"/>
          <p:nvPr/>
        </p:nvSpPr>
        <p:spPr>
          <a:xfrm>
            <a:off x="4064231" y="941316"/>
            <a:ext cx="4414520" cy="671830"/>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fontAlgn="ctr">
              <a:spcBef>
                <a:spcPts val="0"/>
              </a:spcBef>
              <a:spcAft>
                <a:spcPts val="400"/>
              </a:spcAft>
              <a:buSzPct val="70000"/>
              <a:buNone/>
            </a:pPr>
            <a:r>
              <a:rPr lang="en-US" altLang="zh-CN" sz="4800" u="sng" dirty="0" err="1" smtClean="0">
                <a:solidFill>
                  <a:srgbClr val="4D9146"/>
                </a:solidFill>
                <a:latin typeface="UTM Flavour" pitchFamily="18" charset="0"/>
                <a:ea typeface="字魂70号-灵悦黑体" panose="00000500000000000000" pitchFamily="2" charset="-122"/>
                <a:cs typeface="+mn-ea"/>
                <a:sym typeface="+mn-lt"/>
              </a:rPr>
              <a:t>Tập</a:t>
            </a:r>
            <a:r>
              <a:rPr lang="en-US" altLang="zh-CN" sz="4800" u="sng" dirty="0" smtClean="0">
                <a:solidFill>
                  <a:srgbClr val="4D9146"/>
                </a:solidFill>
                <a:latin typeface="UTM Flavour" pitchFamily="18" charset="0"/>
                <a:ea typeface="字魂70号-灵悦黑体" panose="00000500000000000000" pitchFamily="2" charset="-122"/>
                <a:cs typeface="+mn-ea"/>
                <a:sym typeface="+mn-lt"/>
              </a:rPr>
              <a:t> </a:t>
            </a:r>
            <a:r>
              <a:rPr lang="en-US" altLang="zh-CN" sz="4800" u="sng" dirty="0" err="1" smtClean="0">
                <a:solidFill>
                  <a:srgbClr val="4D9146"/>
                </a:solidFill>
                <a:latin typeface="UTM Flavour" pitchFamily="18" charset="0"/>
                <a:ea typeface="字魂70号-灵悦黑体" panose="00000500000000000000" pitchFamily="2" charset="-122"/>
                <a:cs typeface="+mn-ea"/>
                <a:sym typeface="+mn-lt"/>
              </a:rPr>
              <a:t>đọc</a:t>
            </a:r>
            <a:endParaRPr lang="zh-CN" altLang="en-US" sz="4800" u="sng" dirty="0">
              <a:solidFill>
                <a:srgbClr val="4D9146"/>
              </a:solidFill>
              <a:latin typeface="UTM Flavour" pitchFamily="18" charset="0"/>
              <a:ea typeface="字魂70号-灵悦黑体" panose="00000500000000000000" pitchFamily="2" charset="-122"/>
              <a:cs typeface="+mn-ea"/>
              <a:sym typeface="+mn-lt"/>
            </a:endParaRPr>
          </a:p>
        </p:txBody>
      </p:sp>
      <p:pic>
        <p:nvPicPr>
          <p:cNvPr id="22" name="图片 20"/>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1601" y="3675138"/>
            <a:ext cx="3429697" cy="3182862"/>
          </a:xfrm>
          <a:prstGeom prst="rect">
            <a:avLst/>
          </a:prstGeom>
        </p:spPr>
      </p:pic>
    </p:spTree>
    <p:extLst>
      <p:ext uri="{BB962C8B-B14F-4D97-AF65-F5344CB8AC3E}">
        <p14:creationId xmlns:p14="http://schemas.microsoft.com/office/powerpoint/2010/main" val="179436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5" presetClass="entr" presetSubtype="0" fill="hold" grpId="0" nodeType="clickEffect">
                                  <p:stCondLst>
                                    <p:cond delay="0"/>
                                  </p:stCondLst>
                                  <p:iterate type="lt">
                                    <p:tmPct val="0"/>
                                  </p:iterate>
                                  <p:childTnLst>
                                    <p:set>
                                      <p:cBhvr>
                                        <p:cTn id="28" dur="1" fill="hold">
                                          <p:stCondLst>
                                            <p:cond delay="0"/>
                                          </p:stCondLst>
                                        </p:cTn>
                                        <p:tgtEl>
                                          <p:spTgt spid="2"/>
                                        </p:tgtEl>
                                        <p:attrNameLst>
                                          <p:attrName>style.visibility</p:attrName>
                                        </p:attrNameLst>
                                      </p:cBhvr>
                                      <p:to>
                                        <p:strVal val="visible"/>
                                      </p:to>
                                    </p:set>
                                    <p:anim calcmode="lin" valueType="num">
                                      <p:cBhvr>
                                        <p:cTn id="29" dur="1000" fill="hold"/>
                                        <p:tgtEl>
                                          <p:spTgt spid="2"/>
                                        </p:tgtEl>
                                        <p:attrNameLst>
                                          <p:attrName>ppt_w</p:attrName>
                                        </p:attrNameLst>
                                      </p:cBhvr>
                                      <p:tavLst>
                                        <p:tav tm="0">
                                          <p:val>
                                            <p:fltVal val="0"/>
                                          </p:val>
                                        </p:tav>
                                        <p:tav tm="100000">
                                          <p:val>
                                            <p:strVal val="#ppt_w"/>
                                          </p:val>
                                        </p:tav>
                                      </p:tavLst>
                                    </p:anim>
                                    <p:anim calcmode="lin" valueType="num">
                                      <p:cBhvr>
                                        <p:cTn id="30" dur="1000" fill="hold"/>
                                        <p:tgtEl>
                                          <p:spTgt spid="2"/>
                                        </p:tgtEl>
                                        <p:attrNameLst>
                                          <p:attrName>ppt_h</p:attrName>
                                        </p:attrNameLst>
                                      </p:cBhvr>
                                      <p:tavLst>
                                        <p:tav tm="0">
                                          <p:val>
                                            <p:fltVal val="0"/>
                                          </p:val>
                                        </p:tav>
                                        <p:tav tm="100000">
                                          <p:val>
                                            <p:strVal val="#ppt_h"/>
                                          </p:val>
                                        </p:tav>
                                      </p:tavLst>
                                    </p:anim>
                                    <p:anim calcmode="lin" valueType="num">
                                      <p:cBhvr>
                                        <p:cTn id="31"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par>
                          <p:cTn id="33" fill="hold">
                            <p:stCondLst>
                              <p:cond delay="1000"/>
                            </p:stCondLst>
                            <p:childTnLst>
                              <p:par>
                                <p:cTn id="34" presetID="41" presetClass="entr" presetSubtype="0" fill="hold" grpId="1" nodeType="afterEffect">
                                  <p:stCondLst>
                                    <p:cond delay="0"/>
                                  </p:stCondLst>
                                  <p:iterate type="lt">
                                    <p:tmPct val="10000"/>
                                  </p:iterate>
                                  <p:childTnLst>
                                    <p:set>
                                      <p:cBhvr>
                                        <p:cTn id="35" dur="1" fill="hold">
                                          <p:stCondLst>
                                            <p:cond delay="0"/>
                                          </p:stCondLst>
                                        </p:cTn>
                                        <p:tgtEl>
                                          <p:spTgt spid="2"/>
                                        </p:tgtEl>
                                        <p:attrNameLst>
                                          <p:attrName>style.visibility</p:attrName>
                                        </p:attrNameLst>
                                      </p:cBhvr>
                                      <p:to>
                                        <p:strVal val="visible"/>
                                      </p:to>
                                    </p:set>
                                    <p:anim calcmode="lin" valueType="num">
                                      <p:cBhvr>
                                        <p:cTn id="36"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37" dur="500" fill="hold"/>
                                        <p:tgtEl>
                                          <p:spTgt spid="2"/>
                                        </p:tgtEl>
                                        <p:attrNameLst>
                                          <p:attrName>ppt_y</p:attrName>
                                        </p:attrNameLst>
                                      </p:cBhvr>
                                      <p:tavLst>
                                        <p:tav tm="0">
                                          <p:val>
                                            <p:strVal val="#ppt_y"/>
                                          </p:val>
                                        </p:tav>
                                        <p:tav tm="100000">
                                          <p:val>
                                            <p:strVal val="#ppt_y"/>
                                          </p:val>
                                        </p:tav>
                                      </p:tavLst>
                                    </p:anim>
                                    <p:anim calcmode="lin" valueType="num">
                                      <p:cBhvr>
                                        <p:cTn id="38"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39"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40" dur="500" tmFilter="0,0; .5, 1; 1, 1"/>
                                        <p:tgtEl>
                                          <p:spTgt spid="2"/>
                                        </p:tgtEl>
                                      </p:cBhvr>
                                    </p:animEffect>
                                  </p:childTnLst>
                                </p:cTn>
                              </p:par>
                            </p:childTnLst>
                          </p:cTn>
                        </p:par>
                        <p:par>
                          <p:cTn id="41" fill="hold">
                            <p:stCondLst>
                              <p:cond delay="1850"/>
                            </p:stCondLst>
                            <p:childTnLst>
                              <p:par>
                                <p:cTn id="42" presetID="6" presetClass="entr" presetSubtype="32"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circle(out)">
                                      <p:cBhvr>
                                        <p:cTn id="44" dur="1250"/>
                                        <p:tgtEl>
                                          <p:spTgt spid="22"/>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randombar(horizontal)">
                                      <p:cBhvr>
                                        <p:cTn id="4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p:bldP spid="2" grpId="1"/>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1"/>
          <p:cNvSpPr txBox="1"/>
          <p:nvPr/>
        </p:nvSpPr>
        <p:spPr>
          <a:xfrm>
            <a:off x="457835" y="279400"/>
            <a:ext cx="11353165" cy="6124754"/>
          </a:xfrm>
          <a:prstGeom prst="rect">
            <a:avLst/>
          </a:prstGeom>
          <a:noFill/>
        </p:spPr>
        <p:txBody>
          <a:bodyPr wrap="square" rtlCol="0" anchor="t">
            <a:spAutoFit/>
          </a:bodyPr>
          <a:lstStyle/>
          <a:p>
            <a:pPr algn="ctr"/>
            <a:r>
              <a:rPr lang="en-GB" altLang="en-US" sz="3600" b="1"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rPr>
              <a:t>Đất</a:t>
            </a:r>
            <a:r>
              <a:rPr lang="en-GB" altLang="en-US" sz="36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rPr>
              <a:t> </a:t>
            </a:r>
            <a:r>
              <a:rPr lang="en-GB" altLang="en-US" sz="3600" b="1"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rPr>
              <a:t>Cà</a:t>
            </a:r>
            <a:r>
              <a:rPr lang="en-GB" altLang="en-US" sz="36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rPr>
              <a:t> Mau</a:t>
            </a:r>
            <a:endParaRPr lang="en-GB" altLang="en-US" sz="3600" b="1" dirty="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endParaRPr>
          </a:p>
          <a:p>
            <a:pPr algn="just"/>
            <a:r>
              <a:rPr lang="en-US" sz="2000" dirty="0" smtClean="0"/>
              <a:t>	</a:t>
            </a:r>
            <a:r>
              <a:rPr lang="vi-VN" sz="2400" dirty="0" smtClean="0">
                <a:latin typeface="+mj-lt"/>
              </a:rPr>
              <a:t>Cà </a:t>
            </a:r>
            <a:r>
              <a:rPr lang="vi-VN" sz="2400" dirty="0">
                <a:latin typeface="+mj-lt"/>
              </a:rPr>
              <a:t>Mau là đất mưa dông. Vào tháng ba, tháng tư, sớm nắng chiều mưa. Đang nắng đó, mưa đổ ngay xuống đó. Mưa hối hả, không kịp chạy vào nhà. Mưa rất phũ, một hồi rồi tạnh hẳn. </a:t>
            </a:r>
            <a:r>
              <a:rPr lang="en-US" sz="2400" dirty="0" smtClean="0">
                <a:latin typeface="+mj-lt"/>
              </a:rPr>
              <a:t>T</a:t>
            </a:r>
            <a:r>
              <a:rPr lang="vi-VN" sz="2400" dirty="0" smtClean="0">
                <a:latin typeface="+mj-lt"/>
              </a:rPr>
              <a:t>rong </a:t>
            </a:r>
            <a:r>
              <a:rPr lang="vi-VN" sz="2400" dirty="0">
                <a:latin typeface="+mj-lt"/>
              </a:rPr>
              <a:t>mưa thường nổi cơn dông.</a:t>
            </a:r>
          </a:p>
          <a:p>
            <a:pPr algn="just"/>
            <a:r>
              <a:rPr lang="en-US" sz="2400" dirty="0" smtClean="0">
                <a:latin typeface="+mj-lt"/>
              </a:rPr>
              <a:t>	</a:t>
            </a:r>
            <a:r>
              <a:rPr lang="vi-VN" sz="2400" dirty="0" smtClean="0">
                <a:latin typeface="+mj-lt"/>
              </a:rPr>
              <a:t>Cà </a:t>
            </a:r>
            <a:r>
              <a:rPr lang="vi-VN" sz="2400" dirty="0">
                <a:latin typeface="+mj-lt"/>
              </a:rPr>
              <a:t>Mau đất xốp. Mùa nắng, đất nẻ chân chim, nền nhà cũng rạn nứt. Trên cái đất phập phều và lắm gió, dông </a:t>
            </a:r>
            <a:r>
              <a:rPr lang="vi-VN" sz="2400" dirty="0" smtClean="0">
                <a:latin typeface="+mj-lt"/>
              </a:rPr>
              <a:t>như </a:t>
            </a:r>
            <a:r>
              <a:rPr lang="vi-VN" sz="2400" dirty="0">
                <a:latin typeface="+mj-lt"/>
              </a:rPr>
              <a:t>thế, cây đứng lẻ khó mà chống nổi với những cơn thịnh nộ của trời. Cây bình bát, cây bần cũng phải quây quần thành chòm, thành rặng; rễ phải dài, phải cắm sâu vào trong lòng đất. Nhiều nhất là đước. Đước mọc san sát đến tận mũi đất cuối cùng, thẳng đuột như hằng hà sa số cây dù xanh cắm trên bãi. Nhà cửa dựng dọc theo những bờ kênh, dưới những hàng đước xanh rì. Nhà nọ sang nhà kia phải leo trên cầu bằng thân cây đước…</a:t>
            </a:r>
          </a:p>
          <a:p>
            <a:pPr algn="just"/>
            <a:r>
              <a:rPr lang="en-US" sz="2400" dirty="0" smtClean="0">
                <a:latin typeface="+mj-lt"/>
              </a:rPr>
              <a:t>	</a:t>
            </a:r>
            <a:r>
              <a:rPr lang="vi-VN" sz="2400" dirty="0" smtClean="0">
                <a:latin typeface="+mj-lt"/>
              </a:rPr>
              <a:t>Sống </a:t>
            </a:r>
            <a:r>
              <a:rPr lang="vi-VN" sz="2400" dirty="0">
                <a:latin typeface="+mj-lt"/>
              </a:rPr>
              <a:t>trên cái đất mà ngày xưa, dưới sông “sấu cản mũi thuyền”, trên cạn “hổ rình xem hát” này, con người phải thông minh và giàu nghị lực. Họ thích kể, thích nghe những huyền thoại về người vật hổ, bắt cá sấu, bắt rắn hổ mây. Tinh thần thượng võ của cha ông được nung đúc và lưu truyền để khai phá giữ gìn mũi đất tận cùng này của Tổ quốc.</a:t>
            </a:r>
            <a:endParaRPr lang="vi-VN" sz="2000" dirty="0">
              <a:latin typeface="+mj-lt"/>
            </a:endParaRPr>
          </a:p>
          <a:p>
            <a:pPr algn="r"/>
            <a:r>
              <a:rPr lang="vi-VN" sz="2000" i="1" dirty="0">
                <a:latin typeface="+mj-lt"/>
              </a:rPr>
              <a:t>Theo </a:t>
            </a:r>
            <a:r>
              <a:rPr lang="vi-VN" sz="2000" b="1" i="1" dirty="0">
                <a:latin typeface="+mj-lt"/>
              </a:rPr>
              <a:t>MAI VĂN TẠO</a:t>
            </a:r>
          </a:p>
        </p:txBody>
      </p:sp>
    </p:spTree>
    <p:extLst>
      <p:ext uri="{BB962C8B-B14F-4D97-AF65-F5344CB8AC3E}">
        <p14:creationId xmlns:p14="http://schemas.microsoft.com/office/powerpoint/2010/main" val="2040088686"/>
      </p:ext>
    </p:extLst>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a:extLst>
              <a:ext uri="{FF2B5EF4-FFF2-40B4-BE49-F238E27FC236}">
                <a16:creationId xmlns:a16="http://schemas.microsoft.com/office/drawing/2014/main" xmlns="" id="{1857639E-8AEA-4E94-804A-8712828DDD26}"/>
              </a:ext>
            </a:extLst>
          </p:cNvPr>
          <p:cNvGrpSpPr/>
          <p:nvPr/>
        </p:nvGrpSpPr>
        <p:grpSpPr>
          <a:xfrm>
            <a:off x="223812" y="3989126"/>
            <a:ext cx="11744375" cy="2135919"/>
            <a:chOff x="215977" y="4214585"/>
            <a:chExt cx="13720248" cy="2067447"/>
          </a:xfrm>
        </p:grpSpPr>
        <p:pic>
          <p:nvPicPr>
            <p:cNvPr id="11" name="图片 10">
              <a:extLst>
                <a:ext uri="{FF2B5EF4-FFF2-40B4-BE49-F238E27FC236}">
                  <a16:creationId xmlns:a16="http://schemas.microsoft.com/office/drawing/2014/main" xmlns="" id="{8C10B648-E4C7-4442-9704-059CBBA103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977" y="4214586"/>
              <a:ext cx="4436027" cy="2067446"/>
            </a:xfrm>
            <a:prstGeom prst="rect">
              <a:avLst/>
            </a:prstGeom>
            <a:effectLst/>
          </p:spPr>
        </p:pic>
        <p:pic>
          <p:nvPicPr>
            <p:cNvPr id="12" name="图片 11">
              <a:extLst>
                <a:ext uri="{FF2B5EF4-FFF2-40B4-BE49-F238E27FC236}">
                  <a16:creationId xmlns:a16="http://schemas.microsoft.com/office/drawing/2014/main" xmlns="" id="{82846FE2-9A69-40C7-8A7F-EBC5BD43A7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8359" y="4214585"/>
              <a:ext cx="4015484" cy="2067447"/>
            </a:xfrm>
            <a:prstGeom prst="rect">
              <a:avLst/>
            </a:prstGeom>
          </p:spPr>
        </p:pic>
        <p:pic>
          <p:nvPicPr>
            <p:cNvPr id="13" name="图片 12">
              <a:extLst>
                <a:ext uri="{FF2B5EF4-FFF2-40B4-BE49-F238E27FC236}">
                  <a16:creationId xmlns:a16="http://schemas.microsoft.com/office/drawing/2014/main" xmlns="" id="{1D699FD5-AEC8-4C91-816C-BF4F172944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0198" y="4214586"/>
              <a:ext cx="4436027" cy="2067446"/>
            </a:xfrm>
            <a:prstGeom prst="rect">
              <a:avLst/>
            </a:prstGeom>
          </p:spPr>
        </p:pic>
      </p:grpSp>
      <p:pic>
        <p:nvPicPr>
          <p:cNvPr id="15" name="Picture 14"/>
          <p:cNvPicPr>
            <a:picLocks noChangeAspect="1"/>
          </p:cNvPicPr>
          <p:nvPr/>
        </p:nvPicPr>
        <p:blipFill>
          <a:blip r:embed="rId5"/>
          <a:stretch>
            <a:fillRect/>
          </a:stretch>
        </p:blipFill>
        <p:spPr>
          <a:xfrm>
            <a:off x="330200" y="121769"/>
            <a:ext cx="4280324" cy="1145055"/>
          </a:xfrm>
          <a:prstGeom prst="rect">
            <a:avLst/>
          </a:prstGeom>
        </p:spPr>
      </p:pic>
      <p:sp>
        <p:nvSpPr>
          <p:cNvPr id="16" name="Text Box 18"/>
          <p:cNvSpPr txBox="1"/>
          <p:nvPr/>
        </p:nvSpPr>
        <p:spPr>
          <a:xfrm>
            <a:off x="471406" y="1536700"/>
            <a:ext cx="3302000" cy="1815882"/>
          </a:xfrm>
          <a:prstGeom prst="rect">
            <a:avLst/>
          </a:prstGeom>
          <a:noFill/>
          <a:ln w="9525">
            <a:noFill/>
          </a:ln>
        </p:spPr>
        <p:txBody>
          <a:bodyPr wrap="square" anchor="t" anchorCtr="0">
            <a:spAutoFit/>
            <a:scene3d>
              <a:camera prst="orthographicFront"/>
              <a:lightRig rig="threePt" dir="t"/>
            </a:scene3d>
          </a:bodyPr>
          <a:lstStyle/>
          <a:p>
            <a:pPr algn="ctr">
              <a:spcBef>
                <a:spcPct val="50000"/>
              </a:spcBef>
            </a:pPr>
            <a:r>
              <a:rPr lang="en-US" altLang="en-GB" sz="3200" b="1" u="sng"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 1</a:t>
            </a:r>
            <a:r>
              <a:rPr lang="en-US" altLang="en-GB" sz="3200" b="1"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algn="ctr">
              <a:spcBef>
                <a:spcPct val="50000"/>
              </a:spcBef>
            </a:pPr>
            <a:r>
              <a:rPr lang="en-US" altLang="en-GB" sz="3200" b="1" dirty="0"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en-US" altLang="en-GB" sz="3200" b="1" dirty="0" err="1"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Cà</a:t>
            </a:r>
            <a:r>
              <a:rPr lang="en-US" altLang="en-GB" sz="3200" b="1" dirty="0"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Mau … </a:t>
            </a:r>
            <a:r>
              <a:rPr lang="en-US" altLang="en-GB" sz="3200" b="1" dirty="0" err="1"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nổi</a:t>
            </a:r>
            <a:r>
              <a:rPr lang="en-US" altLang="en-GB" sz="3200" b="1" dirty="0"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3200" b="1" dirty="0" err="1"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cơn</a:t>
            </a:r>
            <a:r>
              <a:rPr lang="en-US" altLang="en-GB" sz="3200" b="1" dirty="0"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3200" b="1" dirty="0" err="1"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dông</a:t>
            </a:r>
            <a:r>
              <a:rPr lang="en-US" altLang="en-GB" sz="3200" b="1" dirty="0"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en-US" altLang="en-GB" sz="3200" b="1"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7" name="Text Box 18"/>
          <p:cNvSpPr txBox="1"/>
          <p:nvPr/>
        </p:nvSpPr>
        <p:spPr>
          <a:xfrm>
            <a:off x="4444999" y="1536700"/>
            <a:ext cx="3302000" cy="1815882"/>
          </a:xfrm>
          <a:prstGeom prst="rect">
            <a:avLst/>
          </a:prstGeom>
          <a:noFill/>
          <a:ln w="9525">
            <a:noFill/>
          </a:ln>
        </p:spPr>
        <p:txBody>
          <a:bodyPr wrap="square" anchor="t" anchorCtr="0">
            <a:spAutoFit/>
            <a:scene3d>
              <a:camera prst="orthographicFront"/>
              <a:lightRig rig="threePt" dir="t"/>
            </a:scene3d>
          </a:bodyPr>
          <a:lstStyle/>
          <a:p>
            <a:pPr algn="ctr">
              <a:spcBef>
                <a:spcPct val="50000"/>
              </a:spcBef>
            </a:pPr>
            <a:r>
              <a:rPr lang="en-US" altLang="en-GB" sz="3200" b="1" u="sng" dirty="0" err="1">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a:t>
            </a:r>
            <a:r>
              <a:rPr lang="en-US" altLang="en-GB" sz="3200" b="1" u="sng" dirty="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3200" b="1" u="sng" dirty="0" smtClean="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2</a:t>
            </a:r>
            <a:r>
              <a:rPr lang="en-US" altLang="en-GB" sz="3200" b="1" dirty="0" smtClean="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endParaRPr lang="en-US" altLang="en-GB" sz="3200" b="1" dirty="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spcBef>
                <a:spcPct val="50000"/>
              </a:spcBef>
            </a:pPr>
            <a:r>
              <a:rPr lang="en-US" altLang="en-GB" sz="3200" b="1" dirty="0" smtClean="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en-US" altLang="en-GB" sz="3200" b="1" dirty="0" err="1" smtClean="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Cà</a:t>
            </a:r>
            <a:r>
              <a:rPr lang="en-US" altLang="en-GB" sz="3200" b="1" dirty="0" smtClean="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Mau </a:t>
            </a:r>
            <a:r>
              <a:rPr lang="en-US" altLang="en-GB" sz="3200" b="1" dirty="0" err="1" smtClean="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đất</a:t>
            </a:r>
            <a:r>
              <a:rPr lang="en-US" altLang="en-GB" sz="3200" b="1" dirty="0" smtClean="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3200" b="1" dirty="0" err="1" smtClean="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xốp</a:t>
            </a:r>
            <a:r>
              <a:rPr lang="en-US" altLang="en-GB" sz="3200" b="1" dirty="0" smtClean="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 </a:t>
            </a:r>
            <a:r>
              <a:rPr lang="en-US" altLang="en-GB" sz="3200" b="1" dirty="0" err="1" smtClean="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cây</a:t>
            </a:r>
            <a:r>
              <a:rPr lang="en-US" altLang="en-GB" sz="3200" b="1" dirty="0" smtClean="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3200" b="1" dirty="0" err="1" smtClean="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đước</a:t>
            </a:r>
            <a:r>
              <a:rPr lang="en-US" altLang="en-GB" sz="3200" b="1" dirty="0" smtClean="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en-US" altLang="en-GB" sz="3200" b="1" dirty="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8" name="Text Box 18"/>
          <p:cNvSpPr txBox="1"/>
          <p:nvPr/>
        </p:nvSpPr>
        <p:spPr>
          <a:xfrm>
            <a:off x="8418593" y="1536700"/>
            <a:ext cx="3302000" cy="1815882"/>
          </a:xfrm>
          <a:prstGeom prst="rect">
            <a:avLst/>
          </a:prstGeom>
          <a:noFill/>
          <a:ln w="9525">
            <a:noFill/>
          </a:ln>
        </p:spPr>
        <p:txBody>
          <a:bodyPr wrap="square" anchor="t" anchorCtr="0">
            <a:spAutoFit/>
            <a:scene3d>
              <a:camera prst="orthographicFront"/>
              <a:lightRig rig="threePt" dir="t"/>
            </a:scene3d>
          </a:bodyPr>
          <a:lstStyle/>
          <a:p>
            <a:pPr algn="ctr">
              <a:spcBef>
                <a:spcPct val="50000"/>
              </a:spcBef>
            </a:pPr>
            <a:r>
              <a:rPr lang="en-US" altLang="en-GB" sz="3200" b="1" u="sng" dirty="0" err="1">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a:t>
            </a:r>
            <a:r>
              <a:rPr lang="en-US" altLang="en-GB" sz="3200" b="1" u="sng" dirty="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3200" b="1" u="sng" dirty="0" smtClean="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3</a:t>
            </a:r>
            <a:r>
              <a:rPr lang="en-US" altLang="en-GB" sz="3200" b="1" dirty="0" smtClean="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endParaRPr lang="en-US" altLang="en-GB" sz="32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spcBef>
                <a:spcPct val="50000"/>
              </a:spcBef>
            </a:pPr>
            <a:r>
              <a:rPr lang="en-US" altLang="en-GB" sz="3200" b="1" dirty="0" smtClean="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en-US" altLang="en-GB" sz="3200" b="1" dirty="0" err="1" smtClean="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Sống</a:t>
            </a:r>
            <a:r>
              <a:rPr lang="en-US" altLang="en-GB" sz="3200" b="1" dirty="0" smtClean="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3200" b="1" dirty="0" err="1" smtClean="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trên</a:t>
            </a:r>
            <a:r>
              <a:rPr lang="en-US" altLang="en-GB" sz="3200" b="1" dirty="0" smtClean="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 </a:t>
            </a:r>
            <a:r>
              <a:rPr lang="en-US" altLang="en-GB" sz="3200" b="1" dirty="0" err="1" smtClean="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của</a:t>
            </a:r>
            <a:r>
              <a:rPr lang="en-US" altLang="en-GB" sz="3200" b="1" dirty="0" smtClean="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3200" b="1" dirty="0" err="1" smtClean="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Tổ</a:t>
            </a:r>
            <a:r>
              <a:rPr lang="en-US" altLang="en-GB" sz="3200" b="1" dirty="0" smtClean="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3200" b="1" dirty="0" err="1" smtClean="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quốc</a:t>
            </a:r>
            <a:r>
              <a:rPr lang="en-US" altLang="en-GB" sz="3200" b="1" dirty="0" smtClean="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en-US" altLang="en-GB" sz="32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327166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linds(horizont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linds(horizont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linds(horizontal)">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17" grpId="0"/>
      <p:bldP spid="17" grpId="1"/>
      <p:bldP spid="18" grpId="0"/>
      <p:bldP spid="18"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8">
            <a:extLst>
              <a:ext uri="{FF2B5EF4-FFF2-40B4-BE49-F238E27FC236}">
                <a16:creationId xmlns:a16="http://schemas.microsoft.com/office/drawing/2014/main" xmlns="" id="{03C40C8F-3D4D-4E4E-B5AD-02E0F65FA44C}"/>
              </a:ext>
            </a:extLst>
          </p:cNvPr>
          <p:cNvSpPr>
            <a:spLocks/>
          </p:cNvSpPr>
          <p:nvPr/>
        </p:nvSpPr>
        <p:spPr bwMode="auto">
          <a:xfrm>
            <a:off x="4616167" y="1267009"/>
            <a:ext cx="2955876" cy="2952692"/>
          </a:xfrm>
          <a:custGeom>
            <a:avLst/>
            <a:gdLst>
              <a:gd name="T0" fmla="*/ 929 w 1857"/>
              <a:gd name="T1" fmla="*/ 0 h 1855"/>
              <a:gd name="T2" fmla="*/ 1857 w 1857"/>
              <a:gd name="T3" fmla="*/ 928 h 1855"/>
              <a:gd name="T4" fmla="*/ 929 w 1857"/>
              <a:gd name="T5" fmla="*/ 1855 h 1855"/>
              <a:gd name="T6" fmla="*/ 0 w 1857"/>
              <a:gd name="T7" fmla="*/ 928 h 1855"/>
              <a:gd name="T8" fmla="*/ 929 w 1857"/>
              <a:gd name="T9" fmla="*/ 0 h 1855"/>
            </a:gdLst>
            <a:ahLst/>
            <a:cxnLst>
              <a:cxn ang="0">
                <a:pos x="T0" y="T1"/>
              </a:cxn>
              <a:cxn ang="0">
                <a:pos x="T2" y="T3"/>
              </a:cxn>
              <a:cxn ang="0">
                <a:pos x="T4" y="T5"/>
              </a:cxn>
              <a:cxn ang="0">
                <a:pos x="T6" y="T7"/>
              </a:cxn>
              <a:cxn ang="0">
                <a:pos x="T8" y="T9"/>
              </a:cxn>
            </a:cxnLst>
            <a:rect l="0" t="0" r="r" b="b"/>
            <a:pathLst>
              <a:path w="1857" h="1855">
                <a:moveTo>
                  <a:pt x="929" y="0"/>
                </a:moveTo>
                <a:lnTo>
                  <a:pt x="1857" y="928"/>
                </a:lnTo>
                <a:lnTo>
                  <a:pt x="929" y="1855"/>
                </a:lnTo>
                <a:lnTo>
                  <a:pt x="0" y="928"/>
                </a:lnTo>
                <a:lnTo>
                  <a:pt x="929" y="0"/>
                </a:lnTo>
                <a:close/>
              </a:path>
            </a:pathLst>
          </a:custGeom>
          <a:solidFill>
            <a:srgbClr val="7BC6AE"/>
          </a:solidFill>
          <a:ln w="0">
            <a:noFill/>
            <a:prstDash val="solid"/>
            <a:round/>
            <a:headEnd/>
            <a:tailEnd/>
          </a:ln>
        </p:spPr>
        <p:txBody>
          <a:bodyPr vert="horz" wrap="square" lIns="121906" tIns="60953" rIns="121906" bIns="60953" numCol="1" anchor="t" anchorCtr="0" compatLnSpc="1">
            <a:prstTxWarp prst="textNoShape">
              <a:avLst/>
            </a:prstTxWarp>
          </a:bodyPr>
          <a:lstStyle/>
          <a:p>
            <a:endParaRPr lang="zh-CN" altLang="en-US" sz="1896" dirty="0">
              <a:latin typeface="字魂70号-灵悦黑体" panose="00000500000000000000" pitchFamily="2" charset="-122"/>
              <a:ea typeface="字魂70号-灵悦黑体" panose="00000500000000000000" pitchFamily="2" charset="-122"/>
            </a:endParaRPr>
          </a:p>
        </p:txBody>
      </p:sp>
      <p:sp>
        <p:nvSpPr>
          <p:cNvPr id="7" name="Freeform 8">
            <a:extLst>
              <a:ext uri="{FF2B5EF4-FFF2-40B4-BE49-F238E27FC236}">
                <a16:creationId xmlns:a16="http://schemas.microsoft.com/office/drawing/2014/main" xmlns="" id="{8B13F120-265A-418B-A4D1-0D71A05CE34C}"/>
              </a:ext>
            </a:extLst>
          </p:cNvPr>
          <p:cNvSpPr>
            <a:spLocks/>
          </p:cNvSpPr>
          <p:nvPr/>
        </p:nvSpPr>
        <p:spPr bwMode="auto">
          <a:xfrm>
            <a:off x="4618062" y="1134344"/>
            <a:ext cx="2955876" cy="2952692"/>
          </a:xfrm>
          <a:custGeom>
            <a:avLst/>
            <a:gdLst>
              <a:gd name="T0" fmla="*/ 929 w 1857"/>
              <a:gd name="T1" fmla="*/ 0 h 1855"/>
              <a:gd name="T2" fmla="*/ 1857 w 1857"/>
              <a:gd name="T3" fmla="*/ 928 h 1855"/>
              <a:gd name="T4" fmla="*/ 929 w 1857"/>
              <a:gd name="T5" fmla="*/ 1855 h 1855"/>
              <a:gd name="T6" fmla="*/ 0 w 1857"/>
              <a:gd name="T7" fmla="*/ 928 h 1855"/>
              <a:gd name="T8" fmla="*/ 929 w 1857"/>
              <a:gd name="T9" fmla="*/ 0 h 1855"/>
            </a:gdLst>
            <a:ahLst/>
            <a:cxnLst>
              <a:cxn ang="0">
                <a:pos x="T0" y="T1"/>
              </a:cxn>
              <a:cxn ang="0">
                <a:pos x="T2" y="T3"/>
              </a:cxn>
              <a:cxn ang="0">
                <a:pos x="T4" y="T5"/>
              </a:cxn>
              <a:cxn ang="0">
                <a:pos x="T6" y="T7"/>
              </a:cxn>
              <a:cxn ang="0">
                <a:pos x="T8" y="T9"/>
              </a:cxn>
            </a:cxnLst>
            <a:rect l="0" t="0" r="r" b="b"/>
            <a:pathLst>
              <a:path w="1857" h="1855">
                <a:moveTo>
                  <a:pt x="929" y="0"/>
                </a:moveTo>
                <a:lnTo>
                  <a:pt x="1857" y="928"/>
                </a:lnTo>
                <a:lnTo>
                  <a:pt x="929" y="1855"/>
                </a:lnTo>
                <a:lnTo>
                  <a:pt x="0" y="928"/>
                </a:lnTo>
                <a:lnTo>
                  <a:pt x="929" y="0"/>
                </a:lnTo>
                <a:close/>
              </a:path>
            </a:pathLst>
          </a:custGeom>
          <a:solidFill>
            <a:srgbClr val="57A980"/>
          </a:solidFill>
          <a:ln w="0">
            <a:noFill/>
            <a:prstDash val="solid"/>
            <a:round/>
            <a:headEnd/>
            <a:tailEnd/>
          </a:ln>
        </p:spPr>
        <p:txBody>
          <a:bodyPr vert="horz" wrap="square" lIns="121906" tIns="60953" rIns="121906" bIns="60953" numCol="1" anchor="t" anchorCtr="0" compatLnSpc="1">
            <a:prstTxWarp prst="textNoShape">
              <a:avLst/>
            </a:prstTxWarp>
          </a:bodyPr>
          <a:lstStyle/>
          <a:p>
            <a:endParaRPr lang="zh-CN" altLang="en-US" sz="1896" dirty="0">
              <a:latin typeface="字魂70号-灵悦黑体" panose="00000500000000000000" pitchFamily="2" charset="-122"/>
              <a:ea typeface="字魂70号-灵悦黑体" panose="00000500000000000000" pitchFamily="2" charset="-122"/>
            </a:endParaRPr>
          </a:p>
        </p:txBody>
      </p:sp>
      <p:sp>
        <p:nvSpPr>
          <p:cNvPr id="8" name="文本框 2">
            <a:extLst>
              <a:ext uri="{FF2B5EF4-FFF2-40B4-BE49-F238E27FC236}">
                <a16:creationId xmlns:a16="http://schemas.microsoft.com/office/drawing/2014/main" xmlns="" id="{6ADBD26F-0094-4E38-AF5F-24DF43B8B4A1}"/>
              </a:ext>
            </a:extLst>
          </p:cNvPr>
          <p:cNvSpPr txBox="1">
            <a:spLocks noChangeArrowheads="1"/>
          </p:cNvSpPr>
          <p:nvPr>
            <p:custDataLst>
              <p:tags r:id="rId1"/>
            </p:custDataLst>
          </p:nvPr>
        </p:nvSpPr>
        <p:spPr bwMode="auto">
          <a:xfrm>
            <a:off x="5290038" y="1572256"/>
            <a:ext cx="1608134" cy="148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9600" dirty="0" smtClean="0">
                <a:solidFill>
                  <a:schemeClr val="bg1"/>
                </a:solidFill>
                <a:latin typeface="字魂70号-灵悦黑体" panose="00000500000000000000" pitchFamily="2" charset="-122"/>
                <a:ea typeface="字魂70号-灵悦黑体" panose="00000500000000000000" pitchFamily="2" charset="-122"/>
                <a:cs typeface="Times New Roman" panose="02020603050405020304" pitchFamily="18" charset="0"/>
                <a:sym typeface="Arial" panose="020B0604020202020204" pitchFamily="34" charset="0"/>
              </a:rPr>
              <a:t>01</a:t>
            </a:r>
            <a:endParaRPr lang="zh-CN" altLang="en-US" sz="9600" dirty="0">
              <a:solidFill>
                <a:schemeClr val="bg1"/>
              </a:solidFill>
              <a:latin typeface="字魂70号-灵悦黑体" panose="00000500000000000000" pitchFamily="2" charset="-122"/>
              <a:ea typeface="字魂70号-灵悦黑体" panose="00000500000000000000" pitchFamily="2" charset="-122"/>
              <a:cs typeface="Times New Roman" panose="02020603050405020304" pitchFamily="18" charset="0"/>
              <a:sym typeface="Arial" panose="020B0604020202020204" pitchFamily="34" charset="0"/>
            </a:endParaRPr>
          </a:p>
        </p:txBody>
      </p:sp>
      <p:sp>
        <p:nvSpPr>
          <p:cNvPr id="9" name="文本框 11">
            <a:extLst>
              <a:ext uri="{FF2B5EF4-FFF2-40B4-BE49-F238E27FC236}">
                <a16:creationId xmlns:a16="http://schemas.microsoft.com/office/drawing/2014/main" xmlns="" id="{80E549F6-AD2E-4267-912E-E42B40C124B2}"/>
              </a:ext>
            </a:extLst>
          </p:cNvPr>
          <p:cNvSpPr txBox="1">
            <a:spLocks noChangeArrowheads="1"/>
          </p:cNvSpPr>
          <p:nvPr>
            <p:custDataLst>
              <p:tags r:id="rId2"/>
            </p:custDataLst>
          </p:nvPr>
        </p:nvSpPr>
        <p:spPr bwMode="auto">
          <a:xfrm>
            <a:off x="4452610" y="3010534"/>
            <a:ext cx="3286779" cy="369332"/>
          </a:xfrm>
          <a:prstGeom prst="rect">
            <a:avLst/>
          </a:prstGeom>
          <a:noFill/>
          <a:ln>
            <a:noFill/>
          </a:ln>
        </p:spPr>
        <p:txBody>
          <a:bodyPr wrap="square" lIns="0" tIns="0" rIns="0" bIns="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2400" dirty="0" err="1" smtClean="0">
                <a:solidFill>
                  <a:schemeClr val="bg1"/>
                </a:solidFill>
                <a:latin typeface="字魂70号-灵悦黑体" panose="00000500000000000000" pitchFamily="2" charset="-122"/>
                <a:ea typeface="字魂70号-灵悦黑体" panose="00000500000000000000" pitchFamily="2" charset="-122"/>
                <a:cs typeface="Times New Roman" panose="02020603050405020304" pitchFamily="18" charset="0"/>
                <a:sym typeface="Arial" panose="020B0604020202020204" pitchFamily="34" charset="0"/>
              </a:rPr>
              <a:t>Đoạn</a:t>
            </a:r>
            <a:r>
              <a:rPr lang="en-US" altLang="zh-CN" sz="2400" dirty="0" smtClean="0">
                <a:solidFill>
                  <a:schemeClr val="bg1"/>
                </a:solidFill>
                <a:latin typeface="字魂70号-灵悦黑体" panose="00000500000000000000" pitchFamily="2" charset="-122"/>
                <a:ea typeface="字魂70号-灵悦黑体" panose="00000500000000000000" pitchFamily="2" charset="-122"/>
                <a:cs typeface="Times New Roman" panose="02020603050405020304" pitchFamily="18" charset="0"/>
                <a:sym typeface="Arial" panose="020B0604020202020204" pitchFamily="34" charset="0"/>
              </a:rPr>
              <a:t> 1</a:t>
            </a:r>
            <a:endParaRPr lang="zh-CN" altLang="en-US" sz="2400" dirty="0">
              <a:solidFill>
                <a:schemeClr val="bg1"/>
              </a:solidFill>
              <a:latin typeface="字魂70号-灵悦黑体" panose="00000500000000000000" pitchFamily="2" charset="-122"/>
              <a:ea typeface="字魂70号-灵悦黑体" panose="00000500000000000000" pitchFamily="2" charset="-122"/>
              <a:cs typeface="Times New Roman" panose="02020603050405020304" pitchFamily="18" charset="0"/>
              <a:sym typeface="Arial" panose="020B0604020202020204" pitchFamily="34" charset="0"/>
            </a:endParaRPr>
          </a:p>
        </p:txBody>
      </p:sp>
      <p:sp>
        <p:nvSpPr>
          <p:cNvPr id="10" name="矩形 9">
            <a:extLst>
              <a:ext uri="{FF2B5EF4-FFF2-40B4-BE49-F238E27FC236}">
                <a16:creationId xmlns:a16="http://schemas.microsoft.com/office/drawing/2014/main" xmlns="" id="{8871F547-250C-43A1-A16E-67144FEA24D4}"/>
              </a:ext>
            </a:extLst>
          </p:cNvPr>
          <p:cNvSpPr/>
          <p:nvPr/>
        </p:nvSpPr>
        <p:spPr>
          <a:xfrm>
            <a:off x="1444060" y="4219701"/>
            <a:ext cx="9516040" cy="830997"/>
          </a:xfrm>
          <a:prstGeom prst="rect">
            <a:avLst/>
          </a:prstGeom>
        </p:spPr>
        <p:txBody>
          <a:bodyPr wrap="square" lIns="0" tIns="0" rIns="0" bIns="0">
            <a:spAutoFit/>
          </a:bodyPr>
          <a:lstStyle/>
          <a:p>
            <a:pPr algn="ctr">
              <a:spcBef>
                <a:spcPct val="50000"/>
              </a:spcBef>
            </a:pPr>
            <a:r>
              <a:rPr lang="en-US" altLang="en-GB" sz="5400" b="1"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en-US" altLang="en-GB" sz="5400" b="1" dirty="0" err="1">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Cà</a:t>
            </a:r>
            <a:r>
              <a:rPr lang="en-US" altLang="en-GB" sz="5400" b="1"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Mau … </a:t>
            </a:r>
            <a:r>
              <a:rPr lang="en-US" altLang="en-GB" sz="5400" b="1" dirty="0" err="1">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nổi</a:t>
            </a:r>
            <a:r>
              <a:rPr lang="en-US" altLang="en-GB" sz="5400" b="1"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5400" b="1" dirty="0" err="1">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cơn</a:t>
            </a:r>
            <a:r>
              <a:rPr lang="en-US" altLang="en-GB" sz="5400" b="1"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5400" b="1" dirty="0" err="1">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dông</a:t>
            </a:r>
            <a:r>
              <a:rPr lang="en-US" altLang="en-GB" sz="5400" b="1"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p:txBody>
      </p:sp>
      <p:pic>
        <p:nvPicPr>
          <p:cNvPr id="13" name="图片 12">
            <a:extLst>
              <a:ext uri="{FF2B5EF4-FFF2-40B4-BE49-F238E27FC236}">
                <a16:creationId xmlns:a16="http://schemas.microsoft.com/office/drawing/2014/main" xmlns="" id="{2F1DC65D-C5A9-4F71-9598-EFA5D264CB2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2462" b="76623"/>
          <a:stretch/>
        </p:blipFill>
        <p:spPr>
          <a:xfrm>
            <a:off x="0" y="0"/>
            <a:ext cx="4162520" cy="2161309"/>
          </a:xfrm>
          <a:prstGeom prst="rect">
            <a:avLst/>
          </a:prstGeom>
        </p:spPr>
      </p:pic>
      <p:pic>
        <p:nvPicPr>
          <p:cNvPr id="14" name="图片 13">
            <a:extLst>
              <a:ext uri="{FF2B5EF4-FFF2-40B4-BE49-F238E27FC236}">
                <a16:creationId xmlns:a16="http://schemas.microsoft.com/office/drawing/2014/main" xmlns="" id="{EF09A445-AB6B-411B-B565-A08FA1955CA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32462" b="76623"/>
          <a:stretch/>
        </p:blipFill>
        <p:spPr>
          <a:xfrm flipH="1">
            <a:off x="8017747" y="-3047"/>
            <a:ext cx="4174253" cy="2167401"/>
          </a:xfrm>
          <a:prstGeom prst="rect">
            <a:avLst/>
          </a:prstGeom>
        </p:spPr>
      </p:pic>
      <p:grpSp>
        <p:nvGrpSpPr>
          <p:cNvPr id="15" name="组合 14">
            <a:extLst>
              <a:ext uri="{FF2B5EF4-FFF2-40B4-BE49-F238E27FC236}">
                <a16:creationId xmlns:a16="http://schemas.microsoft.com/office/drawing/2014/main" xmlns="" id="{7F951385-2010-4DCD-A27F-1252E82C67E2}"/>
              </a:ext>
            </a:extLst>
          </p:cNvPr>
          <p:cNvGrpSpPr/>
          <p:nvPr/>
        </p:nvGrpSpPr>
        <p:grpSpPr>
          <a:xfrm>
            <a:off x="-1895" y="6216962"/>
            <a:ext cx="12192000" cy="973776"/>
            <a:chOff x="0" y="5884224"/>
            <a:chExt cx="12192000" cy="973776"/>
          </a:xfrm>
        </p:grpSpPr>
        <p:pic>
          <p:nvPicPr>
            <p:cNvPr id="16" name="图片 15">
              <a:extLst>
                <a:ext uri="{FF2B5EF4-FFF2-40B4-BE49-F238E27FC236}">
                  <a16:creationId xmlns:a16="http://schemas.microsoft.com/office/drawing/2014/main" xmlns="" id="{2318D0A0-27E9-4F02-8543-A848DB78D9E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17" name="图片 16">
              <a:extLst>
                <a:ext uri="{FF2B5EF4-FFF2-40B4-BE49-F238E27FC236}">
                  <a16:creationId xmlns:a16="http://schemas.microsoft.com/office/drawing/2014/main" xmlns="" id="{008EBBA3-2618-4904-AB4C-6C917901B45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18" name="图片 17">
              <a:extLst>
                <a:ext uri="{FF2B5EF4-FFF2-40B4-BE49-F238E27FC236}">
                  <a16:creationId xmlns:a16="http://schemas.microsoft.com/office/drawing/2014/main" xmlns="" id="{5D13011E-872B-4BF5-B082-EA00DF065EF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spTree>
    <p:extLst>
      <p:ext uri="{BB962C8B-B14F-4D97-AF65-F5344CB8AC3E}">
        <p14:creationId xmlns:p14="http://schemas.microsoft.com/office/powerpoint/2010/main" val="189247857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par>
                          <p:cTn id="17" fill="hold">
                            <p:stCondLst>
                              <p:cond delay="500"/>
                            </p:stCondLst>
                            <p:childTnLst>
                              <p:par>
                                <p:cTn id="18" presetID="16" presetClass="entr" presetSubtype="21"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3700" y="531793"/>
            <a:ext cx="11607800" cy="4401205"/>
          </a:xfrm>
          <a:prstGeom prst="rect">
            <a:avLst/>
          </a:prstGeom>
        </p:spPr>
        <p:txBody>
          <a:bodyPr wrap="square">
            <a:spAutoFit/>
          </a:bodyPr>
          <a:lstStyle/>
          <a:p>
            <a:r>
              <a:rPr lang="en-GB" altLang="en-US" sz="6000" b="1" u="sng"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Đoạn</a:t>
            </a:r>
            <a:r>
              <a:rPr lang="en-GB" altLang="en-US" sz="6000" b="1" u="sng"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1</a:t>
            </a:r>
            <a:r>
              <a:rPr lang="en-GB" altLang="en-US" sz="60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a:t>
            </a:r>
            <a:endParaRPr lang="en-GB" altLang="en-US" sz="6000" b="1" dirty="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endParaRPr>
          </a:p>
          <a:p>
            <a:pPr algn="just"/>
            <a:r>
              <a:rPr lang="en-US" sz="4000" dirty="0">
                <a:latin typeface="Times New Roman" pitchFamily="18" charset="0"/>
                <a:cs typeface="Times New Roman" pitchFamily="18" charset="0"/>
              </a:rPr>
              <a:t>	</a:t>
            </a:r>
            <a:r>
              <a:rPr lang="vi-VN" sz="4400" dirty="0">
                <a:latin typeface="Times New Roman" pitchFamily="18" charset="0"/>
                <a:cs typeface="Times New Roman" pitchFamily="18" charset="0"/>
              </a:rPr>
              <a:t>Cà Mau là đất mưa dông. Vào tháng ba, tháng tư, sớm nắng chiều mưa. Đang nắng đó, mưa đổ ngay xuống đó. Mưa hối hả, không kịp chạy vào nhà. Mưa rất phũ, một hồi rồi tạnh hẳn</a:t>
            </a:r>
            <a:r>
              <a:rPr lang="en-US" sz="4400" dirty="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Tro</a:t>
            </a:r>
            <a:r>
              <a:rPr lang="vi-VN" sz="4400" dirty="0" smtClean="0">
                <a:latin typeface="Times New Roman" pitchFamily="18" charset="0"/>
                <a:cs typeface="Times New Roman" pitchFamily="18" charset="0"/>
              </a:rPr>
              <a:t>ng </a:t>
            </a:r>
            <a:r>
              <a:rPr lang="vi-VN" sz="4400" dirty="0">
                <a:latin typeface="Times New Roman" pitchFamily="18" charset="0"/>
                <a:cs typeface="Times New Roman" pitchFamily="18" charset="0"/>
              </a:rPr>
              <a:t>mưa thường nổi cơn dông.</a:t>
            </a:r>
            <a:endParaRPr lang="en-US" sz="4400" dirty="0">
              <a:latin typeface="Times New Roman" pitchFamily="18" charset="0"/>
              <a:cs typeface="Times New Roman" pitchFamily="18" charset="0"/>
            </a:endParaRPr>
          </a:p>
        </p:txBody>
      </p:sp>
    </p:spTree>
    <p:extLst>
      <p:ext uri="{BB962C8B-B14F-4D97-AF65-F5344CB8AC3E}">
        <p14:creationId xmlns:p14="http://schemas.microsoft.com/office/powerpoint/2010/main" val="631173596"/>
      </p:ext>
    </p:extLst>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ABFF"/>
        </a:solidFill>
        <a:effectLst/>
      </p:bgPr>
    </p:bg>
    <p:spTree>
      <p:nvGrpSpPr>
        <p:cNvPr id="1" name=""/>
        <p:cNvGrpSpPr/>
        <p:nvPr/>
      </p:nvGrpSpPr>
      <p:grpSpPr>
        <a:xfrm>
          <a:off x="0" y="0"/>
          <a:ext cx="0" cy="0"/>
          <a:chOff x="0" y="0"/>
          <a:chExt cx="0" cy="0"/>
        </a:xfrm>
      </p:grpSpPr>
      <p:pic>
        <p:nvPicPr>
          <p:cNvPr id="22" name="Picture 2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5"/>
              </a:ext>
            </a:extLst>
          </a:blip>
          <a:srcRect/>
          <a:stretch>
            <a:fillRect/>
          </a:stretch>
        </p:blipFill>
        <p:spPr>
          <a:xfrm>
            <a:off x="564664" y="1608273"/>
            <a:ext cx="4972536" cy="4720845"/>
          </a:xfrm>
          <a:prstGeom prst="rect">
            <a:avLst/>
          </a:prstGeom>
        </p:spPr>
      </p:pic>
      <p:grpSp>
        <p:nvGrpSpPr>
          <p:cNvPr id="2" name="Group 1"/>
          <p:cNvGrpSpPr/>
          <p:nvPr/>
        </p:nvGrpSpPr>
        <p:grpSpPr>
          <a:xfrm>
            <a:off x="102734" y="255064"/>
            <a:ext cx="4117099" cy="1252443"/>
            <a:chOff x="422007" y="174389"/>
            <a:chExt cx="4927198" cy="955121"/>
          </a:xfrm>
        </p:grpSpPr>
        <p:sp>
          <p:nvSpPr>
            <p:cNvPr id="3" name="矩形: 圆角 2"/>
            <p:cNvSpPr/>
            <p:nvPr/>
          </p:nvSpPr>
          <p:spPr>
            <a:xfrm>
              <a:off x="704849" y="476249"/>
              <a:ext cx="4644356" cy="653261"/>
            </a:xfrm>
            <a:custGeom>
              <a:avLst/>
              <a:gdLst>
                <a:gd name="connsiteX0" fmla="*/ 0 w 3940053"/>
                <a:gd name="connsiteY0" fmla="*/ 108809 h 652838"/>
                <a:gd name="connsiteX1" fmla="*/ 108809 w 3940053"/>
                <a:gd name="connsiteY1" fmla="*/ 0 h 652838"/>
                <a:gd name="connsiteX2" fmla="*/ 3831244 w 3940053"/>
                <a:gd name="connsiteY2" fmla="*/ 0 h 652838"/>
                <a:gd name="connsiteX3" fmla="*/ 3940053 w 3940053"/>
                <a:gd name="connsiteY3" fmla="*/ 108809 h 652838"/>
                <a:gd name="connsiteX4" fmla="*/ 3940053 w 3940053"/>
                <a:gd name="connsiteY4" fmla="*/ 544029 h 652838"/>
                <a:gd name="connsiteX5" fmla="*/ 3831244 w 3940053"/>
                <a:gd name="connsiteY5" fmla="*/ 652838 h 652838"/>
                <a:gd name="connsiteX6" fmla="*/ 108809 w 3940053"/>
                <a:gd name="connsiteY6" fmla="*/ 652838 h 652838"/>
                <a:gd name="connsiteX7" fmla="*/ 0 w 3940053"/>
                <a:gd name="connsiteY7" fmla="*/ 544029 h 652838"/>
                <a:gd name="connsiteX8" fmla="*/ 0 w 3940053"/>
                <a:gd name="connsiteY8" fmla="*/ 108809 h 652838"/>
                <a:gd name="connsiteX0-1" fmla="*/ 0 w 3940053"/>
                <a:gd name="connsiteY0-2" fmla="*/ 109232 h 653261"/>
                <a:gd name="connsiteX1-3" fmla="*/ 108809 w 3940053"/>
                <a:gd name="connsiteY1-4" fmla="*/ 423 h 653261"/>
                <a:gd name="connsiteX2-5" fmla="*/ 366333 w 3940053"/>
                <a:gd name="connsiteY2-6" fmla="*/ 0 h 653261"/>
                <a:gd name="connsiteX3-7" fmla="*/ 3831244 w 3940053"/>
                <a:gd name="connsiteY3-8" fmla="*/ 423 h 653261"/>
                <a:gd name="connsiteX4-9" fmla="*/ 3940053 w 3940053"/>
                <a:gd name="connsiteY4-10" fmla="*/ 109232 h 653261"/>
                <a:gd name="connsiteX5-11" fmla="*/ 3940053 w 3940053"/>
                <a:gd name="connsiteY5-12" fmla="*/ 544452 h 653261"/>
                <a:gd name="connsiteX6-13" fmla="*/ 3831244 w 3940053"/>
                <a:gd name="connsiteY6-14" fmla="*/ 653261 h 653261"/>
                <a:gd name="connsiteX7-15" fmla="*/ 108809 w 3940053"/>
                <a:gd name="connsiteY7-16" fmla="*/ 653261 h 653261"/>
                <a:gd name="connsiteX8-17" fmla="*/ 0 w 3940053"/>
                <a:gd name="connsiteY8-18" fmla="*/ 544452 h 653261"/>
                <a:gd name="connsiteX9" fmla="*/ 0 w 3940053"/>
                <a:gd name="connsiteY9" fmla="*/ 109232 h 653261"/>
                <a:gd name="connsiteX0-19" fmla="*/ 8317 w 3948370"/>
                <a:gd name="connsiteY0-20" fmla="*/ 109232 h 653261"/>
                <a:gd name="connsiteX1-21" fmla="*/ 117126 w 3948370"/>
                <a:gd name="connsiteY1-22" fmla="*/ 423 h 653261"/>
                <a:gd name="connsiteX2-23" fmla="*/ 374650 w 3948370"/>
                <a:gd name="connsiteY2-24" fmla="*/ 0 h 653261"/>
                <a:gd name="connsiteX3-25" fmla="*/ 3839561 w 3948370"/>
                <a:gd name="connsiteY3-26" fmla="*/ 423 h 653261"/>
                <a:gd name="connsiteX4-27" fmla="*/ 3948370 w 3948370"/>
                <a:gd name="connsiteY4-28" fmla="*/ 109232 h 653261"/>
                <a:gd name="connsiteX5-29" fmla="*/ 3948370 w 3948370"/>
                <a:gd name="connsiteY5-30" fmla="*/ 544452 h 653261"/>
                <a:gd name="connsiteX6-31" fmla="*/ 3839561 w 3948370"/>
                <a:gd name="connsiteY6-32" fmla="*/ 653261 h 653261"/>
                <a:gd name="connsiteX7-33" fmla="*/ 117126 w 3948370"/>
                <a:gd name="connsiteY7-34" fmla="*/ 653261 h 653261"/>
                <a:gd name="connsiteX8-35" fmla="*/ 8317 w 3948370"/>
                <a:gd name="connsiteY8-36" fmla="*/ 544452 h 653261"/>
                <a:gd name="connsiteX9-37" fmla="*/ 0 w 3948370"/>
                <a:gd name="connsiteY9-38" fmla="*/ 400051 h 653261"/>
                <a:gd name="connsiteX10" fmla="*/ 8317 w 3948370"/>
                <a:gd name="connsiteY10" fmla="*/ 109232 h 653261"/>
                <a:gd name="connsiteX0-39" fmla="*/ 8317 w 3948370"/>
                <a:gd name="connsiteY0-40" fmla="*/ 109232 h 653261"/>
                <a:gd name="connsiteX1-41" fmla="*/ 117126 w 3948370"/>
                <a:gd name="connsiteY1-42" fmla="*/ 423 h 653261"/>
                <a:gd name="connsiteX2-43" fmla="*/ 374650 w 3948370"/>
                <a:gd name="connsiteY2-44" fmla="*/ 0 h 653261"/>
                <a:gd name="connsiteX3-45" fmla="*/ 3839561 w 3948370"/>
                <a:gd name="connsiteY3-46" fmla="*/ 423 h 653261"/>
                <a:gd name="connsiteX4-47" fmla="*/ 3948370 w 3948370"/>
                <a:gd name="connsiteY4-48" fmla="*/ 109232 h 653261"/>
                <a:gd name="connsiteX5-49" fmla="*/ 3948370 w 3948370"/>
                <a:gd name="connsiteY5-50" fmla="*/ 544452 h 653261"/>
                <a:gd name="connsiteX6-51" fmla="*/ 3839561 w 3948370"/>
                <a:gd name="connsiteY6-52" fmla="*/ 653261 h 653261"/>
                <a:gd name="connsiteX7-53" fmla="*/ 117126 w 3948370"/>
                <a:gd name="connsiteY7-54" fmla="*/ 653261 h 653261"/>
                <a:gd name="connsiteX8-55" fmla="*/ 8317 w 3948370"/>
                <a:gd name="connsiteY8-56" fmla="*/ 544452 h 653261"/>
                <a:gd name="connsiteX9-57" fmla="*/ 0 w 3948370"/>
                <a:gd name="connsiteY9-58" fmla="*/ 400051 h 653261"/>
                <a:gd name="connsiteX10-59" fmla="*/ 99757 w 3948370"/>
                <a:gd name="connsiteY10-60" fmla="*/ 200672 h 653261"/>
                <a:gd name="connsiteX0-61" fmla="*/ 8317 w 3948370"/>
                <a:gd name="connsiteY0-62" fmla="*/ 109232 h 653261"/>
                <a:gd name="connsiteX1-63" fmla="*/ 117126 w 3948370"/>
                <a:gd name="connsiteY1-64" fmla="*/ 423 h 653261"/>
                <a:gd name="connsiteX2-65" fmla="*/ 374650 w 3948370"/>
                <a:gd name="connsiteY2-66" fmla="*/ 0 h 653261"/>
                <a:gd name="connsiteX3-67" fmla="*/ 3839561 w 3948370"/>
                <a:gd name="connsiteY3-68" fmla="*/ 423 h 653261"/>
                <a:gd name="connsiteX4-69" fmla="*/ 3948370 w 3948370"/>
                <a:gd name="connsiteY4-70" fmla="*/ 109232 h 653261"/>
                <a:gd name="connsiteX5-71" fmla="*/ 3948370 w 3948370"/>
                <a:gd name="connsiteY5-72" fmla="*/ 544452 h 653261"/>
                <a:gd name="connsiteX6-73" fmla="*/ 3839561 w 3948370"/>
                <a:gd name="connsiteY6-74" fmla="*/ 653261 h 653261"/>
                <a:gd name="connsiteX7-75" fmla="*/ 117126 w 3948370"/>
                <a:gd name="connsiteY7-76" fmla="*/ 653261 h 653261"/>
                <a:gd name="connsiteX8-77" fmla="*/ 8317 w 3948370"/>
                <a:gd name="connsiteY8-78" fmla="*/ 544452 h 653261"/>
                <a:gd name="connsiteX9-79" fmla="*/ 0 w 3948370"/>
                <a:gd name="connsiteY9-80" fmla="*/ 400051 h 653261"/>
                <a:gd name="connsiteX0-81" fmla="*/ 117126 w 3948370"/>
                <a:gd name="connsiteY0-82" fmla="*/ 423 h 653261"/>
                <a:gd name="connsiteX1-83" fmla="*/ 374650 w 3948370"/>
                <a:gd name="connsiteY1-84" fmla="*/ 0 h 653261"/>
                <a:gd name="connsiteX2-85" fmla="*/ 3839561 w 3948370"/>
                <a:gd name="connsiteY2-86" fmla="*/ 423 h 653261"/>
                <a:gd name="connsiteX3-87" fmla="*/ 3948370 w 3948370"/>
                <a:gd name="connsiteY3-88" fmla="*/ 109232 h 653261"/>
                <a:gd name="connsiteX4-89" fmla="*/ 3948370 w 3948370"/>
                <a:gd name="connsiteY4-90" fmla="*/ 544452 h 653261"/>
                <a:gd name="connsiteX5-91" fmla="*/ 3839561 w 3948370"/>
                <a:gd name="connsiteY5-92" fmla="*/ 653261 h 653261"/>
                <a:gd name="connsiteX6-93" fmla="*/ 117126 w 3948370"/>
                <a:gd name="connsiteY6-94" fmla="*/ 653261 h 653261"/>
                <a:gd name="connsiteX7-95" fmla="*/ 8317 w 3948370"/>
                <a:gd name="connsiteY7-96" fmla="*/ 544452 h 653261"/>
                <a:gd name="connsiteX8-97" fmla="*/ 0 w 3948370"/>
                <a:gd name="connsiteY8-98" fmla="*/ 400051 h 653261"/>
                <a:gd name="connsiteX0-99" fmla="*/ 374650 w 3948370"/>
                <a:gd name="connsiteY0-100" fmla="*/ 0 h 653261"/>
                <a:gd name="connsiteX1-101" fmla="*/ 3839561 w 3948370"/>
                <a:gd name="connsiteY1-102" fmla="*/ 423 h 653261"/>
                <a:gd name="connsiteX2-103" fmla="*/ 3948370 w 3948370"/>
                <a:gd name="connsiteY2-104" fmla="*/ 109232 h 653261"/>
                <a:gd name="connsiteX3-105" fmla="*/ 3948370 w 3948370"/>
                <a:gd name="connsiteY3-106" fmla="*/ 544452 h 653261"/>
                <a:gd name="connsiteX4-107" fmla="*/ 3839561 w 3948370"/>
                <a:gd name="connsiteY4-108" fmla="*/ 653261 h 653261"/>
                <a:gd name="connsiteX5-109" fmla="*/ 117126 w 3948370"/>
                <a:gd name="connsiteY5-110" fmla="*/ 653261 h 653261"/>
                <a:gd name="connsiteX6-111" fmla="*/ 8317 w 3948370"/>
                <a:gd name="connsiteY6-112" fmla="*/ 544452 h 653261"/>
                <a:gd name="connsiteX7-113" fmla="*/ 0 w 3948370"/>
                <a:gd name="connsiteY7-114" fmla="*/ 400051 h 65326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3948370" h="653261">
                  <a:moveTo>
                    <a:pt x="374650" y="0"/>
                  </a:moveTo>
                  <a:lnTo>
                    <a:pt x="3839561" y="423"/>
                  </a:lnTo>
                  <a:cubicBezTo>
                    <a:pt x="3899655" y="423"/>
                    <a:pt x="3948370" y="49138"/>
                    <a:pt x="3948370" y="109232"/>
                  </a:cubicBezTo>
                  <a:lnTo>
                    <a:pt x="3948370" y="544452"/>
                  </a:lnTo>
                  <a:cubicBezTo>
                    <a:pt x="3948370" y="604546"/>
                    <a:pt x="3899655" y="653261"/>
                    <a:pt x="3839561" y="653261"/>
                  </a:cubicBezTo>
                  <a:lnTo>
                    <a:pt x="117126" y="653261"/>
                  </a:lnTo>
                  <a:cubicBezTo>
                    <a:pt x="57032" y="653261"/>
                    <a:pt x="8317" y="604546"/>
                    <a:pt x="8317" y="544452"/>
                  </a:cubicBezTo>
                  <a:lnTo>
                    <a:pt x="0" y="400051"/>
                  </a:lnTo>
                </a:path>
              </a:pathLst>
            </a:custGeom>
            <a:solidFill>
              <a:srgbClr val="0070C0"/>
            </a:solidFill>
            <a:ln w="38100" cap="rnd" cmpd="sng">
              <a:solidFill>
                <a:schemeClr val="bg1">
                  <a:lumMod val="85000"/>
                </a:schemeClr>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4" name="文本框 10"/>
            <p:cNvSpPr txBox="1"/>
            <p:nvPr/>
          </p:nvSpPr>
          <p:spPr>
            <a:xfrm>
              <a:off x="974830" y="575957"/>
              <a:ext cx="4374375" cy="4928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Luyện</a:t>
              </a:r>
              <a:r>
                <a:rPr kumimoji="0" lang="en-US" altLang="zh-CN"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 </a:t>
              </a:r>
              <a:r>
                <a:rPr kumimoji="0" lang="en-US" altLang="zh-CN" sz="3600" b="1"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đọc</a:t>
              </a:r>
              <a:r>
                <a:rPr kumimoji="0" lang="en-US" altLang="zh-CN"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 </a:t>
              </a:r>
              <a:r>
                <a:rPr kumimoji="0" lang="en-US" altLang="zh-CN" sz="3600" b="1"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từ</a:t>
              </a:r>
              <a:r>
                <a:rPr kumimoji="0" lang="en-US" altLang="zh-CN" sz="3600" b="1" i="0"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 </a:t>
              </a:r>
              <a:r>
                <a:rPr kumimoji="0" lang="en-US" altLang="zh-CN" sz="3600" b="1" i="0" u="none" strike="noStrike" kern="1200" cap="none" spc="0" normalizeH="0" noProof="0" dirty="0" err="1">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khó</a:t>
              </a:r>
              <a:endParaRPr kumimoji="0" lang="zh-CN" altLang="en-US"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endParaRPr>
            </a:p>
          </p:txBody>
        </p:sp>
        <p:pic>
          <p:nvPicPr>
            <p:cNvPr id="5"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599">
              <a:off x="422007" y="174389"/>
              <a:ext cx="596859" cy="747062"/>
            </a:xfrm>
            <a:prstGeom prst="rect">
              <a:avLst/>
            </a:prstGeom>
            <a:effectLst>
              <a:outerShdw blurRad="50800" dist="38100" dir="2700000" algn="tl" rotWithShape="0">
                <a:prstClr val="black">
                  <a:alpha val="40000"/>
                </a:prstClr>
              </a:outerShdw>
            </a:effectLst>
          </p:spPr>
        </p:pic>
      </p:grpSp>
      <p:sp>
        <p:nvSpPr>
          <p:cNvPr id="10" name="TextBox 9"/>
          <p:cNvSpPr txBox="1"/>
          <p:nvPr/>
        </p:nvSpPr>
        <p:spPr>
          <a:xfrm>
            <a:off x="2517906" y="2282283"/>
            <a:ext cx="2155469" cy="1477328"/>
          </a:xfrm>
          <a:prstGeom prst="rect">
            <a:avLst/>
          </a:prstGeom>
          <a:noFill/>
        </p:spPr>
        <p:txBody>
          <a:bodyPr wrap="square" rtlCol="0">
            <a:spAutoFit/>
          </a:bodyPr>
          <a:lstStyle/>
          <a:p>
            <a:pPr>
              <a:lnSpc>
                <a:spcPct val="150000"/>
              </a:lnSpc>
            </a:pPr>
            <a:r>
              <a:rPr lang="en-US" sz="3000" b="1" dirty="0" err="1" smtClean="0">
                <a:latin typeface="Times New Roman" pitchFamily="18" charset="0"/>
                <a:cs typeface="Times New Roman" pitchFamily="18" charset="0"/>
              </a:rPr>
              <a:t>Mưa</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d</a:t>
            </a:r>
            <a:r>
              <a:rPr lang="en-US" sz="3000" b="1" dirty="0" err="1" smtClean="0">
                <a:solidFill>
                  <a:srgbClr val="FF0000"/>
                </a:solidFill>
                <a:latin typeface="Times New Roman" pitchFamily="18" charset="0"/>
                <a:cs typeface="Times New Roman" pitchFamily="18" charset="0"/>
              </a:rPr>
              <a:t>ông</a:t>
            </a:r>
            <a:endParaRPr lang="en-US" sz="3000" b="1" dirty="0" smtClean="0">
              <a:solidFill>
                <a:srgbClr val="FF0000"/>
              </a:solidFill>
              <a:latin typeface="Times New Roman" pitchFamily="18" charset="0"/>
              <a:cs typeface="Times New Roman" pitchFamily="18" charset="0"/>
            </a:endParaRPr>
          </a:p>
          <a:p>
            <a:pPr>
              <a:lnSpc>
                <a:spcPct val="150000"/>
              </a:lnSpc>
            </a:pPr>
            <a:r>
              <a:rPr lang="en-US" sz="3000" b="1" dirty="0" err="1">
                <a:latin typeface="Times New Roman" pitchFamily="18" charset="0"/>
                <a:cs typeface="Times New Roman" pitchFamily="18" charset="0"/>
              </a:rPr>
              <a:t>r</a:t>
            </a:r>
            <a:r>
              <a:rPr lang="en-US" sz="3000" b="1" dirty="0" err="1" smtClean="0">
                <a:latin typeface="Times New Roman" pitchFamily="18" charset="0"/>
                <a:cs typeface="Times New Roman" pitchFamily="18" charset="0"/>
              </a:rPr>
              <a:t>ất</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ph</a:t>
            </a:r>
            <a:r>
              <a:rPr lang="en-US" sz="3000" b="1" dirty="0" err="1" smtClean="0">
                <a:solidFill>
                  <a:srgbClr val="FF0000"/>
                </a:solidFill>
                <a:latin typeface="Times New Roman" pitchFamily="18" charset="0"/>
                <a:cs typeface="Times New Roman" pitchFamily="18" charset="0"/>
              </a:rPr>
              <a:t>ũ</a:t>
            </a:r>
            <a:endParaRPr lang="en-US" sz="3000" b="1" dirty="0">
              <a:solidFill>
                <a:srgbClr val="FF0000"/>
              </a:solidFill>
              <a:latin typeface="Times New Roman" pitchFamily="18" charset="0"/>
              <a:cs typeface="Times New Roman" pitchFamily="18" charset="0"/>
            </a:endParaRPr>
          </a:p>
        </p:txBody>
      </p:sp>
      <p:grpSp>
        <p:nvGrpSpPr>
          <p:cNvPr id="12" name="Group 11"/>
          <p:cNvGrpSpPr/>
          <p:nvPr/>
        </p:nvGrpSpPr>
        <p:grpSpPr>
          <a:xfrm>
            <a:off x="5881001" y="155529"/>
            <a:ext cx="5079144" cy="2569286"/>
            <a:chOff x="4227641" y="2767889"/>
            <a:chExt cx="5079144" cy="2569286"/>
          </a:xfrm>
        </p:grpSpPr>
        <p:pic>
          <p:nvPicPr>
            <p:cNvPr id="16"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227641" y="2767889"/>
              <a:ext cx="5079144" cy="2569286"/>
            </a:xfrm>
            <a:prstGeom prst="rect">
              <a:avLst/>
            </a:prstGeom>
          </p:spPr>
        </p:pic>
        <p:sp>
          <p:nvSpPr>
            <p:cNvPr id="17" name="Rectangle 16"/>
            <p:cNvSpPr/>
            <p:nvPr/>
          </p:nvSpPr>
          <p:spPr>
            <a:xfrm>
              <a:off x="4391840" y="3335857"/>
              <a:ext cx="4533900" cy="973266"/>
            </a:xfrm>
            <a:prstGeom prst="rect">
              <a:avLst/>
            </a:prstGeom>
            <a:noFill/>
            <a:ln w="9525">
              <a:noFill/>
            </a:ln>
          </p:spPr>
          <p:txBody>
            <a:bodyPr anchor="ctr" anchorCtr="0"/>
            <a:lstStyle/>
            <a:p>
              <a:pPr algn="ctr">
                <a:buClrTx/>
                <a:buSzTx/>
                <a:buFontTx/>
              </a:pPr>
              <a:r>
                <a:rPr lang="en-GB" sz="44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a:t>
              </a:r>
              <a:r>
                <a:rPr sz="44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 </a:t>
              </a:r>
              <a:r>
                <a:rPr lang="en-US" sz="4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còn</a:t>
              </a:r>
              <a:r>
                <a:rPr lang="en-US" sz="4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4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thấy</a:t>
              </a:r>
              <a:r>
                <a:rPr lang="en-GB" sz="4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44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từ nào khó đọc?</a:t>
              </a:r>
            </a:p>
          </p:txBody>
        </p:sp>
      </p:grpSp>
      <p:pic>
        <p:nvPicPr>
          <p:cNvPr id="21" name="Picture 20"/>
          <p:cNvPicPr>
            <a:picLocks noChangeAspect="1"/>
          </p:cNvPicPr>
          <p:nvPr/>
        </p:nvPicPr>
        <p:blipFill>
          <a:blip r:embed="rId9">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11"/>
              </a:ext>
            </a:extLst>
          </a:blip>
          <a:srcRect/>
          <a:stretch>
            <a:fillRect/>
          </a:stretch>
        </p:blipFill>
        <p:spPr>
          <a:xfrm>
            <a:off x="7786382" y="2766947"/>
            <a:ext cx="3353562" cy="4114800"/>
          </a:xfrm>
          <a:prstGeom prst="rect">
            <a:avLst/>
          </a:prstGeom>
        </p:spPr>
      </p:pic>
    </p:spTree>
    <p:extLst>
      <p:ext uri="{BB962C8B-B14F-4D97-AF65-F5344CB8AC3E}">
        <p14:creationId xmlns:p14="http://schemas.microsoft.com/office/powerpoint/2010/main" val="333820337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6" presetClass="entr" presetSubtype="16"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circle(in)">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circle(in)">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circle(in)">
                                      <p:cBhvr>
                                        <p:cTn id="27" dur="500"/>
                                        <p:tgtEl>
                                          <p:spTgt spid="1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19100" y="531793"/>
            <a:ext cx="11607800" cy="4401205"/>
          </a:xfrm>
          <a:prstGeom prst="rect">
            <a:avLst/>
          </a:prstGeom>
        </p:spPr>
        <p:txBody>
          <a:bodyPr wrap="square">
            <a:spAutoFit/>
          </a:bodyPr>
          <a:lstStyle/>
          <a:p>
            <a:r>
              <a:rPr lang="en-GB" altLang="en-US" sz="6000" b="1" u="sng"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Đoạn</a:t>
            </a:r>
            <a:r>
              <a:rPr lang="en-GB" altLang="en-US" sz="6000" b="1" u="sng"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1</a:t>
            </a:r>
            <a:r>
              <a:rPr lang="en-GB" altLang="en-US" sz="60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a:t>
            </a:r>
            <a:endParaRPr lang="en-GB" altLang="en-US" sz="6000" b="1" dirty="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endParaRPr>
          </a:p>
          <a:p>
            <a:pPr algn="just"/>
            <a:r>
              <a:rPr lang="en-US" sz="4000" dirty="0">
                <a:latin typeface="Times New Roman" pitchFamily="18" charset="0"/>
                <a:cs typeface="Times New Roman" pitchFamily="18" charset="0"/>
              </a:rPr>
              <a:t>	</a:t>
            </a:r>
            <a:r>
              <a:rPr lang="vi-VN" sz="4400" dirty="0">
                <a:latin typeface="Times New Roman" pitchFamily="18" charset="0"/>
                <a:cs typeface="Times New Roman" pitchFamily="18" charset="0"/>
              </a:rPr>
              <a:t>Cà Mau là đất </a:t>
            </a:r>
            <a:r>
              <a:rPr lang="vi-VN" sz="4400" dirty="0">
                <a:solidFill>
                  <a:srgbClr val="7030A0"/>
                </a:solidFill>
                <a:latin typeface="Times New Roman" pitchFamily="18" charset="0"/>
                <a:cs typeface="Times New Roman" pitchFamily="18" charset="0"/>
              </a:rPr>
              <a:t>mưa dông</a:t>
            </a:r>
            <a:r>
              <a:rPr lang="vi-VN" sz="4400" dirty="0">
                <a:latin typeface="Times New Roman" pitchFamily="18" charset="0"/>
                <a:cs typeface="Times New Roman" pitchFamily="18" charset="0"/>
              </a:rPr>
              <a:t>. Vào tháng ba, tháng tư, sớm nắng chiều mưa. Đang nắng đó, mưa đổ ngay xuống đó. Mưa hối hả, không kịp chạy vào nhà. Mưa </a:t>
            </a:r>
            <a:r>
              <a:rPr lang="vi-VN" sz="4400" dirty="0">
                <a:solidFill>
                  <a:srgbClr val="7030A0"/>
                </a:solidFill>
                <a:latin typeface="Times New Roman" pitchFamily="18" charset="0"/>
                <a:cs typeface="Times New Roman" pitchFamily="18" charset="0"/>
              </a:rPr>
              <a:t>rất phũ</a:t>
            </a:r>
            <a:r>
              <a:rPr lang="vi-VN" sz="4400" dirty="0">
                <a:latin typeface="Times New Roman" pitchFamily="18" charset="0"/>
                <a:cs typeface="Times New Roman" pitchFamily="18" charset="0"/>
              </a:rPr>
              <a:t>, một hồi rồi tạnh hẳn</a:t>
            </a:r>
            <a:r>
              <a:rPr lang="en-US" sz="4400" dirty="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Tro</a:t>
            </a:r>
            <a:r>
              <a:rPr lang="vi-VN" sz="4400" dirty="0" smtClean="0">
                <a:latin typeface="Times New Roman" pitchFamily="18" charset="0"/>
                <a:cs typeface="Times New Roman" pitchFamily="18" charset="0"/>
              </a:rPr>
              <a:t>ng </a:t>
            </a:r>
            <a:r>
              <a:rPr lang="vi-VN" sz="4400" dirty="0">
                <a:latin typeface="Times New Roman" pitchFamily="18" charset="0"/>
                <a:cs typeface="Times New Roman" pitchFamily="18" charset="0"/>
              </a:rPr>
              <a:t>mưa thường nổi cơn dông.</a:t>
            </a:r>
            <a:endParaRPr lang="en-US" sz="4400" dirty="0">
              <a:latin typeface="Times New Roman" pitchFamily="18" charset="0"/>
              <a:cs typeface="Times New Roman" pitchFamily="18" charset="0"/>
            </a:endParaRPr>
          </a:p>
        </p:txBody>
      </p:sp>
      <p:cxnSp>
        <p:nvCxnSpPr>
          <p:cNvPr id="4" name="Straight Connector 3"/>
          <p:cNvCxnSpPr/>
          <p:nvPr/>
        </p:nvCxnSpPr>
        <p:spPr>
          <a:xfrm>
            <a:off x="4699000" y="2159000"/>
            <a:ext cx="2387600"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7" name="Straight Connector 6"/>
          <p:cNvCxnSpPr/>
          <p:nvPr/>
        </p:nvCxnSpPr>
        <p:spPr>
          <a:xfrm>
            <a:off x="2819400" y="4152900"/>
            <a:ext cx="1549400" cy="0"/>
          </a:xfrm>
          <a:prstGeom prst="line">
            <a:avLst/>
          </a:prstGeom>
          <a:ln w="381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54688260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8"/>
              </a:ext>
            </a:extLst>
          </a:blip>
          <a:srcRect/>
          <a:stretch>
            <a:fillRect/>
          </a:stretch>
        </p:blipFill>
        <p:spPr>
          <a:xfrm>
            <a:off x="339073" y="1696762"/>
            <a:ext cx="6859894" cy="4947699"/>
          </a:xfrm>
          <a:prstGeom prst="rect">
            <a:avLst/>
          </a:prstGeom>
        </p:spPr>
      </p:pic>
      <p:grpSp>
        <p:nvGrpSpPr>
          <p:cNvPr id="2" name="Group 1"/>
          <p:cNvGrpSpPr/>
          <p:nvPr/>
        </p:nvGrpSpPr>
        <p:grpSpPr>
          <a:xfrm>
            <a:off x="102734" y="255064"/>
            <a:ext cx="5853566" cy="979617"/>
            <a:chOff x="422007" y="174389"/>
            <a:chExt cx="5960051" cy="747062"/>
          </a:xfrm>
        </p:grpSpPr>
        <p:sp>
          <p:nvSpPr>
            <p:cNvPr id="3" name="矩形: 圆角 2"/>
            <p:cNvSpPr/>
            <p:nvPr/>
          </p:nvSpPr>
          <p:spPr>
            <a:xfrm>
              <a:off x="990221" y="249327"/>
              <a:ext cx="5107354" cy="653261"/>
            </a:xfrm>
            <a:custGeom>
              <a:avLst/>
              <a:gdLst>
                <a:gd name="connsiteX0" fmla="*/ 0 w 3940053"/>
                <a:gd name="connsiteY0" fmla="*/ 108809 h 652838"/>
                <a:gd name="connsiteX1" fmla="*/ 108809 w 3940053"/>
                <a:gd name="connsiteY1" fmla="*/ 0 h 652838"/>
                <a:gd name="connsiteX2" fmla="*/ 3831244 w 3940053"/>
                <a:gd name="connsiteY2" fmla="*/ 0 h 652838"/>
                <a:gd name="connsiteX3" fmla="*/ 3940053 w 3940053"/>
                <a:gd name="connsiteY3" fmla="*/ 108809 h 652838"/>
                <a:gd name="connsiteX4" fmla="*/ 3940053 w 3940053"/>
                <a:gd name="connsiteY4" fmla="*/ 544029 h 652838"/>
                <a:gd name="connsiteX5" fmla="*/ 3831244 w 3940053"/>
                <a:gd name="connsiteY5" fmla="*/ 652838 h 652838"/>
                <a:gd name="connsiteX6" fmla="*/ 108809 w 3940053"/>
                <a:gd name="connsiteY6" fmla="*/ 652838 h 652838"/>
                <a:gd name="connsiteX7" fmla="*/ 0 w 3940053"/>
                <a:gd name="connsiteY7" fmla="*/ 544029 h 652838"/>
                <a:gd name="connsiteX8" fmla="*/ 0 w 3940053"/>
                <a:gd name="connsiteY8" fmla="*/ 108809 h 652838"/>
                <a:gd name="connsiteX0-1" fmla="*/ 0 w 3940053"/>
                <a:gd name="connsiteY0-2" fmla="*/ 109232 h 653261"/>
                <a:gd name="connsiteX1-3" fmla="*/ 108809 w 3940053"/>
                <a:gd name="connsiteY1-4" fmla="*/ 423 h 653261"/>
                <a:gd name="connsiteX2-5" fmla="*/ 366333 w 3940053"/>
                <a:gd name="connsiteY2-6" fmla="*/ 0 h 653261"/>
                <a:gd name="connsiteX3-7" fmla="*/ 3831244 w 3940053"/>
                <a:gd name="connsiteY3-8" fmla="*/ 423 h 653261"/>
                <a:gd name="connsiteX4-9" fmla="*/ 3940053 w 3940053"/>
                <a:gd name="connsiteY4-10" fmla="*/ 109232 h 653261"/>
                <a:gd name="connsiteX5-11" fmla="*/ 3940053 w 3940053"/>
                <a:gd name="connsiteY5-12" fmla="*/ 544452 h 653261"/>
                <a:gd name="connsiteX6-13" fmla="*/ 3831244 w 3940053"/>
                <a:gd name="connsiteY6-14" fmla="*/ 653261 h 653261"/>
                <a:gd name="connsiteX7-15" fmla="*/ 108809 w 3940053"/>
                <a:gd name="connsiteY7-16" fmla="*/ 653261 h 653261"/>
                <a:gd name="connsiteX8-17" fmla="*/ 0 w 3940053"/>
                <a:gd name="connsiteY8-18" fmla="*/ 544452 h 653261"/>
                <a:gd name="connsiteX9" fmla="*/ 0 w 3940053"/>
                <a:gd name="connsiteY9" fmla="*/ 109232 h 653261"/>
                <a:gd name="connsiteX0-19" fmla="*/ 8317 w 3948370"/>
                <a:gd name="connsiteY0-20" fmla="*/ 109232 h 653261"/>
                <a:gd name="connsiteX1-21" fmla="*/ 117126 w 3948370"/>
                <a:gd name="connsiteY1-22" fmla="*/ 423 h 653261"/>
                <a:gd name="connsiteX2-23" fmla="*/ 374650 w 3948370"/>
                <a:gd name="connsiteY2-24" fmla="*/ 0 h 653261"/>
                <a:gd name="connsiteX3-25" fmla="*/ 3839561 w 3948370"/>
                <a:gd name="connsiteY3-26" fmla="*/ 423 h 653261"/>
                <a:gd name="connsiteX4-27" fmla="*/ 3948370 w 3948370"/>
                <a:gd name="connsiteY4-28" fmla="*/ 109232 h 653261"/>
                <a:gd name="connsiteX5-29" fmla="*/ 3948370 w 3948370"/>
                <a:gd name="connsiteY5-30" fmla="*/ 544452 h 653261"/>
                <a:gd name="connsiteX6-31" fmla="*/ 3839561 w 3948370"/>
                <a:gd name="connsiteY6-32" fmla="*/ 653261 h 653261"/>
                <a:gd name="connsiteX7-33" fmla="*/ 117126 w 3948370"/>
                <a:gd name="connsiteY7-34" fmla="*/ 653261 h 653261"/>
                <a:gd name="connsiteX8-35" fmla="*/ 8317 w 3948370"/>
                <a:gd name="connsiteY8-36" fmla="*/ 544452 h 653261"/>
                <a:gd name="connsiteX9-37" fmla="*/ 0 w 3948370"/>
                <a:gd name="connsiteY9-38" fmla="*/ 400051 h 653261"/>
                <a:gd name="connsiteX10" fmla="*/ 8317 w 3948370"/>
                <a:gd name="connsiteY10" fmla="*/ 109232 h 653261"/>
                <a:gd name="connsiteX0-39" fmla="*/ 8317 w 3948370"/>
                <a:gd name="connsiteY0-40" fmla="*/ 109232 h 653261"/>
                <a:gd name="connsiteX1-41" fmla="*/ 117126 w 3948370"/>
                <a:gd name="connsiteY1-42" fmla="*/ 423 h 653261"/>
                <a:gd name="connsiteX2-43" fmla="*/ 374650 w 3948370"/>
                <a:gd name="connsiteY2-44" fmla="*/ 0 h 653261"/>
                <a:gd name="connsiteX3-45" fmla="*/ 3839561 w 3948370"/>
                <a:gd name="connsiteY3-46" fmla="*/ 423 h 653261"/>
                <a:gd name="connsiteX4-47" fmla="*/ 3948370 w 3948370"/>
                <a:gd name="connsiteY4-48" fmla="*/ 109232 h 653261"/>
                <a:gd name="connsiteX5-49" fmla="*/ 3948370 w 3948370"/>
                <a:gd name="connsiteY5-50" fmla="*/ 544452 h 653261"/>
                <a:gd name="connsiteX6-51" fmla="*/ 3839561 w 3948370"/>
                <a:gd name="connsiteY6-52" fmla="*/ 653261 h 653261"/>
                <a:gd name="connsiteX7-53" fmla="*/ 117126 w 3948370"/>
                <a:gd name="connsiteY7-54" fmla="*/ 653261 h 653261"/>
                <a:gd name="connsiteX8-55" fmla="*/ 8317 w 3948370"/>
                <a:gd name="connsiteY8-56" fmla="*/ 544452 h 653261"/>
                <a:gd name="connsiteX9-57" fmla="*/ 0 w 3948370"/>
                <a:gd name="connsiteY9-58" fmla="*/ 400051 h 653261"/>
                <a:gd name="connsiteX10-59" fmla="*/ 99757 w 3948370"/>
                <a:gd name="connsiteY10-60" fmla="*/ 200672 h 653261"/>
                <a:gd name="connsiteX0-61" fmla="*/ 8317 w 3948370"/>
                <a:gd name="connsiteY0-62" fmla="*/ 109232 h 653261"/>
                <a:gd name="connsiteX1-63" fmla="*/ 117126 w 3948370"/>
                <a:gd name="connsiteY1-64" fmla="*/ 423 h 653261"/>
                <a:gd name="connsiteX2-65" fmla="*/ 374650 w 3948370"/>
                <a:gd name="connsiteY2-66" fmla="*/ 0 h 653261"/>
                <a:gd name="connsiteX3-67" fmla="*/ 3839561 w 3948370"/>
                <a:gd name="connsiteY3-68" fmla="*/ 423 h 653261"/>
                <a:gd name="connsiteX4-69" fmla="*/ 3948370 w 3948370"/>
                <a:gd name="connsiteY4-70" fmla="*/ 109232 h 653261"/>
                <a:gd name="connsiteX5-71" fmla="*/ 3948370 w 3948370"/>
                <a:gd name="connsiteY5-72" fmla="*/ 544452 h 653261"/>
                <a:gd name="connsiteX6-73" fmla="*/ 3839561 w 3948370"/>
                <a:gd name="connsiteY6-74" fmla="*/ 653261 h 653261"/>
                <a:gd name="connsiteX7-75" fmla="*/ 117126 w 3948370"/>
                <a:gd name="connsiteY7-76" fmla="*/ 653261 h 653261"/>
                <a:gd name="connsiteX8-77" fmla="*/ 8317 w 3948370"/>
                <a:gd name="connsiteY8-78" fmla="*/ 544452 h 653261"/>
                <a:gd name="connsiteX9-79" fmla="*/ 0 w 3948370"/>
                <a:gd name="connsiteY9-80" fmla="*/ 400051 h 653261"/>
                <a:gd name="connsiteX0-81" fmla="*/ 117126 w 3948370"/>
                <a:gd name="connsiteY0-82" fmla="*/ 423 h 653261"/>
                <a:gd name="connsiteX1-83" fmla="*/ 374650 w 3948370"/>
                <a:gd name="connsiteY1-84" fmla="*/ 0 h 653261"/>
                <a:gd name="connsiteX2-85" fmla="*/ 3839561 w 3948370"/>
                <a:gd name="connsiteY2-86" fmla="*/ 423 h 653261"/>
                <a:gd name="connsiteX3-87" fmla="*/ 3948370 w 3948370"/>
                <a:gd name="connsiteY3-88" fmla="*/ 109232 h 653261"/>
                <a:gd name="connsiteX4-89" fmla="*/ 3948370 w 3948370"/>
                <a:gd name="connsiteY4-90" fmla="*/ 544452 h 653261"/>
                <a:gd name="connsiteX5-91" fmla="*/ 3839561 w 3948370"/>
                <a:gd name="connsiteY5-92" fmla="*/ 653261 h 653261"/>
                <a:gd name="connsiteX6-93" fmla="*/ 117126 w 3948370"/>
                <a:gd name="connsiteY6-94" fmla="*/ 653261 h 653261"/>
                <a:gd name="connsiteX7-95" fmla="*/ 8317 w 3948370"/>
                <a:gd name="connsiteY7-96" fmla="*/ 544452 h 653261"/>
                <a:gd name="connsiteX8-97" fmla="*/ 0 w 3948370"/>
                <a:gd name="connsiteY8-98" fmla="*/ 400051 h 653261"/>
                <a:gd name="connsiteX0-99" fmla="*/ 374650 w 3948370"/>
                <a:gd name="connsiteY0-100" fmla="*/ 0 h 653261"/>
                <a:gd name="connsiteX1-101" fmla="*/ 3839561 w 3948370"/>
                <a:gd name="connsiteY1-102" fmla="*/ 423 h 653261"/>
                <a:gd name="connsiteX2-103" fmla="*/ 3948370 w 3948370"/>
                <a:gd name="connsiteY2-104" fmla="*/ 109232 h 653261"/>
                <a:gd name="connsiteX3-105" fmla="*/ 3948370 w 3948370"/>
                <a:gd name="connsiteY3-106" fmla="*/ 544452 h 653261"/>
                <a:gd name="connsiteX4-107" fmla="*/ 3839561 w 3948370"/>
                <a:gd name="connsiteY4-108" fmla="*/ 653261 h 653261"/>
                <a:gd name="connsiteX5-109" fmla="*/ 117126 w 3948370"/>
                <a:gd name="connsiteY5-110" fmla="*/ 653261 h 653261"/>
                <a:gd name="connsiteX6-111" fmla="*/ 8317 w 3948370"/>
                <a:gd name="connsiteY6-112" fmla="*/ 544452 h 653261"/>
                <a:gd name="connsiteX7-113" fmla="*/ 0 w 3948370"/>
                <a:gd name="connsiteY7-114" fmla="*/ 400051 h 65326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3948370" h="653261">
                  <a:moveTo>
                    <a:pt x="374650" y="0"/>
                  </a:moveTo>
                  <a:lnTo>
                    <a:pt x="3839561" y="423"/>
                  </a:lnTo>
                  <a:cubicBezTo>
                    <a:pt x="3899655" y="423"/>
                    <a:pt x="3948370" y="49138"/>
                    <a:pt x="3948370" y="109232"/>
                  </a:cubicBezTo>
                  <a:lnTo>
                    <a:pt x="3948370" y="544452"/>
                  </a:lnTo>
                  <a:cubicBezTo>
                    <a:pt x="3948370" y="604546"/>
                    <a:pt x="3899655" y="653261"/>
                    <a:pt x="3839561" y="653261"/>
                  </a:cubicBezTo>
                  <a:lnTo>
                    <a:pt x="117126" y="653261"/>
                  </a:lnTo>
                  <a:cubicBezTo>
                    <a:pt x="57032" y="653261"/>
                    <a:pt x="8317" y="604546"/>
                    <a:pt x="8317" y="544452"/>
                  </a:cubicBezTo>
                  <a:lnTo>
                    <a:pt x="0" y="400051"/>
                  </a:lnTo>
                </a:path>
              </a:pathLst>
            </a:custGeom>
            <a:solidFill>
              <a:srgbClr val="0070C0"/>
            </a:solidFill>
            <a:ln w="38100" cap="rnd" cmpd="sng">
              <a:solidFill>
                <a:schemeClr val="bg1">
                  <a:lumMod val="85000"/>
                </a:schemeClr>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4" name="文本框 10"/>
            <p:cNvSpPr txBox="1"/>
            <p:nvPr/>
          </p:nvSpPr>
          <p:spPr>
            <a:xfrm>
              <a:off x="1639347" y="348829"/>
              <a:ext cx="4742711" cy="4928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dirty="0" err="1" smtClean="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Giải</a:t>
              </a:r>
              <a:r>
                <a:rPr kumimoji="0" lang="en-US" altLang="zh-CN" sz="3600" b="1" i="0" u="none" strike="noStrike" kern="1200" cap="none" spc="0" normalizeH="0" noProof="0" dirty="0" smtClean="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 </a:t>
              </a:r>
              <a:r>
                <a:rPr kumimoji="0" lang="en-US" altLang="zh-CN" sz="3600" b="1" i="0" u="none" strike="noStrike" kern="1200" cap="none" spc="0" normalizeH="0" noProof="0" dirty="0" err="1" smtClean="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nghĩa</a:t>
              </a:r>
              <a:r>
                <a:rPr kumimoji="0" lang="en-US" altLang="zh-CN" sz="3600" b="1" i="0" u="none" strike="noStrike" kern="1200" cap="none" spc="0" normalizeH="0" noProof="0" dirty="0" smtClean="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 </a:t>
              </a:r>
              <a:r>
                <a:rPr kumimoji="0" lang="en-US" altLang="zh-CN" sz="3600" b="1" i="0" u="none" strike="noStrike" kern="1200" cap="none" spc="0" normalizeH="0" noProof="0" dirty="0" err="1" smtClean="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từ</a:t>
              </a:r>
              <a:endParaRPr kumimoji="0" lang="zh-CN" altLang="en-US"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endParaRPr>
            </a:p>
          </p:txBody>
        </p:sp>
        <p:pic>
          <p:nvPicPr>
            <p:cNvPr id="5" name="图片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599">
              <a:off x="422007" y="174389"/>
              <a:ext cx="596859" cy="747062"/>
            </a:xfrm>
            <a:prstGeom prst="rect">
              <a:avLst/>
            </a:prstGeom>
            <a:effectLst>
              <a:outerShdw blurRad="50800" dist="38100" dir="2700000" algn="tl" rotWithShape="0">
                <a:prstClr val="black">
                  <a:alpha val="40000"/>
                </a:prstClr>
              </a:outerShdw>
            </a:effectLst>
          </p:spPr>
        </p:pic>
      </p:grpSp>
      <p:sp>
        <p:nvSpPr>
          <p:cNvPr id="10" name="TextBox 9"/>
          <p:cNvSpPr txBox="1"/>
          <p:nvPr/>
        </p:nvSpPr>
        <p:spPr>
          <a:xfrm>
            <a:off x="1444456" y="3211447"/>
            <a:ext cx="4854744" cy="1569660"/>
          </a:xfrm>
          <a:prstGeom prst="rect">
            <a:avLst/>
          </a:prstGeom>
          <a:noFill/>
        </p:spPr>
        <p:txBody>
          <a:bodyPr wrap="square" rtlCol="0">
            <a:spAutoFit/>
          </a:bodyPr>
          <a:lstStyle/>
          <a:p>
            <a:pPr>
              <a:lnSpc>
                <a:spcPct val="150000"/>
              </a:lnSpc>
            </a:pPr>
            <a:r>
              <a:rPr lang="en-US" sz="3200" b="1" dirty="0" err="1" smtClean="0">
                <a:effectLst>
                  <a:outerShdw blurRad="38100" dist="38100" dir="2700000" algn="tl">
                    <a:srgbClr val="000000">
                      <a:alpha val="43137"/>
                    </a:srgbClr>
                  </a:outerShdw>
                </a:effectLst>
                <a:latin typeface="Times New Roman" pitchFamily="18" charset="0"/>
                <a:cs typeface="Times New Roman" pitchFamily="18" charset="0"/>
              </a:rPr>
              <a:t>Phũ</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a:latin typeface="Times New Roman" pitchFamily="18" charset="0"/>
                <a:cs typeface="Times New Roman" pitchFamily="18" charset="0"/>
              </a:rPr>
              <a:t>(</a:t>
            </a:r>
            <a:r>
              <a:rPr lang="en-US" sz="3200" b="1" dirty="0" err="1">
                <a:latin typeface="Times New Roman" pitchFamily="18" charset="0"/>
                <a:cs typeface="Times New Roman" pitchFamily="18" charset="0"/>
              </a:rPr>
              <a:t>phũ</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phàng</a:t>
            </a:r>
            <a:r>
              <a:rPr lang="en-US" sz="3200" b="1" dirty="0">
                <a:latin typeface="Times New Roman" pitchFamily="18" charset="0"/>
                <a:cs typeface="Times New Roman" pitchFamily="18" charset="0"/>
              </a:rPr>
              <a:t>): </a:t>
            </a:r>
            <a:r>
              <a:rPr lang="en-US" sz="3200" dirty="0" err="1">
                <a:latin typeface="Times New Roman" pitchFamily="18" charset="0"/>
                <a:cs typeface="Times New Roman" pitchFamily="18" charset="0"/>
              </a:rPr>
              <a:t>dữ</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dội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thô</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đến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mức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tàn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nhẫn</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grpSp>
        <p:nvGrpSpPr>
          <p:cNvPr id="12" name="Group 11"/>
          <p:cNvGrpSpPr/>
          <p:nvPr/>
        </p:nvGrpSpPr>
        <p:grpSpPr>
          <a:xfrm>
            <a:off x="6542546" y="88236"/>
            <a:ext cx="5079144" cy="2569286"/>
            <a:chOff x="4227641" y="2767889"/>
            <a:chExt cx="5079144" cy="2569286"/>
          </a:xfrm>
        </p:grpSpPr>
        <p:pic>
          <p:nvPicPr>
            <p:cNvPr id="16" name="Picture 15"/>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227641" y="2767889"/>
              <a:ext cx="5079144" cy="2569286"/>
            </a:xfrm>
            <a:prstGeom prst="rect">
              <a:avLst/>
            </a:prstGeom>
          </p:spPr>
        </p:pic>
        <p:sp>
          <p:nvSpPr>
            <p:cNvPr id="17" name="Rectangle 16"/>
            <p:cNvSpPr/>
            <p:nvPr/>
          </p:nvSpPr>
          <p:spPr>
            <a:xfrm>
              <a:off x="4391840" y="3335857"/>
              <a:ext cx="4533900" cy="973266"/>
            </a:xfrm>
            <a:prstGeom prst="rect">
              <a:avLst/>
            </a:prstGeom>
            <a:noFill/>
            <a:ln w="9525">
              <a:noFill/>
            </a:ln>
          </p:spPr>
          <p:txBody>
            <a:bodyPr anchor="ctr" anchorCtr="0"/>
            <a:lstStyle/>
            <a:p>
              <a:pPr algn="ctr">
                <a:buClrTx/>
                <a:buSzTx/>
                <a:buFontTx/>
              </a:pPr>
              <a:r>
                <a:rPr lang="en-GB"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a:t>
              </a:r>
              <a:r>
                <a:rPr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 </a:t>
              </a:r>
              <a:r>
                <a:rPr lang="en-US" sz="4000"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có</a:t>
              </a:r>
              <a:r>
                <a:rPr lang="en-US" sz="4000"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40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thấy</a:t>
              </a:r>
              <a:r>
                <a:rPr lang="en-GB" sz="40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từ nào </a:t>
              </a:r>
              <a:r>
                <a:rPr lang="en-GB" sz="4000" b="1" dirty="0" err="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khó</a:t>
              </a:r>
              <a:r>
                <a:rPr lang="en-GB"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40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hiểu</a:t>
              </a:r>
              <a:r>
                <a:rPr lang="en-GB" sz="40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40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không</a:t>
              </a:r>
              <a:r>
                <a:rPr lang="en-GB" sz="40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en-GB"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pic>
        <p:nvPicPr>
          <p:cNvPr id="21" name="Picture 20"/>
          <p:cNvPicPr>
            <a:picLocks noChangeAspect="1"/>
          </p:cNvPicPr>
          <p:nvPr/>
        </p:nvPicPr>
        <p:blipFill>
          <a:blip r:embed="rId11">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12"/>
              </a:ext>
            </a:extLst>
          </a:blip>
          <a:srcRect/>
          <a:stretch>
            <a:fillRect/>
          </a:stretch>
        </p:blipFill>
        <p:spPr>
          <a:xfrm>
            <a:off x="7786382" y="2766947"/>
            <a:ext cx="3353562" cy="4114800"/>
          </a:xfrm>
          <a:prstGeom prst="rect">
            <a:avLst/>
          </a:prstGeom>
        </p:spPr>
      </p:pic>
    </p:spTree>
    <p:extLst>
      <p:ext uri="{BB962C8B-B14F-4D97-AF65-F5344CB8AC3E}">
        <p14:creationId xmlns:p14="http://schemas.microsoft.com/office/powerpoint/2010/main" val="268510006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ircle(in)">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circle(in)">
                                      <p:cBhvr>
                                        <p:cTn id="2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xmlns="" id="{C2121E64-B43C-419A-A9F4-CB4C77258F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0034" y="2381726"/>
            <a:ext cx="5657164" cy="31821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8" name="Group 7"/>
          <p:cNvGrpSpPr/>
          <p:nvPr/>
        </p:nvGrpSpPr>
        <p:grpSpPr>
          <a:xfrm>
            <a:off x="7744780" y="-342900"/>
            <a:ext cx="4447220" cy="3283426"/>
            <a:chOff x="7617780" y="0"/>
            <a:chExt cx="4447220" cy="3283426"/>
          </a:xfrm>
        </p:grpSpPr>
        <p:pic>
          <p:nvPicPr>
            <p:cNvPr id="13"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5"/>
                </a:ext>
              </a:extLst>
            </a:blip>
            <a:srcRect/>
            <a:stretch>
              <a:fillRect/>
            </a:stretch>
          </p:blipFill>
          <p:spPr>
            <a:xfrm>
              <a:off x="7617780" y="0"/>
              <a:ext cx="4447220" cy="3283426"/>
            </a:xfrm>
            <a:prstGeom prst="rect">
              <a:avLst/>
            </a:prstGeom>
          </p:spPr>
        </p:pic>
        <p:sp>
          <p:nvSpPr>
            <p:cNvPr id="6" name="TextBox 5"/>
            <p:cNvSpPr txBox="1"/>
            <p:nvPr/>
          </p:nvSpPr>
          <p:spPr>
            <a:xfrm>
              <a:off x="8509000" y="1244600"/>
              <a:ext cx="2997199" cy="1200329"/>
            </a:xfrm>
            <a:prstGeom prst="rect">
              <a:avLst/>
            </a:prstGeom>
            <a:noFill/>
          </p:spPr>
          <p:txBody>
            <a:bodyPr wrap="square" rtlCol="0">
              <a:spAutoFit/>
            </a:bodyPr>
            <a:lstStyle/>
            <a:p>
              <a:pPr algn="ctr"/>
              <a:r>
                <a:rPr lang="en-US" sz="3600" dirty="0" err="1" smtClean="0">
                  <a:solidFill>
                    <a:schemeClr val="accent2">
                      <a:lumMod val="75000"/>
                    </a:schemeClr>
                  </a:solidFill>
                  <a:latin typeface="UTM Magnesium" pitchFamily="18" charset="0"/>
                </a:rPr>
                <a:t>Tìm</a:t>
              </a:r>
              <a:r>
                <a:rPr lang="en-US" sz="3600" dirty="0" smtClean="0">
                  <a:solidFill>
                    <a:schemeClr val="accent2">
                      <a:lumMod val="75000"/>
                    </a:schemeClr>
                  </a:solidFill>
                  <a:latin typeface="UTM Magnesium" pitchFamily="18" charset="0"/>
                </a:rPr>
                <a:t> </a:t>
              </a:r>
              <a:r>
                <a:rPr lang="en-US" sz="3600" dirty="0" err="1" smtClean="0">
                  <a:solidFill>
                    <a:schemeClr val="accent2">
                      <a:lumMod val="75000"/>
                    </a:schemeClr>
                  </a:solidFill>
                  <a:latin typeface="UTM Magnesium" pitchFamily="18" charset="0"/>
                </a:rPr>
                <a:t>hiểu</a:t>
              </a:r>
              <a:r>
                <a:rPr lang="en-US" sz="3600" dirty="0" smtClean="0">
                  <a:solidFill>
                    <a:schemeClr val="accent2">
                      <a:lumMod val="75000"/>
                    </a:schemeClr>
                  </a:solidFill>
                  <a:latin typeface="UTM Magnesium" pitchFamily="18" charset="0"/>
                </a:rPr>
                <a:t> </a:t>
              </a:r>
              <a:r>
                <a:rPr lang="en-US" sz="3600" dirty="0" err="1" smtClean="0">
                  <a:solidFill>
                    <a:schemeClr val="accent2">
                      <a:lumMod val="75000"/>
                    </a:schemeClr>
                  </a:solidFill>
                  <a:latin typeface="UTM Magnesium" pitchFamily="18" charset="0"/>
                </a:rPr>
                <a:t>bài</a:t>
              </a:r>
              <a:endParaRPr lang="en-US" sz="3600" dirty="0">
                <a:solidFill>
                  <a:schemeClr val="accent2">
                    <a:lumMod val="75000"/>
                  </a:schemeClr>
                </a:solidFill>
                <a:latin typeface="UTM Magnesium" pitchFamily="18" charset="0"/>
              </a:endParaRPr>
            </a:p>
          </p:txBody>
        </p:sp>
      </p:grpSp>
      <p:sp>
        <p:nvSpPr>
          <p:cNvPr id="15" name="Rectangle 14"/>
          <p:cNvSpPr/>
          <p:nvPr/>
        </p:nvSpPr>
        <p:spPr>
          <a:xfrm>
            <a:off x="340680" y="1146720"/>
            <a:ext cx="7404100" cy="769441"/>
          </a:xfrm>
          <a:prstGeom prst="rect">
            <a:avLst/>
          </a:prstGeom>
        </p:spPr>
        <p:txBody>
          <a:bodyPr wrap="square">
            <a:spAutoFit/>
          </a:bodyPr>
          <a:lstStyle/>
          <a:p>
            <a:r>
              <a:rPr lang="en-US" sz="4400" b="1" dirty="0" err="1">
                <a:effectLst>
                  <a:outerShdw blurRad="38100" dist="38100" dir="2700000" algn="tl">
                    <a:srgbClr val="000000">
                      <a:alpha val="43137"/>
                    </a:srgbClr>
                  </a:outerShdw>
                </a:effectLst>
                <a:latin typeface="UTM Duepuntozero" pitchFamily="18" charset="0"/>
                <a:cs typeface="Times New Roman" pitchFamily="18" charset="0"/>
              </a:rPr>
              <a:t>Mưa</a:t>
            </a:r>
            <a:r>
              <a:rPr lang="en-US" sz="4400" b="1" dirty="0">
                <a:effectLst>
                  <a:outerShdw blurRad="38100" dist="38100" dir="2700000" algn="tl">
                    <a:srgbClr val="000000">
                      <a:alpha val="43137"/>
                    </a:srgbClr>
                  </a:outerShdw>
                </a:effectLst>
                <a:latin typeface="UTM Duepuntozero" pitchFamily="18" charset="0"/>
                <a:cs typeface="Times New Roman" pitchFamily="18" charset="0"/>
              </a:rPr>
              <a:t> ở </a:t>
            </a:r>
            <a:r>
              <a:rPr lang="en-US" sz="4400" b="1" dirty="0" err="1">
                <a:effectLst>
                  <a:outerShdw blurRad="38100" dist="38100" dir="2700000" algn="tl">
                    <a:srgbClr val="000000">
                      <a:alpha val="43137"/>
                    </a:srgbClr>
                  </a:outerShdw>
                </a:effectLst>
                <a:latin typeface="UTM Duepuntozero" pitchFamily="18" charset="0"/>
                <a:cs typeface="Times New Roman" pitchFamily="18" charset="0"/>
              </a:rPr>
              <a:t>Cà</a:t>
            </a:r>
            <a:r>
              <a:rPr lang="en-US" sz="4400" b="1" dirty="0">
                <a:effectLst>
                  <a:outerShdw blurRad="38100" dist="38100" dir="2700000" algn="tl">
                    <a:srgbClr val="000000">
                      <a:alpha val="43137"/>
                    </a:srgbClr>
                  </a:outerShdw>
                </a:effectLst>
                <a:latin typeface="UTM Duepuntozero" pitchFamily="18" charset="0"/>
                <a:cs typeface="Times New Roman" pitchFamily="18" charset="0"/>
              </a:rPr>
              <a:t> Mau </a:t>
            </a:r>
            <a:r>
              <a:rPr lang="en-US" sz="4400" b="1" dirty="0" err="1">
                <a:effectLst>
                  <a:outerShdw blurRad="38100" dist="38100" dir="2700000" algn="tl">
                    <a:srgbClr val="000000">
                      <a:alpha val="43137"/>
                    </a:srgbClr>
                  </a:outerShdw>
                </a:effectLst>
                <a:latin typeface="UTM Duepuntozero" pitchFamily="18" charset="0"/>
                <a:cs typeface="Times New Roman" pitchFamily="18" charset="0"/>
              </a:rPr>
              <a:t>có</a:t>
            </a:r>
            <a:r>
              <a:rPr lang="en-US" sz="4400" b="1" dirty="0">
                <a:effectLst>
                  <a:outerShdw blurRad="38100" dist="38100" dir="2700000" algn="tl">
                    <a:srgbClr val="000000">
                      <a:alpha val="43137"/>
                    </a:srgbClr>
                  </a:outerShdw>
                </a:effectLst>
                <a:latin typeface="UTM Duepuntozero" pitchFamily="18" charset="0"/>
                <a:cs typeface="Times New Roman" pitchFamily="18" charset="0"/>
              </a:rPr>
              <a:t> </a:t>
            </a:r>
            <a:r>
              <a:rPr lang="en-US" sz="4400" b="1" dirty="0" err="1">
                <a:effectLst>
                  <a:outerShdw blurRad="38100" dist="38100" dir="2700000" algn="tl">
                    <a:srgbClr val="000000">
                      <a:alpha val="43137"/>
                    </a:srgbClr>
                  </a:outerShdw>
                </a:effectLst>
                <a:latin typeface="UTM Duepuntozero" pitchFamily="18" charset="0"/>
                <a:cs typeface="Times New Roman" pitchFamily="18" charset="0"/>
              </a:rPr>
              <a:t>gì</a:t>
            </a:r>
            <a:r>
              <a:rPr lang="en-US" sz="4400" b="1" dirty="0">
                <a:effectLst>
                  <a:outerShdw blurRad="38100" dist="38100" dir="2700000" algn="tl">
                    <a:srgbClr val="000000">
                      <a:alpha val="43137"/>
                    </a:srgbClr>
                  </a:outerShdw>
                </a:effectLst>
                <a:latin typeface="UTM Duepuntozero" pitchFamily="18" charset="0"/>
                <a:cs typeface="Times New Roman" pitchFamily="18" charset="0"/>
              </a:rPr>
              <a:t> </a:t>
            </a:r>
            <a:r>
              <a:rPr lang="en-US" sz="4400" b="1" dirty="0" err="1">
                <a:effectLst>
                  <a:outerShdw blurRad="38100" dist="38100" dir="2700000" algn="tl">
                    <a:srgbClr val="000000">
                      <a:alpha val="43137"/>
                    </a:srgbClr>
                  </a:outerShdw>
                </a:effectLst>
                <a:latin typeface="UTM Duepuntozero" pitchFamily="18" charset="0"/>
                <a:cs typeface="Times New Roman" pitchFamily="18" charset="0"/>
              </a:rPr>
              <a:t>khác</a:t>
            </a:r>
            <a:r>
              <a:rPr lang="en-US" sz="4400" b="1" dirty="0">
                <a:effectLst>
                  <a:outerShdw blurRad="38100" dist="38100" dir="2700000" algn="tl">
                    <a:srgbClr val="000000">
                      <a:alpha val="43137"/>
                    </a:srgbClr>
                  </a:outerShdw>
                </a:effectLst>
                <a:latin typeface="UTM Duepuntozero" pitchFamily="18" charset="0"/>
                <a:cs typeface="Times New Roman" pitchFamily="18" charset="0"/>
              </a:rPr>
              <a:t> </a:t>
            </a:r>
            <a:r>
              <a:rPr lang="en-US" sz="4400" b="1" dirty="0" err="1">
                <a:effectLst>
                  <a:outerShdw blurRad="38100" dist="38100" dir="2700000" algn="tl">
                    <a:srgbClr val="000000">
                      <a:alpha val="43137"/>
                    </a:srgbClr>
                  </a:outerShdw>
                </a:effectLst>
                <a:latin typeface="UTM Duepuntozero" pitchFamily="18" charset="0"/>
                <a:cs typeface="Times New Roman" pitchFamily="18" charset="0"/>
              </a:rPr>
              <a:t>thường</a:t>
            </a:r>
            <a:r>
              <a:rPr lang="en-US" sz="4400" b="1" dirty="0">
                <a:effectLst>
                  <a:outerShdw blurRad="38100" dist="38100" dir="2700000" algn="tl">
                    <a:srgbClr val="000000">
                      <a:alpha val="43137"/>
                    </a:srgbClr>
                  </a:outerShdw>
                </a:effectLst>
                <a:latin typeface="UTM Duepuntozero" pitchFamily="18" charset="0"/>
                <a:cs typeface="Times New Roman" pitchFamily="18" charset="0"/>
              </a:rPr>
              <a:t>?</a:t>
            </a:r>
          </a:p>
        </p:txBody>
      </p:sp>
      <p:sp>
        <p:nvSpPr>
          <p:cNvPr id="16" name="Rectangle 15"/>
          <p:cNvSpPr/>
          <p:nvPr/>
        </p:nvSpPr>
        <p:spPr>
          <a:xfrm>
            <a:off x="389260" y="2676931"/>
            <a:ext cx="5732140" cy="2308324"/>
          </a:xfrm>
          <a:prstGeom prst="rect">
            <a:avLst/>
          </a:prstGeom>
        </p:spPr>
        <p:txBody>
          <a:bodyPr wrap="square">
            <a:spAutoFit/>
          </a:bodyPr>
          <a:lstStyle/>
          <a:p>
            <a:r>
              <a:rPr lang="en-US" sz="4800" dirty="0" err="1">
                <a:latin typeface="UTM French Vanilla" pitchFamily="18" charset="0"/>
              </a:rPr>
              <a:t>Mưa</a:t>
            </a:r>
            <a:r>
              <a:rPr lang="en-US" sz="4800" dirty="0">
                <a:latin typeface="UTM French Vanilla" pitchFamily="18" charset="0"/>
              </a:rPr>
              <a:t> ở </a:t>
            </a:r>
            <a:r>
              <a:rPr lang="en-US" sz="4800" dirty="0" err="1">
                <a:latin typeface="UTM French Vanilla" pitchFamily="18" charset="0"/>
              </a:rPr>
              <a:t>Cà</a:t>
            </a:r>
            <a:r>
              <a:rPr lang="en-US" sz="4800" dirty="0">
                <a:latin typeface="UTM French Vanilla" pitchFamily="18" charset="0"/>
              </a:rPr>
              <a:t> Mau </a:t>
            </a:r>
            <a:r>
              <a:rPr lang="en-US" sz="4800" dirty="0" err="1" smtClean="0">
                <a:latin typeface="UTM French Vanilla" pitchFamily="18" charset="0"/>
              </a:rPr>
              <a:t>là</a:t>
            </a:r>
            <a:r>
              <a:rPr lang="en-US" sz="4800" dirty="0" smtClean="0">
                <a:latin typeface="UTM French Vanilla" pitchFamily="18" charset="0"/>
              </a:rPr>
              <a:t> </a:t>
            </a:r>
            <a:r>
              <a:rPr lang="en-US" sz="4800" dirty="0" err="1" smtClean="0">
                <a:latin typeface="UTM French Vanilla" pitchFamily="18" charset="0"/>
              </a:rPr>
              <a:t>mưa</a:t>
            </a:r>
            <a:r>
              <a:rPr lang="en-US" sz="4800" dirty="0" smtClean="0">
                <a:latin typeface="UTM French Vanilla" pitchFamily="18" charset="0"/>
              </a:rPr>
              <a:t> </a:t>
            </a:r>
            <a:r>
              <a:rPr lang="en-US" sz="4800" dirty="0" err="1" smtClean="0">
                <a:latin typeface="UTM French Vanilla" pitchFamily="18" charset="0"/>
              </a:rPr>
              <a:t>dông</a:t>
            </a:r>
            <a:r>
              <a:rPr lang="en-US" sz="4800" dirty="0" smtClean="0">
                <a:latin typeface="UTM French Vanilla" pitchFamily="18" charset="0"/>
              </a:rPr>
              <a:t>: </a:t>
            </a:r>
            <a:r>
              <a:rPr lang="en-US" sz="4800" dirty="0" err="1" smtClean="0">
                <a:latin typeface="UTM French Vanilla" pitchFamily="18" charset="0"/>
              </a:rPr>
              <a:t>rất</a:t>
            </a:r>
            <a:r>
              <a:rPr lang="en-US" sz="4800" dirty="0" smtClean="0">
                <a:latin typeface="UTM French Vanilla" pitchFamily="18" charset="0"/>
              </a:rPr>
              <a:t> </a:t>
            </a:r>
            <a:r>
              <a:rPr lang="en-US" sz="4800" dirty="0" err="1" smtClean="0">
                <a:latin typeface="UTM French Vanilla" pitchFamily="18" charset="0"/>
              </a:rPr>
              <a:t>đột</a:t>
            </a:r>
            <a:r>
              <a:rPr lang="en-US" sz="4800" dirty="0" smtClean="0">
                <a:latin typeface="UTM French Vanilla" pitchFamily="18" charset="0"/>
              </a:rPr>
              <a:t> </a:t>
            </a:r>
            <a:r>
              <a:rPr lang="en-US" sz="4800" dirty="0" err="1" smtClean="0">
                <a:latin typeface="UTM French Vanilla" pitchFamily="18" charset="0"/>
              </a:rPr>
              <a:t>ngột</a:t>
            </a:r>
            <a:r>
              <a:rPr lang="en-US" sz="4800" dirty="0" smtClean="0">
                <a:latin typeface="UTM French Vanilla" pitchFamily="18" charset="0"/>
              </a:rPr>
              <a:t>, </a:t>
            </a:r>
            <a:r>
              <a:rPr lang="en-US" sz="4800" dirty="0" err="1" smtClean="0">
                <a:latin typeface="UTM French Vanilla" pitchFamily="18" charset="0"/>
              </a:rPr>
              <a:t>dữ</a:t>
            </a:r>
            <a:r>
              <a:rPr lang="en-US" sz="4800" dirty="0" smtClean="0">
                <a:latin typeface="UTM French Vanilla" pitchFamily="18" charset="0"/>
              </a:rPr>
              <a:t> </a:t>
            </a:r>
            <a:r>
              <a:rPr lang="en-US" sz="4800" dirty="0" err="1" smtClean="0">
                <a:latin typeface="UTM French Vanilla" pitchFamily="18" charset="0"/>
              </a:rPr>
              <a:t>dội</a:t>
            </a:r>
            <a:r>
              <a:rPr lang="en-US" sz="4800" dirty="0" smtClean="0">
                <a:latin typeface="UTM French Vanilla" pitchFamily="18" charset="0"/>
              </a:rPr>
              <a:t> </a:t>
            </a:r>
            <a:r>
              <a:rPr lang="en-US" sz="4800" dirty="0" err="1" smtClean="0">
                <a:latin typeface="UTM French Vanilla" pitchFamily="18" charset="0"/>
              </a:rPr>
              <a:t>nhưng</a:t>
            </a:r>
            <a:r>
              <a:rPr lang="en-US" sz="4800" dirty="0" smtClean="0">
                <a:latin typeface="UTM French Vanilla" pitchFamily="18" charset="0"/>
              </a:rPr>
              <a:t> </a:t>
            </a:r>
            <a:r>
              <a:rPr lang="en-US" sz="4800" dirty="0" err="1" smtClean="0">
                <a:latin typeface="UTM French Vanilla" pitchFamily="18" charset="0"/>
              </a:rPr>
              <a:t>chóng</a:t>
            </a:r>
            <a:r>
              <a:rPr lang="en-US" sz="4800" dirty="0" smtClean="0">
                <a:latin typeface="UTM French Vanilla" pitchFamily="18" charset="0"/>
              </a:rPr>
              <a:t> </a:t>
            </a:r>
            <a:r>
              <a:rPr lang="en-US" sz="4800" dirty="0" err="1" smtClean="0">
                <a:latin typeface="UTM French Vanilla" pitchFamily="18" charset="0"/>
              </a:rPr>
              <a:t>tạnh</a:t>
            </a:r>
            <a:r>
              <a:rPr lang="en-US" sz="4800" dirty="0" smtClean="0">
                <a:latin typeface="UTM French Vanilla" pitchFamily="18" charset="0"/>
              </a:rPr>
              <a:t>.</a:t>
            </a:r>
            <a:endParaRPr lang="en-US" sz="4800" dirty="0">
              <a:latin typeface="UTM French Vanilla" pitchFamily="18" charset="0"/>
            </a:endParaRPr>
          </a:p>
        </p:txBody>
      </p:sp>
    </p:spTree>
    <p:extLst>
      <p:ext uri="{BB962C8B-B14F-4D97-AF65-F5344CB8AC3E}">
        <p14:creationId xmlns:p14="http://schemas.microsoft.com/office/powerpoint/2010/main" val="331964374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5"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18" dur="1000" fill="hold"/>
                                        <p:tgtEl>
                                          <p:spTgt spid="8"/>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000"/>
                                        <p:tgtEl>
                                          <p:spTgt spid="16"/>
                                        </p:tgtEl>
                                      </p:cBhvr>
                                    </p:animEffect>
                                    <p:anim calcmode="lin" valueType="num">
                                      <p:cBhvr>
                                        <p:cTn id="33" dur="1000" fill="hold"/>
                                        <p:tgtEl>
                                          <p:spTgt spid="16"/>
                                        </p:tgtEl>
                                        <p:attrNameLst>
                                          <p:attrName>ppt_x</p:attrName>
                                        </p:attrNameLst>
                                      </p:cBhvr>
                                      <p:tavLst>
                                        <p:tav tm="0">
                                          <p:val>
                                            <p:strVal val="#ppt_x"/>
                                          </p:val>
                                        </p:tav>
                                        <p:tav tm="100000">
                                          <p:val>
                                            <p:strVal val="#ppt_x"/>
                                          </p:val>
                                        </p:tav>
                                      </p:tavLst>
                                    </p:anim>
                                    <p:anim calcmode="lin" valueType="num">
                                      <p:cBhvr>
                                        <p:cTn id="3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54701" y="-87130"/>
            <a:ext cx="6058799" cy="3036578"/>
            <a:chOff x="354701" y="-87130"/>
            <a:chExt cx="6058799" cy="3036578"/>
          </a:xfrm>
        </p:grpSpPr>
        <p:pic>
          <p:nvPicPr>
            <p:cNvPr id="11" name="Picture 10"/>
            <p:cNvPicPr>
              <a:picLocks noChangeAspect="1"/>
            </p:cNvPicPr>
            <p:nvPr/>
          </p:nvPicPr>
          <p:blipFill>
            <a:blip r:embed="rId4"/>
            <a:srcRect/>
            <a:stretch>
              <a:fillRect/>
            </a:stretch>
          </p:blipFill>
          <p:spPr>
            <a:xfrm>
              <a:off x="354701" y="-87130"/>
              <a:ext cx="6058799" cy="3036578"/>
            </a:xfrm>
            <a:prstGeom prst="rect">
              <a:avLst/>
            </a:prstGeom>
          </p:spPr>
        </p:pic>
        <p:sp>
          <p:nvSpPr>
            <p:cNvPr id="15" name="Rectangle 14"/>
            <p:cNvSpPr/>
            <p:nvPr/>
          </p:nvSpPr>
          <p:spPr>
            <a:xfrm>
              <a:off x="1305880" y="769440"/>
              <a:ext cx="4625020" cy="1323439"/>
            </a:xfrm>
            <a:prstGeom prst="rect">
              <a:avLst/>
            </a:prstGeom>
          </p:spPr>
          <p:txBody>
            <a:bodyPr wrap="square">
              <a:spAutoFit/>
            </a:bodyPr>
            <a:lstStyle/>
            <a:p>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Ta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có</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thể</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đặt</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tên</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cho</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đoạn</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văn</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này</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là</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gì</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a:t>
              </a:r>
              <a:endParaRPr lang="en-US" sz="4000" b="1" dirty="0">
                <a:effectLst>
                  <a:outerShdw blurRad="38100" dist="38100" dir="2700000" algn="tl">
                    <a:srgbClr val="000000">
                      <a:alpha val="43137"/>
                    </a:srgbClr>
                  </a:outerShdw>
                </a:effectLst>
                <a:latin typeface="UTM Duepuntozero" pitchFamily="18" charset="0"/>
                <a:cs typeface="Times New Roman" pitchFamily="18" charset="0"/>
              </a:endParaRPr>
            </a:p>
          </p:txBody>
        </p:sp>
      </p:grpSp>
      <p:grpSp>
        <p:nvGrpSpPr>
          <p:cNvPr id="3" name="Group 2"/>
          <p:cNvGrpSpPr/>
          <p:nvPr/>
        </p:nvGrpSpPr>
        <p:grpSpPr>
          <a:xfrm>
            <a:off x="2879082" y="3586262"/>
            <a:ext cx="5149869" cy="2111533"/>
            <a:chOff x="4072260" y="4282656"/>
            <a:chExt cx="5149869" cy="2111533"/>
          </a:xfrm>
        </p:grpSpPr>
        <p:pic>
          <p:nvPicPr>
            <p:cNvPr id="17" name="图片 1" descr="b3d35ad80c2bff9b5643004a1697612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72260" y="4282656"/>
              <a:ext cx="5149869" cy="2111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4465960" y="4794429"/>
              <a:ext cx="4690740" cy="830997"/>
            </a:xfrm>
            <a:prstGeom prst="rect">
              <a:avLst/>
            </a:prstGeom>
          </p:spPr>
          <p:txBody>
            <a:bodyPr wrap="square">
              <a:spAutoFit/>
            </a:bodyPr>
            <a:lstStyle/>
            <a:p>
              <a:r>
                <a:rPr lang="en-US" sz="4800" b="1" dirty="0" err="1" smtClean="0">
                  <a:latin typeface="UTM French Vanilla" pitchFamily="18" charset="0"/>
                </a:rPr>
                <a:t>Mưa</a:t>
              </a:r>
              <a:r>
                <a:rPr lang="en-US" sz="4800" b="1" dirty="0" smtClean="0">
                  <a:latin typeface="UTM French Vanilla" pitchFamily="18" charset="0"/>
                </a:rPr>
                <a:t> ở </a:t>
              </a:r>
              <a:r>
                <a:rPr lang="en-US" sz="4800" b="1" dirty="0" err="1" smtClean="0">
                  <a:latin typeface="UTM French Vanilla" pitchFamily="18" charset="0"/>
                </a:rPr>
                <a:t>Cà</a:t>
              </a:r>
              <a:r>
                <a:rPr lang="en-US" sz="4800" b="1" dirty="0" smtClean="0">
                  <a:latin typeface="UTM French Vanilla" pitchFamily="18" charset="0"/>
                </a:rPr>
                <a:t> Mau</a:t>
              </a:r>
              <a:endParaRPr lang="en-US" sz="4800" b="1" dirty="0">
                <a:latin typeface="UTM French Vanilla" pitchFamily="18" charset="0"/>
              </a:endParaRPr>
            </a:p>
          </p:txBody>
        </p:sp>
      </p:grpSp>
      <p:pic>
        <p:nvPicPr>
          <p:cNvPr id="9"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7"/>
              </a:ext>
            </a:extLst>
          </a:blip>
          <a:srcRect/>
          <a:stretch>
            <a:fillRect/>
          </a:stretch>
        </p:blipFill>
        <p:spPr>
          <a:xfrm>
            <a:off x="122841" y="2584629"/>
            <a:ext cx="2319718" cy="4114800"/>
          </a:xfrm>
          <a:prstGeom prst="rect">
            <a:avLst/>
          </a:prstGeom>
        </p:spPr>
      </p:pic>
      <p:pic>
        <p:nvPicPr>
          <p:cNvPr id="18" name="Mưa to gió lớn và sấm chớp ở một vùng quê yên bình - Rain sounds for sleeping.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8169616" y="499020"/>
            <a:ext cx="3568700" cy="5498168"/>
          </a:xfrm>
          <a:prstGeom prst="roundRect">
            <a:avLst>
              <a:gd name="adj" fmla="val 5299"/>
            </a:avLst>
          </a:prstGeom>
          <a:ln>
            <a:noFill/>
          </a:ln>
          <a:effectLst/>
          <a:scene3d>
            <a:camera prst="orthographicFront"/>
            <a:lightRig rig="balanced" dir="t"/>
          </a:scene3d>
          <a:sp3d prstMaterial="plastic">
            <a:bevelT/>
            <a:contourClr>
              <a:srgbClr val="FFFFFF"/>
            </a:contourClr>
          </a:sp3d>
        </p:spPr>
      </p:pic>
    </p:spTree>
    <p:extLst>
      <p:ext uri="{BB962C8B-B14F-4D97-AF65-F5344CB8AC3E}">
        <p14:creationId xmlns:p14="http://schemas.microsoft.com/office/powerpoint/2010/main" val="361959907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video>
              <p:cMediaNode vol="80000">
                <p:cTn id="37" fill="hold" display="0">
                  <p:stCondLst>
                    <p:cond delay="indefinite"/>
                  </p:stCondLst>
                </p:cTn>
                <p:tgtEl>
                  <p:spTgt spid="18"/>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2" name="Picture 3"/>
          <p:cNvPicPr>
            <a:picLocks noChangeAspect="1"/>
          </p:cNvPicPr>
          <p:nvPr/>
        </p:nvPicPr>
        <p:blipFill>
          <a:blip r:embed="rId3"/>
          <a:srcRect/>
          <a:stretch>
            <a:fillRect/>
          </a:stretch>
        </p:blipFill>
        <p:spPr>
          <a:xfrm>
            <a:off x="-1" y="0"/>
            <a:ext cx="12192001" cy="6972300"/>
          </a:xfrm>
          <a:prstGeom prst="rect">
            <a:avLst/>
          </a:prstGeom>
        </p:spPr>
      </p:pic>
      <p:sp>
        <p:nvSpPr>
          <p:cNvPr id="3" name="Rectangle 2"/>
          <p:cNvSpPr/>
          <p:nvPr/>
        </p:nvSpPr>
        <p:spPr>
          <a:xfrm>
            <a:off x="6007099" y="2356029"/>
            <a:ext cx="4690740" cy="3785652"/>
          </a:xfrm>
          <a:prstGeom prst="rect">
            <a:avLst/>
          </a:prstGeom>
        </p:spPr>
        <p:txBody>
          <a:bodyPr wrap="square">
            <a:spAutoFit/>
          </a:bodyPr>
          <a:lstStyle/>
          <a:p>
            <a:pPr algn="just"/>
            <a:r>
              <a:rPr lang="en-US" sz="4800" b="1" dirty="0" err="1" smtClean="0">
                <a:latin typeface="UTM French Vanilla" pitchFamily="18" charset="0"/>
              </a:rPr>
              <a:t>Giọng</a:t>
            </a:r>
            <a:r>
              <a:rPr lang="en-US" sz="4800" b="1" dirty="0" smtClean="0">
                <a:latin typeface="UTM French Vanilla" pitchFamily="18" charset="0"/>
              </a:rPr>
              <a:t> </a:t>
            </a:r>
            <a:r>
              <a:rPr lang="en-US" sz="4800" b="1" dirty="0" err="1" smtClean="0">
                <a:latin typeface="UTM French Vanilla" pitchFamily="18" charset="0"/>
              </a:rPr>
              <a:t>đọc</a:t>
            </a:r>
            <a:r>
              <a:rPr lang="en-US" sz="4800" b="1" dirty="0" smtClean="0">
                <a:latin typeface="UTM French Vanilla" pitchFamily="18" charset="0"/>
              </a:rPr>
              <a:t> </a:t>
            </a:r>
            <a:r>
              <a:rPr lang="en-US" sz="4800" b="1" dirty="0" err="1" smtClean="0">
                <a:latin typeface="UTM French Vanilla" pitchFamily="18" charset="0"/>
              </a:rPr>
              <a:t>hơi</a:t>
            </a:r>
            <a:r>
              <a:rPr lang="en-US" sz="4800" b="1" dirty="0" smtClean="0">
                <a:latin typeface="UTM French Vanilla" pitchFamily="18" charset="0"/>
              </a:rPr>
              <a:t> </a:t>
            </a:r>
            <a:r>
              <a:rPr lang="en-US" sz="4800" b="1" dirty="0" err="1" smtClean="0">
                <a:latin typeface="UTM French Vanilla" pitchFamily="18" charset="0"/>
              </a:rPr>
              <a:t>nhanh</a:t>
            </a:r>
            <a:r>
              <a:rPr lang="en-US" sz="4800" b="1" dirty="0" smtClean="0">
                <a:latin typeface="UTM French Vanilla" pitchFamily="18" charset="0"/>
              </a:rPr>
              <a:t>, </a:t>
            </a:r>
            <a:r>
              <a:rPr lang="en-US" sz="4800" b="1" dirty="0" err="1" smtClean="0">
                <a:latin typeface="UTM French Vanilla" pitchFamily="18" charset="0"/>
              </a:rPr>
              <a:t>mạnh</a:t>
            </a:r>
            <a:r>
              <a:rPr lang="en-US" sz="4800" b="1" dirty="0" smtClean="0">
                <a:latin typeface="UTM French Vanilla" pitchFamily="18" charset="0"/>
              </a:rPr>
              <a:t>; </a:t>
            </a:r>
            <a:r>
              <a:rPr lang="en-US" sz="4800" b="1" dirty="0" err="1" smtClean="0">
                <a:latin typeface="UTM French Vanilla" pitchFamily="18" charset="0"/>
              </a:rPr>
              <a:t>nhấn</a:t>
            </a:r>
            <a:r>
              <a:rPr lang="en-US" sz="4800" b="1" dirty="0" smtClean="0">
                <a:latin typeface="UTM French Vanilla" pitchFamily="18" charset="0"/>
              </a:rPr>
              <a:t> </a:t>
            </a:r>
            <a:r>
              <a:rPr lang="en-US" sz="4800" b="1" dirty="0" err="1" smtClean="0">
                <a:latin typeface="UTM French Vanilla" pitchFamily="18" charset="0"/>
              </a:rPr>
              <a:t>giọng</a:t>
            </a:r>
            <a:r>
              <a:rPr lang="en-US" sz="4800" b="1" dirty="0" smtClean="0">
                <a:latin typeface="UTM French Vanilla" pitchFamily="18" charset="0"/>
              </a:rPr>
              <a:t> ở </a:t>
            </a:r>
            <a:r>
              <a:rPr lang="en-US" sz="4800" b="1" dirty="0" err="1" smtClean="0">
                <a:latin typeface="UTM French Vanilla" pitchFamily="18" charset="0"/>
              </a:rPr>
              <a:t>những</a:t>
            </a:r>
            <a:r>
              <a:rPr lang="en-US" sz="4800" b="1" dirty="0" smtClean="0">
                <a:latin typeface="UTM French Vanilla" pitchFamily="18" charset="0"/>
              </a:rPr>
              <a:t> </a:t>
            </a:r>
            <a:r>
              <a:rPr lang="en-US" sz="4800" b="1" dirty="0" err="1" smtClean="0">
                <a:latin typeface="UTM French Vanilla" pitchFamily="18" charset="0"/>
              </a:rPr>
              <a:t>từ</a:t>
            </a:r>
            <a:r>
              <a:rPr lang="en-US" sz="4800" b="1" dirty="0" smtClean="0">
                <a:latin typeface="UTM French Vanilla" pitchFamily="18" charset="0"/>
              </a:rPr>
              <a:t> </a:t>
            </a:r>
            <a:r>
              <a:rPr lang="en-US" sz="4800" b="1" dirty="0" err="1" smtClean="0">
                <a:latin typeface="UTM French Vanilla" pitchFamily="18" charset="0"/>
              </a:rPr>
              <a:t>ngữ</a:t>
            </a:r>
            <a:r>
              <a:rPr lang="en-US" sz="4800" b="1" dirty="0" smtClean="0">
                <a:latin typeface="UTM French Vanilla" pitchFamily="18" charset="0"/>
              </a:rPr>
              <a:t> </a:t>
            </a:r>
            <a:r>
              <a:rPr lang="en-US" sz="4800" b="1" dirty="0" err="1" smtClean="0">
                <a:latin typeface="UTM French Vanilla" pitchFamily="18" charset="0"/>
              </a:rPr>
              <a:t>tả</a:t>
            </a:r>
            <a:r>
              <a:rPr lang="en-US" sz="4800" b="1" dirty="0" smtClean="0">
                <a:latin typeface="UTM French Vanilla" pitchFamily="18" charset="0"/>
              </a:rPr>
              <a:t> </a:t>
            </a:r>
            <a:r>
              <a:rPr lang="en-US" sz="4800" b="1" dirty="0" err="1" smtClean="0">
                <a:latin typeface="UTM French Vanilla" pitchFamily="18" charset="0"/>
              </a:rPr>
              <a:t>sự</a:t>
            </a:r>
            <a:r>
              <a:rPr lang="en-US" sz="4800" b="1" dirty="0" smtClean="0">
                <a:latin typeface="UTM French Vanilla" pitchFamily="18" charset="0"/>
              </a:rPr>
              <a:t> </a:t>
            </a:r>
            <a:r>
              <a:rPr lang="en-US" sz="4800" b="1" dirty="0" err="1" smtClean="0">
                <a:latin typeface="UTM French Vanilla" pitchFamily="18" charset="0"/>
              </a:rPr>
              <a:t>khác</a:t>
            </a:r>
            <a:r>
              <a:rPr lang="en-US" sz="4800" b="1" dirty="0" smtClean="0">
                <a:latin typeface="UTM French Vanilla" pitchFamily="18" charset="0"/>
              </a:rPr>
              <a:t> </a:t>
            </a:r>
            <a:r>
              <a:rPr lang="en-US" sz="4800" b="1" dirty="0" err="1" smtClean="0">
                <a:latin typeface="UTM French Vanilla" pitchFamily="18" charset="0"/>
              </a:rPr>
              <a:t>thường</a:t>
            </a:r>
            <a:r>
              <a:rPr lang="en-US" sz="4800" b="1" dirty="0" smtClean="0">
                <a:latin typeface="UTM French Vanilla" pitchFamily="18" charset="0"/>
              </a:rPr>
              <a:t> </a:t>
            </a:r>
            <a:r>
              <a:rPr lang="en-US" sz="4800" b="1" dirty="0" err="1" smtClean="0">
                <a:latin typeface="UTM French Vanilla" pitchFamily="18" charset="0"/>
              </a:rPr>
              <a:t>của</a:t>
            </a:r>
            <a:r>
              <a:rPr lang="en-US" sz="4800" b="1" dirty="0" smtClean="0">
                <a:latin typeface="UTM French Vanilla" pitchFamily="18" charset="0"/>
              </a:rPr>
              <a:t> </a:t>
            </a:r>
            <a:r>
              <a:rPr lang="en-US" sz="4800" b="1" dirty="0" err="1" smtClean="0">
                <a:latin typeface="UTM French Vanilla" pitchFamily="18" charset="0"/>
              </a:rPr>
              <a:t>mưa</a:t>
            </a:r>
            <a:r>
              <a:rPr lang="en-US" sz="4800" b="1" dirty="0" smtClean="0">
                <a:latin typeface="UTM French Vanilla" pitchFamily="18" charset="0"/>
              </a:rPr>
              <a:t> ở </a:t>
            </a:r>
            <a:r>
              <a:rPr lang="en-US" sz="4800" b="1" dirty="0" err="1" smtClean="0">
                <a:latin typeface="UTM French Vanilla" pitchFamily="18" charset="0"/>
              </a:rPr>
              <a:t>Cà</a:t>
            </a:r>
            <a:r>
              <a:rPr lang="en-US" sz="4800" b="1" dirty="0" smtClean="0">
                <a:latin typeface="UTM French Vanilla" pitchFamily="18" charset="0"/>
              </a:rPr>
              <a:t> Mau.</a:t>
            </a:r>
            <a:endParaRPr lang="en-US" sz="4800" b="1" dirty="0">
              <a:latin typeface="UTM French Vanilla" pitchFamily="18" charset="0"/>
            </a:endParaRPr>
          </a:p>
        </p:txBody>
      </p:sp>
      <p:grpSp>
        <p:nvGrpSpPr>
          <p:cNvPr id="4" name="Group 3"/>
          <p:cNvGrpSpPr/>
          <p:nvPr/>
        </p:nvGrpSpPr>
        <p:grpSpPr>
          <a:xfrm>
            <a:off x="444211" y="1833085"/>
            <a:ext cx="4871355" cy="1229142"/>
            <a:chOff x="406417" y="29722"/>
            <a:chExt cx="5829864" cy="937351"/>
          </a:xfrm>
        </p:grpSpPr>
        <p:sp>
          <p:nvSpPr>
            <p:cNvPr id="5" name="矩形: 圆角 2"/>
            <p:cNvSpPr/>
            <p:nvPr/>
          </p:nvSpPr>
          <p:spPr>
            <a:xfrm>
              <a:off x="704847" y="313812"/>
              <a:ext cx="5531432" cy="653261"/>
            </a:xfrm>
            <a:custGeom>
              <a:avLst/>
              <a:gdLst>
                <a:gd name="connsiteX0" fmla="*/ 0 w 3940053"/>
                <a:gd name="connsiteY0" fmla="*/ 108809 h 652838"/>
                <a:gd name="connsiteX1" fmla="*/ 108809 w 3940053"/>
                <a:gd name="connsiteY1" fmla="*/ 0 h 652838"/>
                <a:gd name="connsiteX2" fmla="*/ 3831244 w 3940053"/>
                <a:gd name="connsiteY2" fmla="*/ 0 h 652838"/>
                <a:gd name="connsiteX3" fmla="*/ 3940053 w 3940053"/>
                <a:gd name="connsiteY3" fmla="*/ 108809 h 652838"/>
                <a:gd name="connsiteX4" fmla="*/ 3940053 w 3940053"/>
                <a:gd name="connsiteY4" fmla="*/ 544029 h 652838"/>
                <a:gd name="connsiteX5" fmla="*/ 3831244 w 3940053"/>
                <a:gd name="connsiteY5" fmla="*/ 652838 h 652838"/>
                <a:gd name="connsiteX6" fmla="*/ 108809 w 3940053"/>
                <a:gd name="connsiteY6" fmla="*/ 652838 h 652838"/>
                <a:gd name="connsiteX7" fmla="*/ 0 w 3940053"/>
                <a:gd name="connsiteY7" fmla="*/ 544029 h 652838"/>
                <a:gd name="connsiteX8" fmla="*/ 0 w 3940053"/>
                <a:gd name="connsiteY8" fmla="*/ 108809 h 652838"/>
                <a:gd name="connsiteX0-1" fmla="*/ 0 w 3940053"/>
                <a:gd name="connsiteY0-2" fmla="*/ 109232 h 653261"/>
                <a:gd name="connsiteX1-3" fmla="*/ 108809 w 3940053"/>
                <a:gd name="connsiteY1-4" fmla="*/ 423 h 653261"/>
                <a:gd name="connsiteX2-5" fmla="*/ 366333 w 3940053"/>
                <a:gd name="connsiteY2-6" fmla="*/ 0 h 653261"/>
                <a:gd name="connsiteX3-7" fmla="*/ 3831244 w 3940053"/>
                <a:gd name="connsiteY3-8" fmla="*/ 423 h 653261"/>
                <a:gd name="connsiteX4-9" fmla="*/ 3940053 w 3940053"/>
                <a:gd name="connsiteY4-10" fmla="*/ 109232 h 653261"/>
                <a:gd name="connsiteX5-11" fmla="*/ 3940053 w 3940053"/>
                <a:gd name="connsiteY5-12" fmla="*/ 544452 h 653261"/>
                <a:gd name="connsiteX6-13" fmla="*/ 3831244 w 3940053"/>
                <a:gd name="connsiteY6-14" fmla="*/ 653261 h 653261"/>
                <a:gd name="connsiteX7-15" fmla="*/ 108809 w 3940053"/>
                <a:gd name="connsiteY7-16" fmla="*/ 653261 h 653261"/>
                <a:gd name="connsiteX8-17" fmla="*/ 0 w 3940053"/>
                <a:gd name="connsiteY8-18" fmla="*/ 544452 h 653261"/>
                <a:gd name="connsiteX9" fmla="*/ 0 w 3940053"/>
                <a:gd name="connsiteY9" fmla="*/ 109232 h 653261"/>
                <a:gd name="connsiteX0-19" fmla="*/ 8317 w 3948370"/>
                <a:gd name="connsiteY0-20" fmla="*/ 109232 h 653261"/>
                <a:gd name="connsiteX1-21" fmla="*/ 117126 w 3948370"/>
                <a:gd name="connsiteY1-22" fmla="*/ 423 h 653261"/>
                <a:gd name="connsiteX2-23" fmla="*/ 374650 w 3948370"/>
                <a:gd name="connsiteY2-24" fmla="*/ 0 h 653261"/>
                <a:gd name="connsiteX3-25" fmla="*/ 3839561 w 3948370"/>
                <a:gd name="connsiteY3-26" fmla="*/ 423 h 653261"/>
                <a:gd name="connsiteX4-27" fmla="*/ 3948370 w 3948370"/>
                <a:gd name="connsiteY4-28" fmla="*/ 109232 h 653261"/>
                <a:gd name="connsiteX5-29" fmla="*/ 3948370 w 3948370"/>
                <a:gd name="connsiteY5-30" fmla="*/ 544452 h 653261"/>
                <a:gd name="connsiteX6-31" fmla="*/ 3839561 w 3948370"/>
                <a:gd name="connsiteY6-32" fmla="*/ 653261 h 653261"/>
                <a:gd name="connsiteX7-33" fmla="*/ 117126 w 3948370"/>
                <a:gd name="connsiteY7-34" fmla="*/ 653261 h 653261"/>
                <a:gd name="connsiteX8-35" fmla="*/ 8317 w 3948370"/>
                <a:gd name="connsiteY8-36" fmla="*/ 544452 h 653261"/>
                <a:gd name="connsiteX9-37" fmla="*/ 0 w 3948370"/>
                <a:gd name="connsiteY9-38" fmla="*/ 400051 h 653261"/>
                <a:gd name="connsiteX10" fmla="*/ 8317 w 3948370"/>
                <a:gd name="connsiteY10" fmla="*/ 109232 h 653261"/>
                <a:gd name="connsiteX0-39" fmla="*/ 8317 w 3948370"/>
                <a:gd name="connsiteY0-40" fmla="*/ 109232 h 653261"/>
                <a:gd name="connsiteX1-41" fmla="*/ 117126 w 3948370"/>
                <a:gd name="connsiteY1-42" fmla="*/ 423 h 653261"/>
                <a:gd name="connsiteX2-43" fmla="*/ 374650 w 3948370"/>
                <a:gd name="connsiteY2-44" fmla="*/ 0 h 653261"/>
                <a:gd name="connsiteX3-45" fmla="*/ 3839561 w 3948370"/>
                <a:gd name="connsiteY3-46" fmla="*/ 423 h 653261"/>
                <a:gd name="connsiteX4-47" fmla="*/ 3948370 w 3948370"/>
                <a:gd name="connsiteY4-48" fmla="*/ 109232 h 653261"/>
                <a:gd name="connsiteX5-49" fmla="*/ 3948370 w 3948370"/>
                <a:gd name="connsiteY5-50" fmla="*/ 544452 h 653261"/>
                <a:gd name="connsiteX6-51" fmla="*/ 3839561 w 3948370"/>
                <a:gd name="connsiteY6-52" fmla="*/ 653261 h 653261"/>
                <a:gd name="connsiteX7-53" fmla="*/ 117126 w 3948370"/>
                <a:gd name="connsiteY7-54" fmla="*/ 653261 h 653261"/>
                <a:gd name="connsiteX8-55" fmla="*/ 8317 w 3948370"/>
                <a:gd name="connsiteY8-56" fmla="*/ 544452 h 653261"/>
                <a:gd name="connsiteX9-57" fmla="*/ 0 w 3948370"/>
                <a:gd name="connsiteY9-58" fmla="*/ 400051 h 653261"/>
                <a:gd name="connsiteX10-59" fmla="*/ 99757 w 3948370"/>
                <a:gd name="connsiteY10-60" fmla="*/ 200672 h 653261"/>
                <a:gd name="connsiteX0-61" fmla="*/ 8317 w 3948370"/>
                <a:gd name="connsiteY0-62" fmla="*/ 109232 h 653261"/>
                <a:gd name="connsiteX1-63" fmla="*/ 117126 w 3948370"/>
                <a:gd name="connsiteY1-64" fmla="*/ 423 h 653261"/>
                <a:gd name="connsiteX2-65" fmla="*/ 374650 w 3948370"/>
                <a:gd name="connsiteY2-66" fmla="*/ 0 h 653261"/>
                <a:gd name="connsiteX3-67" fmla="*/ 3839561 w 3948370"/>
                <a:gd name="connsiteY3-68" fmla="*/ 423 h 653261"/>
                <a:gd name="connsiteX4-69" fmla="*/ 3948370 w 3948370"/>
                <a:gd name="connsiteY4-70" fmla="*/ 109232 h 653261"/>
                <a:gd name="connsiteX5-71" fmla="*/ 3948370 w 3948370"/>
                <a:gd name="connsiteY5-72" fmla="*/ 544452 h 653261"/>
                <a:gd name="connsiteX6-73" fmla="*/ 3839561 w 3948370"/>
                <a:gd name="connsiteY6-74" fmla="*/ 653261 h 653261"/>
                <a:gd name="connsiteX7-75" fmla="*/ 117126 w 3948370"/>
                <a:gd name="connsiteY7-76" fmla="*/ 653261 h 653261"/>
                <a:gd name="connsiteX8-77" fmla="*/ 8317 w 3948370"/>
                <a:gd name="connsiteY8-78" fmla="*/ 544452 h 653261"/>
                <a:gd name="connsiteX9-79" fmla="*/ 0 w 3948370"/>
                <a:gd name="connsiteY9-80" fmla="*/ 400051 h 653261"/>
                <a:gd name="connsiteX0-81" fmla="*/ 117126 w 3948370"/>
                <a:gd name="connsiteY0-82" fmla="*/ 423 h 653261"/>
                <a:gd name="connsiteX1-83" fmla="*/ 374650 w 3948370"/>
                <a:gd name="connsiteY1-84" fmla="*/ 0 h 653261"/>
                <a:gd name="connsiteX2-85" fmla="*/ 3839561 w 3948370"/>
                <a:gd name="connsiteY2-86" fmla="*/ 423 h 653261"/>
                <a:gd name="connsiteX3-87" fmla="*/ 3948370 w 3948370"/>
                <a:gd name="connsiteY3-88" fmla="*/ 109232 h 653261"/>
                <a:gd name="connsiteX4-89" fmla="*/ 3948370 w 3948370"/>
                <a:gd name="connsiteY4-90" fmla="*/ 544452 h 653261"/>
                <a:gd name="connsiteX5-91" fmla="*/ 3839561 w 3948370"/>
                <a:gd name="connsiteY5-92" fmla="*/ 653261 h 653261"/>
                <a:gd name="connsiteX6-93" fmla="*/ 117126 w 3948370"/>
                <a:gd name="connsiteY6-94" fmla="*/ 653261 h 653261"/>
                <a:gd name="connsiteX7-95" fmla="*/ 8317 w 3948370"/>
                <a:gd name="connsiteY7-96" fmla="*/ 544452 h 653261"/>
                <a:gd name="connsiteX8-97" fmla="*/ 0 w 3948370"/>
                <a:gd name="connsiteY8-98" fmla="*/ 400051 h 653261"/>
                <a:gd name="connsiteX0-99" fmla="*/ 374650 w 3948370"/>
                <a:gd name="connsiteY0-100" fmla="*/ 0 h 653261"/>
                <a:gd name="connsiteX1-101" fmla="*/ 3839561 w 3948370"/>
                <a:gd name="connsiteY1-102" fmla="*/ 423 h 653261"/>
                <a:gd name="connsiteX2-103" fmla="*/ 3948370 w 3948370"/>
                <a:gd name="connsiteY2-104" fmla="*/ 109232 h 653261"/>
                <a:gd name="connsiteX3-105" fmla="*/ 3948370 w 3948370"/>
                <a:gd name="connsiteY3-106" fmla="*/ 544452 h 653261"/>
                <a:gd name="connsiteX4-107" fmla="*/ 3839561 w 3948370"/>
                <a:gd name="connsiteY4-108" fmla="*/ 653261 h 653261"/>
                <a:gd name="connsiteX5-109" fmla="*/ 117126 w 3948370"/>
                <a:gd name="connsiteY5-110" fmla="*/ 653261 h 653261"/>
                <a:gd name="connsiteX6-111" fmla="*/ 8317 w 3948370"/>
                <a:gd name="connsiteY6-112" fmla="*/ 544452 h 653261"/>
                <a:gd name="connsiteX7-113" fmla="*/ 0 w 3948370"/>
                <a:gd name="connsiteY7-114" fmla="*/ 400051 h 65326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3948370" h="653261">
                  <a:moveTo>
                    <a:pt x="374650" y="0"/>
                  </a:moveTo>
                  <a:lnTo>
                    <a:pt x="3839561" y="423"/>
                  </a:lnTo>
                  <a:cubicBezTo>
                    <a:pt x="3899655" y="423"/>
                    <a:pt x="3948370" y="49138"/>
                    <a:pt x="3948370" y="109232"/>
                  </a:cubicBezTo>
                  <a:lnTo>
                    <a:pt x="3948370" y="544452"/>
                  </a:lnTo>
                  <a:cubicBezTo>
                    <a:pt x="3948370" y="604546"/>
                    <a:pt x="3899655" y="653261"/>
                    <a:pt x="3839561" y="653261"/>
                  </a:cubicBezTo>
                  <a:lnTo>
                    <a:pt x="117126" y="653261"/>
                  </a:lnTo>
                  <a:cubicBezTo>
                    <a:pt x="57032" y="653261"/>
                    <a:pt x="8317" y="604546"/>
                    <a:pt x="8317" y="544452"/>
                  </a:cubicBezTo>
                  <a:lnTo>
                    <a:pt x="0" y="400051"/>
                  </a:lnTo>
                </a:path>
              </a:pathLst>
            </a:custGeom>
            <a:solidFill>
              <a:srgbClr val="7030A0"/>
            </a:solidFill>
            <a:ln w="38100" cap="rnd" cmpd="sng">
              <a:solidFill>
                <a:schemeClr val="bg1">
                  <a:lumMod val="85000"/>
                </a:schemeClr>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6" name="文本框 10"/>
            <p:cNvSpPr txBox="1"/>
            <p:nvPr/>
          </p:nvSpPr>
          <p:spPr>
            <a:xfrm>
              <a:off x="974830" y="396920"/>
              <a:ext cx="5261451" cy="4928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Luyện</a:t>
              </a:r>
              <a:r>
                <a:rPr kumimoji="0" lang="en-US" altLang="zh-CN"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 </a:t>
              </a:r>
              <a:r>
                <a:rPr kumimoji="0" lang="en-US" altLang="zh-CN" sz="3600" b="1"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đọc</a:t>
              </a:r>
              <a:r>
                <a:rPr kumimoji="0" lang="en-US" altLang="zh-CN"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 </a:t>
              </a:r>
              <a:r>
                <a:rPr kumimoji="0" lang="en-US" altLang="zh-CN" sz="36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hay</a:t>
              </a:r>
              <a:endParaRPr kumimoji="0" lang="zh-CN" altLang="en-US"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endParaRPr>
            </a:p>
          </p:txBody>
        </p:sp>
        <p:pic>
          <p:nvPicPr>
            <p:cNvPr id="7"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599">
              <a:off x="406417" y="29722"/>
              <a:ext cx="596859" cy="747062"/>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173012525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3"/>
                                        </p:tgtEl>
                                        <p:attrNameLst>
                                          <p:attrName>ppt_y</p:attrName>
                                        </p:attrNameLst>
                                      </p:cBhvr>
                                      <p:tavLst>
                                        <p:tav tm="0">
                                          <p:val>
                                            <p:strVal val="#ppt_y"/>
                                          </p:val>
                                        </p:tav>
                                        <p:tav tm="100000">
                                          <p:val>
                                            <p:strVal val="#ppt_y"/>
                                          </p:val>
                                        </p:tav>
                                      </p:tavLst>
                                    </p:anim>
                                    <p:anim calcmode="lin" valueType="num">
                                      <p:cBhvr>
                                        <p:cTn id="14"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A_蓝剑_图片占位符 7">
            <a:extLst>
              <a:ext uri="{FF2B5EF4-FFF2-40B4-BE49-F238E27FC236}">
                <a16:creationId xmlns:a16="http://schemas.microsoft.com/office/drawing/2014/main" xmlns="" id="{CDD26E2B-EA72-4BA6-BB68-119C1ECBD419}"/>
              </a:ext>
            </a:extLst>
          </p:cNvPr>
          <p:cNvPicPr preferRelativeResize="0">
            <a:picLocks/>
          </p:cNvPicPr>
          <p:nvPr>
            <p:custDataLst>
              <p:tags r:id="rId1"/>
            </p:custDataLst>
          </p:nvPr>
        </p:nvPicPr>
        <p:blipFill rotWithShape="1">
          <a:blip r:embed="rId3">
            <a:extLst>
              <a:ext uri="{28A0092B-C50C-407E-A947-70E740481C1C}">
                <a14:useLocalDpi xmlns:a14="http://schemas.microsoft.com/office/drawing/2010/main" val="0"/>
              </a:ext>
            </a:extLst>
          </a:blip>
          <a:srcRect t="30673"/>
          <a:stretch/>
        </p:blipFill>
        <p:spPr>
          <a:xfrm>
            <a:off x="1962361" y="3597598"/>
            <a:ext cx="8539987" cy="3128474"/>
          </a:xfrm>
          <a:custGeom>
            <a:avLst/>
            <a:gdLst>
              <a:gd name="connsiteX0" fmla="*/ 7009483 w 9503152"/>
              <a:gd name="connsiteY0" fmla="*/ 1682574 h 2345129"/>
              <a:gd name="connsiteX1" fmla="*/ 6916003 w 9503152"/>
              <a:gd name="connsiteY1" fmla="*/ 1760819 h 2345129"/>
              <a:gd name="connsiteX2" fmla="*/ 6874744 w 9503152"/>
              <a:gd name="connsiteY2" fmla="*/ 1754427 h 2345129"/>
              <a:gd name="connsiteX3" fmla="*/ 6876903 w 9503152"/>
              <a:gd name="connsiteY3" fmla="*/ 1740494 h 2345129"/>
              <a:gd name="connsiteX4" fmla="*/ 6895517 w 9503152"/>
              <a:gd name="connsiteY4" fmla="*/ 1711281 h 2345129"/>
              <a:gd name="connsiteX5" fmla="*/ 6870431 w 9503152"/>
              <a:gd name="connsiteY5" fmla="*/ 1691338 h 2345129"/>
              <a:gd name="connsiteX6" fmla="*/ 6799881 w 9503152"/>
              <a:gd name="connsiteY6" fmla="*/ 1712505 h 2345129"/>
              <a:gd name="connsiteX7" fmla="*/ 6797452 w 9503152"/>
              <a:gd name="connsiteY7" fmla="*/ 1728185 h 2345129"/>
              <a:gd name="connsiteX8" fmla="*/ 6805091 w 9503152"/>
              <a:gd name="connsiteY8" fmla="*/ 1759676 h 2345129"/>
              <a:gd name="connsiteX9" fmla="*/ 6716182 w 9503152"/>
              <a:gd name="connsiteY9" fmla="*/ 1808322 h 2345129"/>
              <a:gd name="connsiteX10" fmla="*/ 6713753 w 9503152"/>
              <a:gd name="connsiteY10" fmla="*/ 1824002 h 2345129"/>
              <a:gd name="connsiteX11" fmla="*/ 6803992 w 9503152"/>
              <a:gd name="connsiteY11" fmla="*/ 1948540 h 2345129"/>
              <a:gd name="connsiteX12" fmla="*/ 6925244 w 9503152"/>
              <a:gd name="connsiteY12" fmla="*/ 1872809 h 2345129"/>
              <a:gd name="connsiteX13" fmla="*/ 7055044 w 9503152"/>
              <a:gd name="connsiteY13" fmla="*/ 1752037 h 2345129"/>
              <a:gd name="connsiteX14" fmla="*/ 7062330 w 9503152"/>
              <a:gd name="connsiteY14" fmla="*/ 1705012 h 2345129"/>
              <a:gd name="connsiteX15" fmla="*/ 7016226 w 9503152"/>
              <a:gd name="connsiteY15" fmla="*/ 1729982 h 2345129"/>
              <a:gd name="connsiteX16" fmla="*/ 7007327 w 9503152"/>
              <a:gd name="connsiteY16" fmla="*/ 1696491 h 2345129"/>
              <a:gd name="connsiteX17" fmla="*/ 7023241 w 9503152"/>
              <a:gd name="connsiteY17" fmla="*/ 1684705 h 2345129"/>
              <a:gd name="connsiteX18" fmla="*/ 1281545 w 9503152"/>
              <a:gd name="connsiteY18" fmla="*/ 1640437 h 2345129"/>
              <a:gd name="connsiteX19" fmla="*/ 1249188 w 9503152"/>
              <a:gd name="connsiteY19" fmla="*/ 1667521 h 2345129"/>
              <a:gd name="connsiteX20" fmla="*/ 1246759 w 9503152"/>
              <a:gd name="connsiteY20" fmla="*/ 1683201 h 2345129"/>
              <a:gd name="connsiteX21" fmla="*/ 1280988 w 9503152"/>
              <a:gd name="connsiteY21" fmla="*/ 1734868 h 2345129"/>
              <a:gd name="connsiteX22" fmla="*/ 1306970 w 9503152"/>
              <a:gd name="connsiteY22" fmla="*/ 1738894 h 2345129"/>
              <a:gd name="connsiteX23" fmla="*/ 1332601 w 9503152"/>
              <a:gd name="connsiteY23" fmla="*/ 1664388 h 2345129"/>
              <a:gd name="connsiteX24" fmla="*/ 1335028 w 9503152"/>
              <a:gd name="connsiteY24" fmla="*/ 1648723 h 2345129"/>
              <a:gd name="connsiteX25" fmla="*/ 8957352 w 9503152"/>
              <a:gd name="connsiteY25" fmla="*/ 1451138 h 2345129"/>
              <a:gd name="connsiteX26" fmla="*/ 8984853 w 9503152"/>
              <a:gd name="connsiteY26" fmla="*/ 1455398 h 2345129"/>
              <a:gd name="connsiteX27" fmla="*/ 9022152 w 9503152"/>
              <a:gd name="connsiteY27" fmla="*/ 1477218 h 2345129"/>
              <a:gd name="connsiteX28" fmla="*/ 9019993 w 9503152"/>
              <a:gd name="connsiteY28" fmla="*/ 1491150 h 2345129"/>
              <a:gd name="connsiteX29" fmla="*/ 8987634 w 9503152"/>
              <a:gd name="connsiteY29" fmla="*/ 1518250 h 2345129"/>
              <a:gd name="connsiteX30" fmla="*/ 8947908 w 9503152"/>
              <a:gd name="connsiteY30" fmla="*/ 1512095 h 2345129"/>
              <a:gd name="connsiteX31" fmla="*/ 8950337 w 9503152"/>
              <a:gd name="connsiteY31" fmla="*/ 1496415 h 2345129"/>
              <a:gd name="connsiteX32" fmla="*/ 8968683 w 9503152"/>
              <a:gd name="connsiteY32" fmla="*/ 1468934 h 2345129"/>
              <a:gd name="connsiteX33" fmla="*/ 8957352 w 9503152"/>
              <a:gd name="connsiteY33" fmla="*/ 1451138 h 2345129"/>
              <a:gd name="connsiteX34" fmla="*/ 6699143 w 9503152"/>
              <a:gd name="connsiteY34" fmla="*/ 1383038 h 2345129"/>
              <a:gd name="connsiteX35" fmla="*/ 6678384 w 9503152"/>
              <a:gd name="connsiteY35" fmla="*/ 1426186 h 2345129"/>
              <a:gd name="connsiteX36" fmla="*/ 6692128 w 9503152"/>
              <a:gd name="connsiteY36" fmla="*/ 1428315 h 2345129"/>
              <a:gd name="connsiteX37" fmla="*/ 6722695 w 9503152"/>
              <a:gd name="connsiteY37" fmla="*/ 1402743 h 2345129"/>
              <a:gd name="connsiteX38" fmla="*/ 6725124 w 9503152"/>
              <a:gd name="connsiteY38" fmla="*/ 1387063 h 2345129"/>
              <a:gd name="connsiteX39" fmla="*/ 6004857 w 9503152"/>
              <a:gd name="connsiteY39" fmla="*/ 804676 h 2345129"/>
              <a:gd name="connsiteX40" fmla="*/ 5990557 w 9503152"/>
              <a:gd name="connsiteY40" fmla="*/ 896977 h 2345129"/>
              <a:gd name="connsiteX41" fmla="*/ 6030282 w 9503152"/>
              <a:gd name="connsiteY41" fmla="*/ 903132 h 2345129"/>
              <a:gd name="connsiteX42" fmla="*/ 6062653 w 9503152"/>
              <a:gd name="connsiteY42" fmla="*/ 876050 h 2345129"/>
              <a:gd name="connsiteX43" fmla="*/ 6067241 w 9503152"/>
              <a:gd name="connsiteY43" fmla="*/ 846438 h 2345129"/>
              <a:gd name="connsiteX44" fmla="*/ 6044582 w 9503152"/>
              <a:gd name="connsiteY44" fmla="*/ 810830 h 2345129"/>
              <a:gd name="connsiteX45" fmla="*/ 8451205 w 9503152"/>
              <a:gd name="connsiteY45" fmla="*/ 728945 h 2345129"/>
              <a:gd name="connsiteX46" fmla="*/ 8407520 w 9503152"/>
              <a:gd name="connsiteY46" fmla="*/ 738218 h 2345129"/>
              <a:gd name="connsiteX47" fmla="*/ 8402663 w 9503152"/>
              <a:gd name="connsiteY47" fmla="*/ 769562 h 2345129"/>
              <a:gd name="connsiteX48" fmla="*/ 8416421 w 9503152"/>
              <a:gd name="connsiteY48" fmla="*/ 771694 h 2345129"/>
              <a:gd name="connsiteX49" fmla="*/ 8448778 w 9503152"/>
              <a:gd name="connsiteY49" fmla="*/ 744610 h 2345129"/>
              <a:gd name="connsiteX50" fmla="*/ 8535244 w 9503152"/>
              <a:gd name="connsiteY50" fmla="*/ 711642 h 2345129"/>
              <a:gd name="connsiteX51" fmla="*/ 8493089 w 9503152"/>
              <a:gd name="connsiteY51" fmla="*/ 721167 h 2345129"/>
              <a:gd name="connsiteX52" fmla="*/ 8488504 w 9503152"/>
              <a:gd name="connsiteY52" fmla="*/ 750764 h 2345129"/>
              <a:gd name="connsiteX53" fmla="*/ 8502247 w 9503152"/>
              <a:gd name="connsiteY53" fmla="*/ 752894 h 2345129"/>
              <a:gd name="connsiteX54" fmla="*/ 8532815 w 9503152"/>
              <a:gd name="connsiteY54" fmla="*/ 727322 h 2345129"/>
              <a:gd name="connsiteX55" fmla="*/ 9305782 w 9503152"/>
              <a:gd name="connsiteY55" fmla="*/ 0 h 2345129"/>
              <a:gd name="connsiteX56" fmla="*/ 9479975 w 9503152"/>
              <a:gd name="connsiteY56" fmla="*/ 26988 h 2345129"/>
              <a:gd name="connsiteX57" fmla="*/ 9502620 w 9503152"/>
              <a:gd name="connsiteY57" fmla="*/ 62593 h 2345129"/>
              <a:gd name="connsiteX58" fmla="*/ 9500461 w 9503152"/>
              <a:gd name="connsiteY58" fmla="*/ 76525 h 2345129"/>
              <a:gd name="connsiteX59" fmla="*/ 9325726 w 9503152"/>
              <a:gd name="connsiteY59" fmla="*/ 143971 h 2345129"/>
              <a:gd name="connsiteX60" fmla="*/ 9300655 w 9503152"/>
              <a:gd name="connsiteY60" fmla="*/ 124030 h 2345129"/>
              <a:gd name="connsiteX61" fmla="*/ 9286897 w 9503152"/>
              <a:gd name="connsiteY61" fmla="*/ 121899 h 2345129"/>
              <a:gd name="connsiteX62" fmla="*/ 9021733 w 9503152"/>
              <a:gd name="connsiteY62" fmla="*/ 237755 h 2345129"/>
              <a:gd name="connsiteX63" fmla="*/ 8828384 w 9503152"/>
              <a:gd name="connsiteY63" fmla="*/ 334414 h 2345129"/>
              <a:gd name="connsiteX64" fmla="*/ 8810055 w 9503152"/>
              <a:gd name="connsiteY64" fmla="*/ 361882 h 2345129"/>
              <a:gd name="connsiteX65" fmla="*/ 8854080 w 9503152"/>
              <a:gd name="connsiteY65" fmla="*/ 431123 h 2345129"/>
              <a:gd name="connsiteX66" fmla="*/ 8828465 w 9503152"/>
              <a:gd name="connsiteY66" fmla="*/ 505615 h 2345129"/>
              <a:gd name="connsiteX67" fmla="*/ 8830336 w 9503152"/>
              <a:gd name="connsiteY67" fmla="*/ 584382 h 2345129"/>
              <a:gd name="connsiteX68" fmla="*/ 8814165 w 9503152"/>
              <a:gd name="connsiteY68" fmla="*/ 597917 h 2345129"/>
              <a:gd name="connsiteX69" fmla="*/ 8827909 w 9503152"/>
              <a:gd name="connsiteY69" fmla="*/ 600047 h 2345129"/>
              <a:gd name="connsiteX70" fmla="*/ 8809306 w 9503152"/>
              <a:gd name="connsiteY70" fmla="*/ 629277 h 2345129"/>
              <a:gd name="connsiteX71" fmla="*/ 8797706 w 9503152"/>
              <a:gd name="connsiteY71" fmla="*/ 704152 h 2345129"/>
              <a:gd name="connsiteX72" fmla="*/ 8564632 w 9503152"/>
              <a:gd name="connsiteY72" fmla="*/ 794656 h 2345129"/>
              <a:gd name="connsiteX73" fmla="*/ 8569842 w 9503152"/>
              <a:gd name="connsiteY73" fmla="*/ 841827 h 2345129"/>
              <a:gd name="connsiteX74" fmla="*/ 8383775 w 9503152"/>
              <a:gd name="connsiteY74" fmla="*/ 891477 h 2345129"/>
              <a:gd name="connsiteX75" fmla="*/ 8325436 w 9503152"/>
              <a:gd name="connsiteY75" fmla="*/ 914535 h 2345129"/>
              <a:gd name="connsiteX76" fmla="*/ 8315992 w 9503152"/>
              <a:gd name="connsiteY76" fmla="*/ 975493 h 2345129"/>
              <a:gd name="connsiteX77" fmla="*/ 8420531 w 9503152"/>
              <a:gd name="connsiteY77" fmla="*/ 1007729 h 2345129"/>
              <a:gd name="connsiteX78" fmla="*/ 8418373 w 9503152"/>
              <a:gd name="connsiteY78" fmla="*/ 1021662 h 2345129"/>
              <a:gd name="connsiteX79" fmla="*/ 8392391 w 9503152"/>
              <a:gd name="connsiteY79" fmla="*/ 1017637 h 2345129"/>
              <a:gd name="connsiteX80" fmla="*/ 8385106 w 9503152"/>
              <a:gd name="connsiteY80" fmla="*/ 1064661 h 2345129"/>
              <a:gd name="connsiteX81" fmla="*/ 8486927 w 9503152"/>
              <a:gd name="connsiteY81" fmla="*/ 1205277 h 2345129"/>
              <a:gd name="connsiteX82" fmla="*/ 8440187 w 9503152"/>
              <a:gd name="connsiteY82" fmla="*/ 1244400 h 2345129"/>
              <a:gd name="connsiteX83" fmla="*/ 8425886 w 9503152"/>
              <a:gd name="connsiteY83" fmla="*/ 1336701 h 2345129"/>
              <a:gd name="connsiteX84" fmla="*/ 8175377 w 9503152"/>
              <a:gd name="connsiteY84" fmla="*/ 1438771 h 2345129"/>
              <a:gd name="connsiteX85" fmla="*/ 8170520 w 9503152"/>
              <a:gd name="connsiteY85" fmla="*/ 1470116 h 2345129"/>
              <a:gd name="connsiteX86" fmla="*/ 8184264 w 9503152"/>
              <a:gd name="connsiteY86" fmla="*/ 1472245 h 2345129"/>
              <a:gd name="connsiteX87" fmla="*/ 8200451 w 9503152"/>
              <a:gd name="connsiteY87" fmla="*/ 1458697 h 2345129"/>
              <a:gd name="connsiteX88" fmla="*/ 8262821 w 9503152"/>
              <a:gd name="connsiteY88" fmla="*/ 1500457 h 2345129"/>
              <a:gd name="connsiteX89" fmla="*/ 8307417 w 9503152"/>
              <a:gd name="connsiteY89" fmla="*/ 1475269 h 2345129"/>
              <a:gd name="connsiteX90" fmla="*/ 8318731 w 9503152"/>
              <a:gd name="connsiteY90" fmla="*/ 1493078 h 2345129"/>
              <a:gd name="connsiteX91" fmla="*/ 8388387 w 9503152"/>
              <a:gd name="connsiteY91" fmla="*/ 1487813 h 2345129"/>
              <a:gd name="connsiteX92" fmla="*/ 8428126 w 9503152"/>
              <a:gd name="connsiteY92" fmla="*/ 1493970 h 2345129"/>
              <a:gd name="connsiteX93" fmla="*/ 8713506 w 9503152"/>
              <a:gd name="connsiteY93" fmla="*/ 1429399 h 2345129"/>
              <a:gd name="connsiteX94" fmla="*/ 8729676 w 9503152"/>
              <a:gd name="connsiteY94" fmla="*/ 1415864 h 2345129"/>
              <a:gd name="connsiteX95" fmla="*/ 8783159 w 9503152"/>
              <a:gd name="connsiteY95" fmla="*/ 1424150 h 2345129"/>
              <a:gd name="connsiteX96" fmla="*/ 8947908 w 9503152"/>
              <a:gd name="connsiteY96" fmla="*/ 1512095 h 2345129"/>
              <a:gd name="connsiteX97" fmla="*/ 8945481 w 9503152"/>
              <a:gd name="connsiteY97" fmla="*/ 1527759 h 2345129"/>
              <a:gd name="connsiteX98" fmla="*/ 8691902 w 9503152"/>
              <a:gd name="connsiteY98" fmla="*/ 1659678 h 2345129"/>
              <a:gd name="connsiteX99" fmla="*/ 8650657 w 9503152"/>
              <a:gd name="connsiteY99" fmla="*/ 1653288 h 2345129"/>
              <a:gd name="connsiteX100" fmla="*/ 8661974 w 9503152"/>
              <a:gd name="connsiteY100" fmla="*/ 1671081 h 2345129"/>
              <a:gd name="connsiteX101" fmla="*/ 8169503 w 9503152"/>
              <a:gd name="connsiteY101" fmla="*/ 1830182 h 2345129"/>
              <a:gd name="connsiteX102" fmla="*/ 8013367 w 9503152"/>
              <a:gd name="connsiteY102" fmla="*/ 1868412 h 2345129"/>
              <a:gd name="connsiteX103" fmla="*/ 7881680 w 9503152"/>
              <a:gd name="connsiteY103" fmla="*/ 1910430 h 2345129"/>
              <a:gd name="connsiteX104" fmla="*/ 7402601 w 9503152"/>
              <a:gd name="connsiteY104" fmla="*/ 1993129 h 2345129"/>
              <a:gd name="connsiteX105" fmla="*/ 7274605 w 9503152"/>
              <a:gd name="connsiteY105" fmla="*/ 2021452 h 2345129"/>
              <a:gd name="connsiteX106" fmla="*/ 7209806 w 9503152"/>
              <a:gd name="connsiteY106" fmla="*/ 1995372 h 2345129"/>
              <a:gd name="connsiteX107" fmla="*/ 6731620 w 9503152"/>
              <a:gd name="connsiteY107" fmla="*/ 2062169 h 2345129"/>
              <a:gd name="connsiteX108" fmla="*/ 5882215 w 9503152"/>
              <a:gd name="connsiteY108" fmla="*/ 2212334 h 2345129"/>
              <a:gd name="connsiteX109" fmla="*/ 5842490 w 9503152"/>
              <a:gd name="connsiteY109" fmla="*/ 2206179 h 2345129"/>
              <a:gd name="connsiteX110" fmla="*/ 5840063 w 9503152"/>
              <a:gd name="connsiteY110" fmla="*/ 2221844 h 2345129"/>
              <a:gd name="connsiteX111" fmla="*/ 5705596 w 9503152"/>
              <a:gd name="connsiteY111" fmla="*/ 2201011 h 2345129"/>
              <a:gd name="connsiteX112" fmla="*/ 5229851 w 9503152"/>
              <a:gd name="connsiteY112" fmla="*/ 2252145 h 2345129"/>
              <a:gd name="connsiteX113" fmla="*/ 5178797 w 9503152"/>
              <a:gd name="connsiteY113" fmla="*/ 2228179 h 2345129"/>
              <a:gd name="connsiteX114" fmla="*/ 4888834 w 9503152"/>
              <a:gd name="connsiteY114" fmla="*/ 2231408 h 2345129"/>
              <a:gd name="connsiteX115" fmla="*/ 4809383 w 9503152"/>
              <a:gd name="connsiteY115" fmla="*/ 2219099 h 2345129"/>
              <a:gd name="connsiteX116" fmla="*/ 4804795 w 9503152"/>
              <a:gd name="connsiteY116" fmla="*/ 2248712 h 2345129"/>
              <a:gd name="connsiteX117" fmla="*/ 4710054 w 9503152"/>
              <a:gd name="connsiteY117" fmla="*/ 2234034 h 2345129"/>
              <a:gd name="connsiteX118" fmla="*/ 4389537 w 9503152"/>
              <a:gd name="connsiteY118" fmla="*/ 2262837 h 2345129"/>
              <a:gd name="connsiteX119" fmla="*/ 4351970 w 9503152"/>
              <a:gd name="connsiteY119" fmla="*/ 2242750 h 2345129"/>
              <a:gd name="connsiteX120" fmla="*/ 4347382 w 9503152"/>
              <a:gd name="connsiteY120" fmla="*/ 2272362 h 2345129"/>
              <a:gd name="connsiteX121" fmla="*/ 4226672 w 9503152"/>
              <a:gd name="connsiteY121" fmla="*/ 2253661 h 2345129"/>
              <a:gd name="connsiteX122" fmla="*/ 3832525 w 9503152"/>
              <a:gd name="connsiteY122" fmla="*/ 2303154 h 2345129"/>
              <a:gd name="connsiteX123" fmla="*/ 3804399 w 9503152"/>
              <a:gd name="connsiteY123" fmla="*/ 2313063 h 2345129"/>
              <a:gd name="connsiteX124" fmla="*/ 3697433 w 9503152"/>
              <a:gd name="connsiteY124" fmla="*/ 2296491 h 2345129"/>
              <a:gd name="connsiteX125" fmla="*/ 3584091 w 9503152"/>
              <a:gd name="connsiteY125" fmla="*/ 2311028 h 2345129"/>
              <a:gd name="connsiteX126" fmla="*/ 3449624 w 9503152"/>
              <a:gd name="connsiteY126" fmla="*/ 2290195 h 2345129"/>
              <a:gd name="connsiteX127" fmla="*/ 3198761 w 9503152"/>
              <a:gd name="connsiteY127" fmla="*/ 2313750 h 2345129"/>
              <a:gd name="connsiteX128" fmla="*/ 3117777 w 9503152"/>
              <a:gd name="connsiteY128" fmla="*/ 2301203 h 2345129"/>
              <a:gd name="connsiteX129" fmla="*/ 3089380 w 9503152"/>
              <a:gd name="connsiteY129" fmla="*/ 2312860 h 2345129"/>
              <a:gd name="connsiteX130" fmla="*/ 3091809 w 9503152"/>
              <a:gd name="connsiteY130" fmla="*/ 2297180 h 2345129"/>
              <a:gd name="connsiteX131" fmla="*/ 2692721 w 9503152"/>
              <a:gd name="connsiteY131" fmla="*/ 2297770 h 2345129"/>
              <a:gd name="connsiteX132" fmla="*/ 2611737 w 9503152"/>
              <a:gd name="connsiteY132" fmla="*/ 2285223 h 2345129"/>
              <a:gd name="connsiteX133" fmla="*/ 2523483 w 9503152"/>
              <a:gd name="connsiteY133" fmla="*/ 2319687 h 2345129"/>
              <a:gd name="connsiteX134" fmla="*/ 2499928 w 9503152"/>
              <a:gd name="connsiteY134" fmla="*/ 2299998 h 2345129"/>
              <a:gd name="connsiteX135" fmla="*/ 2486171 w 9503152"/>
              <a:gd name="connsiteY135" fmla="*/ 2297866 h 2345129"/>
              <a:gd name="connsiteX136" fmla="*/ 2333104 w 9503152"/>
              <a:gd name="connsiteY136" fmla="*/ 2306249 h 2345129"/>
              <a:gd name="connsiteX137" fmla="*/ 2172669 w 9503152"/>
              <a:gd name="connsiteY137" fmla="*/ 2281393 h 2345129"/>
              <a:gd name="connsiteX138" fmla="*/ 2029314 w 9503152"/>
              <a:gd name="connsiteY138" fmla="*/ 2227086 h 2345129"/>
              <a:gd name="connsiteX139" fmla="*/ 1948330 w 9503152"/>
              <a:gd name="connsiteY139" fmla="*/ 2214539 h 2345129"/>
              <a:gd name="connsiteX140" fmla="*/ 1913461 w 9503152"/>
              <a:gd name="connsiteY140" fmla="*/ 2177040 h 2345129"/>
              <a:gd name="connsiteX141" fmla="*/ 1725511 w 9503152"/>
              <a:gd name="connsiteY141" fmla="*/ 2147921 h 2345129"/>
              <a:gd name="connsiteX142" fmla="*/ 1418738 w 9503152"/>
              <a:gd name="connsiteY142" fmla="*/ 2178854 h 2345129"/>
              <a:gd name="connsiteX143" fmla="*/ 1375063 w 9503152"/>
              <a:gd name="connsiteY143" fmla="*/ 2188144 h 2345129"/>
              <a:gd name="connsiteX144" fmla="*/ 1254354 w 9503152"/>
              <a:gd name="connsiteY144" fmla="*/ 2169442 h 2345129"/>
              <a:gd name="connsiteX145" fmla="*/ 1209758 w 9503152"/>
              <a:gd name="connsiteY145" fmla="*/ 2194630 h 2345129"/>
              <a:gd name="connsiteX146" fmla="*/ 1221357 w 9503152"/>
              <a:gd name="connsiteY146" fmla="*/ 2210694 h 2345129"/>
              <a:gd name="connsiteX147" fmla="*/ 1200314 w 9503152"/>
              <a:gd name="connsiteY147" fmla="*/ 2255587 h 2345129"/>
              <a:gd name="connsiteX148" fmla="*/ 917636 w 9503152"/>
              <a:gd name="connsiteY148" fmla="*/ 2211792 h 2345129"/>
              <a:gd name="connsiteX149" fmla="*/ 815000 w 9503152"/>
              <a:gd name="connsiteY149" fmla="*/ 2258295 h 2345129"/>
              <a:gd name="connsiteX150" fmla="*/ 761517 w 9503152"/>
              <a:gd name="connsiteY150" fmla="*/ 2250009 h 2345129"/>
              <a:gd name="connsiteX151" fmla="*/ 501484 w 9503152"/>
              <a:gd name="connsiteY151" fmla="*/ 2241820 h 2345129"/>
              <a:gd name="connsiteX152" fmla="*/ 420500 w 9503152"/>
              <a:gd name="connsiteY152" fmla="*/ 2229273 h 2345129"/>
              <a:gd name="connsiteX153" fmla="*/ 274173 w 9503152"/>
              <a:gd name="connsiteY153" fmla="*/ 2285079 h 2345129"/>
              <a:gd name="connsiteX154" fmla="*/ 272014 w 9503152"/>
              <a:gd name="connsiteY154" fmla="*/ 2299012 h 2345129"/>
              <a:gd name="connsiteX155" fmla="*/ 191030 w 9503152"/>
              <a:gd name="connsiteY155" fmla="*/ 2286465 h 2345129"/>
              <a:gd name="connsiteX156" fmla="*/ 155336 w 9503152"/>
              <a:gd name="connsiteY156" fmla="*/ 2345129 h 2345129"/>
              <a:gd name="connsiteX157" fmla="*/ 100334 w 9503152"/>
              <a:gd name="connsiteY157" fmla="*/ 2336608 h 2345129"/>
              <a:gd name="connsiteX158" fmla="*/ 32468 w 9503152"/>
              <a:gd name="connsiteY158" fmla="*/ 2340360 h 2345129"/>
              <a:gd name="connsiteX159" fmla="*/ 1210 w 9503152"/>
              <a:gd name="connsiteY159" fmla="*/ 2178580 h 2345129"/>
              <a:gd name="connsiteX160" fmla="*/ 138025 w 9503152"/>
              <a:gd name="connsiteY160" fmla="*/ 2012531 h 2345129"/>
              <a:gd name="connsiteX161" fmla="*/ 140452 w 9503152"/>
              <a:gd name="connsiteY161" fmla="*/ 1996867 h 2345129"/>
              <a:gd name="connsiteX162" fmla="*/ 163993 w 9503152"/>
              <a:gd name="connsiteY162" fmla="*/ 2016554 h 2345129"/>
              <a:gd name="connsiteX163" fmla="*/ 238248 w 9503152"/>
              <a:gd name="connsiteY163" fmla="*/ 1981695 h 2345129"/>
              <a:gd name="connsiteX164" fmla="*/ 247961 w 9503152"/>
              <a:gd name="connsiteY164" fmla="*/ 1919005 h 2345129"/>
              <a:gd name="connsiteX165" fmla="*/ 152868 w 9503152"/>
              <a:gd name="connsiteY165" fmla="*/ 1825796 h 2345129"/>
              <a:gd name="connsiteX166" fmla="*/ 168784 w 9503152"/>
              <a:gd name="connsiteY166" fmla="*/ 1813995 h 2345129"/>
              <a:gd name="connsiteX167" fmla="*/ 155027 w 9503152"/>
              <a:gd name="connsiteY167" fmla="*/ 1811863 h 2345129"/>
              <a:gd name="connsiteX168" fmla="*/ 173640 w 9503152"/>
              <a:gd name="connsiteY168" fmla="*/ 1782650 h 2345129"/>
              <a:gd name="connsiteX169" fmla="*/ 176067 w 9503152"/>
              <a:gd name="connsiteY169" fmla="*/ 1766986 h 2345129"/>
              <a:gd name="connsiteX170" fmla="*/ 141826 w 9503152"/>
              <a:gd name="connsiteY170" fmla="*/ 1715301 h 2345129"/>
              <a:gd name="connsiteX171" fmla="*/ 102100 w 9503152"/>
              <a:gd name="connsiteY171" fmla="*/ 1709146 h 2345129"/>
              <a:gd name="connsiteX172" fmla="*/ 72170 w 9503152"/>
              <a:gd name="connsiteY172" fmla="*/ 1720565 h 2345129"/>
              <a:gd name="connsiteX173" fmla="*/ 64802 w 9503152"/>
              <a:gd name="connsiteY173" fmla="*/ 1687327 h 2345129"/>
              <a:gd name="connsiteX174" fmla="*/ 79455 w 9503152"/>
              <a:gd name="connsiteY174" fmla="*/ 1673541 h 2345129"/>
              <a:gd name="connsiteX175" fmla="*/ 71816 w 9503152"/>
              <a:gd name="connsiteY175" fmla="*/ 1642050 h 2345129"/>
              <a:gd name="connsiteX176" fmla="*/ 88897 w 9503152"/>
              <a:gd name="connsiteY176" fmla="*/ 1612599 h 2345129"/>
              <a:gd name="connsiteX177" fmla="*/ 69932 w 9503152"/>
              <a:gd name="connsiteY177" fmla="*/ 1563281 h 2345129"/>
              <a:gd name="connsiteX178" fmla="*/ 90973 w 9503152"/>
              <a:gd name="connsiteY178" fmla="*/ 1518403 h 2345129"/>
              <a:gd name="connsiteX179" fmla="*/ 91804 w 9503152"/>
              <a:gd name="connsiteY179" fmla="*/ 1331271 h 2345129"/>
              <a:gd name="connsiteX180" fmla="*/ 136032 w 9503152"/>
              <a:gd name="connsiteY180" fmla="*/ 1227565 h 2345129"/>
              <a:gd name="connsiteX181" fmla="*/ 126862 w 9503152"/>
              <a:gd name="connsiteY181" fmla="*/ 1195821 h 2345129"/>
              <a:gd name="connsiteX182" fmla="*/ 162286 w 9503152"/>
              <a:gd name="connsiteY182" fmla="*/ 1138905 h 2345129"/>
              <a:gd name="connsiteX183" fmla="*/ 150061 w 9503152"/>
              <a:gd name="connsiteY183" fmla="*/ 1137011 h 2345129"/>
              <a:gd name="connsiteX184" fmla="*/ 346655 w 9503152"/>
              <a:gd name="connsiteY184" fmla="*/ 837553 h 2345129"/>
              <a:gd name="connsiteX185" fmla="*/ 446527 w 9503152"/>
              <a:gd name="connsiteY185" fmla="*/ 728185 h 2345129"/>
              <a:gd name="connsiteX186" fmla="*/ 511881 w 9503152"/>
              <a:gd name="connsiteY186" fmla="*/ 659850 h 2345129"/>
              <a:gd name="connsiteX187" fmla="*/ 651479 w 9503152"/>
              <a:gd name="connsiteY187" fmla="*/ 556636 h 2345129"/>
              <a:gd name="connsiteX188" fmla="*/ 742175 w 9503152"/>
              <a:gd name="connsiteY188" fmla="*/ 506494 h 2345129"/>
              <a:gd name="connsiteX189" fmla="*/ 767247 w 9503152"/>
              <a:gd name="connsiteY189" fmla="*/ 526435 h 2345129"/>
              <a:gd name="connsiteX190" fmla="*/ 860455 w 9503152"/>
              <a:gd name="connsiteY190" fmla="*/ 540876 h 2345129"/>
              <a:gd name="connsiteX191" fmla="*/ 865043 w 9503152"/>
              <a:gd name="connsiteY191" fmla="*/ 511263 h 2345129"/>
              <a:gd name="connsiteX192" fmla="*/ 876642 w 9503152"/>
              <a:gd name="connsiteY192" fmla="*/ 527327 h 2345129"/>
              <a:gd name="connsiteX193" fmla="*/ 1013254 w 9503152"/>
              <a:gd name="connsiteY193" fmla="*/ 534225 h 2345129"/>
              <a:gd name="connsiteX194" fmla="*/ 1050821 w 9503152"/>
              <a:gd name="connsiteY194" fmla="*/ 554312 h 2345129"/>
              <a:gd name="connsiteX195" fmla="*/ 1393997 w 9503152"/>
              <a:gd name="connsiteY195" fmla="*/ 561116 h 2345129"/>
              <a:gd name="connsiteX196" fmla="*/ 1487205 w 9503152"/>
              <a:gd name="connsiteY196" fmla="*/ 575557 h 2345129"/>
              <a:gd name="connsiteX197" fmla="*/ 1590834 w 9503152"/>
              <a:gd name="connsiteY197" fmla="*/ 623709 h 2345129"/>
              <a:gd name="connsiteX198" fmla="*/ 1804753 w 9503152"/>
              <a:gd name="connsiteY198" fmla="*/ 656851 h 2345129"/>
              <a:gd name="connsiteX199" fmla="*/ 2220011 w 9503152"/>
              <a:gd name="connsiteY199" fmla="*/ 642726 h 2345129"/>
              <a:gd name="connsiteX200" fmla="*/ 2298837 w 9503152"/>
              <a:gd name="connsiteY200" fmla="*/ 669206 h 2345129"/>
              <a:gd name="connsiteX201" fmla="*/ 2392045 w 9503152"/>
              <a:gd name="connsiteY201" fmla="*/ 683646 h 2345129"/>
              <a:gd name="connsiteX202" fmla="*/ 2437891 w 9503152"/>
              <a:gd name="connsiteY202" fmla="*/ 660426 h 2345129"/>
              <a:gd name="connsiteX203" fmla="*/ 2679311 w 9503152"/>
              <a:gd name="connsiteY203" fmla="*/ 697829 h 2345129"/>
              <a:gd name="connsiteX204" fmla="*/ 2723892 w 9503152"/>
              <a:gd name="connsiteY204" fmla="*/ 672639 h 2345129"/>
              <a:gd name="connsiteX205" fmla="*/ 2791119 w 9503152"/>
              <a:gd name="connsiteY205" fmla="*/ 683054 h 2345129"/>
              <a:gd name="connsiteX206" fmla="*/ 2795707 w 9503152"/>
              <a:gd name="connsiteY206" fmla="*/ 653441 h 2345129"/>
              <a:gd name="connsiteX207" fmla="*/ 2876691 w 9503152"/>
              <a:gd name="connsiteY207" fmla="*/ 665988 h 2345129"/>
              <a:gd name="connsiteX208" fmla="*/ 3500929 w 9503152"/>
              <a:gd name="connsiteY208" fmla="*/ 636086 h 2345129"/>
              <a:gd name="connsiteX209" fmla="*/ 3621639 w 9503152"/>
              <a:gd name="connsiteY209" fmla="*/ 654788 h 2345129"/>
              <a:gd name="connsiteX210" fmla="*/ 3626224 w 9503152"/>
              <a:gd name="connsiteY210" fmla="*/ 625191 h 2345129"/>
              <a:gd name="connsiteX211" fmla="*/ 3705675 w 9503152"/>
              <a:gd name="connsiteY211" fmla="*/ 637500 h 2345129"/>
              <a:gd name="connsiteX212" fmla="*/ 3735619 w 9503152"/>
              <a:gd name="connsiteY212" fmla="*/ 626083 h 2345129"/>
              <a:gd name="connsiteX213" fmla="*/ 3746934 w 9503152"/>
              <a:gd name="connsiteY213" fmla="*/ 643892 h 2345129"/>
              <a:gd name="connsiteX214" fmla="*/ 3751790 w 9503152"/>
              <a:gd name="connsiteY214" fmla="*/ 612548 h 2345129"/>
              <a:gd name="connsiteX215" fmla="*/ 3872500 w 9503152"/>
              <a:gd name="connsiteY215" fmla="*/ 631249 h 2345129"/>
              <a:gd name="connsiteX216" fmla="*/ 4446323 w 9503152"/>
              <a:gd name="connsiteY216" fmla="*/ 563213 h 2345129"/>
              <a:gd name="connsiteX217" fmla="*/ 4603978 w 9503152"/>
              <a:gd name="connsiteY217" fmla="*/ 525218 h 2345129"/>
              <a:gd name="connsiteX218" fmla="*/ 4710943 w 9503152"/>
              <a:gd name="connsiteY218" fmla="*/ 541790 h 2345129"/>
              <a:gd name="connsiteX219" fmla="*/ 4715529 w 9503152"/>
              <a:gd name="connsiteY219" fmla="*/ 512193 h 2345129"/>
              <a:gd name="connsiteX220" fmla="*/ 4796499 w 9503152"/>
              <a:gd name="connsiteY220" fmla="*/ 524738 h 2345129"/>
              <a:gd name="connsiteX221" fmla="*/ 4908324 w 9503152"/>
              <a:gd name="connsiteY221" fmla="*/ 509950 h 2345129"/>
              <a:gd name="connsiteX222" fmla="*/ 4975551 w 9503152"/>
              <a:gd name="connsiteY222" fmla="*/ 520365 h 2345129"/>
              <a:gd name="connsiteX223" fmla="*/ 5161614 w 9503152"/>
              <a:gd name="connsiteY223" fmla="*/ 470731 h 2345129"/>
              <a:gd name="connsiteX224" fmla="*/ 5177798 w 9503152"/>
              <a:gd name="connsiteY224" fmla="*/ 457198 h 2345129"/>
              <a:gd name="connsiteX225" fmla="*/ 5286284 w 9503152"/>
              <a:gd name="connsiteY225" fmla="*/ 474006 h 2345129"/>
              <a:gd name="connsiteX226" fmla="*/ 5290872 w 9503152"/>
              <a:gd name="connsiteY226" fmla="*/ 444393 h 2345129"/>
              <a:gd name="connsiteX227" fmla="*/ 5397824 w 9503152"/>
              <a:gd name="connsiteY227" fmla="*/ 460963 h 2345129"/>
              <a:gd name="connsiteX228" fmla="*/ 5637370 w 9503152"/>
              <a:gd name="connsiteY228" fmla="*/ 419615 h 2345129"/>
              <a:gd name="connsiteX229" fmla="*/ 5653543 w 9503152"/>
              <a:gd name="connsiteY229" fmla="*/ 406064 h 2345129"/>
              <a:gd name="connsiteX230" fmla="*/ 5760509 w 9503152"/>
              <a:gd name="connsiteY230" fmla="*/ 422636 h 2345129"/>
              <a:gd name="connsiteX231" fmla="*/ 5765365 w 9503152"/>
              <a:gd name="connsiteY231" fmla="*/ 391291 h 2345129"/>
              <a:gd name="connsiteX232" fmla="*/ 5832592 w 9503152"/>
              <a:gd name="connsiteY232" fmla="*/ 401707 h 2345129"/>
              <a:gd name="connsiteX233" fmla="*/ 6084988 w 9503152"/>
              <a:gd name="connsiteY233" fmla="*/ 378390 h 2345129"/>
              <a:gd name="connsiteX234" fmla="*/ 6524342 w 9503152"/>
              <a:gd name="connsiteY234" fmla="*/ 289537 h 2345129"/>
              <a:gd name="connsiteX235" fmla="*/ 6631294 w 9503152"/>
              <a:gd name="connsiteY235" fmla="*/ 306107 h 2345129"/>
              <a:gd name="connsiteX236" fmla="*/ 6941762 w 9503152"/>
              <a:gd name="connsiteY236" fmla="*/ 261463 h 2345129"/>
              <a:gd name="connsiteX237" fmla="*/ 6981487 w 9503152"/>
              <a:gd name="connsiteY237" fmla="*/ 267618 h 2345129"/>
              <a:gd name="connsiteX238" fmla="*/ 6986343 w 9503152"/>
              <a:gd name="connsiteY238" fmla="*/ 236273 h 2345129"/>
              <a:gd name="connsiteX239" fmla="*/ 7081071 w 9503152"/>
              <a:gd name="connsiteY239" fmla="*/ 250950 h 2345129"/>
              <a:gd name="connsiteX240" fmla="*/ 7141569 w 9503152"/>
              <a:gd name="connsiteY240" fmla="*/ 213958 h 2345129"/>
              <a:gd name="connsiteX241" fmla="*/ 7153168 w 9503152"/>
              <a:gd name="connsiteY241" fmla="*/ 230022 h 2345129"/>
              <a:gd name="connsiteX242" fmla="*/ 7227409 w 9503152"/>
              <a:gd name="connsiteY242" fmla="*/ 195161 h 2345129"/>
              <a:gd name="connsiteX243" fmla="*/ 7229839 w 9503152"/>
              <a:gd name="connsiteY243" fmla="*/ 179481 h 2345129"/>
              <a:gd name="connsiteX244" fmla="*/ 7323047 w 9503152"/>
              <a:gd name="connsiteY244" fmla="*/ 193921 h 2345129"/>
              <a:gd name="connsiteX245" fmla="*/ 7327633 w 9503152"/>
              <a:gd name="connsiteY245" fmla="*/ 164324 h 2345129"/>
              <a:gd name="connsiteX246" fmla="*/ 7434585 w 9503152"/>
              <a:gd name="connsiteY246" fmla="*/ 180894 h 2345129"/>
              <a:gd name="connsiteX247" fmla="*/ 7439443 w 9503152"/>
              <a:gd name="connsiteY247" fmla="*/ 149534 h 2345129"/>
              <a:gd name="connsiteX248" fmla="*/ 7480702 w 9503152"/>
              <a:gd name="connsiteY248" fmla="*/ 155926 h 2345129"/>
              <a:gd name="connsiteX249" fmla="*/ 7492030 w 9503152"/>
              <a:gd name="connsiteY249" fmla="*/ 173738 h 2345129"/>
              <a:gd name="connsiteX250" fmla="*/ 7578496 w 9503152"/>
              <a:gd name="connsiteY250" fmla="*/ 140770 h 2345129"/>
              <a:gd name="connsiteX251" fmla="*/ 7590095 w 9503152"/>
              <a:gd name="connsiteY251" fmla="*/ 156834 h 2345129"/>
              <a:gd name="connsiteX252" fmla="*/ 7840958 w 9503152"/>
              <a:gd name="connsiteY252" fmla="*/ 133280 h 2345129"/>
              <a:gd name="connsiteX253" fmla="*/ 7987296 w 9503152"/>
              <a:gd name="connsiteY253" fmla="*/ 77491 h 2345129"/>
              <a:gd name="connsiteX254" fmla="*/ 8012370 w 9503152"/>
              <a:gd name="connsiteY254" fmla="*/ 97416 h 2345129"/>
              <a:gd name="connsiteX255" fmla="*/ 8038339 w 9503152"/>
              <a:gd name="connsiteY255" fmla="*/ 101439 h 2345129"/>
              <a:gd name="connsiteX256" fmla="*/ 8068266 w 9503152"/>
              <a:gd name="connsiteY256" fmla="*/ 90035 h 2345129"/>
              <a:gd name="connsiteX257" fmla="*/ 8090925 w 9503152"/>
              <a:gd name="connsiteY257" fmla="*/ 125643 h 2345129"/>
              <a:gd name="connsiteX258" fmla="*/ 8469784 w 9503152"/>
              <a:gd name="connsiteY258" fmla="*/ 73765 h 2345129"/>
              <a:gd name="connsiteX259" fmla="*/ 8776557 w 9503152"/>
              <a:gd name="connsiteY259" fmla="*/ 42832 h 2345129"/>
              <a:gd name="connsiteX260" fmla="*/ 8790300 w 9503152"/>
              <a:gd name="connsiteY260" fmla="*/ 44962 h 2345129"/>
              <a:gd name="connsiteX261" fmla="*/ 8801629 w 9503152"/>
              <a:gd name="connsiteY261" fmla="*/ 62773 h 2345129"/>
              <a:gd name="connsiteX262" fmla="*/ 9305782 w 9503152"/>
              <a:gd name="connsiteY262" fmla="*/ 0 h 2345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Lst>
            <a:rect l="l" t="t" r="r" b="b"/>
            <a:pathLst>
              <a:path w="9503152" h="2345129">
                <a:moveTo>
                  <a:pt x="7009483" y="1682574"/>
                </a:moveTo>
                <a:cubicBezTo>
                  <a:pt x="6997259" y="1680680"/>
                  <a:pt x="6966096" y="1706751"/>
                  <a:pt x="6916003" y="1760819"/>
                </a:cubicBezTo>
                <a:lnTo>
                  <a:pt x="6874744" y="1754427"/>
                </a:lnTo>
                <a:lnTo>
                  <a:pt x="6876903" y="1740494"/>
                </a:lnTo>
                <a:lnTo>
                  <a:pt x="6895517" y="1711281"/>
                </a:lnTo>
                <a:lnTo>
                  <a:pt x="6870431" y="1691338"/>
                </a:lnTo>
                <a:cubicBezTo>
                  <a:pt x="6867192" y="1712245"/>
                  <a:pt x="6843672" y="1719289"/>
                  <a:pt x="6799881" y="1712505"/>
                </a:cubicBezTo>
                <a:lnTo>
                  <a:pt x="6797452" y="1728185"/>
                </a:lnTo>
                <a:lnTo>
                  <a:pt x="6805091" y="1759676"/>
                </a:lnTo>
                <a:cubicBezTo>
                  <a:pt x="6748875" y="1772375"/>
                  <a:pt x="6719240" y="1788585"/>
                  <a:pt x="6716182" y="1808322"/>
                </a:cubicBezTo>
                <a:lnTo>
                  <a:pt x="6713753" y="1824002"/>
                </a:lnTo>
                <a:cubicBezTo>
                  <a:pt x="6762711" y="1905287"/>
                  <a:pt x="6792780" y="1946803"/>
                  <a:pt x="6803992" y="1948540"/>
                </a:cubicBezTo>
                <a:cubicBezTo>
                  <a:pt x="6855941" y="1956589"/>
                  <a:pt x="6896354" y="1931344"/>
                  <a:pt x="6925244" y="1872809"/>
                </a:cubicBezTo>
                <a:cubicBezTo>
                  <a:pt x="6966967" y="1785362"/>
                  <a:pt x="7010226" y="1745093"/>
                  <a:pt x="7055044" y="1752037"/>
                </a:cubicBezTo>
                <a:lnTo>
                  <a:pt x="7062330" y="1705012"/>
                </a:lnTo>
                <a:lnTo>
                  <a:pt x="7016226" y="1729982"/>
                </a:lnTo>
                <a:lnTo>
                  <a:pt x="7007327" y="1696491"/>
                </a:lnTo>
                <a:cubicBezTo>
                  <a:pt x="7016499" y="1697912"/>
                  <a:pt x="7021803" y="1693989"/>
                  <a:pt x="7023241" y="1684705"/>
                </a:cubicBezTo>
                <a:close/>
                <a:moveTo>
                  <a:pt x="1281545" y="1640437"/>
                </a:moveTo>
                <a:cubicBezTo>
                  <a:pt x="1278309" y="1661328"/>
                  <a:pt x="1267517" y="1670361"/>
                  <a:pt x="1249188" y="1667521"/>
                </a:cubicBezTo>
                <a:lnTo>
                  <a:pt x="1246759" y="1683201"/>
                </a:lnTo>
                <a:cubicBezTo>
                  <a:pt x="1244600" y="1697134"/>
                  <a:pt x="1256006" y="1714350"/>
                  <a:pt x="1280988" y="1734868"/>
                </a:cubicBezTo>
                <a:lnTo>
                  <a:pt x="1306970" y="1738894"/>
                </a:lnTo>
                <a:lnTo>
                  <a:pt x="1332601" y="1664388"/>
                </a:lnTo>
                <a:lnTo>
                  <a:pt x="1335028" y="1648723"/>
                </a:lnTo>
                <a:close/>
                <a:moveTo>
                  <a:pt x="8957352" y="1451138"/>
                </a:moveTo>
                <a:lnTo>
                  <a:pt x="8984853" y="1455398"/>
                </a:lnTo>
                <a:cubicBezTo>
                  <a:pt x="9000550" y="1468535"/>
                  <a:pt x="9012994" y="1475799"/>
                  <a:pt x="9022152" y="1477218"/>
                </a:cubicBezTo>
                <a:lnTo>
                  <a:pt x="9019993" y="1491150"/>
                </a:lnTo>
                <a:cubicBezTo>
                  <a:pt x="9016754" y="1512057"/>
                  <a:pt x="9005977" y="1521092"/>
                  <a:pt x="8987634" y="1518250"/>
                </a:cubicBezTo>
                <a:lnTo>
                  <a:pt x="8947908" y="1512095"/>
                </a:lnTo>
                <a:lnTo>
                  <a:pt x="8950337" y="1496415"/>
                </a:lnTo>
                <a:lnTo>
                  <a:pt x="8968683" y="1468934"/>
                </a:lnTo>
                <a:cubicBezTo>
                  <a:pt x="8959511" y="1467513"/>
                  <a:pt x="8955732" y="1461591"/>
                  <a:pt x="8957352" y="1451138"/>
                </a:cubicBezTo>
                <a:close/>
                <a:moveTo>
                  <a:pt x="6699143" y="1383038"/>
                </a:moveTo>
                <a:cubicBezTo>
                  <a:pt x="6697523" y="1393491"/>
                  <a:pt x="6690614" y="1407870"/>
                  <a:pt x="6678384" y="1426186"/>
                </a:cubicBezTo>
                <a:lnTo>
                  <a:pt x="6692128" y="1428315"/>
                </a:lnTo>
                <a:cubicBezTo>
                  <a:pt x="6709458" y="1431000"/>
                  <a:pt x="6719637" y="1422480"/>
                  <a:pt x="6722695" y="1402743"/>
                </a:cubicBezTo>
                <a:lnTo>
                  <a:pt x="6725124" y="1387063"/>
                </a:lnTo>
                <a:close/>
                <a:moveTo>
                  <a:pt x="6004857" y="804676"/>
                </a:moveTo>
                <a:lnTo>
                  <a:pt x="5990557" y="896977"/>
                </a:lnTo>
                <a:lnTo>
                  <a:pt x="6030282" y="903132"/>
                </a:lnTo>
                <a:cubicBezTo>
                  <a:pt x="6048625" y="905974"/>
                  <a:pt x="6059416" y="896942"/>
                  <a:pt x="6062653" y="876050"/>
                </a:cubicBezTo>
                <a:lnTo>
                  <a:pt x="6067241" y="846438"/>
                </a:lnTo>
                <a:cubicBezTo>
                  <a:pt x="6070478" y="825547"/>
                  <a:pt x="6062926" y="813672"/>
                  <a:pt x="6044582" y="810830"/>
                </a:cubicBezTo>
                <a:close/>
                <a:moveTo>
                  <a:pt x="8451205" y="728945"/>
                </a:moveTo>
                <a:cubicBezTo>
                  <a:pt x="8432272" y="736700"/>
                  <a:pt x="8417704" y="739796"/>
                  <a:pt x="8407520" y="738218"/>
                </a:cubicBezTo>
                <a:lnTo>
                  <a:pt x="8402663" y="769562"/>
                </a:lnTo>
                <a:lnTo>
                  <a:pt x="8416421" y="771694"/>
                </a:lnTo>
                <a:cubicBezTo>
                  <a:pt x="8434751" y="774533"/>
                  <a:pt x="8445539" y="765517"/>
                  <a:pt x="8448778" y="744610"/>
                </a:cubicBezTo>
                <a:close/>
                <a:moveTo>
                  <a:pt x="8535244" y="711642"/>
                </a:moveTo>
                <a:cubicBezTo>
                  <a:pt x="8516308" y="719413"/>
                  <a:pt x="8502261" y="722588"/>
                  <a:pt x="8493089" y="721167"/>
                </a:cubicBezTo>
                <a:lnTo>
                  <a:pt x="8488504" y="750764"/>
                </a:lnTo>
                <a:lnTo>
                  <a:pt x="8502247" y="752894"/>
                </a:lnTo>
                <a:cubicBezTo>
                  <a:pt x="8519578" y="755579"/>
                  <a:pt x="8529757" y="747059"/>
                  <a:pt x="8532815" y="727322"/>
                </a:cubicBezTo>
                <a:close/>
                <a:moveTo>
                  <a:pt x="9305782" y="0"/>
                </a:moveTo>
                <a:lnTo>
                  <a:pt x="9479975" y="26988"/>
                </a:lnTo>
                <a:cubicBezTo>
                  <a:pt x="9497765" y="33307"/>
                  <a:pt x="9505318" y="45181"/>
                  <a:pt x="9502620" y="62593"/>
                </a:cubicBezTo>
                <a:lnTo>
                  <a:pt x="9500461" y="76525"/>
                </a:lnTo>
                <a:cubicBezTo>
                  <a:pt x="9451386" y="70104"/>
                  <a:pt x="9393136" y="92586"/>
                  <a:pt x="9325726" y="143971"/>
                </a:cubicBezTo>
                <a:lnTo>
                  <a:pt x="9300655" y="124030"/>
                </a:lnTo>
                <a:lnTo>
                  <a:pt x="9286897" y="121899"/>
                </a:lnTo>
                <a:cubicBezTo>
                  <a:pt x="9278983" y="172980"/>
                  <a:pt x="9190588" y="211608"/>
                  <a:pt x="9021733" y="237755"/>
                </a:cubicBezTo>
                <a:cubicBezTo>
                  <a:pt x="8960304" y="284108"/>
                  <a:pt x="8895862" y="316334"/>
                  <a:pt x="8828384" y="334414"/>
                </a:cubicBezTo>
                <a:cubicBezTo>
                  <a:pt x="8825327" y="354151"/>
                  <a:pt x="8819213" y="363301"/>
                  <a:pt x="8810055" y="361882"/>
                </a:cubicBezTo>
                <a:cubicBezTo>
                  <a:pt x="8813996" y="396970"/>
                  <a:pt x="8828684" y="420063"/>
                  <a:pt x="8854080" y="431123"/>
                </a:cubicBezTo>
                <a:lnTo>
                  <a:pt x="8828465" y="505615"/>
                </a:lnTo>
                <a:lnTo>
                  <a:pt x="8830336" y="584382"/>
                </a:lnTo>
                <a:cubicBezTo>
                  <a:pt x="8821178" y="582963"/>
                  <a:pt x="8815782" y="587479"/>
                  <a:pt x="8814165" y="597917"/>
                </a:cubicBezTo>
                <a:lnTo>
                  <a:pt x="8827909" y="600047"/>
                </a:lnTo>
                <a:lnTo>
                  <a:pt x="8809306" y="629277"/>
                </a:lnTo>
                <a:lnTo>
                  <a:pt x="8797706" y="704152"/>
                </a:lnTo>
                <a:cubicBezTo>
                  <a:pt x="8730773" y="698543"/>
                  <a:pt x="8653080" y="728716"/>
                  <a:pt x="8564632" y="794656"/>
                </a:cubicBezTo>
                <a:cubicBezTo>
                  <a:pt x="8569719" y="815654"/>
                  <a:pt x="8571459" y="831389"/>
                  <a:pt x="8569842" y="841827"/>
                </a:cubicBezTo>
                <a:cubicBezTo>
                  <a:pt x="8521719" y="862906"/>
                  <a:pt x="8459691" y="879465"/>
                  <a:pt x="8383775" y="891477"/>
                </a:cubicBezTo>
                <a:cubicBezTo>
                  <a:pt x="8380539" y="912368"/>
                  <a:pt x="8361096" y="920060"/>
                  <a:pt x="8325436" y="914535"/>
                </a:cubicBezTo>
                <a:lnTo>
                  <a:pt x="8315992" y="975493"/>
                </a:lnTo>
                <a:cubicBezTo>
                  <a:pt x="8349008" y="991296"/>
                  <a:pt x="8383858" y="1002047"/>
                  <a:pt x="8420531" y="1007729"/>
                </a:cubicBezTo>
                <a:lnTo>
                  <a:pt x="8418373" y="1021662"/>
                </a:lnTo>
                <a:lnTo>
                  <a:pt x="8392391" y="1017637"/>
                </a:lnTo>
                <a:lnTo>
                  <a:pt x="8385106" y="1064661"/>
                </a:lnTo>
                <a:cubicBezTo>
                  <a:pt x="8375932" y="1123871"/>
                  <a:pt x="8409867" y="1170747"/>
                  <a:pt x="8486927" y="1205277"/>
                </a:cubicBezTo>
                <a:cubicBezTo>
                  <a:pt x="8482252" y="1235451"/>
                  <a:pt x="8466675" y="1248503"/>
                  <a:pt x="8440187" y="1244400"/>
                </a:cubicBezTo>
                <a:lnTo>
                  <a:pt x="8425886" y="1336701"/>
                </a:lnTo>
                <a:cubicBezTo>
                  <a:pt x="8363752" y="1327075"/>
                  <a:pt x="8280249" y="1361093"/>
                  <a:pt x="8175377" y="1438771"/>
                </a:cubicBezTo>
                <a:lnTo>
                  <a:pt x="8170520" y="1470116"/>
                </a:lnTo>
                <a:lnTo>
                  <a:pt x="8184264" y="1472245"/>
                </a:lnTo>
                <a:cubicBezTo>
                  <a:pt x="8193436" y="1473666"/>
                  <a:pt x="8198831" y="1469150"/>
                  <a:pt x="8200451" y="1458697"/>
                </a:cubicBezTo>
                <a:cubicBezTo>
                  <a:pt x="8225740" y="1484023"/>
                  <a:pt x="8246531" y="1497933"/>
                  <a:pt x="8262821" y="1500457"/>
                </a:cubicBezTo>
                <a:cubicBezTo>
                  <a:pt x="8290927" y="1494123"/>
                  <a:pt x="8305797" y="1485722"/>
                  <a:pt x="8307417" y="1475269"/>
                </a:cubicBezTo>
                <a:cubicBezTo>
                  <a:pt x="8316575" y="1476688"/>
                  <a:pt x="8320351" y="1482625"/>
                  <a:pt x="8318731" y="1493078"/>
                </a:cubicBezTo>
                <a:lnTo>
                  <a:pt x="8388387" y="1487813"/>
                </a:lnTo>
                <a:lnTo>
                  <a:pt x="8428126" y="1493970"/>
                </a:lnTo>
                <a:cubicBezTo>
                  <a:pt x="8434648" y="1465264"/>
                  <a:pt x="8529785" y="1443737"/>
                  <a:pt x="8713506" y="1429399"/>
                </a:cubicBezTo>
                <a:cubicBezTo>
                  <a:pt x="8715123" y="1418962"/>
                  <a:pt x="8720518" y="1414445"/>
                  <a:pt x="8729676" y="1415864"/>
                </a:cubicBezTo>
                <a:lnTo>
                  <a:pt x="8783159" y="1424150"/>
                </a:lnTo>
                <a:cubicBezTo>
                  <a:pt x="8842065" y="1474880"/>
                  <a:pt x="8896971" y="1504203"/>
                  <a:pt x="8947908" y="1512095"/>
                </a:cubicBezTo>
                <a:lnTo>
                  <a:pt x="8945481" y="1527759"/>
                </a:lnTo>
                <a:cubicBezTo>
                  <a:pt x="8924085" y="1524445"/>
                  <a:pt x="8839559" y="1568417"/>
                  <a:pt x="8691902" y="1659678"/>
                </a:cubicBezTo>
                <a:lnTo>
                  <a:pt x="8650657" y="1653288"/>
                </a:lnTo>
                <a:cubicBezTo>
                  <a:pt x="8649040" y="1663725"/>
                  <a:pt x="8652817" y="1669662"/>
                  <a:pt x="8661974" y="1671081"/>
                </a:cubicBezTo>
                <a:cubicBezTo>
                  <a:pt x="8652801" y="1730291"/>
                  <a:pt x="8488637" y="1783334"/>
                  <a:pt x="8169503" y="1830182"/>
                </a:cubicBezTo>
                <a:cubicBezTo>
                  <a:pt x="8165185" y="1858047"/>
                  <a:pt x="8113139" y="1870801"/>
                  <a:pt x="8013367" y="1868412"/>
                </a:cubicBezTo>
                <a:cubicBezTo>
                  <a:pt x="8008871" y="1897432"/>
                  <a:pt x="7964969" y="1911448"/>
                  <a:pt x="7881680" y="1910430"/>
                </a:cubicBezTo>
                <a:cubicBezTo>
                  <a:pt x="7722115" y="1923749"/>
                  <a:pt x="7562417" y="1951315"/>
                  <a:pt x="7402601" y="1993129"/>
                </a:cubicBezTo>
                <a:cubicBezTo>
                  <a:pt x="7335374" y="1982714"/>
                  <a:pt x="7292699" y="1992159"/>
                  <a:pt x="7274605" y="2021452"/>
                </a:cubicBezTo>
                <a:lnTo>
                  <a:pt x="7209806" y="1995372"/>
                </a:lnTo>
                <a:lnTo>
                  <a:pt x="6731620" y="2062169"/>
                </a:lnTo>
                <a:cubicBezTo>
                  <a:pt x="6439740" y="2121562"/>
                  <a:pt x="6156609" y="2171623"/>
                  <a:pt x="5882215" y="2212334"/>
                </a:cubicBezTo>
                <a:lnTo>
                  <a:pt x="5842490" y="2206179"/>
                </a:lnTo>
                <a:lnTo>
                  <a:pt x="5840063" y="2221844"/>
                </a:lnTo>
                <a:lnTo>
                  <a:pt x="5705596" y="2201011"/>
                </a:lnTo>
                <a:lnTo>
                  <a:pt x="5229851" y="2252145"/>
                </a:lnTo>
                <a:cubicBezTo>
                  <a:pt x="5209468" y="2248987"/>
                  <a:pt x="5192455" y="2240999"/>
                  <a:pt x="5178797" y="2228179"/>
                </a:cubicBezTo>
                <a:cubicBezTo>
                  <a:pt x="5047803" y="2218588"/>
                  <a:pt x="4951152" y="2219671"/>
                  <a:pt x="4888834" y="2231408"/>
                </a:cubicBezTo>
                <a:lnTo>
                  <a:pt x="4809383" y="2219099"/>
                </a:lnTo>
                <a:lnTo>
                  <a:pt x="4804795" y="2248712"/>
                </a:lnTo>
                <a:lnTo>
                  <a:pt x="4710054" y="2234034"/>
                </a:lnTo>
                <a:cubicBezTo>
                  <a:pt x="4521842" y="2257181"/>
                  <a:pt x="4414998" y="2266782"/>
                  <a:pt x="4389537" y="2262837"/>
                </a:cubicBezTo>
                <a:cubicBezTo>
                  <a:pt x="4373658" y="2250871"/>
                  <a:pt x="4361128" y="2244169"/>
                  <a:pt x="4351970" y="2242750"/>
                </a:cubicBezTo>
                <a:lnTo>
                  <a:pt x="4347382" y="2272362"/>
                </a:lnTo>
                <a:lnTo>
                  <a:pt x="4226672" y="2253661"/>
                </a:lnTo>
                <a:cubicBezTo>
                  <a:pt x="4198499" y="2267126"/>
                  <a:pt x="4067121" y="2283630"/>
                  <a:pt x="3832525" y="2303154"/>
                </a:cubicBezTo>
                <a:lnTo>
                  <a:pt x="3804399" y="2313063"/>
                </a:lnTo>
                <a:lnTo>
                  <a:pt x="3697433" y="2296491"/>
                </a:lnTo>
                <a:cubicBezTo>
                  <a:pt x="3630022" y="2307440"/>
                  <a:pt x="3592236" y="2312290"/>
                  <a:pt x="3584091" y="2311028"/>
                </a:cubicBezTo>
                <a:lnTo>
                  <a:pt x="3449624" y="2290195"/>
                </a:lnTo>
                <a:cubicBezTo>
                  <a:pt x="3426736" y="2303297"/>
                  <a:pt x="3343112" y="2311143"/>
                  <a:pt x="3198761" y="2313750"/>
                </a:cubicBezTo>
                <a:lnTo>
                  <a:pt x="3117777" y="2301203"/>
                </a:lnTo>
                <a:lnTo>
                  <a:pt x="3089380" y="2312860"/>
                </a:lnTo>
                <a:lnTo>
                  <a:pt x="3091809" y="2297180"/>
                </a:lnTo>
                <a:cubicBezTo>
                  <a:pt x="3064663" y="2310804"/>
                  <a:pt x="2931634" y="2310995"/>
                  <a:pt x="2692721" y="2297770"/>
                </a:cubicBezTo>
                <a:lnTo>
                  <a:pt x="2611737" y="2285223"/>
                </a:lnTo>
                <a:cubicBezTo>
                  <a:pt x="2553985" y="2301231"/>
                  <a:pt x="2524561" y="2312729"/>
                  <a:pt x="2523483" y="2319687"/>
                </a:cubicBezTo>
                <a:lnTo>
                  <a:pt x="2499928" y="2299998"/>
                </a:lnTo>
                <a:lnTo>
                  <a:pt x="2486171" y="2297866"/>
                </a:lnTo>
                <a:cubicBezTo>
                  <a:pt x="2475986" y="2296288"/>
                  <a:pt x="2424963" y="2299088"/>
                  <a:pt x="2333104" y="2306249"/>
                </a:cubicBezTo>
                <a:lnTo>
                  <a:pt x="2172669" y="2281393"/>
                </a:lnTo>
                <a:cubicBezTo>
                  <a:pt x="2160445" y="2279499"/>
                  <a:pt x="2112661" y="2261391"/>
                  <a:pt x="2029314" y="2227086"/>
                </a:cubicBezTo>
                <a:lnTo>
                  <a:pt x="1948330" y="2214539"/>
                </a:lnTo>
                <a:lnTo>
                  <a:pt x="1913461" y="2177040"/>
                </a:lnTo>
                <a:lnTo>
                  <a:pt x="1725511" y="2147921"/>
                </a:lnTo>
                <a:cubicBezTo>
                  <a:pt x="1691054" y="2161595"/>
                  <a:pt x="1588796" y="2171906"/>
                  <a:pt x="1418738" y="2178854"/>
                </a:cubicBezTo>
                <a:cubicBezTo>
                  <a:pt x="1417118" y="2189307"/>
                  <a:pt x="1402565" y="2192404"/>
                  <a:pt x="1375063" y="2188144"/>
                </a:cubicBezTo>
                <a:lnTo>
                  <a:pt x="1254354" y="2169442"/>
                </a:lnTo>
                <a:cubicBezTo>
                  <a:pt x="1251117" y="2190333"/>
                  <a:pt x="1236247" y="2198734"/>
                  <a:pt x="1209758" y="2194630"/>
                </a:cubicBezTo>
                <a:cubicBezTo>
                  <a:pt x="1208320" y="2203913"/>
                  <a:pt x="1212186" y="2209273"/>
                  <a:pt x="1221357" y="2210694"/>
                </a:cubicBezTo>
                <a:cubicBezTo>
                  <a:pt x="1208949" y="2230164"/>
                  <a:pt x="1201934" y="2245134"/>
                  <a:pt x="1200314" y="2255587"/>
                </a:cubicBezTo>
                <a:lnTo>
                  <a:pt x="917636" y="2211792"/>
                </a:lnTo>
                <a:lnTo>
                  <a:pt x="815000" y="2258295"/>
                </a:lnTo>
                <a:lnTo>
                  <a:pt x="761517" y="2250009"/>
                </a:lnTo>
                <a:cubicBezTo>
                  <a:pt x="605481" y="2247243"/>
                  <a:pt x="518800" y="2244502"/>
                  <a:pt x="501484" y="2241820"/>
                </a:cubicBezTo>
                <a:lnTo>
                  <a:pt x="420500" y="2229273"/>
                </a:lnTo>
                <a:cubicBezTo>
                  <a:pt x="417800" y="2246700"/>
                  <a:pt x="369025" y="2265297"/>
                  <a:pt x="274173" y="2285079"/>
                </a:cubicBezTo>
                <a:lnTo>
                  <a:pt x="272014" y="2299012"/>
                </a:lnTo>
                <a:lnTo>
                  <a:pt x="191030" y="2286465"/>
                </a:lnTo>
                <a:cubicBezTo>
                  <a:pt x="189952" y="2293424"/>
                  <a:pt x="178048" y="2312988"/>
                  <a:pt x="155336" y="2345129"/>
                </a:cubicBezTo>
                <a:lnTo>
                  <a:pt x="100334" y="2336608"/>
                </a:lnTo>
                <a:lnTo>
                  <a:pt x="32468" y="2340360"/>
                </a:lnTo>
                <a:cubicBezTo>
                  <a:pt x="6643" y="2298319"/>
                  <a:pt x="-3773" y="2244398"/>
                  <a:pt x="1210" y="2178580"/>
                </a:cubicBezTo>
                <a:cubicBezTo>
                  <a:pt x="60778" y="2090319"/>
                  <a:pt x="106385" y="2034981"/>
                  <a:pt x="138025" y="2012531"/>
                </a:cubicBezTo>
                <a:lnTo>
                  <a:pt x="140452" y="1996867"/>
                </a:lnTo>
                <a:lnTo>
                  <a:pt x="163993" y="2016554"/>
                </a:lnTo>
                <a:cubicBezTo>
                  <a:pt x="168310" y="1988689"/>
                  <a:pt x="193057" y="1977073"/>
                  <a:pt x="238248" y="1981695"/>
                </a:cubicBezTo>
                <a:lnTo>
                  <a:pt x="247961" y="1919005"/>
                </a:lnTo>
                <a:cubicBezTo>
                  <a:pt x="184858" y="1881877"/>
                  <a:pt x="153169" y="1850814"/>
                  <a:pt x="152868" y="1825796"/>
                </a:cubicBezTo>
                <a:cubicBezTo>
                  <a:pt x="162040" y="1827217"/>
                  <a:pt x="167343" y="1823294"/>
                  <a:pt x="168784" y="1813995"/>
                </a:cubicBezTo>
                <a:lnTo>
                  <a:pt x="155027" y="1811863"/>
                </a:lnTo>
                <a:lnTo>
                  <a:pt x="173640" y="1782650"/>
                </a:lnTo>
                <a:lnTo>
                  <a:pt x="176067" y="1766986"/>
                </a:lnTo>
                <a:cubicBezTo>
                  <a:pt x="178226" y="1753053"/>
                  <a:pt x="166808" y="1735819"/>
                  <a:pt x="141826" y="1715301"/>
                </a:cubicBezTo>
                <a:lnTo>
                  <a:pt x="102100" y="1709146"/>
                </a:lnTo>
                <a:lnTo>
                  <a:pt x="72170" y="1720565"/>
                </a:lnTo>
                <a:lnTo>
                  <a:pt x="64802" y="1687327"/>
                </a:lnTo>
                <a:cubicBezTo>
                  <a:pt x="66421" y="1676874"/>
                  <a:pt x="71297" y="1672277"/>
                  <a:pt x="79455" y="1673541"/>
                </a:cubicBezTo>
                <a:lnTo>
                  <a:pt x="71816" y="1642050"/>
                </a:lnTo>
                <a:lnTo>
                  <a:pt x="88897" y="1612599"/>
                </a:lnTo>
                <a:cubicBezTo>
                  <a:pt x="85416" y="1581145"/>
                  <a:pt x="79104" y="1564702"/>
                  <a:pt x="69932" y="1563281"/>
                </a:cubicBezTo>
                <a:cubicBezTo>
                  <a:pt x="71731" y="1551673"/>
                  <a:pt x="78743" y="1536719"/>
                  <a:pt x="90973" y="1518403"/>
                </a:cubicBezTo>
                <a:cubicBezTo>
                  <a:pt x="102729" y="1395384"/>
                  <a:pt x="103001" y="1333006"/>
                  <a:pt x="91804" y="1331271"/>
                </a:cubicBezTo>
                <a:lnTo>
                  <a:pt x="136032" y="1227565"/>
                </a:lnTo>
                <a:lnTo>
                  <a:pt x="126862" y="1195821"/>
                </a:lnTo>
                <a:lnTo>
                  <a:pt x="162286" y="1138905"/>
                </a:lnTo>
                <a:lnTo>
                  <a:pt x="150061" y="1137011"/>
                </a:lnTo>
                <a:cubicBezTo>
                  <a:pt x="268168" y="1020962"/>
                  <a:pt x="333703" y="921149"/>
                  <a:pt x="346655" y="837553"/>
                </a:cubicBezTo>
                <a:cubicBezTo>
                  <a:pt x="386380" y="843708"/>
                  <a:pt x="419672" y="807246"/>
                  <a:pt x="446527" y="728185"/>
                </a:cubicBezTo>
                <a:cubicBezTo>
                  <a:pt x="486323" y="707015"/>
                  <a:pt x="508103" y="684236"/>
                  <a:pt x="511881" y="659850"/>
                </a:cubicBezTo>
                <a:cubicBezTo>
                  <a:pt x="549934" y="582523"/>
                  <a:pt x="596476" y="548115"/>
                  <a:pt x="651479" y="556636"/>
                </a:cubicBezTo>
                <a:cubicBezTo>
                  <a:pt x="709244" y="540631"/>
                  <a:pt x="739477" y="523906"/>
                  <a:pt x="742175" y="506494"/>
                </a:cubicBezTo>
                <a:lnTo>
                  <a:pt x="767247" y="526435"/>
                </a:lnTo>
                <a:lnTo>
                  <a:pt x="860455" y="540876"/>
                </a:lnTo>
                <a:lnTo>
                  <a:pt x="865043" y="511263"/>
                </a:lnTo>
                <a:cubicBezTo>
                  <a:pt x="874215" y="512684"/>
                  <a:pt x="878081" y="518044"/>
                  <a:pt x="876642" y="527327"/>
                </a:cubicBezTo>
                <a:lnTo>
                  <a:pt x="1013254" y="534225"/>
                </a:lnTo>
                <a:cubicBezTo>
                  <a:pt x="1039743" y="538329"/>
                  <a:pt x="1052259" y="545029"/>
                  <a:pt x="1050821" y="554312"/>
                </a:cubicBezTo>
                <a:lnTo>
                  <a:pt x="1393997" y="561116"/>
                </a:lnTo>
                <a:lnTo>
                  <a:pt x="1487205" y="575557"/>
                </a:lnTo>
                <a:cubicBezTo>
                  <a:pt x="1548143" y="606391"/>
                  <a:pt x="1582689" y="622447"/>
                  <a:pt x="1590834" y="623709"/>
                </a:cubicBezTo>
                <a:lnTo>
                  <a:pt x="1804753" y="656851"/>
                </a:lnTo>
                <a:lnTo>
                  <a:pt x="2220011" y="642726"/>
                </a:lnTo>
                <a:lnTo>
                  <a:pt x="2298837" y="669206"/>
                </a:lnTo>
                <a:lnTo>
                  <a:pt x="2392045" y="683646"/>
                </a:lnTo>
                <a:lnTo>
                  <a:pt x="2437891" y="660426"/>
                </a:lnTo>
                <a:lnTo>
                  <a:pt x="2679311" y="697829"/>
                </a:lnTo>
                <a:lnTo>
                  <a:pt x="2723892" y="672639"/>
                </a:lnTo>
                <a:lnTo>
                  <a:pt x="2791119" y="683054"/>
                </a:lnTo>
                <a:lnTo>
                  <a:pt x="2795707" y="653441"/>
                </a:lnTo>
                <a:lnTo>
                  <a:pt x="2876691" y="665988"/>
                </a:lnTo>
                <a:lnTo>
                  <a:pt x="3500929" y="636086"/>
                </a:lnTo>
                <a:lnTo>
                  <a:pt x="3621639" y="654788"/>
                </a:lnTo>
                <a:lnTo>
                  <a:pt x="3626224" y="625191"/>
                </a:lnTo>
                <a:lnTo>
                  <a:pt x="3705675" y="637500"/>
                </a:lnTo>
                <a:lnTo>
                  <a:pt x="3735619" y="626083"/>
                </a:lnTo>
                <a:cubicBezTo>
                  <a:pt x="3734000" y="636536"/>
                  <a:pt x="3737762" y="642471"/>
                  <a:pt x="3746934" y="643892"/>
                </a:cubicBezTo>
                <a:lnTo>
                  <a:pt x="3751790" y="612548"/>
                </a:lnTo>
                <a:lnTo>
                  <a:pt x="3872500" y="631249"/>
                </a:lnTo>
                <a:cubicBezTo>
                  <a:pt x="4071319" y="620433"/>
                  <a:pt x="4262597" y="597760"/>
                  <a:pt x="4446323" y="563213"/>
                </a:cubicBezTo>
                <a:cubicBezTo>
                  <a:pt x="4546568" y="569238"/>
                  <a:pt x="4599121" y="556563"/>
                  <a:pt x="4603978" y="525218"/>
                </a:cubicBezTo>
                <a:lnTo>
                  <a:pt x="4710943" y="541790"/>
                </a:lnTo>
                <a:lnTo>
                  <a:pt x="4715529" y="512193"/>
                </a:lnTo>
                <a:lnTo>
                  <a:pt x="4796499" y="524738"/>
                </a:lnTo>
                <a:cubicBezTo>
                  <a:pt x="4862899" y="513617"/>
                  <a:pt x="4900179" y="508688"/>
                  <a:pt x="4908324" y="509950"/>
                </a:cubicBezTo>
                <a:lnTo>
                  <a:pt x="4975551" y="520365"/>
                </a:lnTo>
                <a:cubicBezTo>
                  <a:pt x="4979148" y="497149"/>
                  <a:pt x="5041173" y="480605"/>
                  <a:pt x="5161614" y="470731"/>
                </a:cubicBezTo>
                <a:cubicBezTo>
                  <a:pt x="5163234" y="460278"/>
                  <a:pt x="5168627" y="455777"/>
                  <a:pt x="5177798" y="457198"/>
                </a:cubicBezTo>
                <a:lnTo>
                  <a:pt x="5286284" y="474006"/>
                </a:lnTo>
                <a:lnTo>
                  <a:pt x="5290872" y="444393"/>
                </a:lnTo>
                <a:lnTo>
                  <a:pt x="5397824" y="460963"/>
                </a:lnTo>
                <a:cubicBezTo>
                  <a:pt x="5422456" y="443386"/>
                  <a:pt x="5502308" y="429588"/>
                  <a:pt x="5637370" y="419615"/>
                </a:cubicBezTo>
                <a:cubicBezTo>
                  <a:pt x="5638990" y="409161"/>
                  <a:pt x="5644386" y="404645"/>
                  <a:pt x="5653543" y="406064"/>
                </a:cubicBezTo>
                <a:lnTo>
                  <a:pt x="5760509" y="422636"/>
                </a:lnTo>
                <a:lnTo>
                  <a:pt x="5765365" y="391291"/>
                </a:lnTo>
                <a:lnTo>
                  <a:pt x="5832592" y="401707"/>
                </a:lnTo>
                <a:cubicBezTo>
                  <a:pt x="5850927" y="384337"/>
                  <a:pt x="5935058" y="376570"/>
                  <a:pt x="6084988" y="378390"/>
                </a:cubicBezTo>
                <a:cubicBezTo>
                  <a:pt x="6088046" y="358653"/>
                  <a:pt x="6234493" y="329035"/>
                  <a:pt x="6524342" y="289537"/>
                </a:cubicBezTo>
                <a:lnTo>
                  <a:pt x="6631294" y="306107"/>
                </a:lnTo>
                <a:cubicBezTo>
                  <a:pt x="6703445" y="278047"/>
                  <a:pt x="6806929" y="263165"/>
                  <a:pt x="6941762" y="261463"/>
                </a:cubicBezTo>
                <a:lnTo>
                  <a:pt x="6981487" y="267618"/>
                </a:lnTo>
                <a:lnTo>
                  <a:pt x="6986343" y="236273"/>
                </a:lnTo>
                <a:lnTo>
                  <a:pt x="7081071" y="250950"/>
                </a:lnTo>
                <a:cubicBezTo>
                  <a:pt x="7085028" y="225409"/>
                  <a:pt x="7105202" y="213085"/>
                  <a:pt x="7141569" y="213958"/>
                </a:cubicBezTo>
                <a:cubicBezTo>
                  <a:pt x="7140131" y="223242"/>
                  <a:pt x="7143996" y="228602"/>
                  <a:pt x="7153168" y="230022"/>
                </a:cubicBezTo>
                <a:cubicBezTo>
                  <a:pt x="7156764" y="206807"/>
                  <a:pt x="7181514" y="195176"/>
                  <a:pt x="7227409" y="195161"/>
                </a:cubicBezTo>
                <a:lnTo>
                  <a:pt x="7229839" y="179481"/>
                </a:lnTo>
                <a:lnTo>
                  <a:pt x="7323047" y="193921"/>
                </a:lnTo>
                <a:lnTo>
                  <a:pt x="7327633" y="164324"/>
                </a:lnTo>
                <a:lnTo>
                  <a:pt x="7434585" y="180894"/>
                </a:lnTo>
                <a:lnTo>
                  <a:pt x="7439443" y="149534"/>
                </a:lnTo>
                <a:lnTo>
                  <a:pt x="7480702" y="155926"/>
                </a:lnTo>
                <a:cubicBezTo>
                  <a:pt x="7489874" y="157347"/>
                  <a:pt x="7493650" y="163284"/>
                  <a:pt x="7492030" y="173738"/>
                </a:cubicBezTo>
                <a:cubicBezTo>
                  <a:pt x="7546073" y="174969"/>
                  <a:pt x="7574899" y="163986"/>
                  <a:pt x="7578496" y="140770"/>
                </a:cubicBezTo>
                <a:cubicBezTo>
                  <a:pt x="7587668" y="142191"/>
                  <a:pt x="7591535" y="147535"/>
                  <a:pt x="7590095" y="156834"/>
                </a:cubicBezTo>
                <a:lnTo>
                  <a:pt x="7840958" y="133280"/>
                </a:lnTo>
                <a:cubicBezTo>
                  <a:pt x="7936530" y="108848"/>
                  <a:pt x="7985319" y="90253"/>
                  <a:pt x="7987296" y="77491"/>
                </a:cubicBezTo>
                <a:lnTo>
                  <a:pt x="8012370" y="97416"/>
                </a:lnTo>
                <a:lnTo>
                  <a:pt x="8038339" y="101439"/>
                </a:lnTo>
                <a:lnTo>
                  <a:pt x="8068266" y="90035"/>
                </a:lnTo>
                <a:cubicBezTo>
                  <a:pt x="8068096" y="111402"/>
                  <a:pt x="8075635" y="123274"/>
                  <a:pt x="8090925" y="125643"/>
                </a:cubicBezTo>
                <a:cubicBezTo>
                  <a:pt x="8093623" y="108231"/>
                  <a:pt x="8219909" y="90938"/>
                  <a:pt x="8469784" y="73765"/>
                </a:cubicBezTo>
                <a:cubicBezTo>
                  <a:pt x="8504295" y="52958"/>
                  <a:pt x="8606552" y="42647"/>
                  <a:pt x="8776557" y="42832"/>
                </a:cubicBezTo>
                <a:lnTo>
                  <a:pt x="8790300" y="44962"/>
                </a:lnTo>
                <a:cubicBezTo>
                  <a:pt x="8799472" y="46383"/>
                  <a:pt x="8803248" y="52320"/>
                  <a:pt x="8801629" y="62773"/>
                </a:cubicBezTo>
                <a:cubicBezTo>
                  <a:pt x="8991696" y="61306"/>
                  <a:pt x="9159755" y="40388"/>
                  <a:pt x="9305782" y="0"/>
                </a:cubicBezTo>
                <a:close/>
              </a:path>
            </a:pathLst>
          </a:custGeom>
        </p:spPr>
      </p:pic>
      <p:sp>
        <p:nvSpPr>
          <p:cNvPr id="8" name="Text Box 99"/>
          <p:cNvSpPr txBox="1"/>
          <p:nvPr/>
        </p:nvSpPr>
        <p:spPr>
          <a:xfrm>
            <a:off x="768010" y="970742"/>
            <a:ext cx="10928690" cy="2677656"/>
          </a:xfrm>
          <a:prstGeom prst="rect">
            <a:avLst/>
          </a:prstGeom>
          <a:noFill/>
          <a:ln w="9525">
            <a:noFill/>
          </a:ln>
        </p:spPr>
        <p:txBody>
          <a:bodyPr wrap="square">
            <a:spAutoFit/>
          </a:bodyPr>
          <a:lstStyle/>
          <a:p>
            <a:pPr marL="457200" indent="-457200">
              <a:buFont typeface="Wingdings" panose="05000000000000000000" charset="0"/>
              <a:buChar char="ü"/>
            </a:pPr>
            <a:r>
              <a:rPr lang="en-US" sz="2800" dirty="0" err="1">
                <a:solidFill>
                  <a:schemeClr val="accent5">
                    <a:lumMod val="75000"/>
                  </a:schemeClr>
                </a:solidFill>
                <a:effectLst>
                  <a:outerShdw blurRad="38100" dist="38100" dir="2700000" algn="tl">
                    <a:srgbClr val="000000">
                      <a:alpha val="43137"/>
                    </a:srgbClr>
                  </a:outerShdw>
                </a:effectLst>
                <a:latin typeface="UTM Aptima" pitchFamily="18" charset="0"/>
              </a:rPr>
              <a:t>Đọc</a:t>
            </a:r>
            <a:r>
              <a:rPr lang="en-US" sz="2800" dirty="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lưu</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loát</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diễn</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a:solidFill>
                  <a:schemeClr val="accent5">
                    <a:lumMod val="75000"/>
                  </a:schemeClr>
                </a:solidFill>
                <a:effectLst>
                  <a:outerShdw blurRad="38100" dist="38100" dir="2700000" algn="tl">
                    <a:srgbClr val="000000">
                      <a:alpha val="43137"/>
                    </a:srgbClr>
                  </a:outerShdw>
                </a:effectLst>
                <a:latin typeface="UTM Aptima" pitchFamily="18" charset="0"/>
              </a:rPr>
              <a:t>cảm</a:t>
            </a:r>
            <a:r>
              <a:rPr lang="en-US" sz="2800" dirty="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a:solidFill>
                  <a:schemeClr val="accent5">
                    <a:lumMod val="75000"/>
                  </a:schemeClr>
                </a:solidFill>
                <a:effectLst>
                  <a:outerShdw blurRad="38100" dist="38100" dir="2700000" algn="tl">
                    <a:srgbClr val="000000">
                      <a:alpha val="43137"/>
                    </a:srgbClr>
                  </a:outerShdw>
                </a:effectLst>
                <a:latin typeface="UTM Aptima" pitchFamily="18" charset="0"/>
              </a:rPr>
              <a:t>bài</a:t>
            </a:r>
            <a:r>
              <a:rPr lang="en-US" sz="2800" dirty="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a:solidFill>
                  <a:schemeClr val="accent5">
                    <a:lumMod val="75000"/>
                  </a:schemeClr>
                </a:solidFill>
                <a:effectLst>
                  <a:outerShdw blurRad="38100" dist="38100" dir="2700000" algn="tl">
                    <a:srgbClr val="000000">
                      <a:alpha val="43137"/>
                    </a:srgbClr>
                  </a:outerShdw>
                </a:effectLst>
                <a:latin typeface="UTM Aptima" pitchFamily="18" charset="0"/>
              </a:rPr>
              <a:t>văn</a:t>
            </a:r>
            <a:r>
              <a:rPr lang="en-US" sz="2800" dirty="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nhấn</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giọng</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những</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từ</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ngữ</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gợi</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tả</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gợi</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cảm</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làm</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nổi</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bật</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sự</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khắc</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nghiệt</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của</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thiên</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nhiên</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ở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Cà</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Mau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và</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tính</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cách</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kiên</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cường</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của</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người</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5">
                    <a:lumMod val="75000"/>
                  </a:schemeClr>
                </a:solidFill>
                <a:effectLst>
                  <a:outerShdw blurRad="38100" dist="38100" dir="2700000" algn="tl">
                    <a:srgbClr val="000000">
                      <a:alpha val="43137"/>
                    </a:srgbClr>
                  </a:outerShdw>
                </a:effectLst>
                <a:latin typeface="UTM Aptima" pitchFamily="18" charset="0"/>
              </a:rPr>
              <a:t>Cà</a:t>
            </a:r>
            <a:r>
              <a:rPr lang="en-US" sz="2800" dirty="0" smtClean="0">
                <a:solidFill>
                  <a:schemeClr val="accent5">
                    <a:lumMod val="75000"/>
                  </a:schemeClr>
                </a:solidFill>
                <a:effectLst>
                  <a:outerShdw blurRad="38100" dist="38100" dir="2700000" algn="tl">
                    <a:srgbClr val="000000">
                      <a:alpha val="43137"/>
                    </a:srgbClr>
                  </a:outerShdw>
                </a:effectLst>
                <a:latin typeface="UTM Aptima" pitchFamily="18" charset="0"/>
              </a:rPr>
              <a:t> Mau.</a:t>
            </a:r>
            <a:endParaRPr lang="en-US" sz="2800" dirty="0">
              <a:solidFill>
                <a:schemeClr val="accent5">
                  <a:lumMod val="75000"/>
                </a:schemeClr>
              </a:solidFill>
              <a:effectLst>
                <a:outerShdw blurRad="38100" dist="38100" dir="2700000" algn="tl">
                  <a:srgbClr val="000000">
                    <a:alpha val="43137"/>
                  </a:srgbClr>
                </a:outerShdw>
              </a:effectLst>
              <a:latin typeface="UTM Aptima" pitchFamily="18" charset="0"/>
            </a:endParaRPr>
          </a:p>
          <a:p>
            <a:pPr marL="457200" indent="-457200">
              <a:buFont typeface="Wingdings" panose="05000000000000000000" charset="0"/>
              <a:buChar char="ü"/>
            </a:pPr>
            <a:r>
              <a:rPr lang="en-US" sz="2800" dirty="0">
                <a:solidFill>
                  <a:srgbClr val="7030A0"/>
                </a:solidFill>
                <a:effectLst>
                  <a:outerShdw blurRad="38100" dist="38100" dir="2700000" algn="tl">
                    <a:srgbClr val="000000">
                      <a:alpha val="43137"/>
                    </a:srgbClr>
                  </a:outerShdw>
                </a:effectLst>
                <a:latin typeface="UTM Aptima" pitchFamily="18" charset="0"/>
              </a:rPr>
              <a:t> </a:t>
            </a:r>
            <a:r>
              <a:rPr lang="en-US" sz="2800" dirty="0" err="1">
                <a:solidFill>
                  <a:srgbClr val="7030A0"/>
                </a:solidFill>
                <a:effectLst>
                  <a:outerShdw blurRad="38100" dist="38100" dir="2700000" algn="tl">
                    <a:srgbClr val="000000">
                      <a:alpha val="43137"/>
                    </a:srgbClr>
                  </a:outerShdw>
                </a:effectLst>
                <a:latin typeface="UTM Aptima" pitchFamily="18" charset="0"/>
              </a:rPr>
              <a:t>Hiểu</a:t>
            </a:r>
            <a:r>
              <a:rPr lang="en-US" sz="2800" dirty="0">
                <a:solidFill>
                  <a:srgbClr val="7030A0"/>
                </a:solidFill>
                <a:effectLst>
                  <a:outerShdw blurRad="38100" dist="38100" dir="2700000" algn="tl">
                    <a:srgbClr val="000000">
                      <a:alpha val="43137"/>
                    </a:srgbClr>
                  </a:outerShdw>
                </a:effectLst>
                <a:latin typeface="UTM Aptima" pitchFamily="18" charset="0"/>
              </a:rPr>
              <a:t> </a:t>
            </a:r>
            <a:r>
              <a:rPr lang="en-US" sz="2800" dirty="0" smtClean="0">
                <a:solidFill>
                  <a:srgbClr val="7030A0"/>
                </a:solidFill>
                <a:effectLst>
                  <a:outerShdw blurRad="38100" dist="38100" dir="2700000" algn="tl">
                    <a:srgbClr val="000000">
                      <a:alpha val="43137"/>
                    </a:srgbClr>
                  </a:outerShdw>
                </a:effectLst>
                <a:latin typeface="UTM Aptima" pitchFamily="18" charset="0"/>
              </a:rPr>
              <a:t>ý </a:t>
            </a:r>
            <a:r>
              <a:rPr lang="en-US" sz="2800" dirty="0" err="1" smtClean="0">
                <a:solidFill>
                  <a:srgbClr val="7030A0"/>
                </a:solidFill>
                <a:effectLst>
                  <a:outerShdw blurRad="38100" dist="38100" dir="2700000" algn="tl">
                    <a:srgbClr val="000000">
                      <a:alpha val="43137"/>
                    </a:srgbClr>
                  </a:outerShdw>
                </a:effectLst>
                <a:latin typeface="UTM Aptima" pitchFamily="18" charset="0"/>
              </a:rPr>
              <a:t>nghĩa</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của</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bài</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văn</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Sự</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khắc</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nghiệt</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của</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thiên</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nhiên</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Cà</a:t>
            </a:r>
            <a:r>
              <a:rPr lang="en-US" sz="2800" dirty="0" smtClean="0">
                <a:solidFill>
                  <a:srgbClr val="7030A0"/>
                </a:solidFill>
                <a:effectLst>
                  <a:outerShdw blurRad="38100" dist="38100" dir="2700000" algn="tl">
                    <a:srgbClr val="000000">
                      <a:alpha val="43137"/>
                    </a:srgbClr>
                  </a:outerShdw>
                </a:effectLst>
                <a:latin typeface="UTM Aptima" pitchFamily="18" charset="0"/>
              </a:rPr>
              <a:t> Mau </a:t>
            </a:r>
            <a:r>
              <a:rPr lang="en-US" sz="2800" dirty="0" err="1" smtClean="0">
                <a:solidFill>
                  <a:srgbClr val="7030A0"/>
                </a:solidFill>
                <a:effectLst>
                  <a:outerShdw blurRad="38100" dist="38100" dir="2700000" algn="tl">
                    <a:srgbClr val="000000">
                      <a:alpha val="43137"/>
                    </a:srgbClr>
                  </a:outerShdw>
                </a:effectLst>
                <a:latin typeface="UTM Aptima" pitchFamily="18" charset="0"/>
              </a:rPr>
              <a:t>góp</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phần</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hun</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đúc</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nên</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tính</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cách</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kiên</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cường</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của</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người</a:t>
            </a:r>
            <a:r>
              <a:rPr lang="en-US" sz="2800" dirty="0" smtClean="0">
                <a:solidFill>
                  <a:srgbClr val="7030A0"/>
                </a:solidFill>
                <a:effectLst>
                  <a:outerShdw blurRad="38100" dist="38100" dir="2700000" algn="tl">
                    <a:srgbClr val="000000">
                      <a:alpha val="43137"/>
                    </a:srgbClr>
                  </a:outerShdw>
                </a:effectLst>
                <a:latin typeface="UTM Aptima" pitchFamily="18" charset="0"/>
              </a:rPr>
              <a:t> </a:t>
            </a:r>
            <a:r>
              <a:rPr lang="en-US" sz="2800" dirty="0" err="1" smtClean="0">
                <a:solidFill>
                  <a:srgbClr val="7030A0"/>
                </a:solidFill>
                <a:effectLst>
                  <a:outerShdw blurRad="38100" dist="38100" dir="2700000" algn="tl">
                    <a:srgbClr val="000000">
                      <a:alpha val="43137"/>
                    </a:srgbClr>
                  </a:outerShdw>
                </a:effectLst>
                <a:latin typeface="UTM Aptima" pitchFamily="18" charset="0"/>
              </a:rPr>
              <a:t>Cà</a:t>
            </a:r>
            <a:r>
              <a:rPr lang="en-US" sz="2800" dirty="0" smtClean="0">
                <a:solidFill>
                  <a:srgbClr val="7030A0"/>
                </a:solidFill>
                <a:effectLst>
                  <a:outerShdw blurRad="38100" dist="38100" dir="2700000" algn="tl">
                    <a:srgbClr val="000000">
                      <a:alpha val="43137"/>
                    </a:srgbClr>
                  </a:outerShdw>
                </a:effectLst>
                <a:latin typeface="UTM Aptima" pitchFamily="18" charset="0"/>
              </a:rPr>
              <a:t> Mau.</a:t>
            </a:r>
            <a:endParaRPr lang="en-GB" altLang="en-US" sz="2800" dirty="0">
              <a:solidFill>
                <a:srgbClr val="7030A0"/>
              </a:solidFill>
              <a:effectLst>
                <a:outerShdw blurRad="38100" dist="38100" dir="2700000" algn="tl">
                  <a:srgbClr val="000000">
                    <a:alpha val="43137"/>
                  </a:srgbClr>
                </a:outerShdw>
              </a:effectLst>
              <a:latin typeface="UTM Aptima" pitchFamily="18" charset="0"/>
            </a:endParaRPr>
          </a:p>
          <a:p>
            <a:pPr marL="457200" indent="-457200">
              <a:buFont typeface="Wingdings" panose="05000000000000000000" charset="0"/>
              <a:buChar char="ü"/>
            </a:pPr>
            <a:r>
              <a:rPr lang="en-GB" altLang="en-US" sz="2800" dirty="0" err="1">
                <a:solidFill>
                  <a:schemeClr val="accent6">
                    <a:lumMod val="75000"/>
                  </a:schemeClr>
                </a:solidFill>
                <a:effectLst>
                  <a:outerShdw blurRad="38100" dist="38100" dir="2700000" algn="tl">
                    <a:srgbClr val="000000">
                      <a:alpha val="43137"/>
                    </a:srgbClr>
                  </a:outerShdw>
                </a:effectLst>
                <a:latin typeface="UTM Aptima" pitchFamily="18" charset="0"/>
              </a:rPr>
              <a:t>Biết</a:t>
            </a:r>
            <a:r>
              <a:rPr lang="en-US" sz="2800" dirty="0">
                <a:solidFill>
                  <a:schemeClr val="accent6">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6">
                    <a:lumMod val="75000"/>
                  </a:schemeClr>
                </a:solidFill>
                <a:effectLst>
                  <a:outerShdw blurRad="38100" dist="38100" dir="2700000" algn="tl">
                    <a:srgbClr val="000000">
                      <a:alpha val="43137"/>
                    </a:srgbClr>
                  </a:outerShdw>
                </a:effectLst>
                <a:latin typeface="UTM Aptima" pitchFamily="18" charset="0"/>
              </a:rPr>
              <a:t>bảo</a:t>
            </a:r>
            <a:r>
              <a:rPr lang="en-US" sz="2800" dirty="0" smtClean="0">
                <a:solidFill>
                  <a:schemeClr val="accent6">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6">
                    <a:lumMod val="75000"/>
                  </a:schemeClr>
                </a:solidFill>
                <a:effectLst>
                  <a:outerShdw blurRad="38100" dist="38100" dir="2700000" algn="tl">
                    <a:srgbClr val="000000">
                      <a:alpha val="43137"/>
                    </a:srgbClr>
                  </a:outerShdw>
                </a:effectLst>
                <a:latin typeface="UTM Aptima" pitchFamily="18" charset="0"/>
              </a:rPr>
              <a:t>vệ</a:t>
            </a:r>
            <a:r>
              <a:rPr lang="en-US" sz="2800" dirty="0" smtClean="0">
                <a:solidFill>
                  <a:schemeClr val="accent6">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6">
                    <a:lumMod val="75000"/>
                  </a:schemeClr>
                </a:solidFill>
                <a:effectLst>
                  <a:outerShdw blurRad="38100" dist="38100" dir="2700000" algn="tl">
                    <a:srgbClr val="000000">
                      <a:alpha val="43137"/>
                    </a:srgbClr>
                  </a:outerShdw>
                </a:effectLst>
                <a:latin typeface="UTM Aptima" pitchFamily="18" charset="0"/>
              </a:rPr>
              <a:t>môi</a:t>
            </a:r>
            <a:r>
              <a:rPr lang="en-US" sz="2800" dirty="0" smtClean="0">
                <a:solidFill>
                  <a:schemeClr val="accent6">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6">
                    <a:lumMod val="75000"/>
                  </a:schemeClr>
                </a:solidFill>
                <a:effectLst>
                  <a:outerShdw blurRad="38100" dist="38100" dir="2700000" algn="tl">
                    <a:srgbClr val="000000">
                      <a:alpha val="43137"/>
                    </a:srgbClr>
                  </a:outerShdw>
                </a:effectLst>
                <a:latin typeface="UTM Aptima" pitchFamily="18" charset="0"/>
              </a:rPr>
              <a:t>trường</a:t>
            </a:r>
            <a:r>
              <a:rPr lang="en-US" sz="2800" dirty="0" smtClean="0">
                <a:solidFill>
                  <a:schemeClr val="accent6">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6">
                    <a:lumMod val="75000"/>
                  </a:schemeClr>
                </a:solidFill>
                <a:effectLst>
                  <a:outerShdw blurRad="38100" dist="38100" dir="2700000" algn="tl">
                    <a:srgbClr val="000000">
                      <a:alpha val="43137"/>
                    </a:srgbClr>
                  </a:outerShdw>
                </a:effectLst>
                <a:latin typeface="UTM Aptima" pitchFamily="18" charset="0"/>
              </a:rPr>
              <a:t>tự</a:t>
            </a:r>
            <a:r>
              <a:rPr lang="en-US" sz="2800" dirty="0" smtClean="0">
                <a:solidFill>
                  <a:schemeClr val="accent6">
                    <a:lumMod val="75000"/>
                  </a:schemeClr>
                </a:solidFill>
                <a:effectLst>
                  <a:outerShdw blurRad="38100" dist="38100" dir="2700000" algn="tl">
                    <a:srgbClr val="000000">
                      <a:alpha val="43137"/>
                    </a:srgbClr>
                  </a:outerShdw>
                </a:effectLst>
                <a:latin typeface="UTM Aptima" pitchFamily="18" charset="0"/>
              </a:rPr>
              <a:t> </a:t>
            </a:r>
            <a:r>
              <a:rPr lang="en-US" sz="2800" dirty="0" err="1" smtClean="0">
                <a:solidFill>
                  <a:schemeClr val="accent6">
                    <a:lumMod val="75000"/>
                  </a:schemeClr>
                </a:solidFill>
                <a:effectLst>
                  <a:outerShdw blurRad="38100" dist="38100" dir="2700000" algn="tl">
                    <a:srgbClr val="000000">
                      <a:alpha val="43137"/>
                    </a:srgbClr>
                  </a:outerShdw>
                </a:effectLst>
                <a:latin typeface="UTM Aptima" pitchFamily="18" charset="0"/>
              </a:rPr>
              <a:t>nhiên</a:t>
            </a:r>
            <a:r>
              <a:rPr lang="en-US" sz="2800" dirty="0" smtClean="0">
                <a:solidFill>
                  <a:schemeClr val="accent6">
                    <a:lumMod val="75000"/>
                  </a:schemeClr>
                </a:solidFill>
                <a:effectLst>
                  <a:outerShdw blurRad="38100" dist="38100" dir="2700000" algn="tl">
                    <a:srgbClr val="000000">
                      <a:alpha val="43137"/>
                    </a:srgbClr>
                  </a:outerShdw>
                </a:effectLst>
                <a:latin typeface="UTM Aptima" pitchFamily="18" charset="0"/>
              </a:rPr>
              <a:t>. </a:t>
            </a:r>
            <a:endParaRPr lang="en-US" altLang="en-US" sz="2800" dirty="0">
              <a:solidFill>
                <a:schemeClr val="accent6">
                  <a:lumMod val="75000"/>
                </a:schemeClr>
              </a:solidFill>
              <a:effectLst>
                <a:outerShdw blurRad="38100" dist="38100" dir="2700000" algn="tl">
                  <a:srgbClr val="000000">
                    <a:alpha val="43137"/>
                  </a:srgbClr>
                </a:outerShdw>
              </a:effectLst>
              <a:latin typeface="UTM Aptima" pitchFamily="18" charset="0"/>
            </a:endParaRPr>
          </a:p>
        </p:txBody>
      </p:sp>
      <p:sp>
        <p:nvSpPr>
          <p:cNvPr id="9" name="Rectangle 6"/>
          <p:cNvSpPr>
            <a:spLocks noChangeArrowheads="1"/>
          </p:cNvSpPr>
          <p:nvPr/>
        </p:nvSpPr>
        <p:spPr bwMode="auto">
          <a:xfrm>
            <a:off x="4453435" y="260911"/>
            <a:ext cx="448071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x-none" sz="3600" b="1" u="sng" dirty="0" smtClean="0">
                <a:solidFill>
                  <a:schemeClr val="accent2">
                    <a:lumMod val="75000"/>
                  </a:schemeClr>
                </a:solidFill>
                <a:latin typeface="UTM Mother" pitchFamily="18" charset="0"/>
              </a:rPr>
              <a:t>YÊU CẦU CẦN ĐẠT</a:t>
            </a:r>
            <a:endParaRPr lang="en-US" altLang="x-none" sz="3600" b="1" u="sng" dirty="0">
              <a:solidFill>
                <a:schemeClr val="accent2">
                  <a:lumMod val="75000"/>
                </a:schemeClr>
              </a:solidFill>
              <a:latin typeface="UTM Mother" pitchFamily="18" charset="0"/>
            </a:endParaRPr>
          </a:p>
        </p:txBody>
      </p:sp>
    </p:spTree>
    <p:extLst>
      <p:ext uri="{BB962C8B-B14F-4D97-AF65-F5344CB8AC3E}">
        <p14:creationId xmlns:p14="http://schemas.microsoft.com/office/powerpoint/2010/main" val="179549659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8">
                                            <p:txEl>
                                              <p:pRg st="0" end="0"/>
                                            </p:txEl>
                                          </p:spTgt>
                                        </p:tgtEl>
                                        <p:attrNameLst>
                                          <p:attrName>style.visibility</p:attrName>
                                        </p:attrNameLst>
                                      </p:cBhvr>
                                      <p:to>
                                        <p:strVal val="visible"/>
                                      </p:to>
                                    </p:set>
                                    <p:animEffect transition="in" filter="wipe(left)">
                                      <p:cBhvr>
                                        <p:cTn id="30" dur="500"/>
                                        <p:tgtEl>
                                          <p:spTgt spid="8">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8">
                                            <p:txEl>
                                              <p:pRg st="1" end="1"/>
                                            </p:txEl>
                                          </p:spTgt>
                                        </p:tgtEl>
                                        <p:attrNameLst>
                                          <p:attrName>style.visibility</p:attrName>
                                        </p:attrNameLst>
                                      </p:cBhvr>
                                      <p:to>
                                        <p:strVal val="visible"/>
                                      </p:to>
                                    </p:set>
                                    <p:animEffect transition="in" filter="wipe(left)">
                                      <p:cBhvr>
                                        <p:cTn id="35" dur="500"/>
                                        <p:tgtEl>
                                          <p:spTgt spid="8">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8">
                                            <p:txEl>
                                              <p:pRg st="2" end="2"/>
                                            </p:txEl>
                                          </p:spTgt>
                                        </p:tgtEl>
                                        <p:attrNameLst>
                                          <p:attrName>style.visibility</p:attrName>
                                        </p:attrNameLst>
                                      </p:cBhvr>
                                      <p:to>
                                        <p:strVal val="visible"/>
                                      </p:to>
                                    </p:set>
                                    <p:animEffect transition="in" filter="wipe(left)">
                                      <p:cBhvr>
                                        <p:cTn id="40"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55600" y="709593"/>
            <a:ext cx="11607800" cy="4555093"/>
          </a:xfrm>
          <a:prstGeom prst="rect">
            <a:avLst/>
          </a:prstGeom>
        </p:spPr>
        <p:txBody>
          <a:bodyPr wrap="square">
            <a:spAutoFit/>
          </a:bodyPr>
          <a:lstStyle/>
          <a:p>
            <a:pPr>
              <a:spcAft>
                <a:spcPts val="1200"/>
              </a:spcAft>
            </a:pPr>
            <a:r>
              <a:rPr lang="en-GB" altLang="en-US" sz="6000" b="1" u="sng"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Đoạn</a:t>
            </a:r>
            <a:r>
              <a:rPr lang="en-GB" altLang="en-US" sz="6000" b="1" u="sng"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1</a:t>
            </a:r>
            <a:r>
              <a:rPr lang="en-GB" altLang="en-US" sz="60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:Mưa ở </a:t>
            </a:r>
            <a:r>
              <a:rPr lang="en-GB" altLang="en-US" sz="6000" b="1"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Cà</a:t>
            </a:r>
            <a:r>
              <a:rPr lang="en-GB" altLang="en-US" sz="60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Mau</a:t>
            </a:r>
            <a:endParaRPr lang="en-GB" altLang="en-US" sz="6000" b="1" dirty="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endParaRPr>
          </a:p>
          <a:p>
            <a:pPr algn="just"/>
            <a:r>
              <a:rPr lang="en-US" sz="4000" dirty="0">
                <a:latin typeface="Times New Roman" pitchFamily="18" charset="0"/>
                <a:cs typeface="Times New Roman" pitchFamily="18" charset="0"/>
              </a:rPr>
              <a:t>	</a:t>
            </a:r>
            <a:r>
              <a:rPr lang="vi-VN" sz="4400" dirty="0">
                <a:latin typeface="Times New Roman" pitchFamily="18" charset="0"/>
                <a:cs typeface="Times New Roman" pitchFamily="18" charset="0"/>
              </a:rPr>
              <a:t>Cà Mau là đất mưa dông. Vào tháng ba, tháng tư, </a:t>
            </a:r>
            <a:r>
              <a:rPr lang="vi-VN" sz="4400" dirty="0">
                <a:solidFill>
                  <a:srgbClr val="FF0000"/>
                </a:solidFill>
                <a:latin typeface="Times New Roman" pitchFamily="18" charset="0"/>
                <a:cs typeface="Times New Roman" pitchFamily="18" charset="0"/>
              </a:rPr>
              <a:t>sớm nắng chiều mưa</a:t>
            </a:r>
            <a:r>
              <a:rPr lang="vi-VN" sz="4400" dirty="0">
                <a:latin typeface="Times New Roman" pitchFamily="18" charset="0"/>
                <a:cs typeface="Times New Roman" pitchFamily="18" charset="0"/>
              </a:rPr>
              <a:t>. Đang </a:t>
            </a:r>
            <a:r>
              <a:rPr lang="vi-VN" sz="4400" dirty="0">
                <a:solidFill>
                  <a:srgbClr val="FF0000"/>
                </a:solidFill>
                <a:latin typeface="Times New Roman" pitchFamily="18" charset="0"/>
                <a:cs typeface="Times New Roman" pitchFamily="18" charset="0"/>
              </a:rPr>
              <a:t>nắng đó</a:t>
            </a:r>
            <a:r>
              <a:rPr lang="vi-VN" sz="4400" dirty="0">
                <a:latin typeface="Times New Roman" pitchFamily="18" charset="0"/>
                <a:cs typeface="Times New Roman" pitchFamily="18" charset="0"/>
              </a:rPr>
              <a:t>, mưa </a:t>
            </a:r>
            <a:r>
              <a:rPr lang="vi-VN" sz="4400" dirty="0">
                <a:solidFill>
                  <a:srgbClr val="FF0000"/>
                </a:solidFill>
                <a:latin typeface="Times New Roman" pitchFamily="18" charset="0"/>
                <a:cs typeface="Times New Roman" pitchFamily="18" charset="0"/>
              </a:rPr>
              <a:t>đổ ngay xuống </a:t>
            </a:r>
            <a:r>
              <a:rPr lang="vi-VN" sz="4400" dirty="0">
                <a:latin typeface="Times New Roman" pitchFamily="18" charset="0"/>
                <a:cs typeface="Times New Roman" pitchFamily="18" charset="0"/>
              </a:rPr>
              <a:t>đó. Mưa </a:t>
            </a:r>
            <a:r>
              <a:rPr lang="vi-VN" sz="4400" dirty="0">
                <a:solidFill>
                  <a:srgbClr val="FF0000"/>
                </a:solidFill>
                <a:latin typeface="Times New Roman" pitchFamily="18" charset="0"/>
                <a:cs typeface="Times New Roman" pitchFamily="18" charset="0"/>
              </a:rPr>
              <a:t>hối hả</a:t>
            </a:r>
            <a:r>
              <a:rPr lang="vi-VN" sz="4400" dirty="0">
                <a:latin typeface="Times New Roman" pitchFamily="18" charset="0"/>
                <a:cs typeface="Times New Roman" pitchFamily="18" charset="0"/>
              </a:rPr>
              <a:t>, không kịp chạy vào nhà. Mưa rất </a:t>
            </a:r>
            <a:r>
              <a:rPr lang="vi-VN" sz="4400" dirty="0">
                <a:solidFill>
                  <a:srgbClr val="FF0000"/>
                </a:solidFill>
                <a:latin typeface="Times New Roman" pitchFamily="18" charset="0"/>
                <a:cs typeface="Times New Roman" pitchFamily="18" charset="0"/>
              </a:rPr>
              <a:t>phũ</a:t>
            </a:r>
            <a:r>
              <a:rPr lang="vi-VN" sz="4400" dirty="0">
                <a:latin typeface="Times New Roman" pitchFamily="18" charset="0"/>
                <a:cs typeface="Times New Roman" pitchFamily="18" charset="0"/>
              </a:rPr>
              <a:t>, một hồi rồi </a:t>
            </a:r>
            <a:r>
              <a:rPr lang="vi-VN" sz="4400" dirty="0">
                <a:solidFill>
                  <a:srgbClr val="FF0000"/>
                </a:solidFill>
                <a:latin typeface="Times New Roman" pitchFamily="18" charset="0"/>
                <a:cs typeface="Times New Roman" pitchFamily="18" charset="0"/>
              </a:rPr>
              <a:t>tạnh hẳn</a:t>
            </a:r>
            <a:r>
              <a:rPr lang="en-US" sz="4400" dirty="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Tro</a:t>
            </a:r>
            <a:r>
              <a:rPr lang="vi-VN" sz="4400" dirty="0" smtClean="0">
                <a:latin typeface="Times New Roman" pitchFamily="18" charset="0"/>
                <a:cs typeface="Times New Roman" pitchFamily="18" charset="0"/>
              </a:rPr>
              <a:t>ng </a:t>
            </a:r>
            <a:r>
              <a:rPr lang="vi-VN" sz="4400" dirty="0">
                <a:latin typeface="Times New Roman" pitchFamily="18" charset="0"/>
                <a:cs typeface="Times New Roman" pitchFamily="18" charset="0"/>
              </a:rPr>
              <a:t>mưa thường nổi cơn dông.</a:t>
            </a:r>
            <a:endParaRPr lang="en-US" sz="4400" dirty="0">
              <a:latin typeface="Times New Roman" pitchFamily="18" charset="0"/>
              <a:cs typeface="Times New Roman" pitchFamily="18" charset="0"/>
            </a:endParaRPr>
          </a:p>
        </p:txBody>
      </p:sp>
    </p:spTree>
    <p:extLst>
      <p:ext uri="{BB962C8B-B14F-4D97-AF65-F5344CB8AC3E}">
        <p14:creationId xmlns:p14="http://schemas.microsoft.com/office/powerpoint/2010/main" val="425160497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8">
            <a:extLst>
              <a:ext uri="{FF2B5EF4-FFF2-40B4-BE49-F238E27FC236}">
                <a16:creationId xmlns:a16="http://schemas.microsoft.com/office/drawing/2014/main" xmlns="" id="{03C40C8F-3D4D-4E4E-B5AD-02E0F65FA44C}"/>
              </a:ext>
            </a:extLst>
          </p:cNvPr>
          <p:cNvSpPr>
            <a:spLocks/>
          </p:cNvSpPr>
          <p:nvPr/>
        </p:nvSpPr>
        <p:spPr bwMode="auto">
          <a:xfrm>
            <a:off x="4616167" y="1267009"/>
            <a:ext cx="2955876" cy="2952692"/>
          </a:xfrm>
          <a:custGeom>
            <a:avLst/>
            <a:gdLst>
              <a:gd name="T0" fmla="*/ 929 w 1857"/>
              <a:gd name="T1" fmla="*/ 0 h 1855"/>
              <a:gd name="T2" fmla="*/ 1857 w 1857"/>
              <a:gd name="T3" fmla="*/ 928 h 1855"/>
              <a:gd name="T4" fmla="*/ 929 w 1857"/>
              <a:gd name="T5" fmla="*/ 1855 h 1855"/>
              <a:gd name="T6" fmla="*/ 0 w 1857"/>
              <a:gd name="T7" fmla="*/ 928 h 1855"/>
              <a:gd name="T8" fmla="*/ 929 w 1857"/>
              <a:gd name="T9" fmla="*/ 0 h 1855"/>
            </a:gdLst>
            <a:ahLst/>
            <a:cxnLst>
              <a:cxn ang="0">
                <a:pos x="T0" y="T1"/>
              </a:cxn>
              <a:cxn ang="0">
                <a:pos x="T2" y="T3"/>
              </a:cxn>
              <a:cxn ang="0">
                <a:pos x="T4" y="T5"/>
              </a:cxn>
              <a:cxn ang="0">
                <a:pos x="T6" y="T7"/>
              </a:cxn>
              <a:cxn ang="0">
                <a:pos x="T8" y="T9"/>
              </a:cxn>
            </a:cxnLst>
            <a:rect l="0" t="0" r="r" b="b"/>
            <a:pathLst>
              <a:path w="1857" h="1855">
                <a:moveTo>
                  <a:pt x="929" y="0"/>
                </a:moveTo>
                <a:lnTo>
                  <a:pt x="1857" y="928"/>
                </a:lnTo>
                <a:lnTo>
                  <a:pt x="929" y="1855"/>
                </a:lnTo>
                <a:lnTo>
                  <a:pt x="0" y="928"/>
                </a:lnTo>
                <a:lnTo>
                  <a:pt x="929" y="0"/>
                </a:lnTo>
                <a:close/>
              </a:path>
            </a:pathLst>
          </a:custGeom>
          <a:solidFill>
            <a:srgbClr val="7BC6AE"/>
          </a:solidFill>
          <a:ln w="0">
            <a:noFill/>
            <a:prstDash val="solid"/>
            <a:round/>
            <a:headEnd/>
            <a:tailEnd/>
          </a:ln>
        </p:spPr>
        <p:txBody>
          <a:bodyPr vert="horz" wrap="square" lIns="121906" tIns="60953" rIns="121906" bIns="60953" numCol="1" anchor="t" anchorCtr="0" compatLnSpc="1">
            <a:prstTxWarp prst="textNoShape">
              <a:avLst/>
            </a:prstTxWarp>
          </a:bodyPr>
          <a:lstStyle/>
          <a:p>
            <a:endParaRPr lang="zh-CN" altLang="en-US" sz="1896" dirty="0">
              <a:latin typeface="字魂70号-灵悦黑体" panose="00000500000000000000" pitchFamily="2" charset="-122"/>
              <a:ea typeface="字魂70号-灵悦黑体" panose="00000500000000000000" pitchFamily="2" charset="-122"/>
            </a:endParaRPr>
          </a:p>
        </p:txBody>
      </p:sp>
      <p:sp>
        <p:nvSpPr>
          <p:cNvPr id="7" name="Freeform 8">
            <a:extLst>
              <a:ext uri="{FF2B5EF4-FFF2-40B4-BE49-F238E27FC236}">
                <a16:creationId xmlns:a16="http://schemas.microsoft.com/office/drawing/2014/main" xmlns="" id="{8B13F120-265A-418B-A4D1-0D71A05CE34C}"/>
              </a:ext>
            </a:extLst>
          </p:cNvPr>
          <p:cNvSpPr>
            <a:spLocks/>
          </p:cNvSpPr>
          <p:nvPr/>
        </p:nvSpPr>
        <p:spPr bwMode="auto">
          <a:xfrm>
            <a:off x="4618062" y="1134344"/>
            <a:ext cx="2955876" cy="2952692"/>
          </a:xfrm>
          <a:custGeom>
            <a:avLst/>
            <a:gdLst>
              <a:gd name="T0" fmla="*/ 929 w 1857"/>
              <a:gd name="T1" fmla="*/ 0 h 1855"/>
              <a:gd name="T2" fmla="*/ 1857 w 1857"/>
              <a:gd name="T3" fmla="*/ 928 h 1855"/>
              <a:gd name="T4" fmla="*/ 929 w 1857"/>
              <a:gd name="T5" fmla="*/ 1855 h 1855"/>
              <a:gd name="T6" fmla="*/ 0 w 1857"/>
              <a:gd name="T7" fmla="*/ 928 h 1855"/>
              <a:gd name="T8" fmla="*/ 929 w 1857"/>
              <a:gd name="T9" fmla="*/ 0 h 1855"/>
            </a:gdLst>
            <a:ahLst/>
            <a:cxnLst>
              <a:cxn ang="0">
                <a:pos x="T0" y="T1"/>
              </a:cxn>
              <a:cxn ang="0">
                <a:pos x="T2" y="T3"/>
              </a:cxn>
              <a:cxn ang="0">
                <a:pos x="T4" y="T5"/>
              </a:cxn>
              <a:cxn ang="0">
                <a:pos x="T6" y="T7"/>
              </a:cxn>
              <a:cxn ang="0">
                <a:pos x="T8" y="T9"/>
              </a:cxn>
            </a:cxnLst>
            <a:rect l="0" t="0" r="r" b="b"/>
            <a:pathLst>
              <a:path w="1857" h="1855">
                <a:moveTo>
                  <a:pt x="929" y="0"/>
                </a:moveTo>
                <a:lnTo>
                  <a:pt x="1857" y="928"/>
                </a:lnTo>
                <a:lnTo>
                  <a:pt x="929" y="1855"/>
                </a:lnTo>
                <a:lnTo>
                  <a:pt x="0" y="928"/>
                </a:lnTo>
                <a:lnTo>
                  <a:pt x="929" y="0"/>
                </a:lnTo>
                <a:close/>
              </a:path>
            </a:pathLst>
          </a:custGeom>
          <a:solidFill>
            <a:srgbClr val="57A980"/>
          </a:solidFill>
          <a:ln w="0">
            <a:noFill/>
            <a:prstDash val="solid"/>
            <a:round/>
            <a:headEnd/>
            <a:tailEnd/>
          </a:ln>
        </p:spPr>
        <p:txBody>
          <a:bodyPr vert="horz" wrap="square" lIns="121906" tIns="60953" rIns="121906" bIns="60953" numCol="1" anchor="t" anchorCtr="0" compatLnSpc="1">
            <a:prstTxWarp prst="textNoShape">
              <a:avLst/>
            </a:prstTxWarp>
          </a:bodyPr>
          <a:lstStyle/>
          <a:p>
            <a:endParaRPr lang="zh-CN" altLang="en-US" sz="1896" dirty="0">
              <a:latin typeface="字魂70号-灵悦黑体" panose="00000500000000000000" pitchFamily="2" charset="-122"/>
              <a:ea typeface="字魂70号-灵悦黑体" panose="00000500000000000000" pitchFamily="2" charset="-122"/>
            </a:endParaRPr>
          </a:p>
        </p:txBody>
      </p:sp>
      <p:sp>
        <p:nvSpPr>
          <p:cNvPr id="8" name="文本框 2">
            <a:extLst>
              <a:ext uri="{FF2B5EF4-FFF2-40B4-BE49-F238E27FC236}">
                <a16:creationId xmlns:a16="http://schemas.microsoft.com/office/drawing/2014/main" xmlns="" id="{6ADBD26F-0094-4E38-AF5F-24DF43B8B4A1}"/>
              </a:ext>
            </a:extLst>
          </p:cNvPr>
          <p:cNvSpPr txBox="1">
            <a:spLocks noChangeArrowheads="1"/>
          </p:cNvSpPr>
          <p:nvPr>
            <p:custDataLst>
              <p:tags r:id="rId1"/>
            </p:custDataLst>
          </p:nvPr>
        </p:nvSpPr>
        <p:spPr bwMode="auto">
          <a:xfrm>
            <a:off x="5290038" y="1572256"/>
            <a:ext cx="1608134" cy="148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9600" dirty="0" smtClean="0">
                <a:solidFill>
                  <a:schemeClr val="bg1"/>
                </a:solidFill>
                <a:latin typeface="字魂70号-灵悦黑体" panose="00000500000000000000" pitchFamily="2" charset="-122"/>
                <a:ea typeface="字魂70号-灵悦黑体" panose="00000500000000000000" pitchFamily="2" charset="-122"/>
                <a:cs typeface="Times New Roman" panose="02020603050405020304" pitchFamily="18" charset="0"/>
                <a:sym typeface="Arial" panose="020B0604020202020204" pitchFamily="34" charset="0"/>
              </a:rPr>
              <a:t>02</a:t>
            </a:r>
            <a:endParaRPr lang="zh-CN" altLang="en-US" sz="9600" dirty="0">
              <a:solidFill>
                <a:schemeClr val="bg1"/>
              </a:solidFill>
              <a:latin typeface="字魂70号-灵悦黑体" panose="00000500000000000000" pitchFamily="2" charset="-122"/>
              <a:ea typeface="字魂70号-灵悦黑体" panose="00000500000000000000" pitchFamily="2" charset="-122"/>
              <a:cs typeface="Times New Roman" panose="02020603050405020304" pitchFamily="18" charset="0"/>
              <a:sym typeface="Arial" panose="020B0604020202020204" pitchFamily="34" charset="0"/>
            </a:endParaRPr>
          </a:p>
        </p:txBody>
      </p:sp>
      <p:sp>
        <p:nvSpPr>
          <p:cNvPr id="9" name="文本框 11">
            <a:extLst>
              <a:ext uri="{FF2B5EF4-FFF2-40B4-BE49-F238E27FC236}">
                <a16:creationId xmlns:a16="http://schemas.microsoft.com/office/drawing/2014/main" xmlns="" id="{80E549F6-AD2E-4267-912E-E42B40C124B2}"/>
              </a:ext>
            </a:extLst>
          </p:cNvPr>
          <p:cNvSpPr txBox="1">
            <a:spLocks noChangeArrowheads="1"/>
          </p:cNvSpPr>
          <p:nvPr>
            <p:custDataLst>
              <p:tags r:id="rId2"/>
            </p:custDataLst>
          </p:nvPr>
        </p:nvSpPr>
        <p:spPr bwMode="auto">
          <a:xfrm>
            <a:off x="4452610" y="3010534"/>
            <a:ext cx="3286779" cy="369332"/>
          </a:xfrm>
          <a:prstGeom prst="rect">
            <a:avLst/>
          </a:prstGeom>
          <a:noFill/>
          <a:ln>
            <a:noFill/>
          </a:ln>
        </p:spPr>
        <p:txBody>
          <a:bodyPr wrap="square" lIns="0" tIns="0" rIns="0" bIns="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2400" dirty="0" err="1" smtClean="0">
                <a:solidFill>
                  <a:schemeClr val="bg1"/>
                </a:solidFill>
                <a:latin typeface="字魂70号-灵悦黑体" panose="00000500000000000000" pitchFamily="2" charset="-122"/>
                <a:ea typeface="字魂70号-灵悦黑体" panose="00000500000000000000" pitchFamily="2" charset="-122"/>
                <a:cs typeface="Times New Roman" panose="02020603050405020304" pitchFamily="18" charset="0"/>
                <a:sym typeface="Arial" panose="020B0604020202020204" pitchFamily="34" charset="0"/>
              </a:rPr>
              <a:t>Đoạn</a:t>
            </a:r>
            <a:r>
              <a:rPr lang="en-US" altLang="zh-CN" sz="2400" dirty="0" smtClean="0">
                <a:solidFill>
                  <a:schemeClr val="bg1"/>
                </a:solidFill>
                <a:latin typeface="字魂70号-灵悦黑体" panose="00000500000000000000" pitchFamily="2" charset="-122"/>
                <a:ea typeface="字魂70号-灵悦黑体" panose="00000500000000000000" pitchFamily="2" charset="-122"/>
                <a:cs typeface="Times New Roman" panose="02020603050405020304" pitchFamily="18" charset="0"/>
                <a:sym typeface="Arial" panose="020B0604020202020204" pitchFamily="34" charset="0"/>
              </a:rPr>
              <a:t> 2</a:t>
            </a:r>
            <a:endParaRPr lang="zh-CN" altLang="en-US" sz="2400" dirty="0">
              <a:solidFill>
                <a:schemeClr val="bg1"/>
              </a:solidFill>
              <a:latin typeface="字魂70号-灵悦黑体" panose="00000500000000000000" pitchFamily="2" charset="-122"/>
              <a:ea typeface="字魂70号-灵悦黑体" panose="00000500000000000000" pitchFamily="2" charset="-122"/>
              <a:cs typeface="Times New Roman" panose="02020603050405020304" pitchFamily="18" charset="0"/>
              <a:sym typeface="Arial" panose="020B0604020202020204" pitchFamily="34" charset="0"/>
            </a:endParaRPr>
          </a:p>
        </p:txBody>
      </p:sp>
      <p:sp>
        <p:nvSpPr>
          <p:cNvPr id="10" name="矩形 9">
            <a:extLst>
              <a:ext uri="{FF2B5EF4-FFF2-40B4-BE49-F238E27FC236}">
                <a16:creationId xmlns:a16="http://schemas.microsoft.com/office/drawing/2014/main" xmlns="" id="{8871F547-250C-43A1-A16E-67144FEA24D4}"/>
              </a:ext>
            </a:extLst>
          </p:cNvPr>
          <p:cNvSpPr/>
          <p:nvPr/>
        </p:nvSpPr>
        <p:spPr>
          <a:xfrm>
            <a:off x="1444060" y="4219701"/>
            <a:ext cx="9516040" cy="830997"/>
          </a:xfrm>
          <a:prstGeom prst="rect">
            <a:avLst/>
          </a:prstGeom>
        </p:spPr>
        <p:txBody>
          <a:bodyPr wrap="square" lIns="0" tIns="0" rIns="0" bIns="0">
            <a:spAutoFit/>
          </a:bodyPr>
          <a:lstStyle/>
          <a:p>
            <a:pPr algn="ctr">
              <a:spcBef>
                <a:spcPct val="50000"/>
              </a:spcBef>
            </a:pPr>
            <a:r>
              <a:rPr lang="en-US" altLang="en-GB" sz="5400" b="1"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en-US" altLang="en-GB" sz="5400" b="1" dirty="0" err="1">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Cà</a:t>
            </a:r>
            <a:r>
              <a:rPr lang="en-US" altLang="en-GB" sz="5400" b="1"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Mau </a:t>
            </a:r>
            <a:r>
              <a:rPr lang="en-US" altLang="en-GB" sz="5400" b="1" dirty="0" err="1"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đất</a:t>
            </a:r>
            <a:r>
              <a:rPr lang="en-US" altLang="en-GB" sz="5400" b="1" dirty="0"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5400" b="1" dirty="0" err="1"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xốp</a:t>
            </a:r>
            <a:r>
              <a:rPr lang="en-US" altLang="en-GB" sz="5400" b="1" dirty="0"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 </a:t>
            </a:r>
            <a:r>
              <a:rPr lang="en-US" altLang="en-GB" sz="5400" b="1" dirty="0" err="1"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cây</a:t>
            </a:r>
            <a:r>
              <a:rPr lang="en-US" altLang="en-GB" sz="5400" b="1" dirty="0"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5400" b="1" dirty="0" err="1"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đước</a:t>
            </a:r>
            <a:r>
              <a:rPr lang="en-US" altLang="en-GB" sz="5400" b="1" dirty="0"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en-US" altLang="en-GB" sz="5400" b="1"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3" name="图片 12">
            <a:extLst>
              <a:ext uri="{FF2B5EF4-FFF2-40B4-BE49-F238E27FC236}">
                <a16:creationId xmlns:a16="http://schemas.microsoft.com/office/drawing/2014/main" xmlns="" id="{2F1DC65D-C5A9-4F71-9598-EFA5D264CB2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2462" b="76623"/>
          <a:stretch/>
        </p:blipFill>
        <p:spPr>
          <a:xfrm>
            <a:off x="0" y="0"/>
            <a:ext cx="4162520" cy="2161309"/>
          </a:xfrm>
          <a:prstGeom prst="rect">
            <a:avLst/>
          </a:prstGeom>
        </p:spPr>
      </p:pic>
      <p:pic>
        <p:nvPicPr>
          <p:cNvPr id="14" name="图片 13">
            <a:extLst>
              <a:ext uri="{FF2B5EF4-FFF2-40B4-BE49-F238E27FC236}">
                <a16:creationId xmlns:a16="http://schemas.microsoft.com/office/drawing/2014/main" xmlns="" id="{EF09A445-AB6B-411B-B565-A08FA1955CA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32462" b="76623"/>
          <a:stretch/>
        </p:blipFill>
        <p:spPr>
          <a:xfrm flipH="1">
            <a:off x="8017747" y="-3047"/>
            <a:ext cx="4174253" cy="2167401"/>
          </a:xfrm>
          <a:prstGeom prst="rect">
            <a:avLst/>
          </a:prstGeom>
        </p:spPr>
      </p:pic>
      <p:grpSp>
        <p:nvGrpSpPr>
          <p:cNvPr id="15" name="组合 14">
            <a:extLst>
              <a:ext uri="{FF2B5EF4-FFF2-40B4-BE49-F238E27FC236}">
                <a16:creationId xmlns:a16="http://schemas.microsoft.com/office/drawing/2014/main" xmlns="" id="{7F951385-2010-4DCD-A27F-1252E82C67E2}"/>
              </a:ext>
            </a:extLst>
          </p:cNvPr>
          <p:cNvGrpSpPr/>
          <p:nvPr/>
        </p:nvGrpSpPr>
        <p:grpSpPr>
          <a:xfrm>
            <a:off x="-1895" y="6216962"/>
            <a:ext cx="12192000" cy="973776"/>
            <a:chOff x="0" y="5884224"/>
            <a:chExt cx="12192000" cy="973776"/>
          </a:xfrm>
        </p:grpSpPr>
        <p:pic>
          <p:nvPicPr>
            <p:cNvPr id="16" name="图片 15">
              <a:extLst>
                <a:ext uri="{FF2B5EF4-FFF2-40B4-BE49-F238E27FC236}">
                  <a16:creationId xmlns:a16="http://schemas.microsoft.com/office/drawing/2014/main" xmlns="" id="{2318D0A0-27E9-4F02-8543-A848DB78D9E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17" name="图片 16">
              <a:extLst>
                <a:ext uri="{FF2B5EF4-FFF2-40B4-BE49-F238E27FC236}">
                  <a16:creationId xmlns:a16="http://schemas.microsoft.com/office/drawing/2014/main" xmlns="" id="{008EBBA3-2618-4904-AB4C-6C917901B45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18" name="图片 17">
              <a:extLst>
                <a:ext uri="{FF2B5EF4-FFF2-40B4-BE49-F238E27FC236}">
                  <a16:creationId xmlns:a16="http://schemas.microsoft.com/office/drawing/2014/main" xmlns="" id="{5D13011E-872B-4BF5-B082-EA00DF065EF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spTree>
    <p:extLst>
      <p:ext uri="{BB962C8B-B14F-4D97-AF65-F5344CB8AC3E}">
        <p14:creationId xmlns:p14="http://schemas.microsoft.com/office/powerpoint/2010/main" val="315995552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par>
                          <p:cTn id="17" fill="hold">
                            <p:stCondLst>
                              <p:cond delay="500"/>
                            </p:stCondLst>
                            <p:childTnLst>
                              <p:par>
                                <p:cTn id="18" presetID="16" presetClass="entr" presetSubtype="21"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0200" y="531793"/>
            <a:ext cx="11607800" cy="6001643"/>
          </a:xfrm>
          <a:prstGeom prst="rect">
            <a:avLst/>
          </a:prstGeom>
        </p:spPr>
        <p:txBody>
          <a:bodyPr wrap="square">
            <a:spAutoFit/>
          </a:bodyPr>
          <a:lstStyle/>
          <a:p>
            <a:r>
              <a:rPr lang="en-GB" altLang="en-US" sz="4400" b="1" u="sng"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Đoạn</a:t>
            </a:r>
            <a:r>
              <a:rPr lang="en-GB" altLang="en-US" sz="4400" b="1" u="sng"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2</a:t>
            </a:r>
            <a:r>
              <a:rPr lang="en-GB" altLang="en-US" sz="44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a:t>
            </a:r>
            <a:endParaRPr lang="en-GB" altLang="en-US" sz="3400" b="1" dirty="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endParaRPr>
          </a:p>
          <a:p>
            <a:pPr algn="just"/>
            <a:r>
              <a:rPr lang="en-US" sz="3400" dirty="0">
                <a:latin typeface="Times New Roman" pitchFamily="18" charset="0"/>
                <a:cs typeface="Times New Roman" pitchFamily="18" charset="0"/>
              </a:rPr>
              <a:t>	</a:t>
            </a:r>
            <a:r>
              <a:rPr lang="vi-VN" sz="3400" dirty="0">
                <a:latin typeface="+mj-lt"/>
              </a:rPr>
              <a:t> Cà Mau đất xốp. Mùa nắng, đất nẻ chân chim, nền nhà cũng rạn nứt. Trên cái đất phập phều và lắm gió, dông như thế, cây đứng lẻ khó mà chống nổi với những cơn thịnh nộ của trời. Cây bình bát, cây bần cũng phải quây quần thành chòm, thành rặng; rễ phải dài, phải cắm sâu vào trong lòng đất. Nhiều nhất là đước. Đước mọc san sát đến tận mũi đất cuối cùng, thẳng đuột như hằng hà sa số cây dù xanh cắm trên bãi. Nhà cửa dựng dọc theo những bờ kênh, dưới những hàng đước xanh rì. Nhà nọ sang nhà kia phải leo trên cầu bằng thân cây đước…</a:t>
            </a:r>
          </a:p>
          <a:p>
            <a:pPr algn="just"/>
            <a:r>
              <a:rPr lang="en-US" sz="3400" dirty="0"/>
              <a:t>	</a:t>
            </a:r>
            <a:endParaRPr lang="en-US" sz="3400" dirty="0">
              <a:latin typeface="Times New Roman" pitchFamily="18" charset="0"/>
              <a:cs typeface="Times New Roman" pitchFamily="18" charset="0"/>
            </a:endParaRPr>
          </a:p>
        </p:txBody>
      </p:sp>
    </p:spTree>
    <p:extLst>
      <p:ext uri="{BB962C8B-B14F-4D97-AF65-F5344CB8AC3E}">
        <p14:creationId xmlns:p14="http://schemas.microsoft.com/office/powerpoint/2010/main" val="3789415298"/>
      </p:ext>
    </p:extLst>
  </p:cSld>
  <p:clrMapOvr>
    <a:masterClrMapping/>
  </p:clrMapOvr>
  <p:transition spd="slow">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2" name="Picture 21"/>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5"/>
              </a:ext>
            </a:extLst>
          </a:blip>
          <a:srcRect/>
          <a:stretch>
            <a:fillRect/>
          </a:stretch>
        </p:blipFill>
        <p:spPr>
          <a:xfrm>
            <a:off x="564664" y="1608273"/>
            <a:ext cx="4972536" cy="4720845"/>
          </a:xfrm>
          <a:prstGeom prst="rect">
            <a:avLst/>
          </a:prstGeom>
        </p:spPr>
      </p:pic>
      <p:grpSp>
        <p:nvGrpSpPr>
          <p:cNvPr id="2" name="Group 1"/>
          <p:cNvGrpSpPr/>
          <p:nvPr/>
        </p:nvGrpSpPr>
        <p:grpSpPr>
          <a:xfrm>
            <a:off x="102734" y="255064"/>
            <a:ext cx="4117099" cy="1252443"/>
            <a:chOff x="422007" y="174389"/>
            <a:chExt cx="4927198" cy="955121"/>
          </a:xfrm>
        </p:grpSpPr>
        <p:sp>
          <p:nvSpPr>
            <p:cNvPr id="3" name="矩形: 圆角 2"/>
            <p:cNvSpPr/>
            <p:nvPr/>
          </p:nvSpPr>
          <p:spPr>
            <a:xfrm>
              <a:off x="704849" y="476249"/>
              <a:ext cx="4644356" cy="653261"/>
            </a:xfrm>
            <a:custGeom>
              <a:avLst/>
              <a:gdLst>
                <a:gd name="connsiteX0" fmla="*/ 0 w 3940053"/>
                <a:gd name="connsiteY0" fmla="*/ 108809 h 652838"/>
                <a:gd name="connsiteX1" fmla="*/ 108809 w 3940053"/>
                <a:gd name="connsiteY1" fmla="*/ 0 h 652838"/>
                <a:gd name="connsiteX2" fmla="*/ 3831244 w 3940053"/>
                <a:gd name="connsiteY2" fmla="*/ 0 h 652838"/>
                <a:gd name="connsiteX3" fmla="*/ 3940053 w 3940053"/>
                <a:gd name="connsiteY3" fmla="*/ 108809 h 652838"/>
                <a:gd name="connsiteX4" fmla="*/ 3940053 w 3940053"/>
                <a:gd name="connsiteY4" fmla="*/ 544029 h 652838"/>
                <a:gd name="connsiteX5" fmla="*/ 3831244 w 3940053"/>
                <a:gd name="connsiteY5" fmla="*/ 652838 h 652838"/>
                <a:gd name="connsiteX6" fmla="*/ 108809 w 3940053"/>
                <a:gd name="connsiteY6" fmla="*/ 652838 h 652838"/>
                <a:gd name="connsiteX7" fmla="*/ 0 w 3940053"/>
                <a:gd name="connsiteY7" fmla="*/ 544029 h 652838"/>
                <a:gd name="connsiteX8" fmla="*/ 0 w 3940053"/>
                <a:gd name="connsiteY8" fmla="*/ 108809 h 652838"/>
                <a:gd name="connsiteX0-1" fmla="*/ 0 w 3940053"/>
                <a:gd name="connsiteY0-2" fmla="*/ 109232 h 653261"/>
                <a:gd name="connsiteX1-3" fmla="*/ 108809 w 3940053"/>
                <a:gd name="connsiteY1-4" fmla="*/ 423 h 653261"/>
                <a:gd name="connsiteX2-5" fmla="*/ 366333 w 3940053"/>
                <a:gd name="connsiteY2-6" fmla="*/ 0 h 653261"/>
                <a:gd name="connsiteX3-7" fmla="*/ 3831244 w 3940053"/>
                <a:gd name="connsiteY3-8" fmla="*/ 423 h 653261"/>
                <a:gd name="connsiteX4-9" fmla="*/ 3940053 w 3940053"/>
                <a:gd name="connsiteY4-10" fmla="*/ 109232 h 653261"/>
                <a:gd name="connsiteX5-11" fmla="*/ 3940053 w 3940053"/>
                <a:gd name="connsiteY5-12" fmla="*/ 544452 h 653261"/>
                <a:gd name="connsiteX6-13" fmla="*/ 3831244 w 3940053"/>
                <a:gd name="connsiteY6-14" fmla="*/ 653261 h 653261"/>
                <a:gd name="connsiteX7-15" fmla="*/ 108809 w 3940053"/>
                <a:gd name="connsiteY7-16" fmla="*/ 653261 h 653261"/>
                <a:gd name="connsiteX8-17" fmla="*/ 0 w 3940053"/>
                <a:gd name="connsiteY8-18" fmla="*/ 544452 h 653261"/>
                <a:gd name="connsiteX9" fmla="*/ 0 w 3940053"/>
                <a:gd name="connsiteY9" fmla="*/ 109232 h 653261"/>
                <a:gd name="connsiteX0-19" fmla="*/ 8317 w 3948370"/>
                <a:gd name="connsiteY0-20" fmla="*/ 109232 h 653261"/>
                <a:gd name="connsiteX1-21" fmla="*/ 117126 w 3948370"/>
                <a:gd name="connsiteY1-22" fmla="*/ 423 h 653261"/>
                <a:gd name="connsiteX2-23" fmla="*/ 374650 w 3948370"/>
                <a:gd name="connsiteY2-24" fmla="*/ 0 h 653261"/>
                <a:gd name="connsiteX3-25" fmla="*/ 3839561 w 3948370"/>
                <a:gd name="connsiteY3-26" fmla="*/ 423 h 653261"/>
                <a:gd name="connsiteX4-27" fmla="*/ 3948370 w 3948370"/>
                <a:gd name="connsiteY4-28" fmla="*/ 109232 h 653261"/>
                <a:gd name="connsiteX5-29" fmla="*/ 3948370 w 3948370"/>
                <a:gd name="connsiteY5-30" fmla="*/ 544452 h 653261"/>
                <a:gd name="connsiteX6-31" fmla="*/ 3839561 w 3948370"/>
                <a:gd name="connsiteY6-32" fmla="*/ 653261 h 653261"/>
                <a:gd name="connsiteX7-33" fmla="*/ 117126 w 3948370"/>
                <a:gd name="connsiteY7-34" fmla="*/ 653261 h 653261"/>
                <a:gd name="connsiteX8-35" fmla="*/ 8317 w 3948370"/>
                <a:gd name="connsiteY8-36" fmla="*/ 544452 h 653261"/>
                <a:gd name="connsiteX9-37" fmla="*/ 0 w 3948370"/>
                <a:gd name="connsiteY9-38" fmla="*/ 400051 h 653261"/>
                <a:gd name="connsiteX10" fmla="*/ 8317 w 3948370"/>
                <a:gd name="connsiteY10" fmla="*/ 109232 h 653261"/>
                <a:gd name="connsiteX0-39" fmla="*/ 8317 w 3948370"/>
                <a:gd name="connsiteY0-40" fmla="*/ 109232 h 653261"/>
                <a:gd name="connsiteX1-41" fmla="*/ 117126 w 3948370"/>
                <a:gd name="connsiteY1-42" fmla="*/ 423 h 653261"/>
                <a:gd name="connsiteX2-43" fmla="*/ 374650 w 3948370"/>
                <a:gd name="connsiteY2-44" fmla="*/ 0 h 653261"/>
                <a:gd name="connsiteX3-45" fmla="*/ 3839561 w 3948370"/>
                <a:gd name="connsiteY3-46" fmla="*/ 423 h 653261"/>
                <a:gd name="connsiteX4-47" fmla="*/ 3948370 w 3948370"/>
                <a:gd name="connsiteY4-48" fmla="*/ 109232 h 653261"/>
                <a:gd name="connsiteX5-49" fmla="*/ 3948370 w 3948370"/>
                <a:gd name="connsiteY5-50" fmla="*/ 544452 h 653261"/>
                <a:gd name="connsiteX6-51" fmla="*/ 3839561 w 3948370"/>
                <a:gd name="connsiteY6-52" fmla="*/ 653261 h 653261"/>
                <a:gd name="connsiteX7-53" fmla="*/ 117126 w 3948370"/>
                <a:gd name="connsiteY7-54" fmla="*/ 653261 h 653261"/>
                <a:gd name="connsiteX8-55" fmla="*/ 8317 w 3948370"/>
                <a:gd name="connsiteY8-56" fmla="*/ 544452 h 653261"/>
                <a:gd name="connsiteX9-57" fmla="*/ 0 w 3948370"/>
                <a:gd name="connsiteY9-58" fmla="*/ 400051 h 653261"/>
                <a:gd name="connsiteX10-59" fmla="*/ 99757 w 3948370"/>
                <a:gd name="connsiteY10-60" fmla="*/ 200672 h 653261"/>
                <a:gd name="connsiteX0-61" fmla="*/ 8317 w 3948370"/>
                <a:gd name="connsiteY0-62" fmla="*/ 109232 h 653261"/>
                <a:gd name="connsiteX1-63" fmla="*/ 117126 w 3948370"/>
                <a:gd name="connsiteY1-64" fmla="*/ 423 h 653261"/>
                <a:gd name="connsiteX2-65" fmla="*/ 374650 w 3948370"/>
                <a:gd name="connsiteY2-66" fmla="*/ 0 h 653261"/>
                <a:gd name="connsiteX3-67" fmla="*/ 3839561 w 3948370"/>
                <a:gd name="connsiteY3-68" fmla="*/ 423 h 653261"/>
                <a:gd name="connsiteX4-69" fmla="*/ 3948370 w 3948370"/>
                <a:gd name="connsiteY4-70" fmla="*/ 109232 h 653261"/>
                <a:gd name="connsiteX5-71" fmla="*/ 3948370 w 3948370"/>
                <a:gd name="connsiteY5-72" fmla="*/ 544452 h 653261"/>
                <a:gd name="connsiteX6-73" fmla="*/ 3839561 w 3948370"/>
                <a:gd name="connsiteY6-74" fmla="*/ 653261 h 653261"/>
                <a:gd name="connsiteX7-75" fmla="*/ 117126 w 3948370"/>
                <a:gd name="connsiteY7-76" fmla="*/ 653261 h 653261"/>
                <a:gd name="connsiteX8-77" fmla="*/ 8317 w 3948370"/>
                <a:gd name="connsiteY8-78" fmla="*/ 544452 h 653261"/>
                <a:gd name="connsiteX9-79" fmla="*/ 0 w 3948370"/>
                <a:gd name="connsiteY9-80" fmla="*/ 400051 h 653261"/>
                <a:gd name="connsiteX0-81" fmla="*/ 117126 w 3948370"/>
                <a:gd name="connsiteY0-82" fmla="*/ 423 h 653261"/>
                <a:gd name="connsiteX1-83" fmla="*/ 374650 w 3948370"/>
                <a:gd name="connsiteY1-84" fmla="*/ 0 h 653261"/>
                <a:gd name="connsiteX2-85" fmla="*/ 3839561 w 3948370"/>
                <a:gd name="connsiteY2-86" fmla="*/ 423 h 653261"/>
                <a:gd name="connsiteX3-87" fmla="*/ 3948370 w 3948370"/>
                <a:gd name="connsiteY3-88" fmla="*/ 109232 h 653261"/>
                <a:gd name="connsiteX4-89" fmla="*/ 3948370 w 3948370"/>
                <a:gd name="connsiteY4-90" fmla="*/ 544452 h 653261"/>
                <a:gd name="connsiteX5-91" fmla="*/ 3839561 w 3948370"/>
                <a:gd name="connsiteY5-92" fmla="*/ 653261 h 653261"/>
                <a:gd name="connsiteX6-93" fmla="*/ 117126 w 3948370"/>
                <a:gd name="connsiteY6-94" fmla="*/ 653261 h 653261"/>
                <a:gd name="connsiteX7-95" fmla="*/ 8317 w 3948370"/>
                <a:gd name="connsiteY7-96" fmla="*/ 544452 h 653261"/>
                <a:gd name="connsiteX8-97" fmla="*/ 0 w 3948370"/>
                <a:gd name="connsiteY8-98" fmla="*/ 400051 h 653261"/>
                <a:gd name="connsiteX0-99" fmla="*/ 374650 w 3948370"/>
                <a:gd name="connsiteY0-100" fmla="*/ 0 h 653261"/>
                <a:gd name="connsiteX1-101" fmla="*/ 3839561 w 3948370"/>
                <a:gd name="connsiteY1-102" fmla="*/ 423 h 653261"/>
                <a:gd name="connsiteX2-103" fmla="*/ 3948370 w 3948370"/>
                <a:gd name="connsiteY2-104" fmla="*/ 109232 h 653261"/>
                <a:gd name="connsiteX3-105" fmla="*/ 3948370 w 3948370"/>
                <a:gd name="connsiteY3-106" fmla="*/ 544452 h 653261"/>
                <a:gd name="connsiteX4-107" fmla="*/ 3839561 w 3948370"/>
                <a:gd name="connsiteY4-108" fmla="*/ 653261 h 653261"/>
                <a:gd name="connsiteX5-109" fmla="*/ 117126 w 3948370"/>
                <a:gd name="connsiteY5-110" fmla="*/ 653261 h 653261"/>
                <a:gd name="connsiteX6-111" fmla="*/ 8317 w 3948370"/>
                <a:gd name="connsiteY6-112" fmla="*/ 544452 h 653261"/>
                <a:gd name="connsiteX7-113" fmla="*/ 0 w 3948370"/>
                <a:gd name="connsiteY7-114" fmla="*/ 400051 h 65326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3948370" h="653261">
                  <a:moveTo>
                    <a:pt x="374650" y="0"/>
                  </a:moveTo>
                  <a:lnTo>
                    <a:pt x="3839561" y="423"/>
                  </a:lnTo>
                  <a:cubicBezTo>
                    <a:pt x="3899655" y="423"/>
                    <a:pt x="3948370" y="49138"/>
                    <a:pt x="3948370" y="109232"/>
                  </a:cubicBezTo>
                  <a:lnTo>
                    <a:pt x="3948370" y="544452"/>
                  </a:lnTo>
                  <a:cubicBezTo>
                    <a:pt x="3948370" y="604546"/>
                    <a:pt x="3899655" y="653261"/>
                    <a:pt x="3839561" y="653261"/>
                  </a:cubicBezTo>
                  <a:lnTo>
                    <a:pt x="117126" y="653261"/>
                  </a:lnTo>
                  <a:cubicBezTo>
                    <a:pt x="57032" y="653261"/>
                    <a:pt x="8317" y="604546"/>
                    <a:pt x="8317" y="544452"/>
                  </a:cubicBezTo>
                  <a:lnTo>
                    <a:pt x="0" y="400051"/>
                  </a:lnTo>
                </a:path>
              </a:pathLst>
            </a:custGeom>
            <a:solidFill>
              <a:srgbClr val="0070C0"/>
            </a:solidFill>
            <a:ln w="38100" cap="rnd" cmpd="sng">
              <a:solidFill>
                <a:schemeClr val="bg1">
                  <a:lumMod val="85000"/>
                </a:schemeClr>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4" name="文本框 10"/>
            <p:cNvSpPr txBox="1"/>
            <p:nvPr/>
          </p:nvSpPr>
          <p:spPr>
            <a:xfrm>
              <a:off x="974830" y="575957"/>
              <a:ext cx="4374375" cy="4928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Luyện</a:t>
              </a:r>
              <a:r>
                <a:rPr kumimoji="0" lang="en-US" altLang="zh-CN"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 </a:t>
              </a:r>
              <a:r>
                <a:rPr kumimoji="0" lang="en-US" altLang="zh-CN" sz="3600" b="1"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đọc</a:t>
              </a:r>
              <a:r>
                <a:rPr kumimoji="0" lang="en-US" altLang="zh-CN"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 </a:t>
              </a:r>
              <a:r>
                <a:rPr kumimoji="0" lang="en-US" altLang="zh-CN" sz="3600" b="1"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từ</a:t>
              </a:r>
              <a:r>
                <a:rPr kumimoji="0" lang="en-US" altLang="zh-CN" sz="3600" b="1" i="0"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 </a:t>
              </a:r>
              <a:r>
                <a:rPr kumimoji="0" lang="en-US" altLang="zh-CN" sz="3600" b="1" i="0" u="none" strike="noStrike" kern="1200" cap="none" spc="0" normalizeH="0" noProof="0" dirty="0" err="1">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khó</a:t>
              </a:r>
              <a:endParaRPr kumimoji="0" lang="zh-CN" altLang="en-US"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endParaRPr>
            </a:p>
          </p:txBody>
        </p:sp>
        <p:pic>
          <p:nvPicPr>
            <p:cNvPr id="5"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599">
              <a:off x="422007" y="174389"/>
              <a:ext cx="596859" cy="747062"/>
            </a:xfrm>
            <a:prstGeom prst="rect">
              <a:avLst/>
            </a:prstGeom>
            <a:effectLst>
              <a:outerShdw blurRad="50800" dist="38100" dir="2700000" algn="tl" rotWithShape="0">
                <a:prstClr val="black">
                  <a:alpha val="40000"/>
                </a:prstClr>
              </a:outerShdw>
            </a:effectLst>
          </p:spPr>
        </p:pic>
      </p:grpSp>
      <p:sp>
        <p:nvSpPr>
          <p:cNvPr id="10" name="TextBox 9"/>
          <p:cNvSpPr txBox="1"/>
          <p:nvPr/>
        </p:nvSpPr>
        <p:spPr>
          <a:xfrm>
            <a:off x="2279453" y="2001883"/>
            <a:ext cx="2609236" cy="4247317"/>
          </a:xfrm>
          <a:prstGeom prst="rect">
            <a:avLst/>
          </a:prstGeom>
          <a:noFill/>
        </p:spPr>
        <p:txBody>
          <a:bodyPr wrap="square" rtlCol="0">
            <a:spAutoFit/>
          </a:bodyPr>
          <a:lstStyle/>
          <a:p>
            <a:pPr>
              <a:lnSpc>
                <a:spcPct val="150000"/>
              </a:lnSpc>
            </a:pPr>
            <a:r>
              <a:rPr lang="en-US" sz="3000" b="1" dirty="0" err="1">
                <a:latin typeface="Times New Roman" pitchFamily="18" charset="0"/>
                <a:cs typeface="Times New Roman" pitchFamily="18" charset="0"/>
              </a:rPr>
              <a:t>r</a:t>
            </a:r>
            <a:r>
              <a:rPr lang="en-US" sz="3000" b="1" dirty="0" err="1" smtClean="0">
                <a:latin typeface="Times New Roman" pitchFamily="18" charset="0"/>
                <a:cs typeface="Times New Roman" pitchFamily="18" charset="0"/>
              </a:rPr>
              <a:t>ạ</a:t>
            </a:r>
            <a:r>
              <a:rPr lang="en-US" sz="3000" b="1" dirty="0" err="1" smtClean="0">
                <a:solidFill>
                  <a:srgbClr val="FF0000"/>
                </a:solidFill>
                <a:latin typeface="Times New Roman" pitchFamily="18" charset="0"/>
                <a:cs typeface="Times New Roman" pitchFamily="18" charset="0"/>
              </a:rPr>
              <a:t>n</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nứ</a:t>
            </a:r>
            <a:r>
              <a:rPr lang="en-US" sz="3000" b="1" dirty="0" err="1" smtClean="0">
                <a:solidFill>
                  <a:srgbClr val="FF0000"/>
                </a:solidFill>
                <a:latin typeface="Times New Roman" pitchFamily="18" charset="0"/>
                <a:cs typeface="Times New Roman" pitchFamily="18" charset="0"/>
              </a:rPr>
              <a:t>t</a:t>
            </a:r>
            <a:endParaRPr lang="en-US" sz="3000" b="1" dirty="0" smtClean="0">
              <a:solidFill>
                <a:srgbClr val="FF0000"/>
              </a:solidFill>
              <a:latin typeface="Times New Roman" pitchFamily="18" charset="0"/>
              <a:cs typeface="Times New Roman" pitchFamily="18" charset="0"/>
            </a:endParaRPr>
          </a:p>
          <a:p>
            <a:pPr>
              <a:lnSpc>
                <a:spcPct val="150000"/>
              </a:lnSpc>
            </a:pPr>
            <a:r>
              <a:rPr lang="en-US" sz="3000" b="1" dirty="0" err="1">
                <a:latin typeface="Times New Roman" pitchFamily="18" charset="0"/>
                <a:cs typeface="Times New Roman" pitchFamily="18" charset="0"/>
              </a:rPr>
              <a:t>p</a:t>
            </a:r>
            <a:r>
              <a:rPr lang="en-US" sz="3000" b="1" dirty="0" err="1" smtClean="0">
                <a:latin typeface="Times New Roman" pitchFamily="18" charset="0"/>
                <a:cs typeface="Times New Roman" pitchFamily="18" charset="0"/>
              </a:rPr>
              <a:t>h</a:t>
            </a:r>
            <a:r>
              <a:rPr lang="en-US" sz="3000" b="1" dirty="0" err="1" smtClean="0">
                <a:solidFill>
                  <a:srgbClr val="FF0000"/>
                </a:solidFill>
                <a:latin typeface="Times New Roman" pitchFamily="18" charset="0"/>
                <a:cs typeface="Times New Roman" pitchFamily="18" charset="0"/>
              </a:rPr>
              <a:t>ập</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ph</a:t>
            </a:r>
            <a:r>
              <a:rPr lang="en-US" sz="3000" b="1" dirty="0" err="1" smtClean="0">
                <a:solidFill>
                  <a:srgbClr val="FF0000"/>
                </a:solidFill>
                <a:latin typeface="Times New Roman" pitchFamily="18" charset="0"/>
                <a:cs typeface="Times New Roman" pitchFamily="18" charset="0"/>
              </a:rPr>
              <a:t>ều</a:t>
            </a:r>
            <a:endParaRPr lang="en-US" sz="3000" b="1" dirty="0" smtClean="0">
              <a:solidFill>
                <a:srgbClr val="FF0000"/>
              </a:solidFill>
              <a:latin typeface="Times New Roman" pitchFamily="18" charset="0"/>
              <a:cs typeface="Times New Roman" pitchFamily="18" charset="0"/>
            </a:endParaRPr>
          </a:p>
          <a:p>
            <a:pPr>
              <a:lnSpc>
                <a:spcPct val="150000"/>
              </a:lnSpc>
            </a:pPr>
            <a:r>
              <a:rPr lang="en-US" sz="3000" b="1" dirty="0" err="1">
                <a:latin typeface="Times New Roman" pitchFamily="18" charset="0"/>
                <a:cs typeface="Times New Roman" pitchFamily="18" charset="0"/>
              </a:rPr>
              <a:t>b</a:t>
            </a:r>
            <a:r>
              <a:rPr lang="en-US" sz="3000" b="1" dirty="0" err="1" smtClean="0">
                <a:latin typeface="Times New Roman" pitchFamily="18" charset="0"/>
                <a:cs typeface="Times New Roman" pitchFamily="18" charset="0"/>
              </a:rPr>
              <a:t>ình</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bá</a:t>
            </a:r>
            <a:r>
              <a:rPr lang="en-US" sz="3000" b="1" dirty="0" err="1" smtClean="0">
                <a:solidFill>
                  <a:srgbClr val="FF0000"/>
                </a:solidFill>
                <a:latin typeface="Times New Roman" pitchFamily="18" charset="0"/>
                <a:cs typeface="Times New Roman" pitchFamily="18" charset="0"/>
              </a:rPr>
              <a:t>t</a:t>
            </a:r>
            <a:endParaRPr lang="en-US" sz="3000" b="1" dirty="0" smtClean="0">
              <a:solidFill>
                <a:srgbClr val="FF0000"/>
              </a:solidFill>
              <a:latin typeface="Times New Roman" pitchFamily="18" charset="0"/>
              <a:cs typeface="Times New Roman" pitchFamily="18" charset="0"/>
            </a:endParaRPr>
          </a:p>
          <a:p>
            <a:pPr>
              <a:lnSpc>
                <a:spcPct val="150000"/>
              </a:lnSpc>
            </a:pPr>
            <a:r>
              <a:rPr lang="en-US" sz="3000" b="1" dirty="0" err="1">
                <a:latin typeface="Times New Roman" pitchFamily="18" charset="0"/>
                <a:cs typeface="Times New Roman" pitchFamily="18" charset="0"/>
              </a:rPr>
              <a:t>q</a:t>
            </a:r>
            <a:r>
              <a:rPr lang="en-US" sz="3000" b="1" dirty="0" err="1" smtClean="0">
                <a:latin typeface="Times New Roman" pitchFamily="18" charset="0"/>
                <a:cs typeface="Times New Roman" pitchFamily="18" charset="0"/>
              </a:rPr>
              <a:t>u</a:t>
            </a:r>
            <a:r>
              <a:rPr lang="en-US" sz="3000" b="1" dirty="0" err="1" smtClean="0">
                <a:solidFill>
                  <a:srgbClr val="FF0000"/>
                </a:solidFill>
                <a:latin typeface="Times New Roman" pitchFamily="18" charset="0"/>
                <a:cs typeface="Times New Roman" pitchFamily="18" charset="0"/>
              </a:rPr>
              <a:t>ây</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qu</a:t>
            </a:r>
            <a:r>
              <a:rPr lang="en-US" sz="3000" b="1" dirty="0" err="1" smtClean="0">
                <a:solidFill>
                  <a:srgbClr val="FF0000"/>
                </a:solidFill>
                <a:latin typeface="Times New Roman" pitchFamily="18" charset="0"/>
                <a:cs typeface="Times New Roman" pitchFamily="18" charset="0"/>
              </a:rPr>
              <a:t>ần</a:t>
            </a:r>
            <a:endParaRPr lang="en-US" sz="3000" b="1" dirty="0" smtClean="0">
              <a:solidFill>
                <a:srgbClr val="FF0000"/>
              </a:solidFill>
              <a:latin typeface="Times New Roman" pitchFamily="18" charset="0"/>
              <a:cs typeface="Times New Roman" pitchFamily="18" charset="0"/>
            </a:endParaRPr>
          </a:p>
          <a:p>
            <a:pPr>
              <a:lnSpc>
                <a:spcPct val="150000"/>
              </a:lnSpc>
            </a:pPr>
            <a:r>
              <a:rPr lang="en-US" sz="3000" b="1" dirty="0">
                <a:solidFill>
                  <a:srgbClr val="FF0000"/>
                </a:solidFill>
                <a:latin typeface="Times New Roman" pitchFamily="18" charset="0"/>
                <a:cs typeface="Times New Roman" pitchFamily="18" charset="0"/>
              </a:rPr>
              <a:t>s</a:t>
            </a:r>
            <a:r>
              <a:rPr lang="en-US" sz="3000" b="1" dirty="0" smtClean="0">
                <a:latin typeface="Times New Roman" pitchFamily="18" charset="0"/>
                <a:cs typeface="Times New Roman" pitchFamily="18" charset="0"/>
              </a:rPr>
              <a:t>a</a:t>
            </a:r>
            <a:r>
              <a:rPr lang="en-US" sz="3000" b="1" dirty="0" smtClean="0">
                <a:solidFill>
                  <a:srgbClr val="FF0000"/>
                </a:solidFill>
                <a:latin typeface="Times New Roman" pitchFamily="18" charset="0"/>
                <a:cs typeface="Times New Roman" pitchFamily="18" charset="0"/>
              </a:rPr>
              <a:t>n</a:t>
            </a:r>
            <a:r>
              <a:rPr lang="en-US" sz="3000" b="1" dirty="0" smtClean="0">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s</a:t>
            </a:r>
            <a:r>
              <a:rPr lang="en-US" sz="3000" b="1" dirty="0" err="1" smtClean="0">
                <a:latin typeface="Times New Roman" pitchFamily="18" charset="0"/>
                <a:cs typeface="Times New Roman" pitchFamily="18" charset="0"/>
              </a:rPr>
              <a:t>á</a:t>
            </a:r>
            <a:r>
              <a:rPr lang="en-US" sz="3000" b="1" dirty="0" err="1" smtClean="0">
                <a:solidFill>
                  <a:srgbClr val="FF0000"/>
                </a:solidFill>
                <a:latin typeface="Times New Roman" pitchFamily="18" charset="0"/>
                <a:cs typeface="Times New Roman" pitchFamily="18" charset="0"/>
              </a:rPr>
              <a:t>t</a:t>
            </a:r>
            <a:endParaRPr lang="en-US" sz="3000" b="1" dirty="0" smtClean="0">
              <a:solidFill>
                <a:srgbClr val="FF0000"/>
              </a:solidFill>
              <a:latin typeface="Times New Roman" pitchFamily="18" charset="0"/>
              <a:cs typeface="Times New Roman" pitchFamily="18" charset="0"/>
            </a:endParaRPr>
          </a:p>
          <a:p>
            <a:pPr>
              <a:lnSpc>
                <a:spcPct val="150000"/>
              </a:lnSpc>
            </a:pPr>
            <a:r>
              <a:rPr lang="en-US" sz="3000" b="1" dirty="0" err="1" smtClean="0">
                <a:latin typeface="Times New Roman" pitchFamily="18" charset="0"/>
                <a:cs typeface="Times New Roman" pitchFamily="18" charset="0"/>
              </a:rPr>
              <a:t>thẳng</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đ</a:t>
            </a:r>
            <a:r>
              <a:rPr lang="en-US" sz="3000" b="1" dirty="0" err="1" smtClean="0">
                <a:solidFill>
                  <a:srgbClr val="FF0000"/>
                </a:solidFill>
                <a:latin typeface="Times New Roman" pitchFamily="18" charset="0"/>
                <a:cs typeface="Times New Roman" pitchFamily="18" charset="0"/>
              </a:rPr>
              <a:t>uột</a:t>
            </a:r>
            <a:endParaRPr lang="en-US" sz="3000" b="1" dirty="0">
              <a:solidFill>
                <a:srgbClr val="FF0000"/>
              </a:solidFill>
              <a:latin typeface="Times New Roman" pitchFamily="18" charset="0"/>
              <a:cs typeface="Times New Roman" pitchFamily="18" charset="0"/>
            </a:endParaRPr>
          </a:p>
        </p:txBody>
      </p:sp>
      <p:grpSp>
        <p:nvGrpSpPr>
          <p:cNvPr id="12" name="Group 11"/>
          <p:cNvGrpSpPr/>
          <p:nvPr/>
        </p:nvGrpSpPr>
        <p:grpSpPr>
          <a:xfrm>
            <a:off x="5881001" y="155529"/>
            <a:ext cx="5079144" cy="2569286"/>
            <a:chOff x="4227641" y="2767889"/>
            <a:chExt cx="5079144" cy="2569286"/>
          </a:xfrm>
        </p:grpSpPr>
        <p:pic>
          <p:nvPicPr>
            <p:cNvPr id="16"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227641" y="2767889"/>
              <a:ext cx="5079144" cy="2569286"/>
            </a:xfrm>
            <a:prstGeom prst="rect">
              <a:avLst/>
            </a:prstGeom>
          </p:spPr>
        </p:pic>
        <p:sp>
          <p:nvSpPr>
            <p:cNvPr id="17" name="Rectangle 16"/>
            <p:cNvSpPr/>
            <p:nvPr/>
          </p:nvSpPr>
          <p:spPr>
            <a:xfrm>
              <a:off x="4391840" y="3335857"/>
              <a:ext cx="4533900" cy="973266"/>
            </a:xfrm>
            <a:prstGeom prst="rect">
              <a:avLst/>
            </a:prstGeom>
            <a:noFill/>
            <a:ln w="9525">
              <a:noFill/>
            </a:ln>
          </p:spPr>
          <p:txBody>
            <a:bodyPr anchor="ctr" anchorCtr="0"/>
            <a:lstStyle/>
            <a:p>
              <a:pPr algn="ctr">
                <a:buClrTx/>
                <a:buSzTx/>
                <a:buFontTx/>
              </a:pPr>
              <a:r>
                <a:rPr lang="en-GB" sz="44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a:t>
              </a:r>
              <a:r>
                <a:rPr sz="44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 </a:t>
              </a:r>
              <a:r>
                <a:rPr lang="en-US" sz="4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còn</a:t>
              </a:r>
              <a:r>
                <a:rPr lang="en-US" sz="4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4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thấy</a:t>
              </a:r>
              <a:r>
                <a:rPr lang="en-GB" sz="4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44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từ nào khó đọc?</a:t>
              </a:r>
            </a:p>
          </p:txBody>
        </p:sp>
      </p:grpSp>
      <p:pic>
        <p:nvPicPr>
          <p:cNvPr id="21" name="Picture 20"/>
          <p:cNvPicPr>
            <a:picLocks noChangeAspect="1"/>
          </p:cNvPicPr>
          <p:nvPr/>
        </p:nvPicPr>
        <p:blipFill>
          <a:blip r:embed="rId9">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11"/>
              </a:ext>
            </a:extLst>
          </a:blip>
          <a:srcRect/>
          <a:stretch>
            <a:fillRect/>
          </a:stretch>
        </p:blipFill>
        <p:spPr>
          <a:xfrm>
            <a:off x="7786382" y="2766947"/>
            <a:ext cx="3353562" cy="4114800"/>
          </a:xfrm>
          <a:prstGeom prst="rect">
            <a:avLst/>
          </a:prstGeom>
        </p:spPr>
      </p:pic>
    </p:spTree>
    <p:extLst>
      <p:ext uri="{BB962C8B-B14F-4D97-AF65-F5344CB8AC3E}">
        <p14:creationId xmlns:p14="http://schemas.microsoft.com/office/powerpoint/2010/main" val="282523915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6" presetClass="entr" presetSubtype="16"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circle(in)">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ircle(in)">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circle(in)">
                                      <p:cBhvr>
                                        <p:cTn id="27" dur="500"/>
                                        <p:tgtEl>
                                          <p:spTgt spid="1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0">
                                            <p:txEl>
                                              <p:pRg st="1" end="1"/>
                                            </p:txEl>
                                          </p:spTgt>
                                        </p:tgtEl>
                                        <p:attrNameLst>
                                          <p:attrName>style.visibility</p:attrName>
                                        </p:attrNameLst>
                                      </p:cBhvr>
                                      <p:to>
                                        <p:strVal val="visible"/>
                                      </p:to>
                                    </p:set>
                                    <p:animEffect transition="in" filter="circle(in)">
                                      <p:cBhvr>
                                        <p:cTn id="32" dur="500"/>
                                        <p:tgtEl>
                                          <p:spTgt spid="10">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0">
                                            <p:txEl>
                                              <p:pRg st="2" end="2"/>
                                            </p:txEl>
                                          </p:spTgt>
                                        </p:tgtEl>
                                        <p:attrNameLst>
                                          <p:attrName>style.visibility</p:attrName>
                                        </p:attrNameLst>
                                      </p:cBhvr>
                                      <p:to>
                                        <p:strVal val="visible"/>
                                      </p:to>
                                    </p:set>
                                    <p:animEffect transition="in" filter="circle(in)">
                                      <p:cBhvr>
                                        <p:cTn id="37" dur="500"/>
                                        <p:tgtEl>
                                          <p:spTgt spid="10">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10">
                                            <p:txEl>
                                              <p:pRg st="3" end="3"/>
                                            </p:txEl>
                                          </p:spTgt>
                                        </p:tgtEl>
                                        <p:attrNameLst>
                                          <p:attrName>style.visibility</p:attrName>
                                        </p:attrNameLst>
                                      </p:cBhvr>
                                      <p:to>
                                        <p:strVal val="visible"/>
                                      </p:to>
                                    </p:set>
                                    <p:animEffect transition="in" filter="circle(in)">
                                      <p:cBhvr>
                                        <p:cTn id="42" dur="500"/>
                                        <p:tgtEl>
                                          <p:spTgt spid="10">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10">
                                            <p:txEl>
                                              <p:pRg st="4" end="4"/>
                                            </p:txEl>
                                          </p:spTgt>
                                        </p:tgtEl>
                                        <p:attrNameLst>
                                          <p:attrName>style.visibility</p:attrName>
                                        </p:attrNameLst>
                                      </p:cBhvr>
                                      <p:to>
                                        <p:strVal val="visible"/>
                                      </p:to>
                                    </p:set>
                                    <p:animEffect transition="in" filter="circle(in)">
                                      <p:cBhvr>
                                        <p:cTn id="47" dur="500"/>
                                        <p:tgtEl>
                                          <p:spTgt spid="10">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10">
                                            <p:txEl>
                                              <p:pRg st="5" end="5"/>
                                            </p:txEl>
                                          </p:spTgt>
                                        </p:tgtEl>
                                        <p:attrNameLst>
                                          <p:attrName>style.visibility</p:attrName>
                                        </p:attrNameLst>
                                      </p:cBhvr>
                                      <p:to>
                                        <p:strVal val="visible"/>
                                      </p:to>
                                    </p:set>
                                    <p:animEffect transition="in" filter="circle(in)">
                                      <p:cBhvr>
                                        <p:cTn id="52"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30200" y="442893"/>
            <a:ext cx="11607800" cy="6155531"/>
          </a:xfrm>
          <a:prstGeom prst="rect">
            <a:avLst/>
          </a:prstGeom>
        </p:spPr>
        <p:txBody>
          <a:bodyPr wrap="square">
            <a:spAutoFit/>
          </a:bodyPr>
          <a:lstStyle/>
          <a:p>
            <a:r>
              <a:rPr lang="en-GB" altLang="en-US" sz="4800" b="1" u="sng"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Đoạn</a:t>
            </a:r>
            <a:r>
              <a:rPr lang="en-GB" altLang="en-US" sz="4800" b="1" u="sng"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2</a:t>
            </a:r>
            <a:r>
              <a:rPr lang="en-GB" altLang="en-US" sz="48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a:t>
            </a:r>
            <a:endParaRPr lang="en-GB" altLang="en-US" sz="3400" b="1" dirty="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endParaRPr>
          </a:p>
          <a:p>
            <a:pPr algn="just"/>
            <a:r>
              <a:rPr lang="en-US" sz="3400" dirty="0">
                <a:latin typeface="Times New Roman" pitchFamily="18" charset="0"/>
                <a:cs typeface="Times New Roman" pitchFamily="18" charset="0"/>
              </a:rPr>
              <a:t>	</a:t>
            </a:r>
            <a:r>
              <a:rPr lang="vi-VN" sz="3400" dirty="0">
                <a:latin typeface="+mj-lt"/>
              </a:rPr>
              <a:t> Cà Mau đất xốp. Mùa nắng, đất nẻ chân chim, nền nhà cũng </a:t>
            </a:r>
            <a:r>
              <a:rPr lang="vi-VN" sz="3400" dirty="0">
                <a:solidFill>
                  <a:schemeClr val="accent2">
                    <a:lumMod val="75000"/>
                  </a:schemeClr>
                </a:solidFill>
                <a:latin typeface="+mj-lt"/>
              </a:rPr>
              <a:t>rạn nứt</a:t>
            </a:r>
            <a:r>
              <a:rPr lang="vi-VN" sz="3400" dirty="0">
                <a:latin typeface="+mj-lt"/>
              </a:rPr>
              <a:t>. Trên cái đất </a:t>
            </a:r>
            <a:r>
              <a:rPr lang="vi-VN" sz="3400" dirty="0">
                <a:solidFill>
                  <a:schemeClr val="accent2">
                    <a:lumMod val="75000"/>
                  </a:schemeClr>
                </a:solidFill>
                <a:latin typeface="+mj-lt"/>
              </a:rPr>
              <a:t>phập phều </a:t>
            </a:r>
            <a:r>
              <a:rPr lang="vi-VN" sz="3400" dirty="0">
                <a:latin typeface="+mj-lt"/>
              </a:rPr>
              <a:t>và lắm gió, dông như thế, cây đứng lẻ khó mà chống nổi với những cơn thịnh nộ của trời. Cây </a:t>
            </a:r>
            <a:r>
              <a:rPr lang="vi-VN" sz="3400" dirty="0">
                <a:solidFill>
                  <a:schemeClr val="accent2">
                    <a:lumMod val="75000"/>
                  </a:schemeClr>
                </a:solidFill>
                <a:latin typeface="+mj-lt"/>
              </a:rPr>
              <a:t>bình bát</a:t>
            </a:r>
            <a:r>
              <a:rPr lang="vi-VN" sz="3400" dirty="0">
                <a:latin typeface="+mj-lt"/>
              </a:rPr>
              <a:t>, cây bần cũng phải </a:t>
            </a:r>
            <a:r>
              <a:rPr lang="vi-VN" sz="3400" dirty="0">
                <a:solidFill>
                  <a:schemeClr val="accent2">
                    <a:lumMod val="75000"/>
                  </a:schemeClr>
                </a:solidFill>
                <a:latin typeface="+mj-lt"/>
              </a:rPr>
              <a:t>quây quần </a:t>
            </a:r>
            <a:r>
              <a:rPr lang="vi-VN" sz="3400" dirty="0">
                <a:latin typeface="+mj-lt"/>
              </a:rPr>
              <a:t>thành chòm, thành rặng; rễ phải dài, phải cắm sâu vào trong lòng đất. Nhiều nhất là đước. Đước mọc </a:t>
            </a:r>
            <a:r>
              <a:rPr lang="vi-VN" sz="3400" dirty="0">
                <a:solidFill>
                  <a:schemeClr val="accent2">
                    <a:lumMod val="75000"/>
                  </a:schemeClr>
                </a:solidFill>
                <a:latin typeface="+mj-lt"/>
              </a:rPr>
              <a:t>san sát </a:t>
            </a:r>
            <a:r>
              <a:rPr lang="vi-VN" sz="3400" dirty="0">
                <a:latin typeface="+mj-lt"/>
              </a:rPr>
              <a:t>đến tận mũi đất cuối cùng, </a:t>
            </a:r>
            <a:r>
              <a:rPr lang="vi-VN" sz="3400" dirty="0">
                <a:solidFill>
                  <a:schemeClr val="accent2">
                    <a:lumMod val="75000"/>
                  </a:schemeClr>
                </a:solidFill>
                <a:latin typeface="+mj-lt"/>
              </a:rPr>
              <a:t>thẳng đuột </a:t>
            </a:r>
            <a:r>
              <a:rPr lang="vi-VN" sz="3400" dirty="0">
                <a:latin typeface="+mj-lt"/>
              </a:rPr>
              <a:t>như hằng hà sa số cây dù xanh cắm trên bãi. Nhà cửa dựng dọc theo những bờ kênh, dưới những hàng đước xanh rì. Nhà nọ sang nhà kia phải leo trên cầu bằng thân cây đước…</a:t>
            </a:r>
          </a:p>
          <a:p>
            <a:pPr algn="just"/>
            <a:r>
              <a:rPr lang="en-US" sz="3400" dirty="0"/>
              <a:t>	</a:t>
            </a:r>
            <a:endParaRPr lang="en-US" sz="3400" dirty="0">
              <a:latin typeface="Times New Roman" pitchFamily="18" charset="0"/>
              <a:cs typeface="Times New Roman" pitchFamily="18" charset="0"/>
            </a:endParaRPr>
          </a:p>
        </p:txBody>
      </p:sp>
      <p:cxnSp>
        <p:nvCxnSpPr>
          <p:cNvPr id="4" name="Straight Connector 3"/>
          <p:cNvCxnSpPr/>
          <p:nvPr/>
        </p:nvCxnSpPr>
        <p:spPr>
          <a:xfrm>
            <a:off x="1384300" y="2273300"/>
            <a:ext cx="1320800"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7" name="Straight Connector 6"/>
          <p:cNvCxnSpPr/>
          <p:nvPr/>
        </p:nvCxnSpPr>
        <p:spPr>
          <a:xfrm>
            <a:off x="5194300" y="2273300"/>
            <a:ext cx="1816100"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8" name="Straight Connector 7"/>
          <p:cNvCxnSpPr/>
          <p:nvPr/>
        </p:nvCxnSpPr>
        <p:spPr>
          <a:xfrm>
            <a:off x="1333500" y="3289300"/>
            <a:ext cx="1409700"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0" name="Straight Connector 9"/>
          <p:cNvCxnSpPr/>
          <p:nvPr/>
        </p:nvCxnSpPr>
        <p:spPr>
          <a:xfrm>
            <a:off x="6521450" y="3289300"/>
            <a:ext cx="1860550"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3" name="Straight Connector 12"/>
          <p:cNvCxnSpPr/>
          <p:nvPr/>
        </p:nvCxnSpPr>
        <p:spPr>
          <a:xfrm>
            <a:off x="3562350" y="4305300"/>
            <a:ext cx="1212850"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5" name="Straight Connector 14"/>
          <p:cNvCxnSpPr/>
          <p:nvPr/>
        </p:nvCxnSpPr>
        <p:spPr>
          <a:xfrm>
            <a:off x="9912350" y="4318000"/>
            <a:ext cx="2025650" cy="0"/>
          </a:xfrm>
          <a:prstGeom prst="line">
            <a:avLst/>
          </a:prstGeom>
          <a:ln w="381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9515704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left)">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left)">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8"/>
              </a:ext>
            </a:extLst>
          </a:blip>
          <a:srcRect/>
          <a:stretch>
            <a:fillRect/>
          </a:stretch>
        </p:blipFill>
        <p:spPr>
          <a:xfrm>
            <a:off x="339073" y="1696762"/>
            <a:ext cx="6859894" cy="4947699"/>
          </a:xfrm>
          <a:prstGeom prst="rect">
            <a:avLst/>
          </a:prstGeom>
        </p:spPr>
      </p:pic>
      <p:grpSp>
        <p:nvGrpSpPr>
          <p:cNvPr id="2" name="Group 1"/>
          <p:cNvGrpSpPr/>
          <p:nvPr/>
        </p:nvGrpSpPr>
        <p:grpSpPr>
          <a:xfrm>
            <a:off x="102734" y="255064"/>
            <a:ext cx="5853566" cy="979617"/>
            <a:chOff x="422007" y="174389"/>
            <a:chExt cx="5960051" cy="747062"/>
          </a:xfrm>
        </p:grpSpPr>
        <p:sp>
          <p:nvSpPr>
            <p:cNvPr id="3" name="矩形: 圆角 2"/>
            <p:cNvSpPr/>
            <p:nvPr/>
          </p:nvSpPr>
          <p:spPr>
            <a:xfrm>
              <a:off x="990221" y="249327"/>
              <a:ext cx="5107354" cy="653261"/>
            </a:xfrm>
            <a:custGeom>
              <a:avLst/>
              <a:gdLst>
                <a:gd name="connsiteX0" fmla="*/ 0 w 3940053"/>
                <a:gd name="connsiteY0" fmla="*/ 108809 h 652838"/>
                <a:gd name="connsiteX1" fmla="*/ 108809 w 3940053"/>
                <a:gd name="connsiteY1" fmla="*/ 0 h 652838"/>
                <a:gd name="connsiteX2" fmla="*/ 3831244 w 3940053"/>
                <a:gd name="connsiteY2" fmla="*/ 0 h 652838"/>
                <a:gd name="connsiteX3" fmla="*/ 3940053 w 3940053"/>
                <a:gd name="connsiteY3" fmla="*/ 108809 h 652838"/>
                <a:gd name="connsiteX4" fmla="*/ 3940053 w 3940053"/>
                <a:gd name="connsiteY4" fmla="*/ 544029 h 652838"/>
                <a:gd name="connsiteX5" fmla="*/ 3831244 w 3940053"/>
                <a:gd name="connsiteY5" fmla="*/ 652838 h 652838"/>
                <a:gd name="connsiteX6" fmla="*/ 108809 w 3940053"/>
                <a:gd name="connsiteY6" fmla="*/ 652838 h 652838"/>
                <a:gd name="connsiteX7" fmla="*/ 0 w 3940053"/>
                <a:gd name="connsiteY7" fmla="*/ 544029 h 652838"/>
                <a:gd name="connsiteX8" fmla="*/ 0 w 3940053"/>
                <a:gd name="connsiteY8" fmla="*/ 108809 h 652838"/>
                <a:gd name="connsiteX0-1" fmla="*/ 0 w 3940053"/>
                <a:gd name="connsiteY0-2" fmla="*/ 109232 h 653261"/>
                <a:gd name="connsiteX1-3" fmla="*/ 108809 w 3940053"/>
                <a:gd name="connsiteY1-4" fmla="*/ 423 h 653261"/>
                <a:gd name="connsiteX2-5" fmla="*/ 366333 w 3940053"/>
                <a:gd name="connsiteY2-6" fmla="*/ 0 h 653261"/>
                <a:gd name="connsiteX3-7" fmla="*/ 3831244 w 3940053"/>
                <a:gd name="connsiteY3-8" fmla="*/ 423 h 653261"/>
                <a:gd name="connsiteX4-9" fmla="*/ 3940053 w 3940053"/>
                <a:gd name="connsiteY4-10" fmla="*/ 109232 h 653261"/>
                <a:gd name="connsiteX5-11" fmla="*/ 3940053 w 3940053"/>
                <a:gd name="connsiteY5-12" fmla="*/ 544452 h 653261"/>
                <a:gd name="connsiteX6-13" fmla="*/ 3831244 w 3940053"/>
                <a:gd name="connsiteY6-14" fmla="*/ 653261 h 653261"/>
                <a:gd name="connsiteX7-15" fmla="*/ 108809 w 3940053"/>
                <a:gd name="connsiteY7-16" fmla="*/ 653261 h 653261"/>
                <a:gd name="connsiteX8-17" fmla="*/ 0 w 3940053"/>
                <a:gd name="connsiteY8-18" fmla="*/ 544452 h 653261"/>
                <a:gd name="connsiteX9" fmla="*/ 0 w 3940053"/>
                <a:gd name="connsiteY9" fmla="*/ 109232 h 653261"/>
                <a:gd name="connsiteX0-19" fmla="*/ 8317 w 3948370"/>
                <a:gd name="connsiteY0-20" fmla="*/ 109232 h 653261"/>
                <a:gd name="connsiteX1-21" fmla="*/ 117126 w 3948370"/>
                <a:gd name="connsiteY1-22" fmla="*/ 423 h 653261"/>
                <a:gd name="connsiteX2-23" fmla="*/ 374650 w 3948370"/>
                <a:gd name="connsiteY2-24" fmla="*/ 0 h 653261"/>
                <a:gd name="connsiteX3-25" fmla="*/ 3839561 w 3948370"/>
                <a:gd name="connsiteY3-26" fmla="*/ 423 h 653261"/>
                <a:gd name="connsiteX4-27" fmla="*/ 3948370 w 3948370"/>
                <a:gd name="connsiteY4-28" fmla="*/ 109232 h 653261"/>
                <a:gd name="connsiteX5-29" fmla="*/ 3948370 w 3948370"/>
                <a:gd name="connsiteY5-30" fmla="*/ 544452 h 653261"/>
                <a:gd name="connsiteX6-31" fmla="*/ 3839561 w 3948370"/>
                <a:gd name="connsiteY6-32" fmla="*/ 653261 h 653261"/>
                <a:gd name="connsiteX7-33" fmla="*/ 117126 w 3948370"/>
                <a:gd name="connsiteY7-34" fmla="*/ 653261 h 653261"/>
                <a:gd name="connsiteX8-35" fmla="*/ 8317 w 3948370"/>
                <a:gd name="connsiteY8-36" fmla="*/ 544452 h 653261"/>
                <a:gd name="connsiteX9-37" fmla="*/ 0 w 3948370"/>
                <a:gd name="connsiteY9-38" fmla="*/ 400051 h 653261"/>
                <a:gd name="connsiteX10" fmla="*/ 8317 w 3948370"/>
                <a:gd name="connsiteY10" fmla="*/ 109232 h 653261"/>
                <a:gd name="connsiteX0-39" fmla="*/ 8317 w 3948370"/>
                <a:gd name="connsiteY0-40" fmla="*/ 109232 h 653261"/>
                <a:gd name="connsiteX1-41" fmla="*/ 117126 w 3948370"/>
                <a:gd name="connsiteY1-42" fmla="*/ 423 h 653261"/>
                <a:gd name="connsiteX2-43" fmla="*/ 374650 w 3948370"/>
                <a:gd name="connsiteY2-44" fmla="*/ 0 h 653261"/>
                <a:gd name="connsiteX3-45" fmla="*/ 3839561 w 3948370"/>
                <a:gd name="connsiteY3-46" fmla="*/ 423 h 653261"/>
                <a:gd name="connsiteX4-47" fmla="*/ 3948370 w 3948370"/>
                <a:gd name="connsiteY4-48" fmla="*/ 109232 h 653261"/>
                <a:gd name="connsiteX5-49" fmla="*/ 3948370 w 3948370"/>
                <a:gd name="connsiteY5-50" fmla="*/ 544452 h 653261"/>
                <a:gd name="connsiteX6-51" fmla="*/ 3839561 w 3948370"/>
                <a:gd name="connsiteY6-52" fmla="*/ 653261 h 653261"/>
                <a:gd name="connsiteX7-53" fmla="*/ 117126 w 3948370"/>
                <a:gd name="connsiteY7-54" fmla="*/ 653261 h 653261"/>
                <a:gd name="connsiteX8-55" fmla="*/ 8317 w 3948370"/>
                <a:gd name="connsiteY8-56" fmla="*/ 544452 h 653261"/>
                <a:gd name="connsiteX9-57" fmla="*/ 0 w 3948370"/>
                <a:gd name="connsiteY9-58" fmla="*/ 400051 h 653261"/>
                <a:gd name="connsiteX10-59" fmla="*/ 99757 w 3948370"/>
                <a:gd name="connsiteY10-60" fmla="*/ 200672 h 653261"/>
                <a:gd name="connsiteX0-61" fmla="*/ 8317 w 3948370"/>
                <a:gd name="connsiteY0-62" fmla="*/ 109232 h 653261"/>
                <a:gd name="connsiteX1-63" fmla="*/ 117126 w 3948370"/>
                <a:gd name="connsiteY1-64" fmla="*/ 423 h 653261"/>
                <a:gd name="connsiteX2-65" fmla="*/ 374650 w 3948370"/>
                <a:gd name="connsiteY2-66" fmla="*/ 0 h 653261"/>
                <a:gd name="connsiteX3-67" fmla="*/ 3839561 w 3948370"/>
                <a:gd name="connsiteY3-68" fmla="*/ 423 h 653261"/>
                <a:gd name="connsiteX4-69" fmla="*/ 3948370 w 3948370"/>
                <a:gd name="connsiteY4-70" fmla="*/ 109232 h 653261"/>
                <a:gd name="connsiteX5-71" fmla="*/ 3948370 w 3948370"/>
                <a:gd name="connsiteY5-72" fmla="*/ 544452 h 653261"/>
                <a:gd name="connsiteX6-73" fmla="*/ 3839561 w 3948370"/>
                <a:gd name="connsiteY6-74" fmla="*/ 653261 h 653261"/>
                <a:gd name="connsiteX7-75" fmla="*/ 117126 w 3948370"/>
                <a:gd name="connsiteY7-76" fmla="*/ 653261 h 653261"/>
                <a:gd name="connsiteX8-77" fmla="*/ 8317 w 3948370"/>
                <a:gd name="connsiteY8-78" fmla="*/ 544452 h 653261"/>
                <a:gd name="connsiteX9-79" fmla="*/ 0 w 3948370"/>
                <a:gd name="connsiteY9-80" fmla="*/ 400051 h 653261"/>
                <a:gd name="connsiteX0-81" fmla="*/ 117126 w 3948370"/>
                <a:gd name="connsiteY0-82" fmla="*/ 423 h 653261"/>
                <a:gd name="connsiteX1-83" fmla="*/ 374650 w 3948370"/>
                <a:gd name="connsiteY1-84" fmla="*/ 0 h 653261"/>
                <a:gd name="connsiteX2-85" fmla="*/ 3839561 w 3948370"/>
                <a:gd name="connsiteY2-86" fmla="*/ 423 h 653261"/>
                <a:gd name="connsiteX3-87" fmla="*/ 3948370 w 3948370"/>
                <a:gd name="connsiteY3-88" fmla="*/ 109232 h 653261"/>
                <a:gd name="connsiteX4-89" fmla="*/ 3948370 w 3948370"/>
                <a:gd name="connsiteY4-90" fmla="*/ 544452 h 653261"/>
                <a:gd name="connsiteX5-91" fmla="*/ 3839561 w 3948370"/>
                <a:gd name="connsiteY5-92" fmla="*/ 653261 h 653261"/>
                <a:gd name="connsiteX6-93" fmla="*/ 117126 w 3948370"/>
                <a:gd name="connsiteY6-94" fmla="*/ 653261 h 653261"/>
                <a:gd name="connsiteX7-95" fmla="*/ 8317 w 3948370"/>
                <a:gd name="connsiteY7-96" fmla="*/ 544452 h 653261"/>
                <a:gd name="connsiteX8-97" fmla="*/ 0 w 3948370"/>
                <a:gd name="connsiteY8-98" fmla="*/ 400051 h 653261"/>
                <a:gd name="connsiteX0-99" fmla="*/ 374650 w 3948370"/>
                <a:gd name="connsiteY0-100" fmla="*/ 0 h 653261"/>
                <a:gd name="connsiteX1-101" fmla="*/ 3839561 w 3948370"/>
                <a:gd name="connsiteY1-102" fmla="*/ 423 h 653261"/>
                <a:gd name="connsiteX2-103" fmla="*/ 3948370 w 3948370"/>
                <a:gd name="connsiteY2-104" fmla="*/ 109232 h 653261"/>
                <a:gd name="connsiteX3-105" fmla="*/ 3948370 w 3948370"/>
                <a:gd name="connsiteY3-106" fmla="*/ 544452 h 653261"/>
                <a:gd name="connsiteX4-107" fmla="*/ 3839561 w 3948370"/>
                <a:gd name="connsiteY4-108" fmla="*/ 653261 h 653261"/>
                <a:gd name="connsiteX5-109" fmla="*/ 117126 w 3948370"/>
                <a:gd name="connsiteY5-110" fmla="*/ 653261 h 653261"/>
                <a:gd name="connsiteX6-111" fmla="*/ 8317 w 3948370"/>
                <a:gd name="connsiteY6-112" fmla="*/ 544452 h 653261"/>
                <a:gd name="connsiteX7-113" fmla="*/ 0 w 3948370"/>
                <a:gd name="connsiteY7-114" fmla="*/ 400051 h 65326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3948370" h="653261">
                  <a:moveTo>
                    <a:pt x="374650" y="0"/>
                  </a:moveTo>
                  <a:lnTo>
                    <a:pt x="3839561" y="423"/>
                  </a:lnTo>
                  <a:cubicBezTo>
                    <a:pt x="3899655" y="423"/>
                    <a:pt x="3948370" y="49138"/>
                    <a:pt x="3948370" y="109232"/>
                  </a:cubicBezTo>
                  <a:lnTo>
                    <a:pt x="3948370" y="544452"/>
                  </a:lnTo>
                  <a:cubicBezTo>
                    <a:pt x="3948370" y="604546"/>
                    <a:pt x="3899655" y="653261"/>
                    <a:pt x="3839561" y="653261"/>
                  </a:cubicBezTo>
                  <a:lnTo>
                    <a:pt x="117126" y="653261"/>
                  </a:lnTo>
                  <a:cubicBezTo>
                    <a:pt x="57032" y="653261"/>
                    <a:pt x="8317" y="604546"/>
                    <a:pt x="8317" y="544452"/>
                  </a:cubicBezTo>
                  <a:lnTo>
                    <a:pt x="0" y="400051"/>
                  </a:lnTo>
                </a:path>
              </a:pathLst>
            </a:custGeom>
            <a:solidFill>
              <a:srgbClr val="0070C0"/>
            </a:solidFill>
            <a:ln w="38100" cap="rnd" cmpd="sng">
              <a:solidFill>
                <a:schemeClr val="bg1">
                  <a:lumMod val="85000"/>
                </a:schemeClr>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4" name="文本框 10"/>
            <p:cNvSpPr txBox="1"/>
            <p:nvPr/>
          </p:nvSpPr>
          <p:spPr>
            <a:xfrm>
              <a:off x="1639347" y="348829"/>
              <a:ext cx="4742711" cy="4928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dirty="0" err="1" smtClean="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Giải</a:t>
              </a:r>
              <a:r>
                <a:rPr kumimoji="0" lang="en-US" altLang="zh-CN" sz="3600" b="1" i="0" u="none" strike="noStrike" kern="1200" cap="none" spc="0" normalizeH="0" noProof="0" dirty="0" smtClean="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 </a:t>
              </a:r>
              <a:r>
                <a:rPr kumimoji="0" lang="en-US" altLang="zh-CN" sz="3600" b="1" i="0" u="none" strike="noStrike" kern="1200" cap="none" spc="0" normalizeH="0" noProof="0" dirty="0" err="1" smtClean="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nghĩa</a:t>
              </a:r>
              <a:r>
                <a:rPr kumimoji="0" lang="en-US" altLang="zh-CN" sz="3600" b="1" i="0" u="none" strike="noStrike" kern="1200" cap="none" spc="0" normalizeH="0" noProof="0" dirty="0" smtClean="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 </a:t>
              </a:r>
              <a:r>
                <a:rPr kumimoji="0" lang="en-US" altLang="zh-CN" sz="3600" b="1" i="0" u="none" strike="noStrike" kern="1200" cap="none" spc="0" normalizeH="0" noProof="0" dirty="0" err="1" smtClean="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từ</a:t>
              </a:r>
              <a:endParaRPr kumimoji="0" lang="zh-CN" altLang="en-US"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endParaRPr>
            </a:p>
          </p:txBody>
        </p:sp>
        <p:pic>
          <p:nvPicPr>
            <p:cNvPr id="5" name="图片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599">
              <a:off x="422007" y="174389"/>
              <a:ext cx="596859" cy="747062"/>
            </a:xfrm>
            <a:prstGeom prst="rect">
              <a:avLst/>
            </a:prstGeom>
            <a:effectLst>
              <a:outerShdw blurRad="50800" dist="38100" dir="2700000" algn="tl" rotWithShape="0">
                <a:prstClr val="black">
                  <a:alpha val="40000"/>
                </a:prstClr>
              </a:outerShdw>
            </a:effectLst>
          </p:spPr>
        </p:pic>
      </p:grpSp>
      <p:sp>
        <p:nvSpPr>
          <p:cNvPr id="10" name="TextBox 9"/>
          <p:cNvSpPr txBox="1"/>
          <p:nvPr/>
        </p:nvSpPr>
        <p:spPr>
          <a:xfrm>
            <a:off x="1444456" y="3211447"/>
            <a:ext cx="4854744" cy="1938992"/>
          </a:xfrm>
          <a:prstGeom prst="rect">
            <a:avLst/>
          </a:prstGeom>
          <a:noFill/>
        </p:spPr>
        <p:txBody>
          <a:bodyPr wrap="square" rtlCol="0">
            <a:spAutoFit/>
          </a:bodyPr>
          <a:lstStyle/>
          <a:p>
            <a:r>
              <a:rPr lang="en-US" sz="4000" b="1" dirty="0" err="1">
                <a:latin typeface="Times New Roman" pitchFamily="18" charset="0"/>
                <a:cs typeface="Times New Roman" pitchFamily="18" charset="0"/>
              </a:rPr>
              <a:t>Phập</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phều</a:t>
            </a:r>
            <a:r>
              <a:rPr lang="en-US" sz="4000" b="1" dirty="0">
                <a:latin typeface="Times New Roman" pitchFamily="18" charset="0"/>
                <a:cs typeface="Times New Roman" pitchFamily="18" charset="0"/>
              </a:rPr>
              <a:t>:</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trôi</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nổi</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phồng</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lên</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rồi</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lại</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xẹp</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xuống</a:t>
            </a:r>
            <a:r>
              <a:rPr lang="en-US" sz="4000" dirty="0" smtClean="0">
                <a:latin typeface="Times New Roman" pitchFamily="18" charset="0"/>
                <a:cs typeface="Times New Roman" pitchFamily="18" charset="0"/>
              </a:rPr>
              <a:t>.</a:t>
            </a:r>
            <a:endParaRPr lang="en-US" sz="4000" dirty="0">
              <a:latin typeface="Times New Roman" pitchFamily="18" charset="0"/>
              <a:cs typeface="Times New Roman" pitchFamily="18" charset="0"/>
            </a:endParaRPr>
          </a:p>
        </p:txBody>
      </p:sp>
      <p:grpSp>
        <p:nvGrpSpPr>
          <p:cNvPr id="12" name="Group 11"/>
          <p:cNvGrpSpPr/>
          <p:nvPr/>
        </p:nvGrpSpPr>
        <p:grpSpPr>
          <a:xfrm>
            <a:off x="6542546" y="88236"/>
            <a:ext cx="5079144" cy="2569286"/>
            <a:chOff x="4227641" y="2767889"/>
            <a:chExt cx="5079144" cy="2569286"/>
          </a:xfrm>
        </p:grpSpPr>
        <p:pic>
          <p:nvPicPr>
            <p:cNvPr id="16" name="Picture 15"/>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227641" y="2767889"/>
              <a:ext cx="5079144" cy="2569286"/>
            </a:xfrm>
            <a:prstGeom prst="rect">
              <a:avLst/>
            </a:prstGeom>
          </p:spPr>
        </p:pic>
        <p:sp>
          <p:nvSpPr>
            <p:cNvPr id="17" name="Rectangle 16"/>
            <p:cNvSpPr/>
            <p:nvPr/>
          </p:nvSpPr>
          <p:spPr>
            <a:xfrm>
              <a:off x="4391840" y="3335857"/>
              <a:ext cx="4533900" cy="973266"/>
            </a:xfrm>
            <a:prstGeom prst="rect">
              <a:avLst/>
            </a:prstGeom>
            <a:noFill/>
            <a:ln w="9525">
              <a:noFill/>
            </a:ln>
          </p:spPr>
          <p:txBody>
            <a:bodyPr anchor="ctr" anchorCtr="0"/>
            <a:lstStyle/>
            <a:p>
              <a:pPr algn="ctr">
                <a:buClrTx/>
                <a:buSzTx/>
                <a:buFontTx/>
              </a:pPr>
              <a:r>
                <a:rPr lang="en-GB"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a:t>
              </a:r>
              <a:r>
                <a:rPr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 </a:t>
              </a:r>
              <a:r>
                <a:rPr lang="en-US" sz="4000"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có</a:t>
              </a:r>
              <a:r>
                <a:rPr lang="en-US" sz="4000"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40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thấy</a:t>
              </a:r>
              <a:r>
                <a:rPr lang="en-GB" sz="40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từ nào </a:t>
              </a:r>
              <a:r>
                <a:rPr lang="en-GB" sz="4000" b="1" dirty="0" err="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khó</a:t>
              </a:r>
              <a:r>
                <a:rPr lang="en-GB"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40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hiểu</a:t>
              </a:r>
              <a:r>
                <a:rPr lang="en-GB" sz="40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40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không</a:t>
              </a:r>
              <a:r>
                <a:rPr lang="en-GB" sz="40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en-GB"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pic>
        <p:nvPicPr>
          <p:cNvPr id="21" name="Picture 20"/>
          <p:cNvPicPr>
            <a:picLocks noChangeAspect="1"/>
          </p:cNvPicPr>
          <p:nvPr/>
        </p:nvPicPr>
        <p:blipFill>
          <a:blip r:embed="rId11">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12"/>
              </a:ext>
            </a:extLst>
          </a:blip>
          <a:srcRect/>
          <a:stretch>
            <a:fillRect/>
          </a:stretch>
        </p:blipFill>
        <p:spPr>
          <a:xfrm>
            <a:off x="7786382" y="2766947"/>
            <a:ext cx="3353562" cy="4114800"/>
          </a:xfrm>
          <a:prstGeom prst="rect">
            <a:avLst/>
          </a:prstGeom>
        </p:spPr>
      </p:pic>
      <p:sp>
        <p:nvSpPr>
          <p:cNvPr id="14" name="TextBox 13"/>
          <p:cNvSpPr txBox="1"/>
          <p:nvPr/>
        </p:nvSpPr>
        <p:spPr>
          <a:xfrm>
            <a:off x="1444456" y="3324094"/>
            <a:ext cx="4854744" cy="1323439"/>
          </a:xfrm>
          <a:prstGeom prst="rect">
            <a:avLst/>
          </a:prstGeom>
          <a:noFill/>
        </p:spPr>
        <p:txBody>
          <a:bodyPr wrap="square" rtlCol="0">
            <a:spAutoFit/>
          </a:bodyPr>
          <a:lstStyle/>
          <a:p>
            <a:r>
              <a:rPr lang="en-US" sz="4000" b="1" dirty="0" err="1">
                <a:latin typeface="Times New Roman" pitchFamily="18" charset="0"/>
                <a:cs typeface="Times New Roman" pitchFamily="18" charset="0"/>
              </a:rPr>
              <a:t>Cơn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thịnh</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nộ</a:t>
            </a:r>
            <a:r>
              <a:rPr lang="en-US" sz="4000" b="1" dirty="0">
                <a:latin typeface="Times New Roman" pitchFamily="18" charset="0"/>
                <a:cs typeface="Times New Roman" pitchFamily="18" charset="0"/>
              </a:rPr>
              <a:t>:</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cơn</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giận</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dữ</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ghê</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gớm</a:t>
            </a:r>
            <a:r>
              <a:rPr lang="en-US" sz="4000" dirty="0">
                <a:latin typeface="Times New Roman" pitchFamily="18" charset="0"/>
                <a:cs typeface="Times New Roman" pitchFamily="18" charset="0"/>
              </a:rPr>
              <a:t>.</a:t>
            </a:r>
          </a:p>
        </p:txBody>
      </p:sp>
      <p:sp>
        <p:nvSpPr>
          <p:cNvPr id="15" name="TextBox 14"/>
          <p:cNvSpPr txBox="1"/>
          <p:nvPr/>
        </p:nvSpPr>
        <p:spPr>
          <a:xfrm>
            <a:off x="1341648" y="3324094"/>
            <a:ext cx="4854744" cy="1323439"/>
          </a:xfrm>
          <a:prstGeom prst="rect">
            <a:avLst/>
          </a:prstGeom>
          <a:noFill/>
        </p:spPr>
        <p:txBody>
          <a:bodyPr wrap="square" rtlCol="0">
            <a:spAutoFit/>
          </a:bodyPr>
          <a:lstStyle/>
          <a:p>
            <a:r>
              <a:rPr lang="en-US" sz="4000" b="1" dirty="0" err="1">
                <a:latin typeface="Times New Roman" pitchFamily="18" charset="0"/>
                <a:cs typeface="Times New Roman" pitchFamily="18" charset="0"/>
              </a:rPr>
              <a:t>Hằng</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hà</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sa</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số</a:t>
            </a:r>
            <a:r>
              <a:rPr lang="en-US" sz="4000" b="1" dirty="0">
                <a:latin typeface="Times New Roman" pitchFamily="18" charset="0"/>
                <a:cs typeface="Times New Roman" pitchFamily="18" charset="0"/>
              </a:rPr>
              <a:t>:</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nhiều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vô</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kể</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đếm</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không</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xuể</a:t>
            </a:r>
            <a:r>
              <a:rPr lang="en-US" sz="4000" dirty="0">
                <a:latin typeface="Times New Roman" pitchFamily="18" charset="0"/>
                <a:cs typeface="Times New Roman" pitchFamily="18" charset="0"/>
              </a:rPr>
              <a:t>.</a:t>
            </a:r>
            <a:endParaRPr lang="en-US" sz="4000" dirty="0"/>
          </a:p>
        </p:txBody>
      </p:sp>
    </p:spTree>
    <p:extLst>
      <p:ext uri="{BB962C8B-B14F-4D97-AF65-F5344CB8AC3E}">
        <p14:creationId xmlns:p14="http://schemas.microsoft.com/office/powerpoint/2010/main" val="228133681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ircle(in)">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circle(in)">
                                      <p:cBhvr>
                                        <p:cTn id="27" dur="500"/>
                                        <p:tgtEl>
                                          <p:spTgt spid="1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0">
                                            <p:txEl>
                                              <p:pRg st="0" end="0"/>
                                            </p:txEl>
                                          </p:spTgt>
                                        </p:tgtEl>
                                      </p:cBhvr>
                                    </p:animEffect>
                                    <p:set>
                                      <p:cBhvr>
                                        <p:cTn id="32" dur="1" fill="hold">
                                          <p:stCondLst>
                                            <p:cond delay="499"/>
                                          </p:stCondLst>
                                        </p:cTn>
                                        <p:tgtEl>
                                          <p:spTgt spid="10">
                                            <p:txEl>
                                              <p:pRg st="0" end="0"/>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circle(in)">
                                      <p:cBhvr>
                                        <p:cTn id="37" dur="500"/>
                                        <p:tgtEl>
                                          <p:spTgt spid="1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14">
                                            <p:txEl>
                                              <p:pRg st="0" end="0"/>
                                            </p:txEl>
                                          </p:spTgt>
                                        </p:tgtEl>
                                      </p:cBhvr>
                                    </p:animEffect>
                                    <p:set>
                                      <p:cBhvr>
                                        <p:cTn id="42" dur="1" fill="hold">
                                          <p:stCondLst>
                                            <p:cond delay="499"/>
                                          </p:stCondLst>
                                        </p:cTn>
                                        <p:tgtEl>
                                          <p:spTgt spid="14">
                                            <p:txEl>
                                              <p:pRg st="0" end="0"/>
                                            </p:txEl>
                                          </p:spTgt>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15">
                                            <p:txEl>
                                              <p:pRg st="0" end="0"/>
                                            </p:txEl>
                                          </p:spTgt>
                                        </p:tgtEl>
                                        <p:attrNameLst>
                                          <p:attrName>style.visibility</p:attrName>
                                        </p:attrNameLst>
                                      </p:cBhvr>
                                      <p:to>
                                        <p:strVal val="visible"/>
                                      </p:to>
                                    </p:set>
                                    <p:animEffect transition="in" filter="circle(in)">
                                      <p:cBhvr>
                                        <p:cTn id="47"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P spid="14"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xmlns="" id="{C2121E64-B43C-419A-A9F4-CB4C77258F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9435" y="2381726"/>
            <a:ext cx="4758361" cy="31821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8" name="Group 7"/>
          <p:cNvGrpSpPr/>
          <p:nvPr/>
        </p:nvGrpSpPr>
        <p:grpSpPr>
          <a:xfrm>
            <a:off x="7744780" y="-342900"/>
            <a:ext cx="4447220" cy="3283426"/>
            <a:chOff x="7617780" y="0"/>
            <a:chExt cx="4447220" cy="3283426"/>
          </a:xfrm>
        </p:grpSpPr>
        <p:pic>
          <p:nvPicPr>
            <p:cNvPr id="13"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5"/>
                </a:ext>
              </a:extLst>
            </a:blip>
            <a:srcRect/>
            <a:stretch>
              <a:fillRect/>
            </a:stretch>
          </p:blipFill>
          <p:spPr>
            <a:xfrm>
              <a:off x="7617780" y="0"/>
              <a:ext cx="4447220" cy="3283426"/>
            </a:xfrm>
            <a:prstGeom prst="rect">
              <a:avLst/>
            </a:prstGeom>
          </p:spPr>
        </p:pic>
        <p:sp>
          <p:nvSpPr>
            <p:cNvPr id="6" name="TextBox 5"/>
            <p:cNvSpPr txBox="1"/>
            <p:nvPr/>
          </p:nvSpPr>
          <p:spPr>
            <a:xfrm>
              <a:off x="8509000" y="1244600"/>
              <a:ext cx="2997199" cy="1200329"/>
            </a:xfrm>
            <a:prstGeom prst="rect">
              <a:avLst/>
            </a:prstGeom>
            <a:noFill/>
          </p:spPr>
          <p:txBody>
            <a:bodyPr wrap="square" rtlCol="0">
              <a:spAutoFit/>
            </a:bodyPr>
            <a:lstStyle/>
            <a:p>
              <a:pPr algn="ctr"/>
              <a:r>
                <a:rPr lang="en-US" sz="3600" dirty="0" err="1" smtClean="0">
                  <a:solidFill>
                    <a:schemeClr val="accent2">
                      <a:lumMod val="75000"/>
                    </a:schemeClr>
                  </a:solidFill>
                  <a:latin typeface="UTM Magnesium" pitchFamily="18" charset="0"/>
                </a:rPr>
                <a:t>Tìm</a:t>
              </a:r>
              <a:r>
                <a:rPr lang="en-US" sz="3600" dirty="0" smtClean="0">
                  <a:solidFill>
                    <a:schemeClr val="accent2">
                      <a:lumMod val="75000"/>
                    </a:schemeClr>
                  </a:solidFill>
                  <a:latin typeface="UTM Magnesium" pitchFamily="18" charset="0"/>
                </a:rPr>
                <a:t> </a:t>
              </a:r>
              <a:r>
                <a:rPr lang="en-US" sz="3600" dirty="0" err="1" smtClean="0">
                  <a:solidFill>
                    <a:schemeClr val="accent2">
                      <a:lumMod val="75000"/>
                    </a:schemeClr>
                  </a:solidFill>
                  <a:latin typeface="UTM Magnesium" pitchFamily="18" charset="0"/>
                </a:rPr>
                <a:t>hiểu</a:t>
              </a:r>
              <a:r>
                <a:rPr lang="en-US" sz="3600" dirty="0" smtClean="0">
                  <a:solidFill>
                    <a:schemeClr val="accent2">
                      <a:lumMod val="75000"/>
                    </a:schemeClr>
                  </a:solidFill>
                  <a:latin typeface="UTM Magnesium" pitchFamily="18" charset="0"/>
                </a:rPr>
                <a:t> </a:t>
              </a:r>
              <a:r>
                <a:rPr lang="en-US" sz="3600" dirty="0" err="1" smtClean="0">
                  <a:solidFill>
                    <a:schemeClr val="accent2">
                      <a:lumMod val="75000"/>
                    </a:schemeClr>
                  </a:solidFill>
                  <a:latin typeface="UTM Magnesium" pitchFamily="18" charset="0"/>
                </a:rPr>
                <a:t>bài</a:t>
              </a:r>
              <a:endParaRPr lang="en-US" sz="3600" dirty="0">
                <a:solidFill>
                  <a:schemeClr val="accent2">
                    <a:lumMod val="75000"/>
                  </a:schemeClr>
                </a:solidFill>
                <a:latin typeface="UTM Magnesium" pitchFamily="18" charset="0"/>
              </a:endParaRPr>
            </a:p>
          </p:txBody>
        </p:sp>
      </p:grpSp>
      <p:sp>
        <p:nvSpPr>
          <p:cNvPr id="15" name="Rectangle 14"/>
          <p:cNvSpPr/>
          <p:nvPr/>
        </p:nvSpPr>
        <p:spPr>
          <a:xfrm>
            <a:off x="531180" y="575538"/>
            <a:ext cx="6796720" cy="1569660"/>
          </a:xfrm>
          <a:prstGeom prst="rect">
            <a:avLst/>
          </a:prstGeom>
        </p:spPr>
        <p:txBody>
          <a:bodyPr wrap="square">
            <a:spAutoFit/>
          </a:bodyPr>
          <a:lstStyle/>
          <a:p>
            <a:r>
              <a:rPr lang="en-US" sz="4800" b="1" dirty="0" err="1" smtClean="0">
                <a:effectLst>
                  <a:outerShdw blurRad="38100" dist="38100" dir="2700000" algn="tl">
                    <a:srgbClr val="000000">
                      <a:alpha val="43137"/>
                    </a:srgbClr>
                  </a:outerShdw>
                </a:effectLst>
                <a:latin typeface="UTM Duepuntozero" pitchFamily="18" charset="0"/>
                <a:cs typeface="Times New Roman" pitchFamily="18" charset="0"/>
              </a:rPr>
              <a:t>Cây</a:t>
            </a:r>
            <a:r>
              <a:rPr lang="en-US" sz="48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800" b="1" dirty="0" err="1" smtClean="0">
                <a:effectLst>
                  <a:outerShdw blurRad="38100" dist="38100" dir="2700000" algn="tl">
                    <a:srgbClr val="000000">
                      <a:alpha val="43137"/>
                    </a:srgbClr>
                  </a:outerShdw>
                </a:effectLst>
                <a:latin typeface="UTM Duepuntozero" pitchFamily="18" charset="0"/>
                <a:cs typeface="Times New Roman" pitchFamily="18" charset="0"/>
              </a:rPr>
              <a:t>cối</a:t>
            </a:r>
            <a:r>
              <a:rPr lang="en-US" sz="48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800" b="1" dirty="0" err="1" smtClean="0">
                <a:effectLst>
                  <a:outerShdw blurRad="38100" dist="38100" dir="2700000" algn="tl">
                    <a:srgbClr val="000000">
                      <a:alpha val="43137"/>
                    </a:srgbClr>
                  </a:outerShdw>
                </a:effectLst>
                <a:latin typeface="UTM Duepuntozero" pitchFamily="18" charset="0"/>
                <a:cs typeface="Times New Roman" pitchFamily="18" charset="0"/>
              </a:rPr>
              <a:t>trên</a:t>
            </a:r>
            <a:r>
              <a:rPr lang="en-US" sz="48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800" b="1" dirty="0" err="1" smtClean="0">
                <a:effectLst>
                  <a:outerShdw blurRad="38100" dist="38100" dir="2700000" algn="tl">
                    <a:srgbClr val="000000">
                      <a:alpha val="43137"/>
                    </a:srgbClr>
                  </a:outerShdw>
                </a:effectLst>
                <a:latin typeface="UTM Duepuntozero" pitchFamily="18" charset="0"/>
                <a:cs typeface="Times New Roman" pitchFamily="18" charset="0"/>
              </a:rPr>
              <a:t>đất</a:t>
            </a:r>
            <a:r>
              <a:rPr lang="en-US" sz="48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800" b="1" dirty="0" err="1" smtClean="0">
                <a:effectLst>
                  <a:outerShdw blurRad="38100" dist="38100" dir="2700000" algn="tl">
                    <a:srgbClr val="000000">
                      <a:alpha val="43137"/>
                    </a:srgbClr>
                  </a:outerShdw>
                </a:effectLst>
                <a:latin typeface="UTM Duepuntozero" pitchFamily="18" charset="0"/>
                <a:cs typeface="Times New Roman" pitchFamily="18" charset="0"/>
              </a:rPr>
              <a:t>Cà</a:t>
            </a:r>
            <a:r>
              <a:rPr lang="en-US" sz="4800" b="1" dirty="0" smtClean="0">
                <a:effectLst>
                  <a:outerShdw blurRad="38100" dist="38100" dir="2700000" algn="tl">
                    <a:srgbClr val="000000">
                      <a:alpha val="43137"/>
                    </a:srgbClr>
                  </a:outerShdw>
                </a:effectLst>
                <a:latin typeface="UTM Duepuntozero" pitchFamily="18" charset="0"/>
                <a:cs typeface="Times New Roman" pitchFamily="18" charset="0"/>
              </a:rPr>
              <a:t> Mau </a:t>
            </a:r>
            <a:r>
              <a:rPr lang="en-US" sz="4800" b="1" dirty="0" err="1" smtClean="0">
                <a:effectLst>
                  <a:outerShdw blurRad="38100" dist="38100" dir="2700000" algn="tl">
                    <a:srgbClr val="000000">
                      <a:alpha val="43137"/>
                    </a:srgbClr>
                  </a:outerShdw>
                </a:effectLst>
                <a:latin typeface="UTM Duepuntozero" pitchFamily="18" charset="0"/>
                <a:cs typeface="Times New Roman" pitchFamily="18" charset="0"/>
              </a:rPr>
              <a:t>mọc</a:t>
            </a:r>
            <a:r>
              <a:rPr lang="en-US" sz="48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800" b="1" dirty="0" err="1" smtClean="0">
                <a:effectLst>
                  <a:outerShdw blurRad="38100" dist="38100" dir="2700000" algn="tl">
                    <a:srgbClr val="000000">
                      <a:alpha val="43137"/>
                    </a:srgbClr>
                  </a:outerShdw>
                </a:effectLst>
                <a:latin typeface="UTM Duepuntozero" pitchFamily="18" charset="0"/>
                <a:cs typeface="Times New Roman" pitchFamily="18" charset="0"/>
              </a:rPr>
              <a:t>ra</a:t>
            </a:r>
            <a:r>
              <a:rPr lang="en-US" sz="48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800" b="1" dirty="0" err="1" smtClean="0">
                <a:effectLst>
                  <a:outerShdw blurRad="38100" dist="38100" dir="2700000" algn="tl">
                    <a:srgbClr val="000000">
                      <a:alpha val="43137"/>
                    </a:srgbClr>
                  </a:outerShdw>
                </a:effectLst>
                <a:latin typeface="UTM Duepuntozero" pitchFamily="18" charset="0"/>
                <a:cs typeface="Times New Roman" pitchFamily="18" charset="0"/>
              </a:rPr>
              <a:t>sao</a:t>
            </a:r>
            <a:r>
              <a:rPr lang="en-US" sz="4800" b="1" dirty="0" smtClean="0">
                <a:effectLst>
                  <a:outerShdw blurRad="38100" dist="38100" dir="2700000" algn="tl">
                    <a:srgbClr val="000000">
                      <a:alpha val="43137"/>
                    </a:srgbClr>
                  </a:outerShdw>
                </a:effectLst>
                <a:latin typeface="UTM Duepuntozero" pitchFamily="18" charset="0"/>
                <a:cs typeface="Times New Roman" pitchFamily="18" charset="0"/>
              </a:rPr>
              <a:t>?</a:t>
            </a:r>
            <a:endParaRPr lang="en-US" sz="4800" b="1" dirty="0">
              <a:effectLst>
                <a:outerShdw blurRad="38100" dist="38100" dir="2700000" algn="tl">
                  <a:srgbClr val="000000">
                    <a:alpha val="43137"/>
                  </a:srgbClr>
                </a:outerShdw>
              </a:effectLst>
              <a:latin typeface="UTM Duepuntozero" pitchFamily="18" charset="0"/>
              <a:cs typeface="Times New Roman" pitchFamily="18" charset="0"/>
            </a:endParaRPr>
          </a:p>
        </p:txBody>
      </p:sp>
      <p:sp>
        <p:nvSpPr>
          <p:cNvPr id="16" name="Rectangle 15"/>
          <p:cNvSpPr/>
          <p:nvPr/>
        </p:nvSpPr>
        <p:spPr>
          <a:xfrm>
            <a:off x="592460" y="2372131"/>
            <a:ext cx="5732140" cy="3477875"/>
          </a:xfrm>
          <a:prstGeom prst="rect">
            <a:avLst/>
          </a:prstGeom>
        </p:spPr>
        <p:txBody>
          <a:bodyPr wrap="square">
            <a:spAutoFit/>
          </a:bodyPr>
          <a:lstStyle/>
          <a:p>
            <a:pPr algn="just"/>
            <a:r>
              <a:rPr lang="en-US" sz="4400" dirty="0" err="1" smtClean="0">
                <a:latin typeface="UTM French Vanilla" pitchFamily="18" charset="0"/>
              </a:rPr>
              <a:t>Cây</a:t>
            </a:r>
            <a:r>
              <a:rPr lang="en-US" sz="4400" dirty="0" smtClean="0">
                <a:latin typeface="UTM French Vanilla" pitchFamily="18" charset="0"/>
              </a:rPr>
              <a:t> </a:t>
            </a:r>
            <a:r>
              <a:rPr lang="en-US" sz="4400" dirty="0" err="1" smtClean="0">
                <a:latin typeface="UTM French Vanilla" pitchFamily="18" charset="0"/>
              </a:rPr>
              <a:t>cối</a:t>
            </a:r>
            <a:r>
              <a:rPr lang="en-US" sz="4400" dirty="0" smtClean="0">
                <a:latin typeface="UTM French Vanilla" pitchFamily="18" charset="0"/>
              </a:rPr>
              <a:t> </a:t>
            </a:r>
            <a:r>
              <a:rPr lang="en-US" sz="4400" dirty="0" err="1" smtClean="0">
                <a:latin typeface="UTM French Vanilla" pitchFamily="18" charset="0"/>
              </a:rPr>
              <a:t>mọc</a:t>
            </a:r>
            <a:r>
              <a:rPr lang="en-US" sz="4400" dirty="0" smtClean="0">
                <a:latin typeface="UTM French Vanilla" pitchFamily="18" charset="0"/>
              </a:rPr>
              <a:t> </a:t>
            </a:r>
            <a:r>
              <a:rPr lang="en-US" sz="4400" dirty="0" err="1" smtClean="0">
                <a:latin typeface="UTM French Vanilla" pitchFamily="18" charset="0"/>
              </a:rPr>
              <a:t>thành</a:t>
            </a:r>
            <a:r>
              <a:rPr lang="en-US" sz="4400" dirty="0" smtClean="0">
                <a:latin typeface="UTM French Vanilla" pitchFamily="18" charset="0"/>
              </a:rPr>
              <a:t> </a:t>
            </a:r>
            <a:r>
              <a:rPr lang="en-US" sz="4400" dirty="0" err="1" smtClean="0">
                <a:latin typeface="UTM French Vanilla" pitchFamily="18" charset="0"/>
              </a:rPr>
              <a:t>chòm</a:t>
            </a:r>
            <a:r>
              <a:rPr lang="en-US" sz="4400" dirty="0" smtClean="0">
                <a:latin typeface="UTM French Vanilla" pitchFamily="18" charset="0"/>
              </a:rPr>
              <a:t>, </a:t>
            </a:r>
            <a:r>
              <a:rPr lang="en-US" sz="4400" dirty="0" err="1" smtClean="0">
                <a:latin typeface="UTM French Vanilla" pitchFamily="18" charset="0"/>
              </a:rPr>
              <a:t>thành</a:t>
            </a:r>
            <a:r>
              <a:rPr lang="en-US" sz="4400" dirty="0" smtClean="0">
                <a:latin typeface="UTM French Vanilla" pitchFamily="18" charset="0"/>
              </a:rPr>
              <a:t> </a:t>
            </a:r>
            <a:r>
              <a:rPr lang="en-US" sz="4400" dirty="0" err="1" smtClean="0">
                <a:latin typeface="UTM French Vanilla" pitchFamily="18" charset="0"/>
              </a:rPr>
              <a:t>rặng</a:t>
            </a:r>
            <a:r>
              <a:rPr lang="en-US" sz="4400" dirty="0" smtClean="0">
                <a:latin typeface="UTM French Vanilla" pitchFamily="18" charset="0"/>
              </a:rPr>
              <a:t>; </a:t>
            </a:r>
            <a:r>
              <a:rPr lang="en-US" sz="4400" dirty="0" err="1" smtClean="0">
                <a:latin typeface="UTM French Vanilla" pitchFamily="18" charset="0"/>
              </a:rPr>
              <a:t>rễ</a:t>
            </a:r>
            <a:r>
              <a:rPr lang="en-US" sz="4400" dirty="0" smtClean="0">
                <a:latin typeface="UTM French Vanilla" pitchFamily="18" charset="0"/>
              </a:rPr>
              <a:t> </a:t>
            </a:r>
            <a:r>
              <a:rPr lang="en-US" sz="4400" dirty="0" err="1" smtClean="0">
                <a:latin typeface="UTM French Vanilla" pitchFamily="18" charset="0"/>
              </a:rPr>
              <a:t>dài</a:t>
            </a:r>
            <a:r>
              <a:rPr lang="en-US" sz="4400" dirty="0" smtClean="0">
                <a:latin typeface="UTM French Vanilla" pitchFamily="18" charset="0"/>
              </a:rPr>
              <a:t>, </a:t>
            </a:r>
            <a:r>
              <a:rPr lang="en-US" sz="4400" dirty="0" err="1" smtClean="0">
                <a:latin typeface="UTM French Vanilla" pitchFamily="18" charset="0"/>
              </a:rPr>
              <a:t>cắm</a:t>
            </a:r>
            <a:r>
              <a:rPr lang="en-US" sz="4400" dirty="0" smtClean="0">
                <a:latin typeface="UTM French Vanilla" pitchFamily="18" charset="0"/>
              </a:rPr>
              <a:t> </a:t>
            </a:r>
            <a:r>
              <a:rPr lang="en-US" sz="4400" dirty="0" err="1" smtClean="0">
                <a:latin typeface="UTM French Vanilla" pitchFamily="18" charset="0"/>
              </a:rPr>
              <a:t>sâu</a:t>
            </a:r>
            <a:r>
              <a:rPr lang="en-US" sz="4400" dirty="0" smtClean="0">
                <a:latin typeface="UTM French Vanilla" pitchFamily="18" charset="0"/>
              </a:rPr>
              <a:t> </a:t>
            </a:r>
            <a:r>
              <a:rPr lang="en-US" sz="4400" dirty="0" err="1" smtClean="0">
                <a:latin typeface="UTM French Vanilla" pitchFamily="18" charset="0"/>
              </a:rPr>
              <a:t>vào</a:t>
            </a:r>
            <a:r>
              <a:rPr lang="en-US" sz="4400" dirty="0" smtClean="0">
                <a:latin typeface="UTM French Vanilla" pitchFamily="18" charset="0"/>
              </a:rPr>
              <a:t> </a:t>
            </a:r>
            <a:r>
              <a:rPr lang="en-US" sz="4400" dirty="0" err="1" smtClean="0">
                <a:latin typeface="UTM French Vanilla" pitchFamily="18" charset="0"/>
              </a:rPr>
              <a:t>lòng</a:t>
            </a:r>
            <a:r>
              <a:rPr lang="en-US" sz="4400" dirty="0" smtClean="0">
                <a:latin typeface="UTM French Vanilla" pitchFamily="18" charset="0"/>
              </a:rPr>
              <a:t> </a:t>
            </a:r>
            <a:r>
              <a:rPr lang="en-US" sz="4400" dirty="0" err="1" smtClean="0">
                <a:latin typeface="UTM French Vanilla" pitchFamily="18" charset="0"/>
              </a:rPr>
              <a:t>đất</a:t>
            </a:r>
            <a:r>
              <a:rPr lang="en-US" sz="4400" dirty="0" smtClean="0">
                <a:latin typeface="UTM French Vanilla" pitchFamily="18" charset="0"/>
              </a:rPr>
              <a:t> </a:t>
            </a:r>
            <a:r>
              <a:rPr lang="en-US" sz="4400" dirty="0" err="1" smtClean="0">
                <a:latin typeface="UTM French Vanilla" pitchFamily="18" charset="0"/>
              </a:rPr>
              <a:t>để</a:t>
            </a:r>
            <a:r>
              <a:rPr lang="en-US" sz="4400" dirty="0" smtClean="0">
                <a:latin typeface="UTM French Vanilla" pitchFamily="18" charset="0"/>
              </a:rPr>
              <a:t> </a:t>
            </a:r>
            <a:r>
              <a:rPr lang="en-US" sz="4400" dirty="0" err="1" smtClean="0">
                <a:latin typeface="UTM French Vanilla" pitchFamily="18" charset="0"/>
              </a:rPr>
              <a:t>chống</a:t>
            </a:r>
            <a:r>
              <a:rPr lang="en-US" sz="4400" dirty="0" smtClean="0">
                <a:latin typeface="UTM French Vanilla" pitchFamily="18" charset="0"/>
              </a:rPr>
              <a:t> </a:t>
            </a:r>
            <a:r>
              <a:rPr lang="en-US" sz="4400" dirty="0" err="1" smtClean="0">
                <a:latin typeface="UTM French Vanilla" pitchFamily="18" charset="0"/>
              </a:rPr>
              <a:t>chọi</a:t>
            </a:r>
            <a:r>
              <a:rPr lang="en-US" sz="4400" dirty="0" smtClean="0">
                <a:latin typeface="UTM French Vanilla" pitchFamily="18" charset="0"/>
              </a:rPr>
              <a:t> </a:t>
            </a:r>
            <a:r>
              <a:rPr lang="en-US" sz="4400" dirty="0" err="1" smtClean="0">
                <a:latin typeface="UTM French Vanilla" pitchFamily="18" charset="0"/>
              </a:rPr>
              <a:t>được</a:t>
            </a:r>
            <a:r>
              <a:rPr lang="en-US" sz="4400" dirty="0" smtClean="0">
                <a:latin typeface="UTM French Vanilla" pitchFamily="18" charset="0"/>
              </a:rPr>
              <a:t> </a:t>
            </a:r>
            <a:r>
              <a:rPr lang="en-US" sz="4400" dirty="0" err="1" smtClean="0">
                <a:latin typeface="UTM French Vanilla" pitchFamily="18" charset="0"/>
              </a:rPr>
              <a:t>với</a:t>
            </a:r>
            <a:r>
              <a:rPr lang="en-US" sz="4400" dirty="0" smtClean="0">
                <a:latin typeface="UTM French Vanilla" pitchFamily="18" charset="0"/>
              </a:rPr>
              <a:t> </a:t>
            </a:r>
            <a:r>
              <a:rPr lang="en-US" sz="4400" dirty="0" err="1" smtClean="0">
                <a:latin typeface="UTM French Vanilla" pitchFamily="18" charset="0"/>
              </a:rPr>
              <a:t>thời</a:t>
            </a:r>
            <a:r>
              <a:rPr lang="en-US" sz="4400" dirty="0" smtClean="0">
                <a:latin typeface="UTM French Vanilla" pitchFamily="18" charset="0"/>
              </a:rPr>
              <a:t> </a:t>
            </a:r>
            <a:r>
              <a:rPr lang="en-US" sz="4400" dirty="0" err="1" smtClean="0">
                <a:latin typeface="UTM French Vanilla" pitchFamily="18" charset="0"/>
              </a:rPr>
              <a:t>tiết</a:t>
            </a:r>
            <a:r>
              <a:rPr lang="en-US" sz="4400" dirty="0" smtClean="0">
                <a:latin typeface="UTM French Vanilla" pitchFamily="18" charset="0"/>
              </a:rPr>
              <a:t> </a:t>
            </a:r>
            <a:r>
              <a:rPr lang="en-US" sz="4400" dirty="0" err="1" smtClean="0">
                <a:latin typeface="UTM French Vanilla" pitchFamily="18" charset="0"/>
              </a:rPr>
              <a:t>khắc</a:t>
            </a:r>
            <a:r>
              <a:rPr lang="en-US" sz="4400" dirty="0" smtClean="0">
                <a:latin typeface="UTM French Vanilla" pitchFamily="18" charset="0"/>
              </a:rPr>
              <a:t> </a:t>
            </a:r>
            <a:r>
              <a:rPr lang="en-US" sz="4400" dirty="0" err="1" smtClean="0">
                <a:latin typeface="UTM French Vanilla" pitchFamily="18" charset="0"/>
              </a:rPr>
              <a:t>nghiệt</a:t>
            </a:r>
            <a:r>
              <a:rPr lang="en-US" sz="4400" dirty="0" smtClean="0">
                <a:latin typeface="UTM French Vanilla" pitchFamily="18" charset="0"/>
              </a:rPr>
              <a:t>.</a:t>
            </a:r>
            <a:endParaRPr lang="en-US" sz="4400" dirty="0">
              <a:latin typeface="UTM French Vanilla" pitchFamily="18" charset="0"/>
            </a:endParaRPr>
          </a:p>
        </p:txBody>
      </p:sp>
    </p:spTree>
    <p:extLst>
      <p:ext uri="{BB962C8B-B14F-4D97-AF65-F5344CB8AC3E}">
        <p14:creationId xmlns:p14="http://schemas.microsoft.com/office/powerpoint/2010/main" val="56339025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5"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18" dur="1000" fill="hold"/>
                                        <p:tgtEl>
                                          <p:spTgt spid="8"/>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000"/>
                                        <p:tgtEl>
                                          <p:spTgt spid="16"/>
                                        </p:tgtEl>
                                      </p:cBhvr>
                                    </p:animEffect>
                                    <p:anim calcmode="lin" valueType="num">
                                      <p:cBhvr>
                                        <p:cTn id="33" dur="1000" fill="hold"/>
                                        <p:tgtEl>
                                          <p:spTgt spid="16"/>
                                        </p:tgtEl>
                                        <p:attrNameLst>
                                          <p:attrName>ppt_x</p:attrName>
                                        </p:attrNameLst>
                                      </p:cBhvr>
                                      <p:tavLst>
                                        <p:tav tm="0">
                                          <p:val>
                                            <p:strVal val="#ppt_x"/>
                                          </p:val>
                                        </p:tav>
                                        <p:tav tm="100000">
                                          <p:val>
                                            <p:strVal val="#ppt_x"/>
                                          </p:val>
                                        </p:tav>
                                      </p:tavLst>
                                    </p:anim>
                                    <p:anim calcmode="lin" valueType="num">
                                      <p:cBhvr>
                                        <p:cTn id="3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6612" y="1351147"/>
            <a:ext cx="5262222" cy="296685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134" y="749300"/>
            <a:ext cx="5390478" cy="303371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69931">
            <a:off x="3119915" y="3620540"/>
            <a:ext cx="4910490" cy="276442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35632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xmlns="" id="{C2121E64-B43C-419A-A9F4-CB4C77258F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9435" y="2385890"/>
            <a:ext cx="4758361" cy="31738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8" name="Group 7"/>
          <p:cNvGrpSpPr/>
          <p:nvPr/>
        </p:nvGrpSpPr>
        <p:grpSpPr>
          <a:xfrm>
            <a:off x="7744780" y="-342900"/>
            <a:ext cx="4447220" cy="3283426"/>
            <a:chOff x="7617780" y="0"/>
            <a:chExt cx="4447220" cy="3283426"/>
          </a:xfrm>
        </p:grpSpPr>
        <p:pic>
          <p:nvPicPr>
            <p:cNvPr id="13"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5"/>
                </a:ext>
              </a:extLst>
            </a:blip>
            <a:srcRect/>
            <a:stretch>
              <a:fillRect/>
            </a:stretch>
          </p:blipFill>
          <p:spPr>
            <a:xfrm>
              <a:off x="7617780" y="0"/>
              <a:ext cx="4447220" cy="3283426"/>
            </a:xfrm>
            <a:prstGeom prst="rect">
              <a:avLst/>
            </a:prstGeom>
          </p:spPr>
        </p:pic>
        <p:sp>
          <p:nvSpPr>
            <p:cNvPr id="6" name="TextBox 5"/>
            <p:cNvSpPr txBox="1"/>
            <p:nvPr/>
          </p:nvSpPr>
          <p:spPr>
            <a:xfrm>
              <a:off x="8509000" y="1244600"/>
              <a:ext cx="2997199" cy="1200329"/>
            </a:xfrm>
            <a:prstGeom prst="rect">
              <a:avLst/>
            </a:prstGeom>
            <a:noFill/>
          </p:spPr>
          <p:txBody>
            <a:bodyPr wrap="square" rtlCol="0">
              <a:spAutoFit/>
            </a:bodyPr>
            <a:lstStyle/>
            <a:p>
              <a:pPr algn="ctr"/>
              <a:r>
                <a:rPr lang="en-US" sz="3600" dirty="0" err="1" smtClean="0">
                  <a:solidFill>
                    <a:schemeClr val="accent2">
                      <a:lumMod val="75000"/>
                    </a:schemeClr>
                  </a:solidFill>
                  <a:latin typeface="UTM Magnesium" pitchFamily="18" charset="0"/>
                </a:rPr>
                <a:t>Tìm</a:t>
              </a:r>
              <a:r>
                <a:rPr lang="en-US" sz="3600" dirty="0" smtClean="0">
                  <a:solidFill>
                    <a:schemeClr val="accent2">
                      <a:lumMod val="75000"/>
                    </a:schemeClr>
                  </a:solidFill>
                  <a:latin typeface="UTM Magnesium" pitchFamily="18" charset="0"/>
                </a:rPr>
                <a:t> </a:t>
              </a:r>
              <a:r>
                <a:rPr lang="en-US" sz="3600" dirty="0" err="1" smtClean="0">
                  <a:solidFill>
                    <a:schemeClr val="accent2">
                      <a:lumMod val="75000"/>
                    </a:schemeClr>
                  </a:solidFill>
                  <a:latin typeface="UTM Magnesium" pitchFamily="18" charset="0"/>
                </a:rPr>
                <a:t>hiểu</a:t>
              </a:r>
              <a:r>
                <a:rPr lang="en-US" sz="3600" dirty="0" smtClean="0">
                  <a:solidFill>
                    <a:schemeClr val="accent2">
                      <a:lumMod val="75000"/>
                    </a:schemeClr>
                  </a:solidFill>
                  <a:latin typeface="UTM Magnesium" pitchFamily="18" charset="0"/>
                </a:rPr>
                <a:t> </a:t>
              </a:r>
              <a:r>
                <a:rPr lang="en-US" sz="3600" dirty="0" err="1" smtClean="0">
                  <a:solidFill>
                    <a:schemeClr val="accent2">
                      <a:lumMod val="75000"/>
                    </a:schemeClr>
                  </a:solidFill>
                  <a:latin typeface="UTM Magnesium" pitchFamily="18" charset="0"/>
                </a:rPr>
                <a:t>bài</a:t>
              </a:r>
              <a:endParaRPr lang="en-US" sz="3600" dirty="0">
                <a:solidFill>
                  <a:schemeClr val="accent2">
                    <a:lumMod val="75000"/>
                  </a:schemeClr>
                </a:solidFill>
                <a:latin typeface="UTM Magnesium" pitchFamily="18" charset="0"/>
              </a:endParaRPr>
            </a:p>
          </p:txBody>
        </p:sp>
      </p:grpSp>
      <p:sp>
        <p:nvSpPr>
          <p:cNvPr id="15" name="Rectangle 14"/>
          <p:cNvSpPr/>
          <p:nvPr/>
        </p:nvSpPr>
        <p:spPr>
          <a:xfrm>
            <a:off x="531180" y="575538"/>
            <a:ext cx="6796720" cy="1569660"/>
          </a:xfrm>
          <a:prstGeom prst="rect">
            <a:avLst/>
          </a:prstGeom>
        </p:spPr>
        <p:txBody>
          <a:bodyPr wrap="square">
            <a:spAutoFit/>
          </a:bodyPr>
          <a:lstStyle/>
          <a:p>
            <a:r>
              <a:rPr lang="en-US" sz="4800" b="1" dirty="0" err="1" smtClean="0">
                <a:effectLst>
                  <a:outerShdw blurRad="38100" dist="38100" dir="2700000" algn="tl">
                    <a:srgbClr val="000000">
                      <a:alpha val="43137"/>
                    </a:srgbClr>
                  </a:outerShdw>
                </a:effectLst>
                <a:latin typeface="UTM Duepuntozero" pitchFamily="18" charset="0"/>
                <a:cs typeface="Times New Roman" pitchFamily="18" charset="0"/>
              </a:rPr>
              <a:t>Người</a:t>
            </a:r>
            <a:r>
              <a:rPr lang="en-US" sz="48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800" b="1" dirty="0" err="1" smtClean="0">
                <a:effectLst>
                  <a:outerShdw blurRad="38100" dist="38100" dir="2700000" algn="tl">
                    <a:srgbClr val="000000">
                      <a:alpha val="43137"/>
                    </a:srgbClr>
                  </a:outerShdw>
                </a:effectLst>
                <a:latin typeface="UTM Duepuntozero" pitchFamily="18" charset="0"/>
                <a:cs typeface="Times New Roman" pitchFamily="18" charset="0"/>
              </a:rPr>
              <a:t>Cà</a:t>
            </a:r>
            <a:r>
              <a:rPr lang="en-US" sz="4800" b="1" dirty="0" smtClean="0">
                <a:effectLst>
                  <a:outerShdw blurRad="38100" dist="38100" dir="2700000" algn="tl">
                    <a:srgbClr val="000000">
                      <a:alpha val="43137"/>
                    </a:srgbClr>
                  </a:outerShdw>
                </a:effectLst>
                <a:latin typeface="UTM Duepuntozero" pitchFamily="18" charset="0"/>
                <a:cs typeface="Times New Roman" pitchFamily="18" charset="0"/>
              </a:rPr>
              <a:t> Mau </a:t>
            </a:r>
            <a:r>
              <a:rPr lang="en-US" sz="4800" b="1" dirty="0" err="1" smtClean="0">
                <a:effectLst>
                  <a:outerShdw blurRad="38100" dist="38100" dir="2700000" algn="tl">
                    <a:srgbClr val="000000">
                      <a:alpha val="43137"/>
                    </a:srgbClr>
                  </a:outerShdw>
                </a:effectLst>
                <a:latin typeface="UTM Duepuntozero" pitchFamily="18" charset="0"/>
                <a:cs typeface="Times New Roman" pitchFamily="18" charset="0"/>
              </a:rPr>
              <a:t>dựng</a:t>
            </a:r>
            <a:r>
              <a:rPr lang="en-US" sz="48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800" b="1" dirty="0" err="1" smtClean="0">
                <a:effectLst>
                  <a:outerShdw blurRad="38100" dist="38100" dir="2700000" algn="tl">
                    <a:srgbClr val="000000">
                      <a:alpha val="43137"/>
                    </a:srgbClr>
                  </a:outerShdw>
                </a:effectLst>
                <a:latin typeface="UTM Duepuntozero" pitchFamily="18" charset="0"/>
                <a:cs typeface="Times New Roman" pitchFamily="18" charset="0"/>
              </a:rPr>
              <a:t>nhà</a:t>
            </a:r>
            <a:r>
              <a:rPr lang="en-US" sz="48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800" b="1" dirty="0" err="1" smtClean="0">
                <a:effectLst>
                  <a:outerShdw blurRad="38100" dist="38100" dir="2700000" algn="tl">
                    <a:srgbClr val="000000">
                      <a:alpha val="43137"/>
                    </a:srgbClr>
                  </a:outerShdw>
                </a:effectLst>
                <a:latin typeface="UTM Duepuntozero" pitchFamily="18" charset="0"/>
                <a:cs typeface="Times New Roman" pitchFamily="18" charset="0"/>
              </a:rPr>
              <a:t>cửa</a:t>
            </a:r>
            <a:r>
              <a:rPr lang="en-US" sz="48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800" b="1" dirty="0" err="1" smtClean="0">
                <a:effectLst>
                  <a:outerShdw blurRad="38100" dist="38100" dir="2700000" algn="tl">
                    <a:srgbClr val="000000">
                      <a:alpha val="43137"/>
                    </a:srgbClr>
                  </a:outerShdw>
                </a:effectLst>
                <a:latin typeface="UTM Duepuntozero" pitchFamily="18" charset="0"/>
                <a:cs typeface="Times New Roman" pitchFamily="18" charset="0"/>
              </a:rPr>
              <a:t>như</a:t>
            </a:r>
            <a:r>
              <a:rPr lang="en-US" sz="48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800" b="1" dirty="0" err="1" smtClean="0">
                <a:effectLst>
                  <a:outerShdw blurRad="38100" dist="38100" dir="2700000" algn="tl">
                    <a:srgbClr val="000000">
                      <a:alpha val="43137"/>
                    </a:srgbClr>
                  </a:outerShdw>
                </a:effectLst>
                <a:latin typeface="UTM Duepuntozero" pitchFamily="18" charset="0"/>
                <a:cs typeface="Times New Roman" pitchFamily="18" charset="0"/>
              </a:rPr>
              <a:t>thế</a:t>
            </a:r>
            <a:r>
              <a:rPr lang="en-US" sz="48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800" b="1" dirty="0" err="1" smtClean="0">
                <a:effectLst>
                  <a:outerShdw blurRad="38100" dist="38100" dir="2700000" algn="tl">
                    <a:srgbClr val="000000">
                      <a:alpha val="43137"/>
                    </a:srgbClr>
                  </a:outerShdw>
                </a:effectLst>
                <a:latin typeface="UTM Duepuntozero" pitchFamily="18" charset="0"/>
                <a:cs typeface="Times New Roman" pitchFamily="18" charset="0"/>
              </a:rPr>
              <a:t>nào</a:t>
            </a:r>
            <a:r>
              <a:rPr lang="en-US" sz="4800" b="1" dirty="0" smtClean="0">
                <a:effectLst>
                  <a:outerShdw blurRad="38100" dist="38100" dir="2700000" algn="tl">
                    <a:srgbClr val="000000">
                      <a:alpha val="43137"/>
                    </a:srgbClr>
                  </a:outerShdw>
                </a:effectLst>
                <a:latin typeface="UTM Duepuntozero" pitchFamily="18" charset="0"/>
                <a:cs typeface="Times New Roman" pitchFamily="18" charset="0"/>
              </a:rPr>
              <a:t>?</a:t>
            </a:r>
            <a:endParaRPr lang="en-US" sz="4800" b="1" dirty="0">
              <a:effectLst>
                <a:outerShdw blurRad="38100" dist="38100" dir="2700000" algn="tl">
                  <a:srgbClr val="000000">
                    <a:alpha val="43137"/>
                  </a:srgbClr>
                </a:outerShdw>
              </a:effectLst>
              <a:latin typeface="UTM Duepuntozero" pitchFamily="18" charset="0"/>
              <a:cs typeface="Times New Roman" pitchFamily="18" charset="0"/>
            </a:endParaRPr>
          </a:p>
        </p:txBody>
      </p:sp>
      <p:sp>
        <p:nvSpPr>
          <p:cNvPr id="16" name="Rectangle 15"/>
          <p:cNvSpPr/>
          <p:nvPr/>
        </p:nvSpPr>
        <p:spPr>
          <a:xfrm>
            <a:off x="592460" y="2372131"/>
            <a:ext cx="5732140" cy="3477875"/>
          </a:xfrm>
          <a:prstGeom prst="rect">
            <a:avLst/>
          </a:prstGeom>
        </p:spPr>
        <p:txBody>
          <a:bodyPr wrap="square">
            <a:spAutoFit/>
          </a:bodyPr>
          <a:lstStyle/>
          <a:p>
            <a:pPr algn="just"/>
            <a:r>
              <a:rPr lang="en-US" sz="4400" dirty="0" err="1" smtClean="0">
                <a:latin typeface="UTM French Vanilla" pitchFamily="18" charset="0"/>
              </a:rPr>
              <a:t>Nhà</a:t>
            </a:r>
            <a:r>
              <a:rPr lang="en-US" sz="4400" dirty="0" smtClean="0">
                <a:latin typeface="UTM French Vanilla" pitchFamily="18" charset="0"/>
              </a:rPr>
              <a:t> </a:t>
            </a:r>
            <a:r>
              <a:rPr lang="en-US" sz="4400" dirty="0" err="1" smtClean="0">
                <a:latin typeface="UTM French Vanilla" pitchFamily="18" charset="0"/>
              </a:rPr>
              <a:t>cửa</a:t>
            </a:r>
            <a:r>
              <a:rPr lang="en-US" sz="4400" dirty="0" smtClean="0">
                <a:latin typeface="UTM French Vanilla" pitchFamily="18" charset="0"/>
              </a:rPr>
              <a:t> </a:t>
            </a:r>
            <a:r>
              <a:rPr lang="en-US" sz="4400" dirty="0" err="1" smtClean="0">
                <a:latin typeface="UTM French Vanilla" pitchFamily="18" charset="0"/>
              </a:rPr>
              <a:t>dựng</a:t>
            </a:r>
            <a:r>
              <a:rPr lang="en-US" sz="4400" dirty="0" smtClean="0">
                <a:latin typeface="UTM French Vanilla" pitchFamily="18" charset="0"/>
              </a:rPr>
              <a:t> </a:t>
            </a:r>
            <a:r>
              <a:rPr lang="en-US" sz="4400" dirty="0" err="1" smtClean="0">
                <a:latin typeface="UTM French Vanilla" pitchFamily="18" charset="0"/>
              </a:rPr>
              <a:t>dọc</a:t>
            </a:r>
            <a:r>
              <a:rPr lang="en-US" sz="4400" dirty="0" smtClean="0">
                <a:latin typeface="UTM French Vanilla" pitchFamily="18" charset="0"/>
              </a:rPr>
              <a:t> </a:t>
            </a:r>
            <a:r>
              <a:rPr lang="en-US" sz="4400" dirty="0" err="1" smtClean="0">
                <a:latin typeface="UTM French Vanilla" pitchFamily="18" charset="0"/>
              </a:rPr>
              <a:t>những</a:t>
            </a:r>
            <a:r>
              <a:rPr lang="en-US" sz="4400" dirty="0" smtClean="0">
                <a:latin typeface="UTM French Vanilla" pitchFamily="18" charset="0"/>
              </a:rPr>
              <a:t> </a:t>
            </a:r>
            <a:r>
              <a:rPr lang="en-US" sz="4400" dirty="0" err="1" smtClean="0">
                <a:latin typeface="UTM French Vanilla" pitchFamily="18" charset="0"/>
              </a:rPr>
              <a:t>bờ</a:t>
            </a:r>
            <a:r>
              <a:rPr lang="en-US" sz="4400" dirty="0" smtClean="0">
                <a:latin typeface="UTM French Vanilla" pitchFamily="18" charset="0"/>
              </a:rPr>
              <a:t> </a:t>
            </a:r>
            <a:r>
              <a:rPr lang="en-US" sz="4400" dirty="0" err="1" smtClean="0">
                <a:latin typeface="UTM French Vanilla" pitchFamily="18" charset="0"/>
              </a:rPr>
              <a:t>kênh</a:t>
            </a:r>
            <a:r>
              <a:rPr lang="en-US" sz="4400" dirty="0" smtClean="0">
                <a:latin typeface="UTM French Vanilla" pitchFamily="18" charset="0"/>
              </a:rPr>
              <a:t>, </a:t>
            </a:r>
            <a:r>
              <a:rPr lang="en-US" sz="4400" dirty="0" err="1" smtClean="0">
                <a:latin typeface="UTM French Vanilla" pitchFamily="18" charset="0"/>
              </a:rPr>
              <a:t>dưới</a:t>
            </a:r>
            <a:r>
              <a:rPr lang="en-US" sz="4400" dirty="0" smtClean="0">
                <a:latin typeface="UTM French Vanilla" pitchFamily="18" charset="0"/>
              </a:rPr>
              <a:t> </a:t>
            </a:r>
            <a:r>
              <a:rPr lang="en-US" sz="4400" dirty="0" err="1" smtClean="0">
                <a:latin typeface="UTM French Vanilla" pitchFamily="18" charset="0"/>
              </a:rPr>
              <a:t>những</a:t>
            </a:r>
            <a:r>
              <a:rPr lang="en-US" sz="4400" dirty="0" smtClean="0">
                <a:latin typeface="UTM French Vanilla" pitchFamily="18" charset="0"/>
              </a:rPr>
              <a:t> </a:t>
            </a:r>
            <a:r>
              <a:rPr lang="en-US" sz="4400" dirty="0" err="1" smtClean="0">
                <a:latin typeface="UTM French Vanilla" pitchFamily="18" charset="0"/>
              </a:rPr>
              <a:t>hàng</a:t>
            </a:r>
            <a:r>
              <a:rPr lang="en-US" sz="4400" dirty="0" smtClean="0">
                <a:latin typeface="UTM French Vanilla" pitchFamily="18" charset="0"/>
              </a:rPr>
              <a:t> </a:t>
            </a:r>
            <a:r>
              <a:rPr lang="en-US" sz="4400" dirty="0" err="1" smtClean="0">
                <a:latin typeface="UTM French Vanilla" pitchFamily="18" charset="0"/>
              </a:rPr>
              <a:t>đước</a:t>
            </a:r>
            <a:r>
              <a:rPr lang="en-US" sz="4400" dirty="0" smtClean="0">
                <a:latin typeface="UTM French Vanilla" pitchFamily="18" charset="0"/>
              </a:rPr>
              <a:t> </a:t>
            </a:r>
            <a:r>
              <a:rPr lang="en-US" sz="4400" dirty="0" err="1" smtClean="0">
                <a:latin typeface="UTM French Vanilla" pitchFamily="18" charset="0"/>
              </a:rPr>
              <a:t>xanh</a:t>
            </a:r>
            <a:r>
              <a:rPr lang="en-US" sz="4400" dirty="0" smtClean="0">
                <a:latin typeface="UTM French Vanilla" pitchFamily="18" charset="0"/>
              </a:rPr>
              <a:t> </a:t>
            </a:r>
            <a:r>
              <a:rPr lang="en-US" sz="4400" dirty="0" err="1" smtClean="0">
                <a:latin typeface="UTM French Vanilla" pitchFamily="18" charset="0"/>
              </a:rPr>
              <a:t>rì</a:t>
            </a:r>
            <a:r>
              <a:rPr lang="en-US" sz="4400" dirty="0" smtClean="0">
                <a:latin typeface="UTM French Vanilla" pitchFamily="18" charset="0"/>
              </a:rPr>
              <a:t>; </a:t>
            </a:r>
            <a:r>
              <a:rPr lang="en-US" sz="4400" dirty="0" err="1" smtClean="0">
                <a:latin typeface="UTM French Vanilla" pitchFamily="18" charset="0"/>
              </a:rPr>
              <a:t>từ</a:t>
            </a:r>
            <a:r>
              <a:rPr lang="en-US" sz="4400" dirty="0" smtClean="0">
                <a:latin typeface="UTM French Vanilla" pitchFamily="18" charset="0"/>
              </a:rPr>
              <a:t> </a:t>
            </a:r>
            <a:r>
              <a:rPr lang="en-US" sz="4400" dirty="0" err="1" smtClean="0">
                <a:latin typeface="UTM French Vanilla" pitchFamily="18" charset="0"/>
              </a:rPr>
              <a:t>nhà</a:t>
            </a:r>
            <a:r>
              <a:rPr lang="en-US" sz="4400" dirty="0" smtClean="0">
                <a:latin typeface="UTM French Vanilla" pitchFamily="18" charset="0"/>
              </a:rPr>
              <a:t> </a:t>
            </a:r>
            <a:r>
              <a:rPr lang="en-US" sz="4400" dirty="0" err="1" smtClean="0">
                <a:latin typeface="UTM French Vanilla" pitchFamily="18" charset="0"/>
              </a:rPr>
              <a:t>nọ</a:t>
            </a:r>
            <a:r>
              <a:rPr lang="en-US" sz="4400" dirty="0" smtClean="0">
                <a:latin typeface="UTM French Vanilla" pitchFamily="18" charset="0"/>
              </a:rPr>
              <a:t> sang </a:t>
            </a:r>
            <a:r>
              <a:rPr lang="en-US" sz="4400" dirty="0" err="1" smtClean="0">
                <a:latin typeface="UTM French Vanilla" pitchFamily="18" charset="0"/>
              </a:rPr>
              <a:t>nhà</a:t>
            </a:r>
            <a:r>
              <a:rPr lang="en-US" sz="4400" dirty="0" smtClean="0">
                <a:latin typeface="UTM French Vanilla" pitchFamily="18" charset="0"/>
              </a:rPr>
              <a:t> </a:t>
            </a:r>
            <a:r>
              <a:rPr lang="en-US" sz="4400" dirty="0" err="1" smtClean="0">
                <a:latin typeface="UTM French Vanilla" pitchFamily="18" charset="0"/>
              </a:rPr>
              <a:t>kia</a:t>
            </a:r>
            <a:r>
              <a:rPr lang="en-US" sz="4400" dirty="0" smtClean="0">
                <a:latin typeface="UTM French Vanilla" pitchFamily="18" charset="0"/>
              </a:rPr>
              <a:t> </a:t>
            </a:r>
            <a:r>
              <a:rPr lang="en-US" sz="4400" dirty="0" err="1" smtClean="0">
                <a:latin typeface="UTM French Vanilla" pitchFamily="18" charset="0"/>
              </a:rPr>
              <a:t>phải</a:t>
            </a:r>
            <a:r>
              <a:rPr lang="en-US" sz="4400" dirty="0" smtClean="0">
                <a:latin typeface="UTM French Vanilla" pitchFamily="18" charset="0"/>
              </a:rPr>
              <a:t> </a:t>
            </a:r>
            <a:r>
              <a:rPr lang="en-US" sz="4400" dirty="0" err="1" smtClean="0">
                <a:latin typeface="UTM French Vanilla" pitchFamily="18" charset="0"/>
              </a:rPr>
              <a:t>leo</a:t>
            </a:r>
            <a:r>
              <a:rPr lang="en-US" sz="4400" dirty="0" smtClean="0">
                <a:latin typeface="UTM French Vanilla" pitchFamily="18" charset="0"/>
              </a:rPr>
              <a:t> </a:t>
            </a:r>
            <a:r>
              <a:rPr lang="en-US" sz="4400" dirty="0" err="1" smtClean="0">
                <a:latin typeface="UTM French Vanilla" pitchFamily="18" charset="0"/>
              </a:rPr>
              <a:t>trên</a:t>
            </a:r>
            <a:r>
              <a:rPr lang="en-US" sz="4400" dirty="0" smtClean="0">
                <a:latin typeface="UTM French Vanilla" pitchFamily="18" charset="0"/>
              </a:rPr>
              <a:t> </a:t>
            </a:r>
            <a:r>
              <a:rPr lang="en-US" sz="4400" dirty="0" err="1" smtClean="0">
                <a:latin typeface="UTM French Vanilla" pitchFamily="18" charset="0"/>
              </a:rPr>
              <a:t>cầu</a:t>
            </a:r>
            <a:r>
              <a:rPr lang="en-US" sz="4400" dirty="0" smtClean="0">
                <a:latin typeface="UTM French Vanilla" pitchFamily="18" charset="0"/>
              </a:rPr>
              <a:t> </a:t>
            </a:r>
            <a:r>
              <a:rPr lang="en-US" sz="4400" dirty="0" err="1" smtClean="0">
                <a:latin typeface="UTM French Vanilla" pitchFamily="18" charset="0"/>
              </a:rPr>
              <a:t>bằng</a:t>
            </a:r>
            <a:r>
              <a:rPr lang="en-US" sz="4400" dirty="0" smtClean="0">
                <a:latin typeface="UTM French Vanilla" pitchFamily="18" charset="0"/>
              </a:rPr>
              <a:t> </a:t>
            </a:r>
            <a:r>
              <a:rPr lang="en-US" sz="4400" dirty="0" err="1" smtClean="0">
                <a:latin typeface="UTM French Vanilla" pitchFamily="18" charset="0"/>
              </a:rPr>
              <a:t>thân</a:t>
            </a:r>
            <a:r>
              <a:rPr lang="en-US" sz="4400" dirty="0" smtClean="0">
                <a:latin typeface="UTM French Vanilla" pitchFamily="18" charset="0"/>
              </a:rPr>
              <a:t> </a:t>
            </a:r>
            <a:r>
              <a:rPr lang="en-US" sz="4400" dirty="0" err="1" smtClean="0">
                <a:latin typeface="UTM French Vanilla" pitchFamily="18" charset="0"/>
              </a:rPr>
              <a:t>cây</a:t>
            </a:r>
            <a:r>
              <a:rPr lang="en-US" sz="4400" dirty="0" smtClean="0">
                <a:latin typeface="UTM French Vanilla" pitchFamily="18" charset="0"/>
              </a:rPr>
              <a:t> </a:t>
            </a:r>
            <a:r>
              <a:rPr lang="en-US" sz="4400" dirty="0" err="1" smtClean="0">
                <a:latin typeface="UTM French Vanilla" pitchFamily="18" charset="0"/>
              </a:rPr>
              <a:t>đước</a:t>
            </a:r>
            <a:r>
              <a:rPr lang="en-US" sz="4400" dirty="0" smtClean="0">
                <a:latin typeface="UTM French Vanilla" pitchFamily="18" charset="0"/>
              </a:rPr>
              <a:t>.</a:t>
            </a:r>
            <a:endParaRPr lang="en-US" sz="4400" dirty="0">
              <a:latin typeface="UTM French Vanilla" pitchFamily="18" charset="0"/>
            </a:endParaRPr>
          </a:p>
        </p:txBody>
      </p:sp>
    </p:spTree>
    <p:extLst>
      <p:ext uri="{BB962C8B-B14F-4D97-AF65-F5344CB8AC3E}">
        <p14:creationId xmlns:p14="http://schemas.microsoft.com/office/powerpoint/2010/main" val="211162386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5"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18" dur="1000" fill="hold"/>
                                        <p:tgtEl>
                                          <p:spTgt spid="8"/>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000"/>
                                        <p:tgtEl>
                                          <p:spTgt spid="16"/>
                                        </p:tgtEl>
                                      </p:cBhvr>
                                    </p:animEffect>
                                    <p:anim calcmode="lin" valueType="num">
                                      <p:cBhvr>
                                        <p:cTn id="33" dur="1000" fill="hold"/>
                                        <p:tgtEl>
                                          <p:spTgt spid="16"/>
                                        </p:tgtEl>
                                        <p:attrNameLst>
                                          <p:attrName>ppt_x</p:attrName>
                                        </p:attrNameLst>
                                      </p:cBhvr>
                                      <p:tavLst>
                                        <p:tav tm="0">
                                          <p:val>
                                            <p:strVal val="#ppt_x"/>
                                          </p:val>
                                        </p:tav>
                                        <p:tav tm="100000">
                                          <p:val>
                                            <p:strVal val="#ppt_x"/>
                                          </p:val>
                                        </p:tav>
                                      </p:tavLst>
                                    </p:anim>
                                    <p:anim calcmode="lin" valueType="num">
                                      <p:cBhvr>
                                        <p:cTn id="3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8150" y="1111249"/>
            <a:ext cx="3136900" cy="2352675"/>
          </a:xfrm>
          <a:prstGeom prst="rect">
            <a:avLst/>
          </a:prstGeom>
          <a:ln>
            <a:noFill/>
          </a:ln>
          <a:effectLst>
            <a:softEdge rad="112500"/>
          </a:effectLst>
        </p:spPr>
      </p:pic>
      <p:grpSp>
        <p:nvGrpSpPr>
          <p:cNvPr id="2" name="Group 1"/>
          <p:cNvGrpSpPr/>
          <p:nvPr/>
        </p:nvGrpSpPr>
        <p:grpSpPr>
          <a:xfrm>
            <a:off x="354701" y="-87130"/>
            <a:ext cx="6058799" cy="3036578"/>
            <a:chOff x="354701" y="-87130"/>
            <a:chExt cx="6058799" cy="3036578"/>
          </a:xfrm>
        </p:grpSpPr>
        <p:pic>
          <p:nvPicPr>
            <p:cNvPr id="11" name="Picture 10"/>
            <p:cNvPicPr>
              <a:picLocks noChangeAspect="1"/>
            </p:cNvPicPr>
            <p:nvPr/>
          </p:nvPicPr>
          <p:blipFill>
            <a:blip r:embed="rId3"/>
            <a:srcRect/>
            <a:stretch>
              <a:fillRect/>
            </a:stretch>
          </p:blipFill>
          <p:spPr>
            <a:xfrm>
              <a:off x="354701" y="-87130"/>
              <a:ext cx="6058799" cy="3036578"/>
            </a:xfrm>
            <a:prstGeom prst="rect">
              <a:avLst/>
            </a:prstGeom>
          </p:spPr>
        </p:pic>
        <p:sp>
          <p:nvSpPr>
            <p:cNvPr id="15" name="Rectangle 14"/>
            <p:cNvSpPr/>
            <p:nvPr/>
          </p:nvSpPr>
          <p:spPr>
            <a:xfrm>
              <a:off x="1305880" y="769440"/>
              <a:ext cx="4625020" cy="1323439"/>
            </a:xfrm>
            <a:prstGeom prst="rect">
              <a:avLst/>
            </a:prstGeom>
          </p:spPr>
          <p:txBody>
            <a:bodyPr wrap="square">
              <a:spAutoFit/>
            </a:bodyPr>
            <a:lstStyle/>
            <a:p>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Ta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có</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thể</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đặt</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tên</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cho</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đoạn</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văn</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này</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là</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gì</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a:t>
              </a:r>
              <a:endParaRPr lang="en-US" sz="4000" b="1" dirty="0">
                <a:effectLst>
                  <a:outerShdw blurRad="38100" dist="38100" dir="2700000" algn="tl">
                    <a:srgbClr val="000000">
                      <a:alpha val="43137"/>
                    </a:srgbClr>
                  </a:outerShdw>
                </a:effectLst>
                <a:latin typeface="UTM Duepuntozero" pitchFamily="18" charset="0"/>
                <a:cs typeface="Times New Roman" pitchFamily="18" charset="0"/>
              </a:endParaRPr>
            </a:p>
          </p:txBody>
        </p:sp>
      </p:grpSp>
      <p:pic>
        <p:nvPicPr>
          <p:cNvPr id="9"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5"/>
              </a:ext>
            </a:extLst>
          </a:blip>
          <a:srcRect/>
          <a:stretch>
            <a:fillRect/>
          </a:stretch>
        </p:blipFill>
        <p:spPr>
          <a:xfrm>
            <a:off x="122841" y="2584629"/>
            <a:ext cx="2319718" cy="4114800"/>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72400" y="195208"/>
            <a:ext cx="3706000" cy="2471902"/>
          </a:xfrm>
          <a:prstGeom prst="rect">
            <a:avLst/>
          </a:prstGeom>
          <a:ln>
            <a:noFill/>
          </a:ln>
          <a:effectLst>
            <a:softEdge rad="112500"/>
          </a:effectLst>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96300" y="2287586"/>
            <a:ext cx="3568700" cy="2232987"/>
          </a:xfrm>
          <a:prstGeom prst="rect">
            <a:avLst/>
          </a:prstGeom>
          <a:ln>
            <a:noFill/>
          </a:ln>
          <a:effectLst>
            <a:softEdge rad="112500"/>
          </a:effectLst>
        </p:spPr>
      </p:pic>
      <p:grpSp>
        <p:nvGrpSpPr>
          <p:cNvPr id="3" name="Group 2"/>
          <p:cNvGrpSpPr/>
          <p:nvPr/>
        </p:nvGrpSpPr>
        <p:grpSpPr>
          <a:xfrm>
            <a:off x="3747354" y="4775200"/>
            <a:ext cx="7245369" cy="1435100"/>
            <a:chOff x="2622531" y="4154160"/>
            <a:chExt cx="7245369" cy="2111533"/>
          </a:xfrm>
        </p:grpSpPr>
        <p:pic>
          <p:nvPicPr>
            <p:cNvPr id="17" name="图片 1" descr="b3d35ad80c2bff9b5643004a1697612c"/>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22531" y="4154160"/>
              <a:ext cx="7245369" cy="2111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3016230" y="4665933"/>
              <a:ext cx="6599419" cy="707886"/>
            </a:xfrm>
            <a:prstGeom prst="rect">
              <a:avLst/>
            </a:prstGeom>
          </p:spPr>
          <p:txBody>
            <a:bodyPr wrap="square">
              <a:spAutoFit/>
            </a:bodyPr>
            <a:lstStyle/>
            <a:p>
              <a:r>
                <a:rPr lang="en-US" sz="4000" b="1" dirty="0" err="1" smtClean="0">
                  <a:latin typeface="UTM French Vanilla" pitchFamily="18" charset="0"/>
                </a:rPr>
                <a:t>Đất</a:t>
              </a:r>
              <a:r>
                <a:rPr lang="en-US" sz="4000" b="1" dirty="0" smtClean="0">
                  <a:latin typeface="UTM French Vanilla" pitchFamily="18" charset="0"/>
                </a:rPr>
                <a:t>, </a:t>
              </a:r>
              <a:r>
                <a:rPr lang="en-US" sz="4000" b="1" dirty="0" err="1" smtClean="0">
                  <a:latin typeface="UTM French Vanilla" pitchFamily="18" charset="0"/>
                </a:rPr>
                <a:t>cây</a:t>
              </a:r>
              <a:r>
                <a:rPr lang="en-US" sz="4000" b="1" dirty="0" smtClean="0">
                  <a:latin typeface="UTM French Vanilla" pitchFamily="18" charset="0"/>
                </a:rPr>
                <a:t> </a:t>
              </a:r>
              <a:r>
                <a:rPr lang="en-US" sz="4000" b="1" dirty="0" err="1" smtClean="0">
                  <a:latin typeface="UTM French Vanilla" pitchFamily="18" charset="0"/>
                </a:rPr>
                <a:t>cối</a:t>
              </a:r>
              <a:r>
                <a:rPr lang="en-US" sz="4000" b="1" dirty="0" smtClean="0">
                  <a:latin typeface="UTM French Vanilla" pitchFamily="18" charset="0"/>
                </a:rPr>
                <a:t> </a:t>
              </a:r>
              <a:r>
                <a:rPr lang="en-US" sz="4000" b="1" dirty="0" err="1" smtClean="0">
                  <a:latin typeface="UTM French Vanilla" pitchFamily="18" charset="0"/>
                </a:rPr>
                <a:t>và</a:t>
              </a:r>
              <a:r>
                <a:rPr lang="en-US" sz="4000" b="1" dirty="0" smtClean="0">
                  <a:latin typeface="UTM French Vanilla" pitchFamily="18" charset="0"/>
                </a:rPr>
                <a:t> </a:t>
              </a:r>
              <a:r>
                <a:rPr lang="en-US" sz="4000" b="1" dirty="0" err="1" smtClean="0">
                  <a:latin typeface="UTM French Vanilla" pitchFamily="18" charset="0"/>
                </a:rPr>
                <a:t>nhà</a:t>
              </a:r>
              <a:r>
                <a:rPr lang="en-US" sz="4000" b="1" dirty="0" smtClean="0">
                  <a:latin typeface="UTM French Vanilla" pitchFamily="18" charset="0"/>
                </a:rPr>
                <a:t> </a:t>
              </a:r>
              <a:r>
                <a:rPr lang="en-US" sz="4000" b="1" dirty="0" err="1" smtClean="0">
                  <a:latin typeface="UTM French Vanilla" pitchFamily="18" charset="0"/>
                </a:rPr>
                <a:t>cửa</a:t>
              </a:r>
              <a:r>
                <a:rPr lang="en-US" sz="4000" b="1" dirty="0" smtClean="0">
                  <a:latin typeface="UTM French Vanilla" pitchFamily="18" charset="0"/>
                </a:rPr>
                <a:t> ở </a:t>
              </a:r>
              <a:r>
                <a:rPr lang="en-US" sz="4000" b="1" dirty="0" err="1" smtClean="0">
                  <a:latin typeface="UTM French Vanilla" pitchFamily="18" charset="0"/>
                </a:rPr>
                <a:t>Cà</a:t>
              </a:r>
              <a:r>
                <a:rPr lang="en-US" sz="4000" b="1" dirty="0" smtClean="0">
                  <a:latin typeface="UTM French Vanilla" pitchFamily="18" charset="0"/>
                </a:rPr>
                <a:t> Mau</a:t>
              </a:r>
              <a:endParaRPr lang="en-US" sz="4000" b="1" dirty="0">
                <a:latin typeface="UTM French Vanilla" pitchFamily="18" charset="0"/>
              </a:endParaRPr>
            </a:p>
          </p:txBody>
        </p:sp>
      </p:grpSp>
    </p:spTree>
    <p:extLst>
      <p:ext uri="{BB962C8B-B14F-4D97-AF65-F5344CB8AC3E}">
        <p14:creationId xmlns:p14="http://schemas.microsoft.com/office/powerpoint/2010/main" val="61128495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2" presetClass="entr" presetSubtype="8"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0-#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down)">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down)">
                                      <p:cBhvr>
                                        <p:cTn id="36" dur="580">
                                          <p:stCondLst>
                                            <p:cond delay="0"/>
                                          </p:stCondLst>
                                        </p:cTn>
                                        <p:tgtEl>
                                          <p:spTgt spid="3"/>
                                        </p:tgtEl>
                                      </p:cBhvr>
                                    </p:animEffect>
                                    <p:anim calcmode="lin" valueType="num">
                                      <p:cBhvr>
                                        <p:cTn id="37"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42" dur="26">
                                          <p:stCondLst>
                                            <p:cond delay="650"/>
                                          </p:stCondLst>
                                        </p:cTn>
                                        <p:tgtEl>
                                          <p:spTgt spid="3"/>
                                        </p:tgtEl>
                                      </p:cBhvr>
                                      <p:to x="100000" y="60000"/>
                                    </p:animScale>
                                    <p:animScale>
                                      <p:cBhvr>
                                        <p:cTn id="43" dur="166" decel="50000">
                                          <p:stCondLst>
                                            <p:cond delay="676"/>
                                          </p:stCondLst>
                                        </p:cTn>
                                        <p:tgtEl>
                                          <p:spTgt spid="3"/>
                                        </p:tgtEl>
                                      </p:cBhvr>
                                      <p:to x="100000" y="100000"/>
                                    </p:animScale>
                                    <p:animScale>
                                      <p:cBhvr>
                                        <p:cTn id="44" dur="26">
                                          <p:stCondLst>
                                            <p:cond delay="1312"/>
                                          </p:stCondLst>
                                        </p:cTn>
                                        <p:tgtEl>
                                          <p:spTgt spid="3"/>
                                        </p:tgtEl>
                                      </p:cBhvr>
                                      <p:to x="100000" y="80000"/>
                                    </p:animScale>
                                    <p:animScale>
                                      <p:cBhvr>
                                        <p:cTn id="45" dur="166" decel="50000">
                                          <p:stCondLst>
                                            <p:cond delay="1338"/>
                                          </p:stCondLst>
                                        </p:cTn>
                                        <p:tgtEl>
                                          <p:spTgt spid="3"/>
                                        </p:tgtEl>
                                      </p:cBhvr>
                                      <p:to x="100000" y="100000"/>
                                    </p:animScale>
                                    <p:animScale>
                                      <p:cBhvr>
                                        <p:cTn id="46" dur="26">
                                          <p:stCondLst>
                                            <p:cond delay="1642"/>
                                          </p:stCondLst>
                                        </p:cTn>
                                        <p:tgtEl>
                                          <p:spTgt spid="3"/>
                                        </p:tgtEl>
                                      </p:cBhvr>
                                      <p:to x="100000" y="90000"/>
                                    </p:animScale>
                                    <p:animScale>
                                      <p:cBhvr>
                                        <p:cTn id="47" dur="166" decel="50000">
                                          <p:stCondLst>
                                            <p:cond delay="1668"/>
                                          </p:stCondLst>
                                        </p:cTn>
                                        <p:tgtEl>
                                          <p:spTgt spid="3"/>
                                        </p:tgtEl>
                                      </p:cBhvr>
                                      <p:to x="100000" y="100000"/>
                                    </p:animScale>
                                    <p:animScale>
                                      <p:cBhvr>
                                        <p:cTn id="48" dur="26">
                                          <p:stCondLst>
                                            <p:cond delay="1808"/>
                                          </p:stCondLst>
                                        </p:cTn>
                                        <p:tgtEl>
                                          <p:spTgt spid="3"/>
                                        </p:tgtEl>
                                      </p:cBhvr>
                                      <p:to x="100000" y="95000"/>
                                    </p:animScale>
                                    <p:animScale>
                                      <p:cBhvr>
                                        <p:cTn id="49"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a:hlinkClick r:id="rId5" action="ppaction://hlinksldjump"/>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410" b="99453" l="279" r="99582">
                        <a14:foregroundMark x1="7671" y1="69767" x2="14644" y2="56635"/>
                        <a14:foregroundMark x1="5718" y1="68673" x2="9344" y2="62380"/>
                        <a14:foregroundMark x1="76848" y1="73871" x2="87169" y2="86731"/>
                        <a14:foregroundMark x1="79079" y1="79617" x2="88285" y2="7387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436650" y="2106925"/>
            <a:ext cx="3076575" cy="3136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组合 4">
            <a:extLst>
              <a:ext uri="{FF2B5EF4-FFF2-40B4-BE49-F238E27FC236}">
                <a16:creationId xmlns:a16="http://schemas.microsoft.com/office/drawing/2014/main" xmlns="" id="{0F4BFBCA-35C0-43F8-9F1F-F043D87CBAFC}"/>
              </a:ext>
            </a:extLst>
          </p:cNvPr>
          <p:cNvGrpSpPr/>
          <p:nvPr/>
        </p:nvGrpSpPr>
        <p:grpSpPr>
          <a:xfrm>
            <a:off x="0" y="5884224"/>
            <a:ext cx="12192000" cy="973776"/>
            <a:chOff x="0" y="5884224"/>
            <a:chExt cx="12192000" cy="973776"/>
          </a:xfrm>
        </p:grpSpPr>
        <p:pic>
          <p:nvPicPr>
            <p:cNvPr id="6" name="图片 5">
              <a:extLst>
                <a:ext uri="{FF2B5EF4-FFF2-40B4-BE49-F238E27FC236}">
                  <a16:creationId xmlns:a16="http://schemas.microsoft.com/office/drawing/2014/main" xmlns="" id="{73D1DE7E-038A-489B-A5AD-5C8274327C2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7" name="图片 6">
              <a:extLst>
                <a:ext uri="{FF2B5EF4-FFF2-40B4-BE49-F238E27FC236}">
                  <a16:creationId xmlns:a16="http://schemas.microsoft.com/office/drawing/2014/main" xmlns="" id="{A03702C4-447E-4D38-9AB5-7D1F97514A4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8" name="图片 7">
              <a:extLst>
                <a:ext uri="{FF2B5EF4-FFF2-40B4-BE49-F238E27FC236}">
                  <a16:creationId xmlns:a16="http://schemas.microsoft.com/office/drawing/2014/main" xmlns="" id="{B0BD5143-5F06-4C6B-ABC8-29E9DBD725E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28" name="Picture 2">
            <a:hlinkClick r:id="rId9" action="ppaction://hlinksldjump"/>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3600" b="96625" l="6110" r="91446"/>
                    </a14:imgEffect>
                  </a14:imgLayer>
                </a14:imgProps>
              </a:ext>
              <a:ext uri="{28A0092B-C50C-407E-A947-70E740481C1C}">
                <a14:useLocalDpi xmlns:a14="http://schemas.microsoft.com/office/drawing/2010/main" val="0"/>
              </a:ext>
            </a:extLst>
          </a:blip>
          <a:srcRect/>
          <a:stretch>
            <a:fillRect/>
          </a:stretch>
        </p:blipFill>
        <p:spPr bwMode="auto">
          <a:xfrm>
            <a:off x="787400" y="1177983"/>
            <a:ext cx="2997199" cy="5426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2">
            <a:hlinkClick r:id="rId12" action="ppaction://hlinksldjump"/>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0" b="92222" l="0" r="100000"/>
                    </a14:imgEffect>
                  </a14:imgLayer>
                </a14:imgProps>
              </a:ext>
              <a:ext uri="{28A0092B-C50C-407E-A947-70E740481C1C}">
                <a14:useLocalDpi xmlns:a14="http://schemas.microsoft.com/office/drawing/2010/main" val="0"/>
              </a:ext>
            </a:extLst>
          </a:blip>
          <a:srcRect/>
          <a:stretch>
            <a:fillRect/>
          </a:stretch>
        </p:blipFill>
        <p:spPr bwMode="auto">
          <a:xfrm rot="15381897">
            <a:off x="7324338" y="3066687"/>
            <a:ext cx="4355295" cy="1904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30">
            <a:hlinkClick r:id="rId15" action="ppaction://hlinksldjump"/>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932130" y="2378163"/>
            <a:ext cx="4085617" cy="4085617"/>
          </a:xfrm>
          <a:prstGeom prst="rect">
            <a:avLst/>
          </a:prstGeom>
        </p:spPr>
      </p:pic>
      <p:grpSp>
        <p:nvGrpSpPr>
          <p:cNvPr id="3" name="Group 2"/>
          <p:cNvGrpSpPr/>
          <p:nvPr/>
        </p:nvGrpSpPr>
        <p:grpSpPr>
          <a:xfrm>
            <a:off x="1706881" y="0"/>
            <a:ext cx="9525000" cy="1752600"/>
            <a:chOff x="3196465" y="0"/>
            <a:chExt cx="6305519" cy="1752600"/>
          </a:xfrm>
        </p:grpSpPr>
        <p:pic>
          <p:nvPicPr>
            <p:cNvPr id="32" name="Picture 6"/>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3196465" y="0"/>
              <a:ext cx="6305519" cy="1752600"/>
            </a:xfrm>
            <a:prstGeom prst="rect">
              <a:avLst/>
            </a:prstGeom>
          </p:spPr>
        </p:pic>
        <p:sp>
          <p:nvSpPr>
            <p:cNvPr id="2" name="Rectangle 1"/>
            <p:cNvSpPr/>
            <p:nvPr/>
          </p:nvSpPr>
          <p:spPr>
            <a:xfrm>
              <a:off x="4013660" y="111530"/>
              <a:ext cx="5008061" cy="1569660"/>
            </a:xfrm>
            <a:prstGeom prst="rect">
              <a:avLst/>
            </a:prstGeom>
            <a:noFill/>
          </p:spPr>
          <p:txBody>
            <a:bodyPr wrap="square" lIns="91440" tIns="45720" rIns="91440" bIns="45720">
              <a:spAutoFit/>
            </a:bodyPr>
            <a:lstStyle/>
            <a:p>
              <a:pPr algn="ctr"/>
              <a:r>
                <a:rPr lang="en-US" sz="9600" b="1" dirty="0" err="1" smtClean="0">
                  <a:ln w="10541" cmpd="sng">
                    <a:solidFill>
                      <a:schemeClr val="accent1">
                        <a:shade val="88000"/>
                        <a:satMod val="110000"/>
                      </a:schemeClr>
                    </a:solidFill>
                    <a:prstDash val="solid"/>
                  </a:ln>
                  <a:solidFill>
                    <a:srgbClr val="00B0F0"/>
                  </a:solidFill>
                  <a:effectLst>
                    <a:outerShdw blurRad="38100" dist="38100" dir="2700000" algn="tl">
                      <a:srgbClr val="000000">
                        <a:alpha val="43137"/>
                      </a:srgbClr>
                    </a:outerShdw>
                  </a:effectLst>
                  <a:latin typeface="UTM LinotypeZapfino KT" pitchFamily="18" charset="0"/>
                </a:rPr>
                <a:t>Ca</a:t>
              </a:r>
              <a:r>
                <a:rPr lang="en-US" sz="9600" b="1" dirty="0" smtClean="0">
                  <a:ln w="10541" cmpd="sng">
                    <a:solidFill>
                      <a:schemeClr val="accent1">
                        <a:shade val="88000"/>
                        <a:satMod val="110000"/>
                      </a:schemeClr>
                    </a:solidFill>
                    <a:prstDash val="solid"/>
                  </a:ln>
                  <a:solidFill>
                    <a:srgbClr val="00B0F0"/>
                  </a:solidFill>
                  <a:effectLst>
                    <a:outerShdw blurRad="38100" dist="38100" dir="2700000" algn="tl">
                      <a:srgbClr val="000000">
                        <a:alpha val="43137"/>
                      </a:srgbClr>
                    </a:outerShdw>
                  </a:effectLst>
                  <a:latin typeface="UTM LinotypeZapfino KT" pitchFamily="18" charset="0"/>
                </a:rPr>
                <a:t> </a:t>
              </a:r>
              <a:r>
                <a:rPr lang="en-US" sz="9600" b="1" dirty="0" err="1" smtClean="0">
                  <a:ln w="10541" cmpd="sng">
                    <a:solidFill>
                      <a:schemeClr val="accent1">
                        <a:shade val="88000"/>
                        <a:satMod val="110000"/>
                      </a:schemeClr>
                    </a:solidFill>
                    <a:prstDash val="solid"/>
                  </a:ln>
                  <a:solidFill>
                    <a:srgbClr val="00B0F0"/>
                  </a:solidFill>
                  <a:effectLst>
                    <a:outerShdw blurRad="38100" dist="38100" dir="2700000" algn="tl">
                      <a:srgbClr val="000000">
                        <a:alpha val="43137"/>
                      </a:srgbClr>
                    </a:outerShdw>
                  </a:effectLst>
                  <a:latin typeface="UTM LinotypeZapfino KT" pitchFamily="18" charset="0"/>
                </a:rPr>
                <a:t>khúc</a:t>
              </a:r>
              <a:r>
                <a:rPr lang="en-US" sz="9600" b="1" dirty="0" smtClean="0">
                  <a:ln w="10541" cmpd="sng">
                    <a:solidFill>
                      <a:schemeClr val="accent1">
                        <a:shade val="88000"/>
                        <a:satMod val="110000"/>
                      </a:schemeClr>
                    </a:solidFill>
                    <a:prstDash val="solid"/>
                  </a:ln>
                  <a:solidFill>
                    <a:srgbClr val="00B0F0"/>
                  </a:solidFill>
                  <a:effectLst>
                    <a:outerShdw blurRad="38100" dist="38100" dir="2700000" algn="tl">
                      <a:srgbClr val="000000">
                        <a:alpha val="43137"/>
                      </a:srgbClr>
                    </a:outerShdw>
                  </a:effectLst>
                  <a:latin typeface="UTM LinotypeZapfino KT" pitchFamily="18" charset="0"/>
                </a:rPr>
                <a:t> </a:t>
              </a:r>
              <a:r>
                <a:rPr lang="en-US" sz="9600" b="1" dirty="0" err="1" smtClean="0">
                  <a:ln w="10541" cmpd="sng">
                    <a:solidFill>
                      <a:schemeClr val="accent1">
                        <a:shade val="88000"/>
                        <a:satMod val="110000"/>
                      </a:schemeClr>
                    </a:solidFill>
                    <a:prstDash val="solid"/>
                  </a:ln>
                  <a:solidFill>
                    <a:srgbClr val="00B0F0"/>
                  </a:solidFill>
                  <a:effectLst>
                    <a:outerShdw blurRad="38100" dist="38100" dir="2700000" algn="tl">
                      <a:srgbClr val="000000">
                        <a:alpha val="43137"/>
                      </a:srgbClr>
                    </a:outerShdw>
                  </a:effectLst>
                  <a:latin typeface="UTM LinotypeZapfino KT" pitchFamily="18" charset="0"/>
                </a:rPr>
                <a:t>bí</a:t>
              </a:r>
              <a:r>
                <a:rPr lang="en-US" sz="9600" b="1" dirty="0" smtClean="0">
                  <a:ln w="10541" cmpd="sng">
                    <a:solidFill>
                      <a:schemeClr val="accent1">
                        <a:shade val="88000"/>
                        <a:satMod val="110000"/>
                      </a:schemeClr>
                    </a:solidFill>
                    <a:prstDash val="solid"/>
                  </a:ln>
                  <a:solidFill>
                    <a:srgbClr val="00B0F0"/>
                  </a:solidFill>
                  <a:effectLst>
                    <a:outerShdw blurRad="38100" dist="38100" dir="2700000" algn="tl">
                      <a:srgbClr val="000000">
                        <a:alpha val="43137"/>
                      </a:srgbClr>
                    </a:outerShdw>
                  </a:effectLst>
                  <a:latin typeface="UTM LinotypeZapfino KT" pitchFamily="18" charset="0"/>
                </a:rPr>
                <a:t> </a:t>
              </a:r>
              <a:r>
                <a:rPr lang="en-US" sz="9600" b="1" dirty="0" err="1" smtClean="0">
                  <a:ln w="10541" cmpd="sng">
                    <a:solidFill>
                      <a:schemeClr val="accent1">
                        <a:shade val="88000"/>
                        <a:satMod val="110000"/>
                      </a:schemeClr>
                    </a:solidFill>
                    <a:prstDash val="solid"/>
                  </a:ln>
                  <a:solidFill>
                    <a:srgbClr val="00B0F0"/>
                  </a:solidFill>
                  <a:effectLst>
                    <a:outerShdw blurRad="38100" dist="38100" dir="2700000" algn="tl">
                      <a:srgbClr val="000000">
                        <a:alpha val="43137"/>
                      </a:srgbClr>
                    </a:outerShdw>
                  </a:effectLst>
                  <a:latin typeface="UTM LinotypeZapfino KT" pitchFamily="18" charset="0"/>
                </a:rPr>
                <a:t>ẩn</a:t>
              </a:r>
              <a:endParaRPr lang="en-US" sz="9600" b="1" cap="none" spc="0" dirty="0">
                <a:ln w="10541" cmpd="sng">
                  <a:solidFill>
                    <a:schemeClr val="accent1">
                      <a:shade val="88000"/>
                      <a:satMod val="110000"/>
                    </a:schemeClr>
                  </a:solidFill>
                  <a:prstDash val="solid"/>
                </a:ln>
                <a:solidFill>
                  <a:srgbClr val="00B0F0"/>
                </a:solidFill>
                <a:effectLst>
                  <a:outerShdw blurRad="38100" dist="38100" dir="2700000" algn="tl">
                    <a:srgbClr val="000000">
                      <a:alpha val="43137"/>
                    </a:srgbClr>
                  </a:outerShdw>
                </a:effectLst>
                <a:latin typeface="UTM LinotypeZapfino KT" pitchFamily="18" charset="0"/>
              </a:endParaRPr>
            </a:p>
          </p:txBody>
        </p:sp>
      </p:grpSp>
      <p:pic>
        <p:nvPicPr>
          <p:cNvPr id="34" name="Picture 10"/>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a:off x="10717334" y="5243573"/>
            <a:ext cx="1246066" cy="1281302"/>
          </a:xfrm>
          <a:prstGeom prst="rect">
            <a:avLst/>
          </a:prstGeom>
        </p:spPr>
      </p:pic>
      <p:pic>
        <p:nvPicPr>
          <p:cNvPr id="29" name="图片 28">
            <a:extLst>
              <a:ext uri="{FF2B5EF4-FFF2-40B4-BE49-F238E27FC236}">
                <a16:creationId xmlns:a16="http://schemas.microsoft.com/office/drawing/2014/main" xmlns="" id="{3CBA2A30-6456-49E5-8147-11D92609E082}"/>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r="32462" b="76623"/>
          <a:stretch/>
        </p:blipFill>
        <p:spPr>
          <a:xfrm flipH="1">
            <a:off x="8017747" y="-6092"/>
            <a:ext cx="4174253" cy="2167401"/>
          </a:xfrm>
          <a:prstGeom prst="rect">
            <a:avLst/>
          </a:prstGeom>
        </p:spPr>
      </p:pic>
      <p:pic>
        <p:nvPicPr>
          <p:cNvPr id="9" name="图片 8">
            <a:extLst>
              <a:ext uri="{FF2B5EF4-FFF2-40B4-BE49-F238E27FC236}">
                <a16:creationId xmlns:a16="http://schemas.microsoft.com/office/drawing/2014/main" xmlns="" id="{6808F491-9CC3-4108-B675-BD9CAAFE1D34}"/>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r="32462" b="76623"/>
          <a:stretch/>
        </p:blipFill>
        <p:spPr>
          <a:xfrm>
            <a:off x="0" y="0"/>
            <a:ext cx="4162520" cy="2161309"/>
          </a:xfrm>
          <a:prstGeom prst="rect">
            <a:avLst/>
          </a:prstGeom>
        </p:spPr>
      </p:pic>
    </p:spTree>
    <p:extLst>
      <p:ext uri="{BB962C8B-B14F-4D97-AF65-F5344CB8AC3E}">
        <p14:creationId xmlns:p14="http://schemas.microsoft.com/office/powerpoint/2010/main" val="133304241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21" presetClass="entr" presetSubtype="1" fill="hold" nodeType="withEffect">
                                  <p:stCondLst>
                                    <p:cond delay="500"/>
                                  </p:stCondLst>
                                  <p:childTnLst>
                                    <p:set>
                                      <p:cBhvr>
                                        <p:cTn id="21" dur="1" fill="hold">
                                          <p:stCondLst>
                                            <p:cond delay="0"/>
                                          </p:stCondLst>
                                        </p:cTn>
                                        <p:tgtEl>
                                          <p:spTgt spid="34"/>
                                        </p:tgtEl>
                                        <p:attrNameLst>
                                          <p:attrName>style.visibility</p:attrName>
                                        </p:attrNameLst>
                                      </p:cBhvr>
                                      <p:to>
                                        <p:strVal val="visible"/>
                                      </p:to>
                                    </p:set>
                                    <p:animEffect transition="in" filter="wheel(1)">
                                      <p:cBhvr>
                                        <p:cTn id="22" dur="10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circle(in)">
                                      <p:cBhvr>
                                        <p:cTn id="27" dur="1250"/>
                                        <p:tgtEl>
                                          <p:spTgt spid="28"/>
                                        </p:tgtEl>
                                      </p:cBhvr>
                                    </p:animEffect>
                                  </p:childTnLst>
                                </p:cTn>
                              </p:par>
                              <p:par>
                                <p:cTn id="28" presetID="6" presetClass="entr" presetSubtype="16" fill="hold" nodeType="with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circle(in)">
                                      <p:cBhvr>
                                        <p:cTn id="30" dur="1250"/>
                                        <p:tgtEl>
                                          <p:spTgt spid="31"/>
                                        </p:tgtEl>
                                      </p:cBhvr>
                                    </p:animEffect>
                                  </p:childTnLst>
                                </p:cTn>
                              </p:par>
                              <p:par>
                                <p:cTn id="31" presetID="6" presetClass="entr" presetSubtype="16"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circle(in)">
                                      <p:cBhvr>
                                        <p:cTn id="33" dur="1250"/>
                                        <p:tgtEl>
                                          <p:spTgt spid="30"/>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3"/>
                                        </p:tgtEl>
                                        <p:attrNameLst>
                                          <p:attrName>style.visibility</p:attrName>
                                        </p:attrNameLst>
                                      </p:cBhvr>
                                      <p:to>
                                        <p:strVal val="visible"/>
                                      </p:to>
                                    </p:set>
                                    <p:anim calcmode="lin" valueType="num">
                                      <p:cBhvr>
                                        <p:cTn id="38" dur="500" fill="hold"/>
                                        <p:tgtEl>
                                          <p:spTgt spid="3"/>
                                        </p:tgtEl>
                                        <p:attrNameLst>
                                          <p:attrName>ppt_w</p:attrName>
                                        </p:attrNameLst>
                                      </p:cBhvr>
                                      <p:tavLst>
                                        <p:tav tm="0">
                                          <p:val>
                                            <p:fltVal val="0"/>
                                          </p:val>
                                        </p:tav>
                                        <p:tav tm="100000">
                                          <p:val>
                                            <p:strVal val="#ppt_w"/>
                                          </p:val>
                                        </p:tav>
                                      </p:tavLst>
                                    </p:anim>
                                    <p:anim calcmode="lin" valueType="num">
                                      <p:cBhvr>
                                        <p:cTn id="39" dur="500" fill="hold"/>
                                        <p:tgtEl>
                                          <p:spTgt spid="3"/>
                                        </p:tgtEl>
                                        <p:attrNameLst>
                                          <p:attrName>ppt_h</p:attrName>
                                        </p:attrNameLst>
                                      </p:cBhvr>
                                      <p:tavLst>
                                        <p:tav tm="0">
                                          <p:val>
                                            <p:fltVal val="0"/>
                                          </p:val>
                                        </p:tav>
                                        <p:tav tm="100000">
                                          <p:val>
                                            <p:strVal val="#ppt_h"/>
                                          </p:val>
                                        </p:tav>
                                      </p:tavLst>
                                    </p:anim>
                                    <p:animEffect transition="in" filter="fade">
                                      <p:cBhvr>
                                        <p:cTn id="40" dur="500"/>
                                        <p:tgtEl>
                                          <p:spTgt spid="3"/>
                                        </p:tgtEl>
                                      </p:cBhvr>
                                    </p:animEffect>
                                  </p:childTnLst>
                                  <p:subTnLst>
                                    <p:audio>
                                      <p:cMediaNode>
                                        <p:cTn display="0" masterRel="sameClick">
                                          <p:stCondLst>
                                            <p:cond evt="begin" delay="0">
                                              <p:tn val="36"/>
                                            </p:cond>
                                          </p:stCondLst>
                                          <p:endCondLst>
                                            <p:cond evt="onStopAudio" delay="0">
                                              <p:tgtEl>
                                                <p:sldTgt/>
                                              </p:tgtEl>
                                            </p:cond>
                                          </p:endCondLst>
                                        </p:cTn>
                                        <p:tgtEl>
                                          <p:sndTgt r:embed="rId2"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28"/>
                    </p:tgtEl>
                  </p:cond>
                </p:stCondLst>
                <p:endSync evt="end" delay="0">
                  <p:rtn val="all"/>
                </p:endSync>
                <p:childTnLst>
                  <p:par>
                    <p:cTn id="42" fill="hold">
                      <p:stCondLst>
                        <p:cond delay="0"/>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28"/>
                                        </p:tgtEl>
                                      </p:cBhvr>
                                    </p:animEffect>
                                    <p:set>
                                      <p:cBhvr>
                                        <p:cTn id="46" dur="1" fill="hold">
                                          <p:stCondLst>
                                            <p:cond delay="499"/>
                                          </p:stCondLst>
                                        </p:cTn>
                                        <p:tgtEl>
                                          <p:spTgt spid="28"/>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28"/>
                  </p:tgtEl>
                </p:cond>
              </p:nextCondLst>
            </p:seq>
            <p:seq concurrent="1" nextAc="seek">
              <p:cTn id="47" restart="whenNotActive" fill="hold" evtFilter="cancelBubble" nodeType="interactiveSeq">
                <p:stCondLst>
                  <p:cond evt="onClick" delay="0">
                    <p:tgtEl>
                      <p:spTgt spid="31"/>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31"/>
                                        </p:tgtEl>
                                      </p:cBhvr>
                                    </p:animEffect>
                                    <p:set>
                                      <p:cBhvr>
                                        <p:cTn id="52" dur="1" fill="hold">
                                          <p:stCondLst>
                                            <p:cond delay="499"/>
                                          </p:stCondLst>
                                        </p:cTn>
                                        <p:tgtEl>
                                          <p:spTgt spid="31"/>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31"/>
                  </p:tgtEl>
                </p:cond>
              </p:nextCondLst>
            </p:seq>
            <p:seq concurrent="1" nextAc="seek">
              <p:cTn id="53" restart="whenNotActive" fill="hold" evtFilter="cancelBubble" nodeType="interactiveSeq">
                <p:stCondLst>
                  <p:cond evt="onClick" delay="0">
                    <p:tgtEl>
                      <p:spTgt spid="30"/>
                    </p:tgtEl>
                  </p:cond>
                </p:stCondLst>
                <p:endSync evt="end" delay="0">
                  <p:rtn val="all"/>
                </p:endSync>
                <p:childTnLst>
                  <p:par>
                    <p:cTn id="54" fill="hold">
                      <p:stCondLst>
                        <p:cond delay="0"/>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500"/>
                                        <p:tgtEl>
                                          <p:spTgt spid="30"/>
                                        </p:tgtEl>
                                      </p:cBhvr>
                                    </p:animEffect>
                                    <p:set>
                                      <p:cBhvr>
                                        <p:cTn id="58" dur="1" fill="hold">
                                          <p:stCondLst>
                                            <p:cond delay="499"/>
                                          </p:stCondLst>
                                        </p:cTn>
                                        <p:tgtEl>
                                          <p:spTgt spid="30"/>
                                        </p:tgtEl>
                                        <p:attrNameLst>
                                          <p:attrName>style.visibility</p:attrName>
                                        </p:attrNameLst>
                                      </p:cBhvr>
                                      <p:to>
                                        <p:strVal val="hidden"/>
                                      </p:to>
                                    </p:set>
                                  </p:childTnLst>
                                  <p:subTnLst>
                                    <p:audio>
                                      <p:cMediaNode>
                                        <p:cTn display="0" masterRel="sameClick">
                                          <p:stCondLst>
                                            <p:cond evt="begin" delay="0">
                                              <p:tn val="56"/>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30"/>
                  </p:tgtEl>
                </p:cond>
              </p:nextCondLst>
            </p:seq>
            <p:seq concurrent="1" nextAc="seek">
              <p:cTn id="59" restart="whenNotActive" fill="hold" evtFilter="cancelBubble" nodeType="interactiveSeq">
                <p:stCondLst>
                  <p:cond evt="onClick" delay="0">
                    <p:tgtEl>
                      <p:spTgt spid="34"/>
                    </p:tgtEl>
                  </p:cond>
                </p:stCondLst>
                <p:endSync evt="end" delay="0">
                  <p:rtn val="all"/>
                </p:endSync>
                <p:childTnLst>
                  <p:par>
                    <p:cTn id="60" fill="hold">
                      <p:stCondLst>
                        <p:cond delay="0"/>
                      </p:stCondLst>
                      <p:childTnLst>
                        <p:par>
                          <p:cTn id="61" fill="hold">
                            <p:stCondLst>
                              <p:cond delay="0"/>
                            </p:stCondLst>
                            <p:childTnLst>
                              <p:par>
                                <p:cTn id="62" presetID="45" presetClass="entr" presetSubtype="0" fill="hold" nodeType="clickEffect">
                                  <p:stCondLst>
                                    <p:cond delay="0"/>
                                  </p:stCondLst>
                                  <p:childTnLst>
                                    <p:set>
                                      <p:cBhvr>
                                        <p:cTn id="63" dur="1" fill="hold">
                                          <p:stCondLst>
                                            <p:cond delay="0"/>
                                          </p:stCondLst>
                                        </p:cTn>
                                        <p:tgtEl>
                                          <p:spTgt spid="1027"/>
                                        </p:tgtEl>
                                        <p:attrNameLst>
                                          <p:attrName>style.visibility</p:attrName>
                                        </p:attrNameLst>
                                      </p:cBhvr>
                                      <p:to>
                                        <p:strVal val="visible"/>
                                      </p:to>
                                    </p:set>
                                    <p:animEffect transition="in" filter="fade">
                                      <p:cBhvr>
                                        <p:cTn id="64" dur="2000"/>
                                        <p:tgtEl>
                                          <p:spTgt spid="1027"/>
                                        </p:tgtEl>
                                      </p:cBhvr>
                                    </p:animEffect>
                                    <p:anim calcmode="lin" valueType="num">
                                      <p:cBhvr>
                                        <p:cTn id="65" dur="2000" fill="hold"/>
                                        <p:tgtEl>
                                          <p:spTgt spid="1027"/>
                                        </p:tgtEl>
                                        <p:attrNameLst>
                                          <p:attrName>ppt_w</p:attrName>
                                        </p:attrNameLst>
                                      </p:cBhvr>
                                      <p:tavLst>
                                        <p:tav tm="0" fmla="#ppt_w*sin(2.5*pi*$)">
                                          <p:val>
                                            <p:fltVal val="0"/>
                                          </p:val>
                                        </p:tav>
                                        <p:tav tm="100000">
                                          <p:val>
                                            <p:fltVal val="1"/>
                                          </p:val>
                                        </p:tav>
                                      </p:tavLst>
                                    </p:anim>
                                    <p:anim calcmode="lin" valueType="num">
                                      <p:cBhvr>
                                        <p:cTn id="66" dur="2000" fill="hold"/>
                                        <p:tgtEl>
                                          <p:spTgt spid="102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4" name="chimes.wav"/>
                                        </p:tgtEl>
                                      </p:cMediaNode>
                                    </p:audio>
                                  </p:subTnLst>
                                </p:cTn>
                              </p:par>
                            </p:childTnLst>
                          </p:cTn>
                        </p:par>
                      </p:childTnLst>
                    </p:cTn>
                  </p:par>
                </p:childTnLst>
              </p:cTn>
              <p:nextCondLst>
                <p:cond evt="onClick" delay="0">
                  <p:tgtEl>
                    <p:spTgt spid="34"/>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p:cNvPicPr>
          <p:nvPr/>
        </p:nvPicPr>
        <p:blipFill>
          <a:blip r:embed="rId2"/>
          <a:srcRect/>
          <a:stretch>
            <a:fillRect/>
          </a:stretch>
        </p:blipFill>
        <p:spPr>
          <a:xfrm>
            <a:off x="-1" y="0"/>
            <a:ext cx="12192001" cy="6972300"/>
          </a:xfrm>
          <a:prstGeom prst="rect">
            <a:avLst/>
          </a:prstGeom>
        </p:spPr>
      </p:pic>
      <p:sp>
        <p:nvSpPr>
          <p:cNvPr id="3" name="Rectangle 2"/>
          <p:cNvSpPr/>
          <p:nvPr/>
        </p:nvSpPr>
        <p:spPr>
          <a:xfrm>
            <a:off x="6007099" y="2241729"/>
            <a:ext cx="4690740" cy="4524315"/>
          </a:xfrm>
          <a:prstGeom prst="rect">
            <a:avLst/>
          </a:prstGeom>
        </p:spPr>
        <p:txBody>
          <a:bodyPr wrap="square">
            <a:spAutoFit/>
          </a:bodyPr>
          <a:lstStyle/>
          <a:p>
            <a:pPr algn="just"/>
            <a:r>
              <a:rPr lang="en-US" sz="4800" b="1" dirty="0" err="1" smtClean="0">
                <a:latin typeface="UTM French Vanilla" pitchFamily="18" charset="0"/>
              </a:rPr>
              <a:t>Nhấn</a:t>
            </a:r>
            <a:r>
              <a:rPr lang="en-US" sz="4800" b="1" dirty="0" smtClean="0">
                <a:latin typeface="UTM French Vanilla" pitchFamily="18" charset="0"/>
              </a:rPr>
              <a:t> </a:t>
            </a:r>
            <a:r>
              <a:rPr lang="en-US" sz="4800" b="1" dirty="0" err="1" smtClean="0">
                <a:latin typeface="UTM French Vanilla" pitchFamily="18" charset="0"/>
              </a:rPr>
              <a:t>mạnh</a:t>
            </a:r>
            <a:r>
              <a:rPr lang="en-US" sz="4800" b="1" dirty="0" smtClean="0">
                <a:latin typeface="UTM French Vanilla" pitchFamily="18" charset="0"/>
              </a:rPr>
              <a:t> </a:t>
            </a:r>
            <a:r>
              <a:rPr lang="en-US" sz="4800" b="1" dirty="0" err="1" smtClean="0">
                <a:latin typeface="UTM French Vanilla" pitchFamily="18" charset="0"/>
              </a:rPr>
              <a:t>các</a:t>
            </a:r>
            <a:r>
              <a:rPr lang="en-US" sz="4800" b="1" dirty="0" smtClean="0">
                <a:latin typeface="UTM French Vanilla" pitchFamily="18" charset="0"/>
              </a:rPr>
              <a:t> </a:t>
            </a:r>
            <a:r>
              <a:rPr lang="en-US" sz="4800" b="1" dirty="0" err="1" smtClean="0">
                <a:latin typeface="UTM French Vanilla" pitchFamily="18" charset="0"/>
              </a:rPr>
              <a:t>từ</a:t>
            </a:r>
            <a:r>
              <a:rPr lang="en-US" sz="4800" b="1" dirty="0" smtClean="0">
                <a:latin typeface="UTM French Vanilla" pitchFamily="18" charset="0"/>
              </a:rPr>
              <a:t> </a:t>
            </a:r>
            <a:r>
              <a:rPr lang="en-US" sz="4800" b="1" dirty="0" err="1" smtClean="0">
                <a:latin typeface="UTM French Vanilla" pitchFamily="18" charset="0"/>
              </a:rPr>
              <a:t>ngữ</a:t>
            </a:r>
            <a:r>
              <a:rPr lang="en-US" sz="4800" b="1" dirty="0">
                <a:latin typeface="UTM French Vanilla" pitchFamily="18" charset="0"/>
              </a:rPr>
              <a:t> </a:t>
            </a:r>
            <a:r>
              <a:rPr lang="en-US" sz="4800" b="1" dirty="0" err="1" smtClean="0">
                <a:latin typeface="UTM French Vanilla" pitchFamily="18" charset="0"/>
              </a:rPr>
              <a:t>miêu</a:t>
            </a:r>
            <a:r>
              <a:rPr lang="en-US" sz="4800" b="1" dirty="0" smtClean="0">
                <a:latin typeface="UTM French Vanilla" pitchFamily="18" charset="0"/>
              </a:rPr>
              <a:t> </a:t>
            </a:r>
            <a:r>
              <a:rPr lang="en-US" sz="4800" b="1" dirty="0" err="1" smtClean="0">
                <a:latin typeface="UTM French Vanilla" pitchFamily="18" charset="0"/>
              </a:rPr>
              <a:t>tả</a:t>
            </a:r>
            <a:r>
              <a:rPr lang="en-US" sz="4800" b="1" dirty="0" smtClean="0">
                <a:latin typeface="UTM French Vanilla" pitchFamily="18" charset="0"/>
              </a:rPr>
              <a:t> </a:t>
            </a:r>
            <a:r>
              <a:rPr lang="en-US" sz="4800" b="1" dirty="0" err="1" smtClean="0">
                <a:latin typeface="UTM French Vanilla" pitchFamily="18" charset="0"/>
              </a:rPr>
              <a:t>tính</a:t>
            </a:r>
            <a:r>
              <a:rPr lang="en-US" sz="4800" b="1" dirty="0" smtClean="0">
                <a:latin typeface="UTM French Vanilla" pitchFamily="18" charset="0"/>
              </a:rPr>
              <a:t> </a:t>
            </a:r>
            <a:r>
              <a:rPr lang="en-US" sz="4800" b="1" dirty="0" err="1" smtClean="0">
                <a:latin typeface="UTM French Vanilla" pitchFamily="18" charset="0"/>
              </a:rPr>
              <a:t>chất</a:t>
            </a:r>
            <a:r>
              <a:rPr lang="en-US" sz="4800" b="1" dirty="0" smtClean="0">
                <a:latin typeface="UTM French Vanilla" pitchFamily="18" charset="0"/>
              </a:rPr>
              <a:t> </a:t>
            </a:r>
            <a:r>
              <a:rPr lang="en-US" sz="4800" b="1" dirty="0" err="1" smtClean="0">
                <a:latin typeface="UTM French Vanilla" pitchFamily="18" charset="0"/>
              </a:rPr>
              <a:t>khắc</a:t>
            </a:r>
            <a:r>
              <a:rPr lang="en-US" sz="4800" b="1" dirty="0" smtClean="0">
                <a:latin typeface="UTM French Vanilla" pitchFamily="18" charset="0"/>
              </a:rPr>
              <a:t> </a:t>
            </a:r>
            <a:r>
              <a:rPr lang="en-US" sz="4800" b="1" dirty="0" err="1" smtClean="0">
                <a:latin typeface="UTM French Vanilla" pitchFamily="18" charset="0"/>
              </a:rPr>
              <a:t>nghiệt</a:t>
            </a:r>
            <a:r>
              <a:rPr lang="en-US" sz="4800" b="1" dirty="0" smtClean="0">
                <a:latin typeface="UTM French Vanilla" pitchFamily="18" charset="0"/>
              </a:rPr>
              <a:t> </a:t>
            </a:r>
            <a:r>
              <a:rPr lang="en-US" sz="4800" b="1" dirty="0" err="1" smtClean="0">
                <a:latin typeface="UTM French Vanilla" pitchFamily="18" charset="0"/>
              </a:rPr>
              <a:t>của</a:t>
            </a:r>
            <a:r>
              <a:rPr lang="en-US" sz="4800" b="1" dirty="0" smtClean="0">
                <a:latin typeface="UTM French Vanilla" pitchFamily="18" charset="0"/>
              </a:rPr>
              <a:t> </a:t>
            </a:r>
            <a:r>
              <a:rPr lang="en-US" sz="4800" b="1" dirty="0" err="1" smtClean="0">
                <a:latin typeface="UTM French Vanilla" pitchFamily="18" charset="0"/>
              </a:rPr>
              <a:t>thiên</a:t>
            </a:r>
            <a:r>
              <a:rPr lang="en-US" sz="4800" b="1" dirty="0" smtClean="0">
                <a:latin typeface="UTM French Vanilla" pitchFamily="18" charset="0"/>
              </a:rPr>
              <a:t> </a:t>
            </a:r>
            <a:r>
              <a:rPr lang="en-US" sz="4800" b="1" dirty="0" err="1" smtClean="0">
                <a:latin typeface="UTM French Vanilla" pitchFamily="18" charset="0"/>
              </a:rPr>
              <a:t>nhiên</a:t>
            </a:r>
            <a:r>
              <a:rPr lang="en-US" sz="4800" b="1" dirty="0" smtClean="0">
                <a:latin typeface="UTM French Vanilla" pitchFamily="18" charset="0"/>
              </a:rPr>
              <a:t> ở </a:t>
            </a:r>
            <a:r>
              <a:rPr lang="en-US" sz="4800" b="1" dirty="0" err="1" smtClean="0">
                <a:latin typeface="UTM French Vanilla" pitchFamily="18" charset="0"/>
              </a:rPr>
              <a:t>Cà</a:t>
            </a:r>
            <a:r>
              <a:rPr lang="en-US" sz="4800" b="1" dirty="0" smtClean="0">
                <a:latin typeface="UTM French Vanilla" pitchFamily="18" charset="0"/>
              </a:rPr>
              <a:t> Mau, </a:t>
            </a:r>
            <a:r>
              <a:rPr lang="en-US" sz="4800" b="1" dirty="0" err="1" smtClean="0">
                <a:latin typeface="UTM French Vanilla" pitchFamily="18" charset="0"/>
              </a:rPr>
              <a:t>sức</a:t>
            </a:r>
            <a:r>
              <a:rPr lang="en-US" sz="4800" b="1" dirty="0" smtClean="0">
                <a:latin typeface="UTM French Vanilla" pitchFamily="18" charset="0"/>
              </a:rPr>
              <a:t> </a:t>
            </a:r>
            <a:r>
              <a:rPr lang="en-US" sz="4800" b="1" dirty="0" err="1" smtClean="0">
                <a:latin typeface="UTM French Vanilla" pitchFamily="18" charset="0"/>
              </a:rPr>
              <a:t>sống</a:t>
            </a:r>
            <a:r>
              <a:rPr lang="en-US" sz="4800" b="1" dirty="0" smtClean="0">
                <a:latin typeface="UTM French Vanilla" pitchFamily="18" charset="0"/>
              </a:rPr>
              <a:t> </a:t>
            </a:r>
            <a:r>
              <a:rPr lang="en-US" sz="4800" b="1" dirty="0" err="1" smtClean="0">
                <a:latin typeface="UTM French Vanilla" pitchFamily="18" charset="0"/>
              </a:rPr>
              <a:t>mãnh</a:t>
            </a:r>
            <a:r>
              <a:rPr lang="en-US" sz="4800" b="1" dirty="0" smtClean="0">
                <a:latin typeface="UTM French Vanilla" pitchFamily="18" charset="0"/>
              </a:rPr>
              <a:t> </a:t>
            </a:r>
            <a:r>
              <a:rPr lang="en-US" sz="4800" b="1" dirty="0" err="1" smtClean="0">
                <a:latin typeface="UTM French Vanilla" pitchFamily="18" charset="0"/>
              </a:rPr>
              <a:t>liệt</a:t>
            </a:r>
            <a:r>
              <a:rPr lang="en-US" sz="4800" b="1" dirty="0" smtClean="0">
                <a:latin typeface="UTM French Vanilla" pitchFamily="18" charset="0"/>
              </a:rPr>
              <a:t> </a:t>
            </a:r>
            <a:r>
              <a:rPr lang="en-US" sz="4800" b="1" dirty="0" err="1" smtClean="0">
                <a:latin typeface="UTM French Vanilla" pitchFamily="18" charset="0"/>
              </a:rPr>
              <a:t>của</a:t>
            </a:r>
            <a:r>
              <a:rPr lang="en-US" sz="4800" b="1" dirty="0" smtClean="0">
                <a:latin typeface="UTM French Vanilla" pitchFamily="18" charset="0"/>
              </a:rPr>
              <a:t> </a:t>
            </a:r>
            <a:r>
              <a:rPr lang="en-US" sz="4800" b="1" dirty="0" err="1" smtClean="0">
                <a:latin typeface="UTM French Vanilla" pitchFamily="18" charset="0"/>
              </a:rPr>
              <a:t>cây</a:t>
            </a:r>
            <a:r>
              <a:rPr lang="en-US" sz="4800" b="1" dirty="0" smtClean="0">
                <a:latin typeface="UTM French Vanilla" pitchFamily="18" charset="0"/>
              </a:rPr>
              <a:t> </a:t>
            </a:r>
            <a:r>
              <a:rPr lang="en-US" sz="4800" b="1" dirty="0" err="1" smtClean="0">
                <a:latin typeface="UTM French Vanilla" pitchFamily="18" charset="0"/>
              </a:rPr>
              <a:t>cối</a:t>
            </a:r>
            <a:r>
              <a:rPr lang="en-US" sz="4800" b="1" dirty="0" smtClean="0">
                <a:latin typeface="UTM French Vanilla" pitchFamily="18" charset="0"/>
              </a:rPr>
              <a:t> ở </a:t>
            </a:r>
            <a:r>
              <a:rPr lang="en-US" sz="4800" b="1" dirty="0" err="1" smtClean="0">
                <a:latin typeface="UTM French Vanilla" pitchFamily="18" charset="0"/>
              </a:rPr>
              <a:t>Cà</a:t>
            </a:r>
            <a:r>
              <a:rPr lang="en-US" sz="4800" b="1" dirty="0" smtClean="0">
                <a:latin typeface="UTM French Vanilla" pitchFamily="18" charset="0"/>
              </a:rPr>
              <a:t> Mau.</a:t>
            </a:r>
            <a:endParaRPr lang="en-US" sz="4800" b="1" dirty="0">
              <a:latin typeface="UTM French Vanilla" pitchFamily="18" charset="0"/>
            </a:endParaRPr>
          </a:p>
        </p:txBody>
      </p:sp>
      <p:grpSp>
        <p:nvGrpSpPr>
          <p:cNvPr id="4" name="Group 3"/>
          <p:cNvGrpSpPr/>
          <p:nvPr/>
        </p:nvGrpSpPr>
        <p:grpSpPr>
          <a:xfrm>
            <a:off x="444211" y="1833085"/>
            <a:ext cx="4871355" cy="1229142"/>
            <a:chOff x="406417" y="29722"/>
            <a:chExt cx="5829864" cy="937351"/>
          </a:xfrm>
        </p:grpSpPr>
        <p:sp>
          <p:nvSpPr>
            <p:cNvPr id="5" name="矩形: 圆角 2"/>
            <p:cNvSpPr/>
            <p:nvPr/>
          </p:nvSpPr>
          <p:spPr>
            <a:xfrm>
              <a:off x="704847" y="313812"/>
              <a:ext cx="5531432" cy="653261"/>
            </a:xfrm>
            <a:custGeom>
              <a:avLst/>
              <a:gdLst>
                <a:gd name="connsiteX0" fmla="*/ 0 w 3940053"/>
                <a:gd name="connsiteY0" fmla="*/ 108809 h 652838"/>
                <a:gd name="connsiteX1" fmla="*/ 108809 w 3940053"/>
                <a:gd name="connsiteY1" fmla="*/ 0 h 652838"/>
                <a:gd name="connsiteX2" fmla="*/ 3831244 w 3940053"/>
                <a:gd name="connsiteY2" fmla="*/ 0 h 652838"/>
                <a:gd name="connsiteX3" fmla="*/ 3940053 w 3940053"/>
                <a:gd name="connsiteY3" fmla="*/ 108809 h 652838"/>
                <a:gd name="connsiteX4" fmla="*/ 3940053 w 3940053"/>
                <a:gd name="connsiteY4" fmla="*/ 544029 h 652838"/>
                <a:gd name="connsiteX5" fmla="*/ 3831244 w 3940053"/>
                <a:gd name="connsiteY5" fmla="*/ 652838 h 652838"/>
                <a:gd name="connsiteX6" fmla="*/ 108809 w 3940053"/>
                <a:gd name="connsiteY6" fmla="*/ 652838 h 652838"/>
                <a:gd name="connsiteX7" fmla="*/ 0 w 3940053"/>
                <a:gd name="connsiteY7" fmla="*/ 544029 h 652838"/>
                <a:gd name="connsiteX8" fmla="*/ 0 w 3940053"/>
                <a:gd name="connsiteY8" fmla="*/ 108809 h 652838"/>
                <a:gd name="connsiteX0-1" fmla="*/ 0 w 3940053"/>
                <a:gd name="connsiteY0-2" fmla="*/ 109232 h 653261"/>
                <a:gd name="connsiteX1-3" fmla="*/ 108809 w 3940053"/>
                <a:gd name="connsiteY1-4" fmla="*/ 423 h 653261"/>
                <a:gd name="connsiteX2-5" fmla="*/ 366333 w 3940053"/>
                <a:gd name="connsiteY2-6" fmla="*/ 0 h 653261"/>
                <a:gd name="connsiteX3-7" fmla="*/ 3831244 w 3940053"/>
                <a:gd name="connsiteY3-8" fmla="*/ 423 h 653261"/>
                <a:gd name="connsiteX4-9" fmla="*/ 3940053 w 3940053"/>
                <a:gd name="connsiteY4-10" fmla="*/ 109232 h 653261"/>
                <a:gd name="connsiteX5-11" fmla="*/ 3940053 w 3940053"/>
                <a:gd name="connsiteY5-12" fmla="*/ 544452 h 653261"/>
                <a:gd name="connsiteX6-13" fmla="*/ 3831244 w 3940053"/>
                <a:gd name="connsiteY6-14" fmla="*/ 653261 h 653261"/>
                <a:gd name="connsiteX7-15" fmla="*/ 108809 w 3940053"/>
                <a:gd name="connsiteY7-16" fmla="*/ 653261 h 653261"/>
                <a:gd name="connsiteX8-17" fmla="*/ 0 w 3940053"/>
                <a:gd name="connsiteY8-18" fmla="*/ 544452 h 653261"/>
                <a:gd name="connsiteX9" fmla="*/ 0 w 3940053"/>
                <a:gd name="connsiteY9" fmla="*/ 109232 h 653261"/>
                <a:gd name="connsiteX0-19" fmla="*/ 8317 w 3948370"/>
                <a:gd name="connsiteY0-20" fmla="*/ 109232 h 653261"/>
                <a:gd name="connsiteX1-21" fmla="*/ 117126 w 3948370"/>
                <a:gd name="connsiteY1-22" fmla="*/ 423 h 653261"/>
                <a:gd name="connsiteX2-23" fmla="*/ 374650 w 3948370"/>
                <a:gd name="connsiteY2-24" fmla="*/ 0 h 653261"/>
                <a:gd name="connsiteX3-25" fmla="*/ 3839561 w 3948370"/>
                <a:gd name="connsiteY3-26" fmla="*/ 423 h 653261"/>
                <a:gd name="connsiteX4-27" fmla="*/ 3948370 w 3948370"/>
                <a:gd name="connsiteY4-28" fmla="*/ 109232 h 653261"/>
                <a:gd name="connsiteX5-29" fmla="*/ 3948370 w 3948370"/>
                <a:gd name="connsiteY5-30" fmla="*/ 544452 h 653261"/>
                <a:gd name="connsiteX6-31" fmla="*/ 3839561 w 3948370"/>
                <a:gd name="connsiteY6-32" fmla="*/ 653261 h 653261"/>
                <a:gd name="connsiteX7-33" fmla="*/ 117126 w 3948370"/>
                <a:gd name="connsiteY7-34" fmla="*/ 653261 h 653261"/>
                <a:gd name="connsiteX8-35" fmla="*/ 8317 w 3948370"/>
                <a:gd name="connsiteY8-36" fmla="*/ 544452 h 653261"/>
                <a:gd name="connsiteX9-37" fmla="*/ 0 w 3948370"/>
                <a:gd name="connsiteY9-38" fmla="*/ 400051 h 653261"/>
                <a:gd name="connsiteX10" fmla="*/ 8317 w 3948370"/>
                <a:gd name="connsiteY10" fmla="*/ 109232 h 653261"/>
                <a:gd name="connsiteX0-39" fmla="*/ 8317 w 3948370"/>
                <a:gd name="connsiteY0-40" fmla="*/ 109232 h 653261"/>
                <a:gd name="connsiteX1-41" fmla="*/ 117126 w 3948370"/>
                <a:gd name="connsiteY1-42" fmla="*/ 423 h 653261"/>
                <a:gd name="connsiteX2-43" fmla="*/ 374650 w 3948370"/>
                <a:gd name="connsiteY2-44" fmla="*/ 0 h 653261"/>
                <a:gd name="connsiteX3-45" fmla="*/ 3839561 w 3948370"/>
                <a:gd name="connsiteY3-46" fmla="*/ 423 h 653261"/>
                <a:gd name="connsiteX4-47" fmla="*/ 3948370 w 3948370"/>
                <a:gd name="connsiteY4-48" fmla="*/ 109232 h 653261"/>
                <a:gd name="connsiteX5-49" fmla="*/ 3948370 w 3948370"/>
                <a:gd name="connsiteY5-50" fmla="*/ 544452 h 653261"/>
                <a:gd name="connsiteX6-51" fmla="*/ 3839561 w 3948370"/>
                <a:gd name="connsiteY6-52" fmla="*/ 653261 h 653261"/>
                <a:gd name="connsiteX7-53" fmla="*/ 117126 w 3948370"/>
                <a:gd name="connsiteY7-54" fmla="*/ 653261 h 653261"/>
                <a:gd name="connsiteX8-55" fmla="*/ 8317 w 3948370"/>
                <a:gd name="connsiteY8-56" fmla="*/ 544452 h 653261"/>
                <a:gd name="connsiteX9-57" fmla="*/ 0 w 3948370"/>
                <a:gd name="connsiteY9-58" fmla="*/ 400051 h 653261"/>
                <a:gd name="connsiteX10-59" fmla="*/ 99757 w 3948370"/>
                <a:gd name="connsiteY10-60" fmla="*/ 200672 h 653261"/>
                <a:gd name="connsiteX0-61" fmla="*/ 8317 w 3948370"/>
                <a:gd name="connsiteY0-62" fmla="*/ 109232 h 653261"/>
                <a:gd name="connsiteX1-63" fmla="*/ 117126 w 3948370"/>
                <a:gd name="connsiteY1-64" fmla="*/ 423 h 653261"/>
                <a:gd name="connsiteX2-65" fmla="*/ 374650 w 3948370"/>
                <a:gd name="connsiteY2-66" fmla="*/ 0 h 653261"/>
                <a:gd name="connsiteX3-67" fmla="*/ 3839561 w 3948370"/>
                <a:gd name="connsiteY3-68" fmla="*/ 423 h 653261"/>
                <a:gd name="connsiteX4-69" fmla="*/ 3948370 w 3948370"/>
                <a:gd name="connsiteY4-70" fmla="*/ 109232 h 653261"/>
                <a:gd name="connsiteX5-71" fmla="*/ 3948370 w 3948370"/>
                <a:gd name="connsiteY5-72" fmla="*/ 544452 h 653261"/>
                <a:gd name="connsiteX6-73" fmla="*/ 3839561 w 3948370"/>
                <a:gd name="connsiteY6-74" fmla="*/ 653261 h 653261"/>
                <a:gd name="connsiteX7-75" fmla="*/ 117126 w 3948370"/>
                <a:gd name="connsiteY7-76" fmla="*/ 653261 h 653261"/>
                <a:gd name="connsiteX8-77" fmla="*/ 8317 w 3948370"/>
                <a:gd name="connsiteY8-78" fmla="*/ 544452 h 653261"/>
                <a:gd name="connsiteX9-79" fmla="*/ 0 w 3948370"/>
                <a:gd name="connsiteY9-80" fmla="*/ 400051 h 653261"/>
                <a:gd name="connsiteX0-81" fmla="*/ 117126 w 3948370"/>
                <a:gd name="connsiteY0-82" fmla="*/ 423 h 653261"/>
                <a:gd name="connsiteX1-83" fmla="*/ 374650 w 3948370"/>
                <a:gd name="connsiteY1-84" fmla="*/ 0 h 653261"/>
                <a:gd name="connsiteX2-85" fmla="*/ 3839561 w 3948370"/>
                <a:gd name="connsiteY2-86" fmla="*/ 423 h 653261"/>
                <a:gd name="connsiteX3-87" fmla="*/ 3948370 w 3948370"/>
                <a:gd name="connsiteY3-88" fmla="*/ 109232 h 653261"/>
                <a:gd name="connsiteX4-89" fmla="*/ 3948370 w 3948370"/>
                <a:gd name="connsiteY4-90" fmla="*/ 544452 h 653261"/>
                <a:gd name="connsiteX5-91" fmla="*/ 3839561 w 3948370"/>
                <a:gd name="connsiteY5-92" fmla="*/ 653261 h 653261"/>
                <a:gd name="connsiteX6-93" fmla="*/ 117126 w 3948370"/>
                <a:gd name="connsiteY6-94" fmla="*/ 653261 h 653261"/>
                <a:gd name="connsiteX7-95" fmla="*/ 8317 w 3948370"/>
                <a:gd name="connsiteY7-96" fmla="*/ 544452 h 653261"/>
                <a:gd name="connsiteX8-97" fmla="*/ 0 w 3948370"/>
                <a:gd name="connsiteY8-98" fmla="*/ 400051 h 653261"/>
                <a:gd name="connsiteX0-99" fmla="*/ 374650 w 3948370"/>
                <a:gd name="connsiteY0-100" fmla="*/ 0 h 653261"/>
                <a:gd name="connsiteX1-101" fmla="*/ 3839561 w 3948370"/>
                <a:gd name="connsiteY1-102" fmla="*/ 423 h 653261"/>
                <a:gd name="connsiteX2-103" fmla="*/ 3948370 w 3948370"/>
                <a:gd name="connsiteY2-104" fmla="*/ 109232 h 653261"/>
                <a:gd name="connsiteX3-105" fmla="*/ 3948370 w 3948370"/>
                <a:gd name="connsiteY3-106" fmla="*/ 544452 h 653261"/>
                <a:gd name="connsiteX4-107" fmla="*/ 3839561 w 3948370"/>
                <a:gd name="connsiteY4-108" fmla="*/ 653261 h 653261"/>
                <a:gd name="connsiteX5-109" fmla="*/ 117126 w 3948370"/>
                <a:gd name="connsiteY5-110" fmla="*/ 653261 h 653261"/>
                <a:gd name="connsiteX6-111" fmla="*/ 8317 w 3948370"/>
                <a:gd name="connsiteY6-112" fmla="*/ 544452 h 653261"/>
                <a:gd name="connsiteX7-113" fmla="*/ 0 w 3948370"/>
                <a:gd name="connsiteY7-114" fmla="*/ 400051 h 65326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3948370" h="653261">
                  <a:moveTo>
                    <a:pt x="374650" y="0"/>
                  </a:moveTo>
                  <a:lnTo>
                    <a:pt x="3839561" y="423"/>
                  </a:lnTo>
                  <a:cubicBezTo>
                    <a:pt x="3899655" y="423"/>
                    <a:pt x="3948370" y="49138"/>
                    <a:pt x="3948370" y="109232"/>
                  </a:cubicBezTo>
                  <a:lnTo>
                    <a:pt x="3948370" y="544452"/>
                  </a:lnTo>
                  <a:cubicBezTo>
                    <a:pt x="3948370" y="604546"/>
                    <a:pt x="3899655" y="653261"/>
                    <a:pt x="3839561" y="653261"/>
                  </a:cubicBezTo>
                  <a:lnTo>
                    <a:pt x="117126" y="653261"/>
                  </a:lnTo>
                  <a:cubicBezTo>
                    <a:pt x="57032" y="653261"/>
                    <a:pt x="8317" y="604546"/>
                    <a:pt x="8317" y="544452"/>
                  </a:cubicBezTo>
                  <a:lnTo>
                    <a:pt x="0" y="400051"/>
                  </a:lnTo>
                </a:path>
              </a:pathLst>
            </a:custGeom>
            <a:solidFill>
              <a:srgbClr val="7030A0"/>
            </a:solidFill>
            <a:ln w="38100" cap="rnd" cmpd="sng">
              <a:solidFill>
                <a:schemeClr val="bg1">
                  <a:lumMod val="85000"/>
                </a:schemeClr>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6" name="文本框 10"/>
            <p:cNvSpPr txBox="1"/>
            <p:nvPr/>
          </p:nvSpPr>
          <p:spPr>
            <a:xfrm>
              <a:off x="974830" y="396920"/>
              <a:ext cx="5261451" cy="4928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Luyện</a:t>
              </a:r>
              <a:r>
                <a:rPr kumimoji="0" lang="en-US" altLang="zh-CN"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 </a:t>
              </a:r>
              <a:r>
                <a:rPr kumimoji="0" lang="en-US" altLang="zh-CN" sz="3600" b="1"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đọc</a:t>
              </a:r>
              <a:r>
                <a:rPr kumimoji="0" lang="en-US" altLang="zh-CN"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 </a:t>
              </a:r>
              <a:r>
                <a:rPr kumimoji="0" lang="en-US" altLang="zh-CN" sz="36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hay</a:t>
              </a:r>
              <a:endParaRPr kumimoji="0" lang="zh-CN" altLang="en-US"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endParaRPr>
            </a:p>
          </p:txBody>
        </p:sp>
        <p:pic>
          <p:nvPicPr>
            <p:cNvPr id="7"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599">
              <a:off x="406417" y="29722"/>
              <a:ext cx="596859" cy="747062"/>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38465167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3"/>
                                        </p:tgtEl>
                                        <p:attrNameLst>
                                          <p:attrName>ppt_y</p:attrName>
                                        </p:attrNameLst>
                                      </p:cBhvr>
                                      <p:tavLst>
                                        <p:tav tm="0">
                                          <p:val>
                                            <p:strVal val="#ppt_y"/>
                                          </p:val>
                                        </p:tav>
                                        <p:tav tm="100000">
                                          <p:val>
                                            <p:strVal val="#ppt_y"/>
                                          </p:val>
                                        </p:tav>
                                      </p:tavLst>
                                    </p:anim>
                                    <p:anim calcmode="lin" valueType="num">
                                      <p:cBhvr>
                                        <p:cTn id="14"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30200" y="442893"/>
            <a:ext cx="11607800" cy="6155531"/>
          </a:xfrm>
          <a:prstGeom prst="rect">
            <a:avLst/>
          </a:prstGeom>
        </p:spPr>
        <p:txBody>
          <a:bodyPr wrap="square">
            <a:spAutoFit/>
          </a:bodyPr>
          <a:lstStyle/>
          <a:p>
            <a:r>
              <a:rPr lang="en-GB" altLang="en-US" sz="4800" b="1" u="sng"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Đoạn</a:t>
            </a:r>
            <a:r>
              <a:rPr lang="en-GB" altLang="en-US" sz="4800" b="1" u="sng"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2</a:t>
            </a:r>
            <a:r>
              <a:rPr lang="en-GB" altLang="en-US" sz="48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:Đất, </a:t>
            </a:r>
            <a:r>
              <a:rPr lang="en-GB" altLang="en-US" sz="4800" b="1"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cây</a:t>
            </a:r>
            <a:r>
              <a:rPr lang="en-GB" altLang="en-US" sz="48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a:t>
            </a:r>
            <a:r>
              <a:rPr lang="en-GB" altLang="en-US" sz="4800" b="1"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cối</a:t>
            </a:r>
            <a:r>
              <a:rPr lang="en-GB" altLang="en-US" sz="4800" b="1" dirty="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a:t>
            </a:r>
            <a:r>
              <a:rPr lang="en-GB" altLang="en-US" sz="4800" b="1"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và</a:t>
            </a:r>
            <a:r>
              <a:rPr lang="en-GB" altLang="en-US" sz="48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a:t>
            </a:r>
            <a:r>
              <a:rPr lang="en-GB" altLang="en-US" sz="4800" b="1"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nhà</a:t>
            </a:r>
            <a:r>
              <a:rPr lang="en-GB" altLang="en-US" sz="48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a:t>
            </a:r>
            <a:r>
              <a:rPr lang="en-GB" altLang="en-US" sz="4800" b="1"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cửa</a:t>
            </a:r>
            <a:r>
              <a:rPr lang="en-GB" altLang="en-US" sz="48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ở </a:t>
            </a:r>
            <a:r>
              <a:rPr lang="en-GB" altLang="en-US" sz="4800" b="1"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Cà</a:t>
            </a:r>
            <a:r>
              <a:rPr lang="en-GB" altLang="en-US" sz="48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Mau</a:t>
            </a:r>
            <a:endParaRPr lang="en-GB" altLang="en-US" sz="3400" b="1" dirty="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endParaRPr>
          </a:p>
          <a:p>
            <a:pPr algn="just"/>
            <a:r>
              <a:rPr lang="en-US" sz="3400" dirty="0">
                <a:latin typeface="Times New Roman" pitchFamily="18" charset="0"/>
                <a:cs typeface="Times New Roman" pitchFamily="18" charset="0"/>
              </a:rPr>
              <a:t>	</a:t>
            </a:r>
            <a:r>
              <a:rPr lang="vi-VN" sz="3400" dirty="0">
                <a:latin typeface="+mj-lt"/>
              </a:rPr>
              <a:t> Cà Mau đất xốp. Mùa nắng, đất </a:t>
            </a:r>
            <a:r>
              <a:rPr lang="vi-VN" sz="3400" dirty="0">
                <a:solidFill>
                  <a:srgbClr val="FF0000"/>
                </a:solidFill>
                <a:latin typeface="+mj-lt"/>
              </a:rPr>
              <a:t>nẻ chân chim</a:t>
            </a:r>
            <a:r>
              <a:rPr lang="vi-VN" sz="3400" dirty="0">
                <a:latin typeface="+mj-lt"/>
              </a:rPr>
              <a:t>, nền nhà cũng </a:t>
            </a:r>
            <a:r>
              <a:rPr lang="vi-VN" sz="3400" dirty="0">
                <a:solidFill>
                  <a:srgbClr val="FF0000"/>
                </a:solidFill>
                <a:latin typeface="+mj-lt"/>
              </a:rPr>
              <a:t>rạn nứt</a:t>
            </a:r>
            <a:r>
              <a:rPr lang="vi-VN" sz="3400" dirty="0">
                <a:latin typeface="+mj-lt"/>
              </a:rPr>
              <a:t>. Trên cái đất </a:t>
            </a:r>
            <a:r>
              <a:rPr lang="vi-VN" sz="3400" dirty="0">
                <a:solidFill>
                  <a:srgbClr val="FF0000"/>
                </a:solidFill>
                <a:latin typeface="+mj-lt"/>
              </a:rPr>
              <a:t>phập phều </a:t>
            </a:r>
            <a:r>
              <a:rPr lang="vi-VN" sz="3400" dirty="0">
                <a:latin typeface="+mj-lt"/>
              </a:rPr>
              <a:t>và </a:t>
            </a:r>
            <a:r>
              <a:rPr lang="vi-VN" sz="3400" dirty="0">
                <a:solidFill>
                  <a:srgbClr val="FF0000"/>
                </a:solidFill>
                <a:latin typeface="+mj-lt"/>
              </a:rPr>
              <a:t>lắm gió, dông </a:t>
            </a:r>
            <a:r>
              <a:rPr lang="vi-VN" sz="3400" dirty="0">
                <a:latin typeface="+mj-lt"/>
              </a:rPr>
              <a:t>như thế, cây đứng lẻ khó mà chống nổi với những </a:t>
            </a:r>
            <a:r>
              <a:rPr lang="vi-VN" sz="3400" dirty="0">
                <a:solidFill>
                  <a:srgbClr val="FF0000"/>
                </a:solidFill>
                <a:latin typeface="+mj-lt"/>
              </a:rPr>
              <a:t>cơn thịnh nộ </a:t>
            </a:r>
            <a:r>
              <a:rPr lang="vi-VN" sz="3400" dirty="0">
                <a:latin typeface="+mj-lt"/>
              </a:rPr>
              <a:t>của trời. Cây bình bát, cây bần cũng phải quây quần thành </a:t>
            </a:r>
            <a:r>
              <a:rPr lang="vi-VN" sz="3400" dirty="0">
                <a:solidFill>
                  <a:srgbClr val="FF0000"/>
                </a:solidFill>
                <a:latin typeface="+mj-lt"/>
              </a:rPr>
              <a:t>chòm</a:t>
            </a:r>
            <a:r>
              <a:rPr lang="vi-VN" sz="3400" dirty="0">
                <a:latin typeface="+mj-lt"/>
              </a:rPr>
              <a:t>, thành </a:t>
            </a:r>
            <a:r>
              <a:rPr lang="vi-VN" sz="3400" dirty="0">
                <a:solidFill>
                  <a:srgbClr val="FF0000"/>
                </a:solidFill>
                <a:latin typeface="+mj-lt"/>
              </a:rPr>
              <a:t>rặng</a:t>
            </a:r>
            <a:r>
              <a:rPr lang="vi-VN" sz="3400" dirty="0">
                <a:latin typeface="+mj-lt"/>
              </a:rPr>
              <a:t>; rễ phải dài, phải cắm sâu vào trong lòng đất. Nhiều nhất là đước. Đước mọc </a:t>
            </a:r>
            <a:r>
              <a:rPr lang="vi-VN" sz="3400" dirty="0">
                <a:solidFill>
                  <a:srgbClr val="FF0000"/>
                </a:solidFill>
                <a:latin typeface="+mj-lt"/>
              </a:rPr>
              <a:t>san sát </a:t>
            </a:r>
            <a:r>
              <a:rPr lang="vi-VN" sz="3400" dirty="0">
                <a:latin typeface="+mj-lt"/>
              </a:rPr>
              <a:t>đến tận mũi đất cuối cùng, </a:t>
            </a:r>
            <a:r>
              <a:rPr lang="vi-VN" sz="3400" dirty="0">
                <a:solidFill>
                  <a:srgbClr val="FF0000"/>
                </a:solidFill>
                <a:latin typeface="+mj-lt"/>
              </a:rPr>
              <a:t>thẳng đuột </a:t>
            </a:r>
            <a:r>
              <a:rPr lang="vi-VN" sz="3400" dirty="0">
                <a:latin typeface="+mj-lt"/>
              </a:rPr>
              <a:t>như </a:t>
            </a:r>
            <a:r>
              <a:rPr lang="vi-VN" sz="3400" dirty="0">
                <a:solidFill>
                  <a:srgbClr val="FF0000"/>
                </a:solidFill>
                <a:latin typeface="+mj-lt"/>
              </a:rPr>
              <a:t>hằng hà sa số </a:t>
            </a:r>
            <a:r>
              <a:rPr lang="vi-VN" sz="3400" dirty="0">
                <a:latin typeface="+mj-lt"/>
              </a:rPr>
              <a:t>cây dù xanh cắm trên bãi. Nhà cửa dựng dọc theo những bờ kênh, dưới những hàng đước </a:t>
            </a:r>
            <a:r>
              <a:rPr lang="vi-VN" sz="3400" dirty="0">
                <a:solidFill>
                  <a:srgbClr val="FF0000"/>
                </a:solidFill>
                <a:latin typeface="+mj-lt"/>
              </a:rPr>
              <a:t>xanh rì</a:t>
            </a:r>
            <a:r>
              <a:rPr lang="vi-VN" sz="3400" dirty="0">
                <a:latin typeface="+mj-lt"/>
              </a:rPr>
              <a:t>. Nhà nọ sang nhà kia phải leo trên cầu bằng thân cây đước…</a:t>
            </a:r>
          </a:p>
          <a:p>
            <a:pPr algn="just"/>
            <a:r>
              <a:rPr lang="en-US" sz="3400" dirty="0"/>
              <a:t>	</a:t>
            </a:r>
            <a:endParaRPr lang="en-US" sz="3400" dirty="0">
              <a:latin typeface="Times New Roman" pitchFamily="18" charset="0"/>
              <a:cs typeface="Times New Roman" pitchFamily="18" charset="0"/>
            </a:endParaRPr>
          </a:p>
        </p:txBody>
      </p:sp>
    </p:spTree>
    <p:extLst>
      <p:ext uri="{BB962C8B-B14F-4D97-AF65-F5344CB8AC3E}">
        <p14:creationId xmlns:p14="http://schemas.microsoft.com/office/powerpoint/2010/main" val="319494007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8">
            <a:extLst>
              <a:ext uri="{FF2B5EF4-FFF2-40B4-BE49-F238E27FC236}">
                <a16:creationId xmlns:a16="http://schemas.microsoft.com/office/drawing/2014/main" xmlns="" id="{03C40C8F-3D4D-4E4E-B5AD-02E0F65FA44C}"/>
              </a:ext>
            </a:extLst>
          </p:cNvPr>
          <p:cNvSpPr>
            <a:spLocks/>
          </p:cNvSpPr>
          <p:nvPr/>
        </p:nvSpPr>
        <p:spPr bwMode="auto">
          <a:xfrm>
            <a:off x="4616167" y="1267009"/>
            <a:ext cx="2955876" cy="2952692"/>
          </a:xfrm>
          <a:custGeom>
            <a:avLst/>
            <a:gdLst>
              <a:gd name="T0" fmla="*/ 929 w 1857"/>
              <a:gd name="T1" fmla="*/ 0 h 1855"/>
              <a:gd name="T2" fmla="*/ 1857 w 1857"/>
              <a:gd name="T3" fmla="*/ 928 h 1855"/>
              <a:gd name="T4" fmla="*/ 929 w 1857"/>
              <a:gd name="T5" fmla="*/ 1855 h 1855"/>
              <a:gd name="T6" fmla="*/ 0 w 1857"/>
              <a:gd name="T7" fmla="*/ 928 h 1855"/>
              <a:gd name="T8" fmla="*/ 929 w 1857"/>
              <a:gd name="T9" fmla="*/ 0 h 1855"/>
            </a:gdLst>
            <a:ahLst/>
            <a:cxnLst>
              <a:cxn ang="0">
                <a:pos x="T0" y="T1"/>
              </a:cxn>
              <a:cxn ang="0">
                <a:pos x="T2" y="T3"/>
              </a:cxn>
              <a:cxn ang="0">
                <a:pos x="T4" y="T5"/>
              </a:cxn>
              <a:cxn ang="0">
                <a:pos x="T6" y="T7"/>
              </a:cxn>
              <a:cxn ang="0">
                <a:pos x="T8" y="T9"/>
              </a:cxn>
            </a:cxnLst>
            <a:rect l="0" t="0" r="r" b="b"/>
            <a:pathLst>
              <a:path w="1857" h="1855">
                <a:moveTo>
                  <a:pt x="929" y="0"/>
                </a:moveTo>
                <a:lnTo>
                  <a:pt x="1857" y="928"/>
                </a:lnTo>
                <a:lnTo>
                  <a:pt x="929" y="1855"/>
                </a:lnTo>
                <a:lnTo>
                  <a:pt x="0" y="928"/>
                </a:lnTo>
                <a:lnTo>
                  <a:pt x="929" y="0"/>
                </a:lnTo>
                <a:close/>
              </a:path>
            </a:pathLst>
          </a:custGeom>
          <a:solidFill>
            <a:srgbClr val="7BC6AE"/>
          </a:solidFill>
          <a:ln w="0">
            <a:noFill/>
            <a:prstDash val="solid"/>
            <a:round/>
            <a:headEnd/>
            <a:tailEnd/>
          </a:ln>
        </p:spPr>
        <p:txBody>
          <a:bodyPr vert="horz" wrap="square" lIns="121906" tIns="60953" rIns="121906" bIns="60953" numCol="1" anchor="t" anchorCtr="0" compatLnSpc="1">
            <a:prstTxWarp prst="textNoShape">
              <a:avLst/>
            </a:prstTxWarp>
          </a:bodyPr>
          <a:lstStyle/>
          <a:p>
            <a:endParaRPr lang="zh-CN" altLang="en-US" sz="1896" dirty="0">
              <a:latin typeface="字魂70号-灵悦黑体" panose="00000500000000000000" pitchFamily="2" charset="-122"/>
              <a:ea typeface="字魂70号-灵悦黑体" panose="00000500000000000000" pitchFamily="2" charset="-122"/>
            </a:endParaRPr>
          </a:p>
        </p:txBody>
      </p:sp>
      <p:sp>
        <p:nvSpPr>
          <p:cNvPr id="7" name="Freeform 8">
            <a:extLst>
              <a:ext uri="{FF2B5EF4-FFF2-40B4-BE49-F238E27FC236}">
                <a16:creationId xmlns:a16="http://schemas.microsoft.com/office/drawing/2014/main" xmlns="" id="{8B13F120-265A-418B-A4D1-0D71A05CE34C}"/>
              </a:ext>
            </a:extLst>
          </p:cNvPr>
          <p:cNvSpPr>
            <a:spLocks/>
          </p:cNvSpPr>
          <p:nvPr/>
        </p:nvSpPr>
        <p:spPr bwMode="auto">
          <a:xfrm>
            <a:off x="4618062" y="1134344"/>
            <a:ext cx="2955876" cy="2952692"/>
          </a:xfrm>
          <a:custGeom>
            <a:avLst/>
            <a:gdLst>
              <a:gd name="T0" fmla="*/ 929 w 1857"/>
              <a:gd name="T1" fmla="*/ 0 h 1855"/>
              <a:gd name="T2" fmla="*/ 1857 w 1857"/>
              <a:gd name="T3" fmla="*/ 928 h 1855"/>
              <a:gd name="T4" fmla="*/ 929 w 1857"/>
              <a:gd name="T5" fmla="*/ 1855 h 1855"/>
              <a:gd name="T6" fmla="*/ 0 w 1857"/>
              <a:gd name="T7" fmla="*/ 928 h 1855"/>
              <a:gd name="T8" fmla="*/ 929 w 1857"/>
              <a:gd name="T9" fmla="*/ 0 h 1855"/>
            </a:gdLst>
            <a:ahLst/>
            <a:cxnLst>
              <a:cxn ang="0">
                <a:pos x="T0" y="T1"/>
              </a:cxn>
              <a:cxn ang="0">
                <a:pos x="T2" y="T3"/>
              </a:cxn>
              <a:cxn ang="0">
                <a:pos x="T4" y="T5"/>
              </a:cxn>
              <a:cxn ang="0">
                <a:pos x="T6" y="T7"/>
              </a:cxn>
              <a:cxn ang="0">
                <a:pos x="T8" y="T9"/>
              </a:cxn>
            </a:cxnLst>
            <a:rect l="0" t="0" r="r" b="b"/>
            <a:pathLst>
              <a:path w="1857" h="1855">
                <a:moveTo>
                  <a:pt x="929" y="0"/>
                </a:moveTo>
                <a:lnTo>
                  <a:pt x="1857" y="928"/>
                </a:lnTo>
                <a:lnTo>
                  <a:pt x="929" y="1855"/>
                </a:lnTo>
                <a:lnTo>
                  <a:pt x="0" y="928"/>
                </a:lnTo>
                <a:lnTo>
                  <a:pt x="929" y="0"/>
                </a:lnTo>
                <a:close/>
              </a:path>
            </a:pathLst>
          </a:custGeom>
          <a:solidFill>
            <a:srgbClr val="57A980"/>
          </a:solidFill>
          <a:ln w="0">
            <a:noFill/>
            <a:prstDash val="solid"/>
            <a:round/>
            <a:headEnd/>
            <a:tailEnd/>
          </a:ln>
        </p:spPr>
        <p:txBody>
          <a:bodyPr vert="horz" wrap="square" lIns="121906" tIns="60953" rIns="121906" bIns="60953" numCol="1" anchor="t" anchorCtr="0" compatLnSpc="1">
            <a:prstTxWarp prst="textNoShape">
              <a:avLst/>
            </a:prstTxWarp>
          </a:bodyPr>
          <a:lstStyle/>
          <a:p>
            <a:endParaRPr lang="zh-CN" altLang="en-US" sz="1896" dirty="0">
              <a:latin typeface="字魂70号-灵悦黑体" panose="00000500000000000000" pitchFamily="2" charset="-122"/>
              <a:ea typeface="字魂70号-灵悦黑体" panose="00000500000000000000" pitchFamily="2" charset="-122"/>
            </a:endParaRPr>
          </a:p>
        </p:txBody>
      </p:sp>
      <p:sp>
        <p:nvSpPr>
          <p:cNvPr id="8" name="文本框 2">
            <a:extLst>
              <a:ext uri="{FF2B5EF4-FFF2-40B4-BE49-F238E27FC236}">
                <a16:creationId xmlns:a16="http://schemas.microsoft.com/office/drawing/2014/main" xmlns="" id="{6ADBD26F-0094-4E38-AF5F-24DF43B8B4A1}"/>
              </a:ext>
            </a:extLst>
          </p:cNvPr>
          <p:cNvSpPr txBox="1">
            <a:spLocks noChangeArrowheads="1"/>
          </p:cNvSpPr>
          <p:nvPr>
            <p:custDataLst>
              <p:tags r:id="rId1"/>
            </p:custDataLst>
          </p:nvPr>
        </p:nvSpPr>
        <p:spPr bwMode="auto">
          <a:xfrm>
            <a:off x="5290038" y="1572256"/>
            <a:ext cx="1608134" cy="148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9600" dirty="0" smtClean="0">
                <a:solidFill>
                  <a:schemeClr val="bg1"/>
                </a:solidFill>
                <a:latin typeface="字魂70号-灵悦黑体" panose="00000500000000000000" pitchFamily="2" charset="-122"/>
                <a:ea typeface="字魂70号-灵悦黑体" panose="00000500000000000000" pitchFamily="2" charset="-122"/>
                <a:cs typeface="Times New Roman" panose="02020603050405020304" pitchFamily="18" charset="0"/>
                <a:sym typeface="Arial" panose="020B0604020202020204" pitchFamily="34" charset="0"/>
              </a:rPr>
              <a:t>03</a:t>
            </a:r>
            <a:endParaRPr lang="zh-CN" altLang="en-US" sz="9600" dirty="0">
              <a:solidFill>
                <a:schemeClr val="bg1"/>
              </a:solidFill>
              <a:latin typeface="字魂70号-灵悦黑体" panose="00000500000000000000" pitchFamily="2" charset="-122"/>
              <a:ea typeface="字魂70号-灵悦黑体" panose="00000500000000000000" pitchFamily="2" charset="-122"/>
              <a:cs typeface="Times New Roman" panose="02020603050405020304" pitchFamily="18" charset="0"/>
              <a:sym typeface="Arial" panose="020B0604020202020204" pitchFamily="34" charset="0"/>
            </a:endParaRPr>
          </a:p>
        </p:txBody>
      </p:sp>
      <p:sp>
        <p:nvSpPr>
          <p:cNvPr id="9" name="文本框 11">
            <a:extLst>
              <a:ext uri="{FF2B5EF4-FFF2-40B4-BE49-F238E27FC236}">
                <a16:creationId xmlns:a16="http://schemas.microsoft.com/office/drawing/2014/main" xmlns="" id="{80E549F6-AD2E-4267-912E-E42B40C124B2}"/>
              </a:ext>
            </a:extLst>
          </p:cNvPr>
          <p:cNvSpPr txBox="1">
            <a:spLocks noChangeArrowheads="1"/>
          </p:cNvSpPr>
          <p:nvPr>
            <p:custDataLst>
              <p:tags r:id="rId2"/>
            </p:custDataLst>
          </p:nvPr>
        </p:nvSpPr>
        <p:spPr bwMode="auto">
          <a:xfrm>
            <a:off x="4452610" y="3010534"/>
            <a:ext cx="3286779" cy="369332"/>
          </a:xfrm>
          <a:prstGeom prst="rect">
            <a:avLst/>
          </a:prstGeom>
          <a:noFill/>
          <a:ln>
            <a:noFill/>
          </a:ln>
        </p:spPr>
        <p:txBody>
          <a:bodyPr wrap="square" lIns="0" tIns="0" rIns="0" bIns="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2400" dirty="0" err="1" smtClean="0">
                <a:solidFill>
                  <a:schemeClr val="bg1"/>
                </a:solidFill>
                <a:latin typeface="字魂70号-灵悦黑体" panose="00000500000000000000" pitchFamily="2" charset="-122"/>
                <a:ea typeface="字魂70号-灵悦黑体" panose="00000500000000000000" pitchFamily="2" charset="-122"/>
                <a:cs typeface="Times New Roman" panose="02020603050405020304" pitchFamily="18" charset="0"/>
                <a:sym typeface="Arial" panose="020B0604020202020204" pitchFamily="34" charset="0"/>
              </a:rPr>
              <a:t>Đoạn</a:t>
            </a:r>
            <a:r>
              <a:rPr lang="en-US" altLang="zh-CN" sz="2400" dirty="0" smtClean="0">
                <a:solidFill>
                  <a:schemeClr val="bg1"/>
                </a:solidFill>
                <a:latin typeface="字魂70号-灵悦黑体" panose="00000500000000000000" pitchFamily="2" charset="-122"/>
                <a:ea typeface="字魂70号-灵悦黑体" panose="00000500000000000000" pitchFamily="2" charset="-122"/>
                <a:cs typeface="Times New Roman" panose="02020603050405020304" pitchFamily="18" charset="0"/>
                <a:sym typeface="Arial" panose="020B0604020202020204" pitchFamily="34" charset="0"/>
              </a:rPr>
              <a:t> 3</a:t>
            </a:r>
            <a:endParaRPr lang="zh-CN" altLang="en-US" sz="2400" dirty="0">
              <a:solidFill>
                <a:schemeClr val="bg1"/>
              </a:solidFill>
              <a:latin typeface="字魂70号-灵悦黑体" panose="00000500000000000000" pitchFamily="2" charset="-122"/>
              <a:ea typeface="字魂70号-灵悦黑体" panose="00000500000000000000" pitchFamily="2" charset="-122"/>
              <a:cs typeface="Times New Roman" panose="02020603050405020304" pitchFamily="18" charset="0"/>
              <a:sym typeface="Arial" panose="020B0604020202020204" pitchFamily="34" charset="0"/>
            </a:endParaRPr>
          </a:p>
        </p:txBody>
      </p:sp>
      <p:sp>
        <p:nvSpPr>
          <p:cNvPr id="10" name="矩形 9">
            <a:extLst>
              <a:ext uri="{FF2B5EF4-FFF2-40B4-BE49-F238E27FC236}">
                <a16:creationId xmlns:a16="http://schemas.microsoft.com/office/drawing/2014/main" xmlns="" id="{8871F547-250C-43A1-A16E-67144FEA24D4}"/>
              </a:ext>
            </a:extLst>
          </p:cNvPr>
          <p:cNvSpPr/>
          <p:nvPr/>
        </p:nvSpPr>
        <p:spPr>
          <a:xfrm>
            <a:off x="1444060" y="4219701"/>
            <a:ext cx="9516040" cy="830997"/>
          </a:xfrm>
          <a:prstGeom prst="rect">
            <a:avLst/>
          </a:prstGeom>
        </p:spPr>
        <p:txBody>
          <a:bodyPr wrap="square" lIns="0" tIns="0" rIns="0" bIns="0">
            <a:spAutoFit/>
          </a:bodyPr>
          <a:lstStyle/>
          <a:p>
            <a:pPr algn="ctr">
              <a:spcBef>
                <a:spcPct val="50000"/>
              </a:spcBef>
            </a:pPr>
            <a:r>
              <a:rPr lang="en-US" altLang="en-GB" sz="5400" b="1" dirty="0"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en-US" altLang="en-GB" sz="5400" b="1" dirty="0" err="1"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Sống</a:t>
            </a:r>
            <a:r>
              <a:rPr lang="en-US" altLang="en-GB" sz="5400" b="1" dirty="0"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5400" b="1" dirty="0" err="1"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trên</a:t>
            </a:r>
            <a:r>
              <a:rPr lang="en-US" altLang="en-GB" sz="5400" b="1" dirty="0"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5400" b="1"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5400" b="1" dirty="0" err="1"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của</a:t>
            </a:r>
            <a:r>
              <a:rPr lang="en-US" altLang="en-GB" sz="5400" b="1" dirty="0"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5400" b="1" dirty="0" err="1"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Tổ</a:t>
            </a:r>
            <a:r>
              <a:rPr lang="en-US" altLang="en-GB" sz="5400" b="1" dirty="0"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5400" b="1" dirty="0" err="1"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quốc</a:t>
            </a:r>
            <a:r>
              <a:rPr lang="en-US" altLang="en-GB" sz="5400" b="1" dirty="0" smtClean="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en-US" altLang="en-GB" sz="5400" b="1"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3" name="图片 12">
            <a:extLst>
              <a:ext uri="{FF2B5EF4-FFF2-40B4-BE49-F238E27FC236}">
                <a16:creationId xmlns:a16="http://schemas.microsoft.com/office/drawing/2014/main" xmlns="" id="{2F1DC65D-C5A9-4F71-9598-EFA5D264CB2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2462" b="76623"/>
          <a:stretch/>
        </p:blipFill>
        <p:spPr>
          <a:xfrm>
            <a:off x="0" y="0"/>
            <a:ext cx="4162520" cy="2161309"/>
          </a:xfrm>
          <a:prstGeom prst="rect">
            <a:avLst/>
          </a:prstGeom>
        </p:spPr>
      </p:pic>
      <p:pic>
        <p:nvPicPr>
          <p:cNvPr id="14" name="图片 13">
            <a:extLst>
              <a:ext uri="{FF2B5EF4-FFF2-40B4-BE49-F238E27FC236}">
                <a16:creationId xmlns:a16="http://schemas.microsoft.com/office/drawing/2014/main" xmlns="" id="{EF09A445-AB6B-411B-B565-A08FA1955CA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32462" b="76623"/>
          <a:stretch/>
        </p:blipFill>
        <p:spPr>
          <a:xfrm flipH="1">
            <a:off x="8017747" y="-3047"/>
            <a:ext cx="4174253" cy="2167401"/>
          </a:xfrm>
          <a:prstGeom prst="rect">
            <a:avLst/>
          </a:prstGeom>
        </p:spPr>
      </p:pic>
      <p:grpSp>
        <p:nvGrpSpPr>
          <p:cNvPr id="15" name="组合 14">
            <a:extLst>
              <a:ext uri="{FF2B5EF4-FFF2-40B4-BE49-F238E27FC236}">
                <a16:creationId xmlns:a16="http://schemas.microsoft.com/office/drawing/2014/main" xmlns="" id="{7F951385-2010-4DCD-A27F-1252E82C67E2}"/>
              </a:ext>
            </a:extLst>
          </p:cNvPr>
          <p:cNvGrpSpPr/>
          <p:nvPr/>
        </p:nvGrpSpPr>
        <p:grpSpPr>
          <a:xfrm>
            <a:off x="-1895" y="6216962"/>
            <a:ext cx="12192000" cy="973776"/>
            <a:chOff x="0" y="5884224"/>
            <a:chExt cx="12192000" cy="973776"/>
          </a:xfrm>
        </p:grpSpPr>
        <p:pic>
          <p:nvPicPr>
            <p:cNvPr id="16" name="图片 15">
              <a:extLst>
                <a:ext uri="{FF2B5EF4-FFF2-40B4-BE49-F238E27FC236}">
                  <a16:creationId xmlns:a16="http://schemas.microsoft.com/office/drawing/2014/main" xmlns="" id="{2318D0A0-27E9-4F02-8543-A848DB78D9E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17" name="图片 16">
              <a:extLst>
                <a:ext uri="{FF2B5EF4-FFF2-40B4-BE49-F238E27FC236}">
                  <a16:creationId xmlns:a16="http://schemas.microsoft.com/office/drawing/2014/main" xmlns="" id="{008EBBA3-2618-4904-AB4C-6C917901B45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18" name="图片 17">
              <a:extLst>
                <a:ext uri="{FF2B5EF4-FFF2-40B4-BE49-F238E27FC236}">
                  <a16:creationId xmlns:a16="http://schemas.microsoft.com/office/drawing/2014/main" xmlns="" id="{5D13011E-872B-4BF5-B082-EA00DF065EF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spTree>
    <p:extLst>
      <p:ext uri="{BB962C8B-B14F-4D97-AF65-F5344CB8AC3E}">
        <p14:creationId xmlns:p14="http://schemas.microsoft.com/office/powerpoint/2010/main" val="315995552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par>
                          <p:cTn id="17" fill="hold">
                            <p:stCondLst>
                              <p:cond delay="500"/>
                            </p:stCondLst>
                            <p:childTnLst>
                              <p:par>
                                <p:cTn id="18" presetID="16" presetClass="entr" presetSubtype="21"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2900" y="531793"/>
            <a:ext cx="11607800" cy="5539978"/>
          </a:xfrm>
          <a:prstGeom prst="rect">
            <a:avLst/>
          </a:prstGeom>
        </p:spPr>
        <p:txBody>
          <a:bodyPr wrap="square">
            <a:spAutoFit/>
          </a:bodyPr>
          <a:lstStyle/>
          <a:p>
            <a:r>
              <a:rPr lang="en-GB" altLang="en-US" sz="6000" b="1" u="sng"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Đoạn</a:t>
            </a:r>
            <a:r>
              <a:rPr lang="en-GB" altLang="en-US" sz="6000" b="1" u="sng"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3</a:t>
            </a:r>
            <a:r>
              <a:rPr lang="en-GB" altLang="en-US" sz="60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a:t>
            </a:r>
            <a:endParaRPr lang="en-GB" altLang="en-US" sz="6000" b="1" dirty="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endParaRPr>
          </a:p>
          <a:p>
            <a:pPr algn="just"/>
            <a:r>
              <a:rPr lang="en-US" sz="4000" dirty="0">
                <a:latin typeface="Times New Roman" pitchFamily="18" charset="0"/>
                <a:cs typeface="Times New Roman" pitchFamily="18" charset="0"/>
              </a:rPr>
              <a:t>	</a:t>
            </a:r>
            <a:r>
              <a:rPr lang="vi-VN" sz="4200" dirty="0">
                <a:latin typeface="+mj-lt"/>
              </a:rPr>
              <a:t> Sống trên cái đất mà ngày xưa, dưới sông “sấu cản mũi thuyền”, trên cạn “hổ rình xem hát” này, con người phải thông minh và giàu nghị lực. Họ thích kể, thích nghe những huyền thoại về người vật hổ, bắt cá sấu, bắt rắn hổ mây. Tinh thần thượng võ của cha ông được nung đúc và lưu truyền để khai phá giữ gìn mũi đất tận cùng này của Tổ quốc.</a:t>
            </a:r>
            <a:endParaRPr lang="en-US" sz="4200" dirty="0">
              <a:latin typeface="+mj-lt"/>
              <a:cs typeface="Times New Roman" pitchFamily="18" charset="0"/>
            </a:endParaRPr>
          </a:p>
        </p:txBody>
      </p:sp>
    </p:spTree>
    <p:extLst>
      <p:ext uri="{BB962C8B-B14F-4D97-AF65-F5344CB8AC3E}">
        <p14:creationId xmlns:p14="http://schemas.microsoft.com/office/powerpoint/2010/main" val="3789415298"/>
      </p:ext>
    </p:extLst>
  </p:cSld>
  <p:clrMapOvr>
    <a:masterClrMapping/>
  </p:clrMapOvr>
  <p:transition spd="slow">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2" name="Picture 21"/>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5"/>
              </a:ext>
            </a:extLst>
          </a:blip>
          <a:srcRect/>
          <a:stretch>
            <a:fillRect/>
          </a:stretch>
        </p:blipFill>
        <p:spPr>
          <a:xfrm>
            <a:off x="564664" y="1608273"/>
            <a:ext cx="4972536" cy="4720845"/>
          </a:xfrm>
          <a:prstGeom prst="rect">
            <a:avLst/>
          </a:prstGeom>
        </p:spPr>
      </p:pic>
      <p:grpSp>
        <p:nvGrpSpPr>
          <p:cNvPr id="2" name="Group 1"/>
          <p:cNvGrpSpPr/>
          <p:nvPr/>
        </p:nvGrpSpPr>
        <p:grpSpPr>
          <a:xfrm>
            <a:off x="102734" y="255064"/>
            <a:ext cx="4117099" cy="1252443"/>
            <a:chOff x="422007" y="174389"/>
            <a:chExt cx="4927198" cy="955121"/>
          </a:xfrm>
        </p:grpSpPr>
        <p:sp>
          <p:nvSpPr>
            <p:cNvPr id="3" name="矩形: 圆角 2"/>
            <p:cNvSpPr/>
            <p:nvPr/>
          </p:nvSpPr>
          <p:spPr>
            <a:xfrm>
              <a:off x="704849" y="476249"/>
              <a:ext cx="4644356" cy="653261"/>
            </a:xfrm>
            <a:custGeom>
              <a:avLst/>
              <a:gdLst>
                <a:gd name="connsiteX0" fmla="*/ 0 w 3940053"/>
                <a:gd name="connsiteY0" fmla="*/ 108809 h 652838"/>
                <a:gd name="connsiteX1" fmla="*/ 108809 w 3940053"/>
                <a:gd name="connsiteY1" fmla="*/ 0 h 652838"/>
                <a:gd name="connsiteX2" fmla="*/ 3831244 w 3940053"/>
                <a:gd name="connsiteY2" fmla="*/ 0 h 652838"/>
                <a:gd name="connsiteX3" fmla="*/ 3940053 w 3940053"/>
                <a:gd name="connsiteY3" fmla="*/ 108809 h 652838"/>
                <a:gd name="connsiteX4" fmla="*/ 3940053 w 3940053"/>
                <a:gd name="connsiteY4" fmla="*/ 544029 h 652838"/>
                <a:gd name="connsiteX5" fmla="*/ 3831244 w 3940053"/>
                <a:gd name="connsiteY5" fmla="*/ 652838 h 652838"/>
                <a:gd name="connsiteX6" fmla="*/ 108809 w 3940053"/>
                <a:gd name="connsiteY6" fmla="*/ 652838 h 652838"/>
                <a:gd name="connsiteX7" fmla="*/ 0 w 3940053"/>
                <a:gd name="connsiteY7" fmla="*/ 544029 h 652838"/>
                <a:gd name="connsiteX8" fmla="*/ 0 w 3940053"/>
                <a:gd name="connsiteY8" fmla="*/ 108809 h 652838"/>
                <a:gd name="connsiteX0-1" fmla="*/ 0 w 3940053"/>
                <a:gd name="connsiteY0-2" fmla="*/ 109232 h 653261"/>
                <a:gd name="connsiteX1-3" fmla="*/ 108809 w 3940053"/>
                <a:gd name="connsiteY1-4" fmla="*/ 423 h 653261"/>
                <a:gd name="connsiteX2-5" fmla="*/ 366333 w 3940053"/>
                <a:gd name="connsiteY2-6" fmla="*/ 0 h 653261"/>
                <a:gd name="connsiteX3-7" fmla="*/ 3831244 w 3940053"/>
                <a:gd name="connsiteY3-8" fmla="*/ 423 h 653261"/>
                <a:gd name="connsiteX4-9" fmla="*/ 3940053 w 3940053"/>
                <a:gd name="connsiteY4-10" fmla="*/ 109232 h 653261"/>
                <a:gd name="connsiteX5-11" fmla="*/ 3940053 w 3940053"/>
                <a:gd name="connsiteY5-12" fmla="*/ 544452 h 653261"/>
                <a:gd name="connsiteX6-13" fmla="*/ 3831244 w 3940053"/>
                <a:gd name="connsiteY6-14" fmla="*/ 653261 h 653261"/>
                <a:gd name="connsiteX7-15" fmla="*/ 108809 w 3940053"/>
                <a:gd name="connsiteY7-16" fmla="*/ 653261 h 653261"/>
                <a:gd name="connsiteX8-17" fmla="*/ 0 w 3940053"/>
                <a:gd name="connsiteY8-18" fmla="*/ 544452 h 653261"/>
                <a:gd name="connsiteX9" fmla="*/ 0 w 3940053"/>
                <a:gd name="connsiteY9" fmla="*/ 109232 h 653261"/>
                <a:gd name="connsiteX0-19" fmla="*/ 8317 w 3948370"/>
                <a:gd name="connsiteY0-20" fmla="*/ 109232 h 653261"/>
                <a:gd name="connsiteX1-21" fmla="*/ 117126 w 3948370"/>
                <a:gd name="connsiteY1-22" fmla="*/ 423 h 653261"/>
                <a:gd name="connsiteX2-23" fmla="*/ 374650 w 3948370"/>
                <a:gd name="connsiteY2-24" fmla="*/ 0 h 653261"/>
                <a:gd name="connsiteX3-25" fmla="*/ 3839561 w 3948370"/>
                <a:gd name="connsiteY3-26" fmla="*/ 423 h 653261"/>
                <a:gd name="connsiteX4-27" fmla="*/ 3948370 w 3948370"/>
                <a:gd name="connsiteY4-28" fmla="*/ 109232 h 653261"/>
                <a:gd name="connsiteX5-29" fmla="*/ 3948370 w 3948370"/>
                <a:gd name="connsiteY5-30" fmla="*/ 544452 h 653261"/>
                <a:gd name="connsiteX6-31" fmla="*/ 3839561 w 3948370"/>
                <a:gd name="connsiteY6-32" fmla="*/ 653261 h 653261"/>
                <a:gd name="connsiteX7-33" fmla="*/ 117126 w 3948370"/>
                <a:gd name="connsiteY7-34" fmla="*/ 653261 h 653261"/>
                <a:gd name="connsiteX8-35" fmla="*/ 8317 w 3948370"/>
                <a:gd name="connsiteY8-36" fmla="*/ 544452 h 653261"/>
                <a:gd name="connsiteX9-37" fmla="*/ 0 w 3948370"/>
                <a:gd name="connsiteY9-38" fmla="*/ 400051 h 653261"/>
                <a:gd name="connsiteX10" fmla="*/ 8317 w 3948370"/>
                <a:gd name="connsiteY10" fmla="*/ 109232 h 653261"/>
                <a:gd name="connsiteX0-39" fmla="*/ 8317 w 3948370"/>
                <a:gd name="connsiteY0-40" fmla="*/ 109232 h 653261"/>
                <a:gd name="connsiteX1-41" fmla="*/ 117126 w 3948370"/>
                <a:gd name="connsiteY1-42" fmla="*/ 423 h 653261"/>
                <a:gd name="connsiteX2-43" fmla="*/ 374650 w 3948370"/>
                <a:gd name="connsiteY2-44" fmla="*/ 0 h 653261"/>
                <a:gd name="connsiteX3-45" fmla="*/ 3839561 w 3948370"/>
                <a:gd name="connsiteY3-46" fmla="*/ 423 h 653261"/>
                <a:gd name="connsiteX4-47" fmla="*/ 3948370 w 3948370"/>
                <a:gd name="connsiteY4-48" fmla="*/ 109232 h 653261"/>
                <a:gd name="connsiteX5-49" fmla="*/ 3948370 w 3948370"/>
                <a:gd name="connsiteY5-50" fmla="*/ 544452 h 653261"/>
                <a:gd name="connsiteX6-51" fmla="*/ 3839561 w 3948370"/>
                <a:gd name="connsiteY6-52" fmla="*/ 653261 h 653261"/>
                <a:gd name="connsiteX7-53" fmla="*/ 117126 w 3948370"/>
                <a:gd name="connsiteY7-54" fmla="*/ 653261 h 653261"/>
                <a:gd name="connsiteX8-55" fmla="*/ 8317 w 3948370"/>
                <a:gd name="connsiteY8-56" fmla="*/ 544452 h 653261"/>
                <a:gd name="connsiteX9-57" fmla="*/ 0 w 3948370"/>
                <a:gd name="connsiteY9-58" fmla="*/ 400051 h 653261"/>
                <a:gd name="connsiteX10-59" fmla="*/ 99757 w 3948370"/>
                <a:gd name="connsiteY10-60" fmla="*/ 200672 h 653261"/>
                <a:gd name="connsiteX0-61" fmla="*/ 8317 w 3948370"/>
                <a:gd name="connsiteY0-62" fmla="*/ 109232 h 653261"/>
                <a:gd name="connsiteX1-63" fmla="*/ 117126 w 3948370"/>
                <a:gd name="connsiteY1-64" fmla="*/ 423 h 653261"/>
                <a:gd name="connsiteX2-65" fmla="*/ 374650 w 3948370"/>
                <a:gd name="connsiteY2-66" fmla="*/ 0 h 653261"/>
                <a:gd name="connsiteX3-67" fmla="*/ 3839561 w 3948370"/>
                <a:gd name="connsiteY3-68" fmla="*/ 423 h 653261"/>
                <a:gd name="connsiteX4-69" fmla="*/ 3948370 w 3948370"/>
                <a:gd name="connsiteY4-70" fmla="*/ 109232 h 653261"/>
                <a:gd name="connsiteX5-71" fmla="*/ 3948370 w 3948370"/>
                <a:gd name="connsiteY5-72" fmla="*/ 544452 h 653261"/>
                <a:gd name="connsiteX6-73" fmla="*/ 3839561 w 3948370"/>
                <a:gd name="connsiteY6-74" fmla="*/ 653261 h 653261"/>
                <a:gd name="connsiteX7-75" fmla="*/ 117126 w 3948370"/>
                <a:gd name="connsiteY7-76" fmla="*/ 653261 h 653261"/>
                <a:gd name="connsiteX8-77" fmla="*/ 8317 w 3948370"/>
                <a:gd name="connsiteY8-78" fmla="*/ 544452 h 653261"/>
                <a:gd name="connsiteX9-79" fmla="*/ 0 w 3948370"/>
                <a:gd name="connsiteY9-80" fmla="*/ 400051 h 653261"/>
                <a:gd name="connsiteX0-81" fmla="*/ 117126 w 3948370"/>
                <a:gd name="connsiteY0-82" fmla="*/ 423 h 653261"/>
                <a:gd name="connsiteX1-83" fmla="*/ 374650 w 3948370"/>
                <a:gd name="connsiteY1-84" fmla="*/ 0 h 653261"/>
                <a:gd name="connsiteX2-85" fmla="*/ 3839561 w 3948370"/>
                <a:gd name="connsiteY2-86" fmla="*/ 423 h 653261"/>
                <a:gd name="connsiteX3-87" fmla="*/ 3948370 w 3948370"/>
                <a:gd name="connsiteY3-88" fmla="*/ 109232 h 653261"/>
                <a:gd name="connsiteX4-89" fmla="*/ 3948370 w 3948370"/>
                <a:gd name="connsiteY4-90" fmla="*/ 544452 h 653261"/>
                <a:gd name="connsiteX5-91" fmla="*/ 3839561 w 3948370"/>
                <a:gd name="connsiteY5-92" fmla="*/ 653261 h 653261"/>
                <a:gd name="connsiteX6-93" fmla="*/ 117126 w 3948370"/>
                <a:gd name="connsiteY6-94" fmla="*/ 653261 h 653261"/>
                <a:gd name="connsiteX7-95" fmla="*/ 8317 w 3948370"/>
                <a:gd name="connsiteY7-96" fmla="*/ 544452 h 653261"/>
                <a:gd name="connsiteX8-97" fmla="*/ 0 w 3948370"/>
                <a:gd name="connsiteY8-98" fmla="*/ 400051 h 653261"/>
                <a:gd name="connsiteX0-99" fmla="*/ 374650 w 3948370"/>
                <a:gd name="connsiteY0-100" fmla="*/ 0 h 653261"/>
                <a:gd name="connsiteX1-101" fmla="*/ 3839561 w 3948370"/>
                <a:gd name="connsiteY1-102" fmla="*/ 423 h 653261"/>
                <a:gd name="connsiteX2-103" fmla="*/ 3948370 w 3948370"/>
                <a:gd name="connsiteY2-104" fmla="*/ 109232 h 653261"/>
                <a:gd name="connsiteX3-105" fmla="*/ 3948370 w 3948370"/>
                <a:gd name="connsiteY3-106" fmla="*/ 544452 h 653261"/>
                <a:gd name="connsiteX4-107" fmla="*/ 3839561 w 3948370"/>
                <a:gd name="connsiteY4-108" fmla="*/ 653261 h 653261"/>
                <a:gd name="connsiteX5-109" fmla="*/ 117126 w 3948370"/>
                <a:gd name="connsiteY5-110" fmla="*/ 653261 h 653261"/>
                <a:gd name="connsiteX6-111" fmla="*/ 8317 w 3948370"/>
                <a:gd name="connsiteY6-112" fmla="*/ 544452 h 653261"/>
                <a:gd name="connsiteX7-113" fmla="*/ 0 w 3948370"/>
                <a:gd name="connsiteY7-114" fmla="*/ 400051 h 65326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3948370" h="653261">
                  <a:moveTo>
                    <a:pt x="374650" y="0"/>
                  </a:moveTo>
                  <a:lnTo>
                    <a:pt x="3839561" y="423"/>
                  </a:lnTo>
                  <a:cubicBezTo>
                    <a:pt x="3899655" y="423"/>
                    <a:pt x="3948370" y="49138"/>
                    <a:pt x="3948370" y="109232"/>
                  </a:cubicBezTo>
                  <a:lnTo>
                    <a:pt x="3948370" y="544452"/>
                  </a:lnTo>
                  <a:cubicBezTo>
                    <a:pt x="3948370" y="604546"/>
                    <a:pt x="3899655" y="653261"/>
                    <a:pt x="3839561" y="653261"/>
                  </a:cubicBezTo>
                  <a:lnTo>
                    <a:pt x="117126" y="653261"/>
                  </a:lnTo>
                  <a:cubicBezTo>
                    <a:pt x="57032" y="653261"/>
                    <a:pt x="8317" y="604546"/>
                    <a:pt x="8317" y="544452"/>
                  </a:cubicBezTo>
                  <a:lnTo>
                    <a:pt x="0" y="400051"/>
                  </a:lnTo>
                </a:path>
              </a:pathLst>
            </a:custGeom>
            <a:solidFill>
              <a:srgbClr val="0070C0"/>
            </a:solidFill>
            <a:ln w="38100" cap="rnd" cmpd="sng">
              <a:solidFill>
                <a:schemeClr val="bg1">
                  <a:lumMod val="85000"/>
                </a:schemeClr>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4" name="文本框 10"/>
            <p:cNvSpPr txBox="1"/>
            <p:nvPr/>
          </p:nvSpPr>
          <p:spPr>
            <a:xfrm>
              <a:off x="974830" y="575957"/>
              <a:ext cx="4374375" cy="4928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Luyện</a:t>
              </a:r>
              <a:r>
                <a:rPr kumimoji="0" lang="en-US" altLang="zh-CN"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 </a:t>
              </a:r>
              <a:r>
                <a:rPr kumimoji="0" lang="en-US" altLang="zh-CN" sz="3600" b="1"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đọc</a:t>
              </a:r>
              <a:r>
                <a:rPr kumimoji="0" lang="en-US" altLang="zh-CN"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 </a:t>
              </a:r>
              <a:r>
                <a:rPr kumimoji="0" lang="en-US" altLang="zh-CN" sz="3600" b="1"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từ</a:t>
              </a:r>
              <a:r>
                <a:rPr kumimoji="0" lang="en-US" altLang="zh-CN" sz="3600" b="1" i="0"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 </a:t>
              </a:r>
              <a:r>
                <a:rPr kumimoji="0" lang="en-US" altLang="zh-CN" sz="3600" b="1" i="0" u="none" strike="noStrike" kern="1200" cap="none" spc="0" normalizeH="0" noProof="0" dirty="0" err="1">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rPr>
                <a:t>khó</a:t>
              </a:r>
              <a:endParaRPr kumimoji="0" lang="zh-CN" altLang="en-US"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Times New Roman" pitchFamily="18" charset="0"/>
                <a:ea typeface="造字工房悦黑体验版常规体" pitchFamily="2" charset="-122"/>
                <a:cs typeface="Times New Roman" pitchFamily="18" charset="0"/>
              </a:endParaRPr>
            </a:p>
          </p:txBody>
        </p:sp>
        <p:pic>
          <p:nvPicPr>
            <p:cNvPr id="5"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599">
              <a:off x="422007" y="174389"/>
              <a:ext cx="596859" cy="747062"/>
            </a:xfrm>
            <a:prstGeom prst="rect">
              <a:avLst/>
            </a:prstGeom>
            <a:effectLst>
              <a:outerShdw blurRad="50800" dist="38100" dir="2700000" algn="tl" rotWithShape="0">
                <a:prstClr val="black">
                  <a:alpha val="40000"/>
                </a:prstClr>
              </a:outerShdw>
            </a:effectLst>
          </p:spPr>
        </p:pic>
      </p:grpSp>
      <p:sp>
        <p:nvSpPr>
          <p:cNvPr id="10" name="TextBox 9"/>
          <p:cNvSpPr txBox="1"/>
          <p:nvPr/>
        </p:nvSpPr>
        <p:spPr>
          <a:xfrm>
            <a:off x="2517906" y="2282283"/>
            <a:ext cx="2511294" cy="2862322"/>
          </a:xfrm>
          <a:prstGeom prst="rect">
            <a:avLst/>
          </a:prstGeom>
          <a:noFill/>
        </p:spPr>
        <p:txBody>
          <a:bodyPr wrap="square" rtlCol="0">
            <a:spAutoFit/>
          </a:bodyPr>
          <a:lstStyle/>
          <a:p>
            <a:pPr>
              <a:lnSpc>
                <a:spcPct val="150000"/>
              </a:lnSpc>
            </a:pPr>
            <a:r>
              <a:rPr lang="en-US" sz="3000" b="1" dirty="0" err="1" smtClean="0">
                <a:latin typeface="Times New Roman" pitchFamily="18" charset="0"/>
                <a:cs typeface="Times New Roman" pitchFamily="18" charset="0"/>
              </a:rPr>
              <a:t>H</a:t>
            </a:r>
            <a:r>
              <a:rPr lang="en-US" sz="3000" b="1" dirty="0" err="1" smtClean="0">
                <a:solidFill>
                  <a:srgbClr val="FF0000"/>
                </a:solidFill>
                <a:latin typeface="Times New Roman" pitchFamily="18" charset="0"/>
                <a:cs typeface="Times New Roman" pitchFamily="18" charset="0"/>
              </a:rPr>
              <a:t>uyền</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thoại</a:t>
            </a:r>
            <a:endParaRPr lang="en-US" sz="3000" b="1" dirty="0" smtClean="0">
              <a:solidFill>
                <a:srgbClr val="FF0000"/>
              </a:solidFill>
              <a:latin typeface="Times New Roman" pitchFamily="18" charset="0"/>
              <a:cs typeface="Times New Roman" pitchFamily="18" charset="0"/>
            </a:endParaRPr>
          </a:p>
          <a:p>
            <a:pPr>
              <a:lnSpc>
                <a:spcPct val="150000"/>
              </a:lnSpc>
            </a:pPr>
            <a:r>
              <a:rPr lang="en-US" sz="3000" b="1" dirty="0" err="1" smtClean="0">
                <a:latin typeface="Times New Roman" pitchFamily="18" charset="0"/>
                <a:cs typeface="Times New Roman" pitchFamily="18" charset="0"/>
              </a:rPr>
              <a:t>Rắ</a:t>
            </a:r>
            <a:r>
              <a:rPr lang="en-US" sz="3000" b="1" dirty="0" err="1" smtClean="0">
                <a:solidFill>
                  <a:srgbClr val="FF0000"/>
                </a:solidFill>
                <a:latin typeface="Times New Roman" pitchFamily="18" charset="0"/>
                <a:cs typeface="Times New Roman" pitchFamily="18" charset="0"/>
              </a:rPr>
              <a:t>n</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hổ</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mây</a:t>
            </a:r>
            <a:endParaRPr lang="en-US" sz="3000" b="1" dirty="0" smtClean="0">
              <a:latin typeface="Times New Roman" pitchFamily="18" charset="0"/>
              <a:cs typeface="Times New Roman" pitchFamily="18" charset="0"/>
            </a:endParaRPr>
          </a:p>
          <a:p>
            <a:pPr>
              <a:lnSpc>
                <a:spcPct val="150000"/>
              </a:lnSpc>
            </a:pPr>
            <a:r>
              <a:rPr lang="en-US" sz="3000" b="1" dirty="0" err="1" smtClean="0">
                <a:latin typeface="Times New Roman" pitchFamily="18" charset="0"/>
                <a:cs typeface="Times New Roman" pitchFamily="18" charset="0"/>
              </a:rPr>
              <a:t>Nu</a:t>
            </a:r>
            <a:r>
              <a:rPr lang="en-US" sz="3000" b="1" dirty="0" err="1" smtClean="0">
                <a:solidFill>
                  <a:srgbClr val="FF0000"/>
                </a:solidFill>
                <a:latin typeface="Times New Roman" pitchFamily="18" charset="0"/>
                <a:cs typeface="Times New Roman" pitchFamily="18" charset="0"/>
              </a:rPr>
              <a:t>ng</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đú</a:t>
            </a:r>
            <a:r>
              <a:rPr lang="en-US" sz="3000" b="1" dirty="0" err="1" smtClean="0">
                <a:solidFill>
                  <a:srgbClr val="FF0000"/>
                </a:solidFill>
                <a:latin typeface="Times New Roman" pitchFamily="18" charset="0"/>
                <a:cs typeface="Times New Roman" pitchFamily="18" charset="0"/>
              </a:rPr>
              <a:t>c</a:t>
            </a:r>
            <a:endParaRPr lang="en-US" sz="3000" b="1" dirty="0" smtClean="0">
              <a:solidFill>
                <a:srgbClr val="FF0000"/>
              </a:solidFill>
              <a:latin typeface="Times New Roman" pitchFamily="18" charset="0"/>
              <a:cs typeface="Times New Roman" pitchFamily="18" charset="0"/>
            </a:endParaRPr>
          </a:p>
          <a:p>
            <a:pPr>
              <a:lnSpc>
                <a:spcPct val="150000"/>
              </a:lnSpc>
            </a:pPr>
            <a:r>
              <a:rPr lang="en-US" sz="3000" b="1" dirty="0" err="1" smtClean="0">
                <a:latin typeface="Times New Roman" pitchFamily="18" charset="0"/>
                <a:cs typeface="Times New Roman" pitchFamily="18" charset="0"/>
              </a:rPr>
              <a:t>L</a:t>
            </a:r>
            <a:r>
              <a:rPr lang="en-US" sz="3000" b="1" dirty="0" err="1" smtClean="0">
                <a:solidFill>
                  <a:srgbClr val="FF0000"/>
                </a:solidFill>
                <a:latin typeface="Times New Roman" pitchFamily="18" charset="0"/>
                <a:cs typeface="Times New Roman" pitchFamily="18" charset="0"/>
              </a:rPr>
              <a:t>ưu</a:t>
            </a:r>
            <a:r>
              <a:rPr lang="en-US" sz="3000" b="1" dirty="0" smtClean="0">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tr</a:t>
            </a:r>
            <a:r>
              <a:rPr lang="en-US" sz="3000" b="1" dirty="0" err="1" smtClean="0">
                <a:latin typeface="Times New Roman" pitchFamily="18" charset="0"/>
                <a:cs typeface="Times New Roman" pitchFamily="18" charset="0"/>
              </a:rPr>
              <a:t>uyền</a:t>
            </a:r>
            <a:endParaRPr lang="en-US" sz="3000" b="1" dirty="0">
              <a:latin typeface="Times New Roman" pitchFamily="18" charset="0"/>
              <a:cs typeface="Times New Roman" pitchFamily="18" charset="0"/>
            </a:endParaRPr>
          </a:p>
        </p:txBody>
      </p:sp>
      <p:grpSp>
        <p:nvGrpSpPr>
          <p:cNvPr id="12" name="Group 11"/>
          <p:cNvGrpSpPr/>
          <p:nvPr/>
        </p:nvGrpSpPr>
        <p:grpSpPr>
          <a:xfrm>
            <a:off x="5881001" y="155529"/>
            <a:ext cx="5079144" cy="2569286"/>
            <a:chOff x="4227641" y="2767889"/>
            <a:chExt cx="5079144" cy="2569286"/>
          </a:xfrm>
        </p:grpSpPr>
        <p:pic>
          <p:nvPicPr>
            <p:cNvPr id="16"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227641" y="2767889"/>
              <a:ext cx="5079144" cy="2569286"/>
            </a:xfrm>
            <a:prstGeom prst="rect">
              <a:avLst/>
            </a:prstGeom>
          </p:spPr>
        </p:pic>
        <p:sp>
          <p:nvSpPr>
            <p:cNvPr id="17" name="Rectangle 16"/>
            <p:cNvSpPr/>
            <p:nvPr/>
          </p:nvSpPr>
          <p:spPr>
            <a:xfrm>
              <a:off x="4391840" y="3335857"/>
              <a:ext cx="4533900" cy="973266"/>
            </a:xfrm>
            <a:prstGeom prst="rect">
              <a:avLst/>
            </a:prstGeom>
            <a:noFill/>
            <a:ln w="9525">
              <a:noFill/>
            </a:ln>
          </p:spPr>
          <p:txBody>
            <a:bodyPr anchor="ctr" anchorCtr="0"/>
            <a:lstStyle/>
            <a:p>
              <a:pPr algn="ctr">
                <a:buClrTx/>
                <a:buSzTx/>
                <a:buFontTx/>
              </a:pPr>
              <a:r>
                <a:rPr lang="en-GB" sz="44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a:t>
              </a:r>
              <a:r>
                <a:rPr sz="44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 </a:t>
              </a:r>
              <a:r>
                <a:rPr lang="en-US" sz="4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còn</a:t>
              </a:r>
              <a:r>
                <a:rPr lang="en-US" sz="4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4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thấy</a:t>
              </a:r>
              <a:r>
                <a:rPr lang="en-GB" sz="4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44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từ nào khó đọc?</a:t>
              </a:r>
            </a:p>
          </p:txBody>
        </p:sp>
      </p:grpSp>
      <p:pic>
        <p:nvPicPr>
          <p:cNvPr id="21" name="Picture 20"/>
          <p:cNvPicPr>
            <a:picLocks noChangeAspect="1"/>
          </p:cNvPicPr>
          <p:nvPr/>
        </p:nvPicPr>
        <p:blipFill>
          <a:blip r:embed="rId9">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11"/>
              </a:ext>
            </a:extLst>
          </a:blip>
          <a:srcRect/>
          <a:stretch>
            <a:fillRect/>
          </a:stretch>
        </p:blipFill>
        <p:spPr>
          <a:xfrm>
            <a:off x="7786382" y="2766947"/>
            <a:ext cx="3353562" cy="4114800"/>
          </a:xfrm>
          <a:prstGeom prst="rect">
            <a:avLst/>
          </a:prstGeom>
        </p:spPr>
      </p:pic>
    </p:spTree>
    <p:extLst>
      <p:ext uri="{BB962C8B-B14F-4D97-AF65-F5344CB8AC3E}">
        <p14:creationId xmlns:p14="http://schemas.microsoft.com/office/powerpoint/2010/main" val="282523915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6" presetClass="entr" presetSubtype="16"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circle(in)">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circle(in)">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circle(in)">
                                      <p:cBhvr>
                                        <p:cTn id="27" dur="500"/>
                                        <p:tgtEl>
                                          <p:spTgt spid="1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circle(in)">
                                      <p:cBhvr>
                                        <p:cTn id="32" dur="500"/>
                                        <p:tgtEl>
                                          <p:spTgt spid="1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0">
                                            <p:txEl>
                                              <p:pRg st="3" end="3"/>
                                            </p:txEl>
                                          </p:spTgt>
                                        </p:tgtEl>
                                        <p:attrNameLst>
                                          <p:attrName>style.visibility</p:attrName>
                                        </p:attrNameLst>
                                      </p:cBhvr>
                                      <p:to>
                                        <p:strVal val="visible"/>
                                      </p:to>
                                    </p:set>
                                    <p:animEffect transition="in" filter="circle(in)">
                                      <p:cBhvr>
                                        <p:cTn id="37" dur="500"/>
                                        <p:tgtEl>
                                          <p:spTgt spid="10">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down)">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42900" y="531793"/>
            <a:ext cx="11607800" cy="5539978"/>
          </a:xfrm>
          <a:prstGeom prst="rect">
            <a:avLst/>
          </a:prstGeom>
        </p:spPr>
        <p:txBody>
          <a:bodyPr wrap="square">
            <a:spAutoFit/>
          </a:bodyPr>
          <a:lstStyle/>
          <a:p>
            <a:r>
              <a:rPr lang="en-GB" altLang="en-US" sz="6000" b="1" u="sng"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Đoạn</a:t>
            </a:r>
            <a:r>
              <a:rPr lang="en-GB" altLang="en-US" sz="6000" b="1" u="sng"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3</a:t>
            </a:r>
            <a:r>
              <a:rPr lang="en-GB" altLang="en-US" sz="60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a:t>
            </a:r>
            <a:endParaRPr lang="en-GB" altLang="en-US" sz="6000" b="1" dirty="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endParaRPr>
          </a:p>
          <a:p>
            <a:pPr algn="just"/>
            <a:r>
              <a:rPr lang="en-US" sz="4000" dirty="0">
                <a:latin typeface="Times New Roman" pitchFamily="18" charset="0"/>
                <a:cs typeface="Times New Roman" pitchFamily="18" charset="0"/>
              </a:rPr>
              <a:t>	</a:t>
            </a:r>
            <a:r>
              <a:rPr lang="vi-VN" sz="4200" dirty="0">
                <a:latin typeface="+mj-lt"/>
              </a:rPr>
              <a:t> Sống trên cái đất mà ngày xưa, dưới sông “sấu cản mũi thuyền”, trên cạn “hổ rình xem hát” này, con người phải thông minh và giàu nghị lực. Họ thích kể, thích nghe những </a:t>
            </a:r>
            <a:r>
              <a:rPr lang="vi-VN" sz="4200" dirty="0">
                <a:solidFill>
                  <a:srgbClr val="7030A0"/>
                </a:solidFill>
                <a:latin typeface="+mj-lt"/>
              </a:rPr>
              <a:t>huyền thoại</a:t>
            </a:r>
            <a:r>
              <a:rPr lang="vi-VN" sz="4200" dirty="0">
                <a:latin typeface="+mj-lt"/>
              </a:rPr>
              <a:t> về người vật hổ, bắt cá sấu, bắt </a:t>
            </a:r>
            <a:r>
              <a:rPr lang="vi-VN" sz="4200" dirty="0">
                <a:solidFill>
                  <a:srgbClr val="7030A0"/>
                </a:solidFill>
                <a:latin typeface="+mj-lt"/>
              </a:rPr>
              <a:t>rắn hổ mây.</a:t>
            </a:r>
            <a:r>
              <a:rPr lang="vi-VN" sz="4200" dirty="0">
                <a:latin typeface="+mj-lt"/>
              </a:rPr>
              <a:t> Tinh thần thượng võ của cha ông được </a:t>
            </a:r>
            <a:r>
              <a:rPr lang="vi-VN" sz="4200" dirty="0">
                <a:solidFill>
                  <a:srgbClr val="7030A0"/>
                </a:solidFill>
                <a:latin typeface="+mj-lt"/>
              </a:rPr>
              <a:t>nung đúc</a:t>
            </a:r>
            <a:r>
              <a:rPr lang="vi-VN" sz="4200" dirty="0">
                <a:latin typeface="+mj-lt"/>
              </a:rPr>
              <a:t> và </a:t>
            </a:r>
            <a:r>
              <a:rPr lang="vi-VN" sz="4200" dirty="0">
                <a:solidFill>
                  <a:srgbClr val="7030A0"/>
                </a:solidFill>
                <a:latin typeface="+mj-lt"/>
              </a:rPr>
              <a:t>lưu truyền</a:t>
            </a:r>
            <a:r>
              <a:rPr lang="vi-VN" sz="4200" dirty="0">
                <a:latin typeface="+mj-lt"/>
              </a:rPr>
              <a:t> để khai phá giữ gìn mũi đất tận cùng này của Tổ quốc.</a:t>
            </a:r>
            <a:endParaRPr lang="en-US" sz="4200" dirty="0">
              <a:latin typeface="+mj-lt"/>
              <a:cs typeface="Times New Roman" pitchFamily="18" charset="0"/>
            </a:endParaRPr>
          </a:p>
        </p:txBody>
      </p:sp>
      <p:cxnSp>
        <p:nvCxnSpPr>
          <p:cNvPr id="4" name="Straight Connector 3"/>
          <p:cNvCxnSpPr/>
          <p:nvPr/>
        </p:nvCxnSpPr>
        <p:spPr>
          <a:xfrm>
            <a:off x="4368800" y="4038600"/>
            <a:ext cx="2387600"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7" name="Straight Connector 6"/>
          <p:cNvCxnSpPr/>
          <p:nvPr/>
        </p:nvCxnSpPr>
        <p:spPr>
          <a:xfrm>
            <a:off x="2197100" y="4711700"/>
            <a:ext cx="2298700"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8" name="Straight Connector 7"/>
          <p:cNvCxnSpPr/>
          <p:nvPr/>
        </p:nvCxnSpPr>
        <p:spPr>
          <a:xfrm>
            <a:off x="1676400" y="5359400"/>
            <a:ext cx="1917700"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10" name="Straight Connector 9"/>
          <p:cNvCxnSpPr/>
          <p:nvPr/>
        </p:nvCxnSpPr>
        <p:spPr>
          <a:xfrm>
            <a:off x="4368800" y="5359400"/>
            <a:ext cx="2286000" cy="0"/>
          </a:xfrm>
          <a:prstGeom prst="line">
            <a:avLst/>
          </a:prstGeom>
          <a:ln w="381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09515704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8"/>
              </a:ext>
            </a:extLst>
          </a:blip>
          <a:srcRect/>
          <a:stretch>
            <a:fillRect/>
          </a:stretch>
        </p:blipFill>
        <p:spPr>
          <a:xfrm>
            <a:off x="339073" y="1696762"/>
            <a:ext cx="6859894" cy="4947699"/>
          </a:xfrm>
          <a:prstGeom prst="rect">
            <a:avLst/>
          </a:prstGeom>
        </p:spPr>
      </p:pic>
      <p:grpSp>
        <p:nvGrpSpPr>
          <p:cNvPr id="2" name="Group 1"/>
          <p:cNvGrpSpPr/>
          <p:nvPr/>
        </p:nvGrpSpPr>
        <p:grpSpPr>
          <a:xfrm>
            <a:off x="102734" y="255064"/>
            <a:ext cx="5853566" cy="979617"/>
            <a:chOff x="422007" y="174389"/>
            <a:chExt cx="5960051" cy="747062"/>
          </a:xfrm>
        </p:grpSpPr>
        <p:sp>
          <p:nvSpPr>
            <p:cNvPr id="3" name="矩形: 圆角 2"/>
            <p:cNvSpPr/>
            <p:nvPr/>
          </p:nvSpPr>
          <p:spPr>
            <a:xfrm>
              <a:off x="990221" y="249327"/>
              <a:ext cx="5107354" cy="653261"/>
            </a:xfrm>
            <a:custGeom>
              <a:avLst/>
              <a:gdLst>
                <a:gd name="connsiteX0" fmla="*/ 0 w 3940053"/>
                <a:gd name="connsiteY0" fmla="*/ 108809 h 652838"/>
                <a:gd name="connsiteX1" fmla="*/ 108809 w 3940053"/>
                <a:gd name="connsiteY1" fmla="*/ 0 h 652838"/>
                <a:gd name="connsiteX2" fmla="*/ 3831244 w 3940053"/>
                <a:gd name="connsiteY2" fmla="*/ 0 h 652838"/>
                <a:gd name="connsiteX3" fmla="*/ 3940053 w 3940053"/>
                <a:gd name="connsiteY3" fmla="*/ 108809 h 652838"/>
                <a:gd name="connsiteX4" fmla="*/ 3940053 w 3940053"/>
                <a:gd name="connsiteY4" fmla="*/ 544029 h 652838"/>
                <a:gd name="connsiteX5" fmla="*/ 3831244 w 3940053"/>
                <a:gd name="connsiteY5" fmla="*/ 652838 h 652838"/>
                <a:gd name="connsiteX6" fmla="*/ 108809 w 3940053"/>
                <a:gd name="connsiteY6" fmla="*/ 652838 h 652838"/>
                <a:gd name="connsiteX7" fmla="*/ 0 w 3940053"/>
                <a:gd name="connsiteY7" fmla="*/ 544029 h 652838"/>
                <a:gd name="connsiteX8" fmla="*/ 0 w 3940053"/>
                <a:gd name="connsiteY8" fmla="*/ 108809 h 652838"/>
                <a:gd name="connsiteX0-1" fmla="*/ 0 w 3940053"/>
                <a:gd name="connsiteY0-2" fmla="*/ 109232 h 653261"/>
                <a:gd name="connsiteX1-3" fmla="*/ 108809 w 3940053"/>
                <a:gd name="connsiteY1-4" fmla="*/ 423 h 653261"/>
                <a:gd name="connsiteX2-5" fmla="*/ 366333 w 3940053"/>
                <a:gd name="connsiteY2-6" fmla="*/ 0 h 653261"/>
                <a:gd name="connsiteX3-7" fmla="*/ 3831244 w 3940053"/>
                <a:gd name="connsiteY3-8" fmla="*/ 423 h 653261"/>
                <a:gd name="connsiteX4-9" fmla="*/ 3940053 w 3940053"/>
                <a:gd name="connsiteY4-10" fmla="*/ 109232 h 653261"/>
                <a:gd name="connsiteX5-11" fmla="*/ 3940053 w 3940053"/>
                <a:gd name="connsiteY5-12" fmla="*/ 544452 h 653261"/>
                <a:gd name="connsiteX6-13" fmla="*/ 3831244 w 3940053"/>
                <a:gd name="connsiteY6-14" fmla="*/ 653261 h 653261"/>
                <a:gd name="connsiteX7-15" fmla="*/ 108809 w 3940053"/>
                <a:gd name="connsiteY7-16" fmla="*/ 653261 h 653261"/>
                <a:gd name="connsiteX8-17" fmla="*/ 0 w 3940053"/>
                <a:gd name="connsiteY8-18" fmla="*/ 544452 h 653261"/>
                <a:gd name="connsiteX9" fmla="*/ 0 w 3940053"/>
                <a:gd name="connsiteY9" fmla="*/ 109232 h 653261"/>
                <a:gd name="connsiteX0-19" fmla="*/ 8317 w 3948370"/>
                <a:gd name="connsiteY0-20" fmla="*/ 109232 h 653261"/>
                <a:gd name="connsiteX1-21" fmla="*/ 117126 w 3948370"/>
                <a:gd name="connsiteY1-22" fmla="*/ 423 h 653261"/>
                <a:gd name="connsiteX2-23" fmla="*/ 374650 w 3948370"/>
                <a:gd name="connsiteY2-24" fmla="*/ 0 h 653261"/>
                <a:gd name="connsiteX3-25" fmla="*/ 3839561 w 3948370"/>
                <a:gd name="connsiteY3-26" fmla="*/ 423 h 653261"/>
                <a:gd name="connsiteX4-27" fmla="*/ 3948370 w 3948370"/>
                <a:gd name="connsiteY4-28" fmla="*/ 109232 h 653261"/>
                <a:gd name="connsiteX5-29" fmla="*/ 3948370 w 3948370"/>
                <a:gd name="connsiteY5-30" fmla="*/ 544452 h 653261"/>
                <a:gd name="connsiteX6-31" fmla="*/ 3839561 w 3948370"/>
                <a:gd name="connsiteY6-32" fmla="*/ 653261 h 653261"/>
                <a:gd name="connsiteX7-33" fmla="*/ 117126 w 3948370"/>
                <a:gd name="connsiteY7-34" fmla="*/ 653261 h 653261"/>
                <a:gd name="connsiteX8-35" fmla="*/ 8317 w 3948370"/>
                <a:gd name="connsiteY8-36" fmla="*/ 544452 h 653261"/>
                <a:gd name="connsiteX9-37" fmla="*/ 0 w 3948370"/>
                <a:gd name="connsiteY9-38" fmla="*/ 400051 h 653261"/>
                <a:gd name="connsiteX10" fmla="*/ 8317 w 3948370"/>
                <a:gd name="connsiteY10" fmla="*/ 109232 h 653261"/>
                <a:gd name="connsiteX0-39" fmla="*/ 8317 w 3948370"/>
                <a:gd name="connsiteY0-40" fmla="*/ 109232 h 653261"/>
                <a:gd name="connsiteX1-41" fmla="*/ 117126 w 3948370"/>
                <a:gd name="connsiteY1-42" fmla="*/ 423 h 653261"/>
                <a:gd name="connsiteX2-43" fmla="*/ 374650 w 3948370"/>
                <a:gd name="connsiteY2-44" fmla="*/ 0 h 653261"/>
                <a:gd name="connsiteX3-45" fmla="*/ 3839561 w 3948370"/>
                <a:gd name="connsiteY3-46" fmla="*/ 423 h 653261"/>
                <a:gd name="connsiteX4-47" fmla="*/ 3948370 w 3948370"/>
                <a:gd name="connsiteY4-48" fmla="*/ 109232 h 653261"/>
                <a:gd name="connsiteX5-49" fmla="*/ 3948370 w 3948370"/>
                <a:gd name="connsiteY5-50" fmla="*/ 544452 h 653261"/>
                <a:gd name="connsiteX6-51" fmla="*/ 3839561 w 3948370"/>
                <a:gd name="connsiteY6-52" fmla="*/ 653261 h 653261"/>
                <a:gd name="connsiteX7-53" fmla="*/ 117126 w 3948370"/>
                <a:gd name="connsiteY7-54" fmla="*/ 653261 h 653261"/>
                <a:gd name="connsiteX8-55" fmla="*/ 8317 w 3948370"/>
                <a:gd name="connsiteY8-56" fmla="*/ 544452 h 653261"/>
                <a:gd name="connsiteX9-57" fmla="*/ 0 w 3948370"/>
                <a:gd name="connsiteY9-58" fmla="*/ 400051 h 653261"/>
                <a:gd name="connsiteX10-59" fmla="*/ 99757 w 3948370"/>
                <a:gd name="connsiteY10-60" fmla="*/ 200672 h 653261"/>
                <a:gd name="connsiteX0-61" fmla="*/ 8317 w 3948370"/>
                <a:gd name="connsiteY0-62" fmla="*/ 109232 h 653261"/>
                <a:gd name="connsiteX1-63" fmla="*/ 117126 w 3948370"/>
                <a:gd name="connsiteY1-64" fmla="*/ 423 h 653261"/>
                <a:gd name="connsiteX2-65" fmla="*/ 374650 w 3948370"/>
                <a:gd name="connsiteY2-66" fmla="*/ 0 h 653261"/>
                <a:gd name="connsiteX3-67" fmla="*/ 3839561 w 3948370"/>
                <a:gd name="connsiteY3-68" fmla="*/ 423 h 653261"/>
                <a:gd name="connsiteX4-69" fmla="*/ 3948370 w 3948370"/>
                <a:gd name="connsiteY4-70" fmla="*/ 109232 h 653261"/>
                <a:gd name="connsiteX5-71" fmla="*/ 3948370 w 3948370"/>
                <a:gd name="connsiteY5-72" fmla="*/ 544452 h 653261"/>
                <a:gd name="connsiteX6-73" fmla="*/ 3839561 w 3948370"/>
                <a:gd name="connsiteY6-74" fmla="*/ 653261 h 653261"/>
                <a:gd name="connsiteX7-75" fmla="*/ 117126 w 3948370"/>
                <a:gd name="connsiteY7-76" fmla="*/ 653261 h 653261"/>
                <a:gd name="connsiteX8-77" fmla="*/ 8317 w 3948370"/>
                <a:gd name="connsiteY8-78" fmla="*/ 544452 h 653261"/>
                <a:gd name="connsiteX9-79" fmla="*/ 0 w 3948370"/>
                <a:gd name="connsiteY9-80" fmla="*/ 400051 h 653261"/>
                <a:gd name="connsiteX0-81" fmla="*/ 117126 w 3948370"/>
                <a:gd name="connsiteY0-82" fmla="*/ 423 h 653261"/>
                <a:gd name="connsiteX1-83" fmla="*/ 374650 w 3948370"/>
                <a:gd name="connsiteY1-84" fmla="*/ 0 h 653261"/>
                <a:gd name="connsiteX2-85" fmla="*/ 3839561 w 3948370"/>
                <a:gd name="connsiteY2-86" fmla="*/ 423 h 653261"/>
                <a:gd name="connsiteX3-87" fmla="*/ 3948370 w 3948370"/>
                <a:gd name="connsiteY3-88" fmla="*/ 109232 h 653261"/>
                <a:gd name="connsiteX4-89" fmla="*/ 3948370 w 3948370"/>
                <a:gd name="connsiteY4-90" fmla="*/ 544452 h 653261"/>
                <a:gd name="connsiteX5-91" fmla="*/ 3839561 w 3948370"/>
                <a:gd name="connsiteY5-92" fmla="*/ 653261 h 653261"/>
                <a:gd name="connsiteX6-93" fmla="*/ 117126 w 3948370"/>
                <a:gd name="connsiteY6-94" fmla="*/ 653261 h 653261"/>
                <a:gd name="connsiteX7-95" fmla="*/ 8317 w 3948370"/>
                <a:gd name="connsiteY7-96" fmla="*/ 544452 h 653261"/>
                <a:gd name="connsiteX8-97" fmla="*/ 0 w 3948370"/>
                <a:gd name="connsiteY8-98" fmla="*/ 400051 h 653261"/>
                <a:gd name="connsiteX0-99" fmla="*/ 374650 w 3948370"/>
                <a:gd name="connsiteY0-100" fmla="*/ 0 h 653261"/>
                <a:gd name="connsiteX1-101" fmla="*/ 3839561 w 3948370"/>
                <a:gd name="connsiteY1-102" fmla="*/ 423 h 653261"/>
                <a:gd name="connsiteX2-103" fmla="*/ 3948370 w 3948370"/>
                <a:gd name="connsiteY2-104" fmla="*/ 109232 h 653261"/>
                <a:gd name="connsiteX3-105" fmla="*/ 3948370 w 3948370"/>
                <a:gd name="connsiteY3-106" fmla="*/ 544452 h 653261"/>
                <a:gd name="connsiteX4-107" fmla="*/ 3839561 w 3948370"/>
                <a:gd name="connsiteY4-108" fmla="*/ 653261 h 653261"/>
                <a:gd name="connsiteX5-109" fmla="*/ 117126 w 3948370"/>
                <a:gd name="connsiteY5-110" fmla="*/ 653261 h 653261"/>
                <a:gd name="connsiteX6-111" fmla="*/ 8317 w 3948370"/>
                <a:gd name="connsiteY6-112" fmla="*/ 544452 h 653261"/>
                <a:gd name="connsiteX7-113" fmla="*/ 0 w 3948370"/>
                <a:gd name="connsiteY7-114" fmla="*/ 400051 h 65326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3948370" h="653261">
                  <a:moveTo>
                    <a:pt x="374650" y="0"/>
                  </a:moveTo>
                  <a:lnTo>
                    <a:pt x="3839561" y="423"/>
                  </a:lnTo>
                  <a:cubicBezTo>
                    <a:pt x="3899655" y="423"/>
                    <a:pt x="3948370" y="49138"/>
                    <a:pt x="3948370" y="109232"/>
                  </a:cubicBezTo>
                  <a:lnTo>
                    <a:pt x="3948370" y="544452"/>
                  </a:lnTo>
                  <a:cubicBezTo>
                    <a:pt x="3948370" y="604546"/>
                    <a:pt x="3899655" y="653261"/>
                    <a:pt x="3839561" y="653261"/>
                  </a:cubicBezTo>
                  <a:lnTo>
                    <a:pt x="117126" y="653261"/>
                  </a:lnTo>
                  <a:cubicBezTo>
                    <a:pt x="57032" y="653261"/>
                    <a:pt x="8317" y="604546"/>
                    <a:pt x="8317" y="544452"/>
                  </a:cubicBezTo>
                  <a:lnTo>
                    <a:pt x="0" y="400051"/>
                  </a:lnTo>
                </a:path>
              </a:pathLst>
            </a:custGeom>
            <a:solidFill>
              <a:srgbClr val="0070C0"/>
            </a:solidFill>
            <a:ln w="38100" cap="rnd" cmpd="sng">
              <a:solidFill>
                <a:schemeClr val="bg1">
                  <a:lumMod val="85000"/>
                </a:schemeClr>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4" name="文本框 10"/>
            <p:cNvSpPr txBox="1"/>
            <p:nvPr/>
          </p:nvSpPr>
          <p:spPr>
            <a:xfrm>
              <a:off x="1639347" y="348829"/>
              <a:ext cx="4742711" cy="4928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dirty="0" err="1" smtClean="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Giải</a:t>
              </a:r>
              <a:r>
                <a:rPr kumimoji="0" lang="en-US" altLang="zh-CN" sz="3600" b="1" i="0" u="none" strike="noStrike" kern="1200" cap="none" spc="0" normalizeH="0" noProof="0" dirty="0" smtClean="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 </a:t>
              </a:r>
              <a:r>
                <a:rPr kumimoji="0" lang="en-US" altLang="zh-CN" sz="3600" b="1" i="0" u="none" strike="noStrike" kern="1200" cap="none" spc="0" normalizeH="0" noProof="0" dirty="0" err="1" smtClean="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nghĩa</a:t>
              </a:r>
              <a:r>
                <a:rPr kumimoji="0" lang="en-US" altLang="zh-CN" sz="3600" b="1" i="0" u="none" strike="noStrike" kern="1200" cap="none" spc="0" normalizeH="0" noProof="0" dirty="0" smtClean="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 </a:t>
              </a:r>
              <a:r>
                <a:rPr kumimoji="0" lang="en-US" altLang="zh-CN" sz="3600" b="1" i="0" u="none" strike="noStrike" kern="1200" cap="none" spc="0" normalizeH="0" noProof="0" dirty="0" err="1" smtClean="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từ</a:t>
              </a:r>
              <a:endParaRPr kumimoji="0" lang="zh-CN" altLang="en-US"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endParaRPr>
            </a:p>
          </p:txBody>
        </p:sp>
        <p:pic>
          <p:nvPicPr>
            <p:cNvPr id="5" name="图片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599">
              <a:off x="422007" y="174389"/>
              <a:ext cx="596859" cy="747062"/>
            </a:xfrm>
            <a:prstGeom prst="rect">
              <a:avLst/>
            </a:prstGeom>
            <a:effectLst>
              <a:outerShdw blurRad="50800" dist="38100" dir="2700000" algn="tl" rotWithShape="0">
                <a:prstClr val="black">
                  <a:alpha val="40000"/>
                </a:prstClr>
              </a:outerShdw>
            </a:effectLst>
          </p:spPr>
        </p:pic>
      </p:grpSp>
      <p:sp>
        <p:nvSpPr>
          <p:cNvPr id="10" name="TextBox 9"/>
          <p:cNvSpPr txBox="1"/>
          <p:nvPr/>
        </p:nvSpPr>
        <p:spPr>
          <a:xfrm>
            <a:off x="1444456" y="3211447"/>
            <a:ext cx="4854744" cy="1569660"/>
          </a:xfrm>
          <a:prstGeom prst="rect">
            <a:avLst/>
          </a:prstGeom>
          <a:noFill/>
        </p:spPr>
        <p:txBody>
          <a:bodyPr wrap="square" rtlCol="0">
            <a:spAutoFit/>
          </a:bodyPr>
          <a:lstStyle/>
          <a:p>
            <a:pPr>
              <a:lnSpc>
                <a:spcPct val="150000"/>
              </a:lnSpc>
            </a:pPr>
            <a:r>
              <a:rPr lang="en-US" sz="3200" b="1" dirty="0" err="1" smtClean="0">
                <a:effectLst>
                  <a:outerShdw blurRad="38100" dist="38100" dir="2700000" algn="tl">
                    <a:srgbClr val="000000">
                      <a:alpha val="43137"/>
                    </a:srgbClr>
                  </a:outerShdw>
                </a:effectLst>
                <a:latin typeface="Times New Roman" pitchFamily="18" charset="0"/>
                <a:cs typeface="Times New Roman" pitchFamily="18" charset="0"/>
              </a:rPr>
              <a:t>Sấu</a:t>
            </a:r>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smtClean="0">
                <a:effectLst>
                  <a:outerShdw blurRad="38100" dist="38100" dir="2700000" algn="tl">
                    <a:srgbClr val="000000">
                      <a:alpha val="43137"/>
                    </a:srgbClr>
                  </a:outerShdw>
                </a:effectLst>
                <a:latin typeface="Times New Roman" pitchFamily="18" charset="0"/>
                <a:cs typeface="Times New Roman" pitchFamily="18" charset="0"/>
              </a:rPr>
              <a:t>cản</a:t>
            </a:r>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smtClean="0">
                <a:effectLst>
                  <a:outerShdw blurRad="38100" dist="38100" dir="2700000" algn="tl">
                    <a:srgbClr val="000000">
                      <a:alpha val="43137"/>
                    </a:srgbClr>
                  </a:outerShdw>
                </a:effectLst>
                <a:latin typeface="Times New Roman" pitchFamily="18" charset="0"/>
                <a:cs typeface="Times New Roman" pitchFamily="18" charset="0"/>
              </a:rPr>
              <a:t>mũi</a:t>
            </a:r>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smtClean="0">
                <a:effectLst>
                  <a:outerShdw blurRad="38100" dist="38100" dir="2700000" algn="tl">
                    <a:srgbClr val="000000">
                      <a:alpha val="43137"/>
                    </a:srgbClr>
                  </a:outerShdw>
                </a:effectLst>
                <a:latin typeface="Times New Roman" pitchFamily="18" charset="0"/>
                <a:cs typeface="Times New Roman" pitchFamily="18" charset="0"/>
              </a:rPr>
              <a:t>thuyền</a:t>
            </a:r>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smtClean="0">
                <a:effectLst>
                  <a:outerShdw blurRad="38100" dist="38100" dir="2700000" algn="tl">
                    <a:srgbClr val="000000">
                      <a:alpha val="43137"/>
                    </a:srgbClr>
                  </a:outerShdw>
                </a:effectLst>
                <a:latin typeface="Times New Roman" pitchFamily="18" charset="0"/>
                <a:cs typeface="Times New Roman" pitchFamily="18" charset="0"/>
              </a:rPr>
              <a:t>cá</a:t>
            </a:r>
            <a:r>
              <a:rPr lang="en-US" sz="3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smtClean="0">
                <a:effectLst>
                  <a:outerShdw blurRad="38100" dist="38100" dir="2700000" algn="tl">
                    <a:srgbClr val="000000">
                      <a:alpha val="43137"/>
                    </a:srgbClr>
                  </a:outerShdw>
                </a:effectLst>
                <a:latin typeface="Times New Roman" pitchFamily="18" charset="0"/>
                <a:cs typeface="Times New Roman" pitchFamily="18" charset="0"/>
              </a:rPr>
              <a:t>sấu</a:t>
            </a:r>
            <a:r>
              <a:rPr lang="en-US" sz="3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smtClean="0">
                <a:effectLst>
                  <a:outerShdw blurRad="38100" dist="38100" dir="2700000" algn="tl">
                    <a:srgbClr val="000000">
                      <a:alpha val="43137"/>
                    </a:srgbClr>
                  </a:outerShdw>
                </a:effectLst>
                <a:latin typeface="Times New Roman" pitchFamily="18" charset="0"/>
                <a:cs typeface="Times New Roman" pitchFamily="18" charset="0"/>
              </a:rPr>
              <a:t>rất</a:t>
            </a:r>
            <a:r>
              <a:rPr lang="en-US" sz="3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smtClean="0">
                <a:effectLst>
                  <a:outerShdw blurRad="38100" dist="38100" dir="2700000" algn="tl">
                    <a:srgbClr val="000000">
                      <a:alpha val="43137"/>
                    </a:srgbClr>
                  </a:outerShdw>
                </a:effectLst>
                <a:latin typeface="Times New Roman" pitchFamily="18" charset="0"/>
                <a:cs typeface="Times New Roman" pitchFamily="18" charset="0"/>
              </a:rPr>
              <a:t>nhiều</a:t>
            </a:r>
            <a:r>
              <a:rPr lang="en-US" sz="3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smtClean="0">
                <a:effectLst>
                  <a:outerShdw blurRad="38100" dist="38100" dir="2700000" algn="tl">
                    <a:srgbClr val="000000">
                      <a:alpha val="43137"/>
                    </a:srgbClr>
                  </a:outerShdw>
                </a:effectLst>
                <a:latin typeface="Times New Roman" pitchFamily="18" charset="0"/>
                <a:cs typeface="Times New Roman" pitchFamily="18" charset="0"/>
              </a:rPr>
              <a:t>dưới</a:t>
            </a:r>
            <a:r>
              <a:rPr lang="en-US" sz="3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smtClean="0">
                <a:effectLst>
                  <a:outerShdw blurRad="38100" dist="38100" dir="2700000" algn="tl">
                    <a:srgbClr val="000000">
                      <a:alpha val="43137"/>
                    </a:srgbClr>
                  </a:outerShdw>
                </a:effectLst>
                <a:latin typeface="Times New Roman" pitchFamily="18" charset="0"/>
                <a:cs typeface="Times New Roman" pitchFamily="18" charset="0"/>
              </a:rPr>
              <a:t>sông</a:t>
            </a:r>
            <a:r>
              <a:rPr lang="en-US" sz="32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grpSp>
        <p:nvGrpSpPr>
          <p:cNvPr id="12" name="Group 11"/>
          <p:cNvGrpSpPr/>
          <p:nvPr/>
        </p:nvGrpSpPr>
        <p:grpSpPr>
          <a:xfrm>
            <a:off x="6542546" y="88236"/>
            <a:ext cx="5079144" cy="2569286"/>
            <a:chOff x="4227641" y="2767889"/>
            <a:chExt cx="5079144" cy="2569286"/>
          </a:xfrm>
        </p:grpSpPr>
        <p:pic>
          <p:nvPicPr>
            <p:cNvPr id="16" name="Picture 15"/>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227641" y="2767889"/>
              <a:ext cx="5079144" cy="2569286"/>
            </a:xfrm>
            <a:prstGeom prst="rect">
              <a:avLst/>
            </a:prstGeom>
          </p:spPr>
        </p:pic>
        <p:sp>
          <p:nvSpPr>
            <p:cNvPr id="17" name="Rectangle 16"/>
            <p:cNvSpPr/>
            <p:nvPr/>
          </p:nvSpPr>
          <p:spPr>
            <a:xfrm>
              <a:off x="4391840" y="3335857"/>
              <a:ext cx="4533900" cy="973266"/>
            </a:xfrm>
            <a:prstGeom prst="rect">
              <a:avLst/>
            </a:prstGeom>
            <a:noFill/>
            <a:ln w="9525">
              <a:noFill/>
            </a:ln>
          </p:spPr>
          <p:txBody>
            <a:bodyPr anchor="ctr" anchorCtr="0"/>
            <a:lstStyle/>
            <a:p>
              <a:pPr algn="ctr">
                <a:buClrTx/>
                <a:buSzTx/>
                <a:buFontTx/>
              </a:pPr>
              <a:r>
                <a:rPr lang="en-GB"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a:t>
              </a:r>
              <a:r>
                <a:rPr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 </a:t>
              </a:r>
              <a:r>
                <a:rPr lang="en-US" sz="4000"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có</a:t>
              </a:r>
              <a:r>
                <a:rPr lang="en-US" sz="4000"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40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thấy</a:t>
              </a:r>
              <a:r>
                <a:rPr lang="en-GB" sz="40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từ nào </a:t>
              </a:r>
              <a:r>
                <a:rPr lang="en-GB" sz="4000" b="1" dirty="0" err="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khó</a:t>
              </a:r>
              <a:r>
                <a:rPr lang="en-GB"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40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hiểu</a:t>
              </a:r>
              <a:r>
                <a:rPr lang="en-GB" sz="40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40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không</a:t>
              </a:r>
              <a:r>
                <a:rPr lang="en-GB" sz="40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en-GB"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pic>
        <p:nvPicPr>
          <p:cNvPr id="21" name="Picture 20"/>
          <p:cNvPicPr>
            <a:picLocks noChangeAspect="1"/>
          </p:cNvPicPr>
          <p:nvPr/>
        </p:nvPicPr>
        <p:blipFill>
          <a:blip r:embed="rId11">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12"/>
              </a:ext>
            </a:extLst>
          </a:blip>
          <a:srcRect/>
          <a:stretch>
            <a:fillRect/>
          </a:stretch>
        </p:blipFill>
        <p:spPr>
          <a:xfrm>
            <a:off x="7786382" y="2766947"/>
            <a:ext cx="3353562" cy="4114800"/>
          </a:xfrm>
          <a:prstGeom prst="rect">
            <a:avLst/>
          </a:prstGeom>
        </p:spPr>
      </p:pic>
      <p:sp>
        <p:nvSpPr>
          <p:cNvPr id="14" name="TextBox 13"/>
          <p:cNvSpPr txBox="1"/>
          <p:nvPr/>
        </p:nvSpPr>
        <p:spPr>
          <a:xfrm>
            <a:off x="1250740" y="3211447"/>
            <a:ext cx="4854744" cy="1569660"/>
          </a:xfrm>
          <a:prstGeom prst="rect">
            <a:avLst/>
          </a:prstGeom>
          <a:noFill/>
        </p:spPr>
        <p:txBody>
          <a:bodyPr wrap="square" rtlCol="0">
            <a:spAutoFit/>
          </a:bodyPr>
          <a:lstStyle/>
          <a:p>
            <a:pPr>
              <a:lnSpc>
                <a:spcPct val="150000"/>
              </a:lnSpc>
            </a:pPr>
            <a:r>
              <a:rPr lang="en-US" sz="3200" b="1" dirty="0" err="1" smtClean="0">
                <a:effectLst>
                  <a:outerShdw blurRad="38100" dist="38100" dir="2700000" algn="tl">
                    <a:srgbClr val="000000">
                      <a:alpha val="43137"/>
                    </a:srgbClr>
                  </a:outerShdw>
                </a:effectLst>
                <a:latin typeface="Times New Roman" pitchFamily="18" charset="0"/>
                <a:cs typeface="Times New Roman" pitchFamily="18" charset="0"/>
              </a:rPr>
              <a:t>Hổ</a:t>
            </a:r>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smtClean="0">
                <a:effectLst>
                  <a:outerShdw blurRad="38100" dist="38100" dir="2700000" algn="tl">
                    <a:srgbClr val="000000">
                      <a:alpha val="43137"/>
                    </a:srgbClr>
                  </a:outerShdw>
                </a:effectLst>
                <a:latin typeface="Times New Roman" pitchFamily="18" charset="0"/>
                <a:cs typeface="Times New Roman" pitchFamily="18" charset="0"/>
              </a:rPr>
              <a:t>rình</a:t>
            </a:r>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smtClean="0">
                <a:effectLst>
                  <a:outerShdw blurRad="38100" dist="38100" dir="2700000" algn="tl">
                    <a:srgbClr val="000000">
                      <a:alpha val="43137"/>
                    </a:srgbClr>
                  </a:outerShdw>
                </a:effectLst>
                <a:latin typeface="Times New Roman" pitchFamily="18" charset="0"/>
                <a:cs typeface="Times New Roman" pitchFamily="18" charset="0"/>
              </a:rPr>
              <a:t>xem</a:t>
            </a:r>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smtClean="0">
                <a:effectLst>
                  <a:outerShdw blurRad="38100" dist="38100" dir="2700000" algn="tl">
                    <a:srgbClr val="000000">
                      <a:alpha val="43137"/>
                    </a:srgbClr>
                  </a:outerShdw>
                </a:effectLst>
                <a:latin typeface="Times New Roman" pitchFamily="18" charset="0"/>
                <a:cs typeface="Times New Roman" pitchFamily="18" charset="0"/>
              </a:rPr>
              <a:t>hát</a:t>
            </a:r>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smtClean="0">
                <a:effectLst>
                  <a:outerShdw blurRad="38100" dist="38100" dir="2700000" algn="tl">
                    <a:srgbClr val="000000">
                      <a:alpha val="43137"/>
                    </a:srgbClr>
                  </a:outerShdw>
                </a:effectLst>
                <a:latin typeface="Times New Roman" pitchFamily="18" charset="0"/>
                <a:cs typeface="Times New Roman" pitchFamily="18" charset="0"/>
              </a:rPr>
              <a:t>trên</a:t>
            </a:r>
            <a:r>
              <a:rPr lang="en-US" sz="3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smtClean="0">
                <a:effectLst>
                  <a:outerShdw blurRad="38100" dist="38100" dir="2700000" algn="tl">
                    <a:srgbClr val="000000">
                      <a:alpha val="43137"/>
                    </a:srgbClr>
                  </a:outerShdw>
                </a:effectLst>
                <a:latin typeface="Times New Roman" pitchFamily="18" charset="0"/>
                <a:cs typeface="Times New Roman" pitchFamily="18" charset="0"/>
              </a:rPr>
              <a:t>cạn</a:t>
            </a:r>
            <a:r>
              <a:rPr lang="en-US" sz="3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smtClean="0">
                <a:effectLst>
                  <a:outerShdw blurRad="38100" dist="38100" dir="2700000" algn="tl">
                    <a:srgbClr val="000000">
                      <a:alpha val="43137"/>
                    </a:srgbClr>
                  </a:outerShdw>
                </a:effectLst>
                <a:latin typeface="Times New Roman" pitchFamily="18" charset="0"/>
                <a:cs typeface="Times New Roman" pitchFamily="18" charset="0"/>
              </a:rPr>
              <a:t>lúc</a:t>
            </a:r>
            <a:r>
              <a:rPr lang="en-US" sz="3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smtClean="0">
                <a:effectLst>
                  <a:outerShdw blurRad="38100" dist="38100" dir="2700000" algn="tl">
                    <a:srgbClr val="000000">
                      <a:alpha val="43137"/>
                    </a:srgbClr>
                  </a:outerShdw>
                </a:effectLst>
                <a:latin typeface="Times New Roman" pitchFamily="18" charset="0"/>
                <a:cs typeface="Times New Roman" pitchFamily="18" charset="0"/>
              </a:rPr>
              <a:t>nào</a:t>
            </a:r>
            <a:r>
              <a:rPr lang="en-US" sz="3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smtClean="0">
                <a:effectLst>
                  <a:outerShdw blurRad="38100" dist="38100" dir="2700000" algn="tl">
                    <a:srgbClr val="000000">
                      <a:alpha val="43137"/>
                    </a:srgbClr>
                  </a:outerShdw>
                </a:effectLst>
                <a:latin typeface="Times New Roman" pitchFamily="18" charset="0"/>
                <a:cs typeface="Times New Roman" pitchFamily="18" charset="0"/>
              </a:rPr>
              <a:t>hổ</a:t>
            </a:r>
            <a:r>
              <a:rPr lang="en-US" sz="3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smtClean="0">
                <a:effectLst>
                  <a:outerShdw blurRad="38100" dist="38100" dir="2700000" algn="tl">
                    <a:srgbClr val="000000">
                      <a:alpha val="43137"/>
                    </a:srgbClr>
                  </a:outerShdw>
                </a:effectLst>
                <a:latin typeface="Times New Roman" pitchFamily="18" charset="0"/>
                <a:cs typeface="Times New Roman" pitchFamily="18" charset="0"/>
              </a:rPr>
              <a:t>cũng</a:t>
            </a:r>
            <a:r>
              <a:rPr lang="en-US" sz="3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smtClean="0">
                <a:effectLst>
                  <a:outerShdw blurRad="38100" dist="38100" dir="2700000" algn="tl">
                    <a:srgbClr val="000000">
                      <a:alpha val="43137"/>
                    </a:srgbClr>
                  </a:outerShdw>
                </a:effectLst>
                <a:latin typeface="Times New Roman" pitchFamily="18" charset="0"/>
                <a:cs typeface="Times New Roman" pitchFamily="18" charset="0"/>
              </a:rPr>
              <a:t>rình</a:t>
            </a:r>
            <a:r>
              <a:rPr lang="en-US" sz="3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err="1" smtClean="0">
                <a:effectLst>
                  <a:outerShdw blurRad="38100" dist="38100" dir="2700000" algn="tl">
                    <a:srgbClr val="000000">
                      <a:alpha val="43137"/>
                    </a:srgbClr>
                  </a:outerShdw>
                </a:effectLst>
                <a:latin typeface="Times New Roman" pitchFamily="18" charset="0"/>
                <a:cs typeface="Times New Roman" pitchFamily="18" charset="0"/>
              </a:rPr>
              <a:t>rập</a:t>
            </a:r>
            <a:r>
              <a:rPr lang="en-US" sz="32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28133681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ircle(in)">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circle(in)">
                                      <p:cBhvr>
                                        <p:cTn id="27" dur="500"/>
                                        <p:tgtEl>
                                          <p:spTgt spid="1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0">
                                            <p:txEl>
                                              <p:pRg st="0" end="0"/>
                                            </p:txEl>
                                          </p:spTgt>
                                        </p:tgtEl>
                                      </p:cBhvr>
                                    </p:animEffect>
                                    <p:set>
                                      <p:cBhvr>
                                        <p:cTn id="32" dur="1" fill="hold">
                                          <p:stCondLst>
                                            <p:cond delay="499"/>
                                          </p:stCondLst>
                                        </p:cTn>
                                        <p:tgtEl>
                                          <p:spTgt spid="10">
                                            <p:txEl>
                                              <p:pRg st="0" end="0"/>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circle(in)">
                                      <p:cBhvr>
                                        <p:cTn id="3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xmlns="" id="{C2121E64-B43C-419A-A9F4-CB4C77258F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0035" y="2381726"/>
            <a:ext cx="5657162" cy="31821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8" name="Group 7"/>
          <p:cNvGrpSpPr/>
          <p:nvPr/>
        </p:nvGrpSpPr>
        <p:grpSpPr>
          <a:xfrm>
            <a:off x="7744780" y="-342900"/>
            <a:ext cx="4447220" cy="3283426"/>
            <a:chOff x="7617780" y="0"/>
            <a:chExt cx="4447220" cy="3283426"/>
          </a:xfrm>
        </p:grpSpPr>
        <p:pic>
          <p:nvPicPr>
            <p:cNvPr id="13"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5"/>
                </a:ext>
              </a:extLst>
            </a:blip>
            <a:srcRect/>
            <a:stretch>
              <a:fillRect/>
            </a:stretch>
          </p:blipFill>
          <p:spPr>
            <a:xfrm>
              <a:off x="7617780" y="0"/>
              <a:ext cx="4447220" cy="3283426"/>
            </a:xfrm>
            <a:prstGeom prst="rect">
              <a:avLst/>
            </a:prstGeom>
          </p:spPr>
        </p:pic>
        <p:sp>
          <p:nvSpPr>
            <p:cNvPr id="6" name="TextBox 5"/>
            <p:cNvSpPr txBox="1"/>
            <p:nvPr/>
          </p:nvSpPr>
          <p:spPr>
            <a:xfrm>
              <a:off x="8509000" y="1244600"/>
              <a:ext cx="2997199" cy="1200329"/>
            </a:xfrm>
            <a:prstGeom prst="rect">
              <a:avLst/>
            </a:prstGeom>
            <a:noFill/>
          </p:spPr>
          <p:txBody>
            <a:bodyPr wrap="square" rtlCol="0">
              <a:spAutoFit/>
            </a:bodyPr>
            <a:lstStyle/>
            <a:p>
              <a:pPr algn="ctr"/>
              <a:r>
                <a:rPr lang="en-US" sz="3600" dirty="0" err="1" smtClean="0">
                  <a:solidFill>
                    <a:schemeClr val="accent2">
                      <a:lumMod val="75000"/>
                    </a:schemeClr>
                  </a:solidFill>
                  <a:latin typeface="UTM Magnesium" pitchFamily="18" charset="0"/>
                </a:rPr>
                <a:t>Tìm</a:t>
              </a:r>
              <a:r>
                <a:rPr lang="en-US" sz="3600" dirty="0" smtClean="0">
                  <a:solidFill>
                    <a:schemeClr val="accent2">
                      <a:lumMod val="75000"/>
                    </a:schemeClr>
                  </a:solidFill>
                  <a:latin typeface="UTM Magnesium" pitchFamily="18" charset="0"/>
                </a:rPr>
                <a:t> </a:t>
              </a:r>
              <a:r>
                <a:rPr lang="en-US" sz="3600" dirty="0" err="1" smtClean="0">
                  <a:solidFill>
                    <a:schemeClr val="accent2">
                      <a:lumMod val="75000"/>
                    </a:schemeClr>
                  </a:solidFill>
                  <a:latin typeface="UTM Magnesium" pitchFamily="18" charset="0"/>
                </a:rPr>
                <a:t>hiểu</a:t>
              </a:r>
              <a:r>
                <a:rPr lang="en-US" sz="3600" dirty="0" smtClean="0">
                  <a:solidFill>
                    <a:schemeClr val="accent2">
                      <a:lumMod val="75000"/>
                    </a:schemeClr>
                  </a:solidFill>
                  <a:latin typeface="UTM Magnesium" pitchFamily="18" charset="0"/>
                </a:rPr>
                <a:t> </a:t>
              </a:r>
              <a:r>
                <a:rPr lang="en-US" sz="3600" dirty="0" err="1" smtClean="0">
                  <a:solidFill>
                    <a:schemeClr val="accent2">
                      <a:lumMod val="75000"/>
                    </a:schemeClr>
                  </a:solidFill>
                  <a:latin typeface="UTM Magnesium" pitchFamily="18" charset="0"/>
                </a:rPr>
                <a:t>bài</a:t>
              </a:r>
              <a:endParaRPr lang="en-US" sz="3600" dirty="0">
                <a:solidFill>
                  <a:schemeClr val="accent2">
                    <a:lumMod val="75000"/>
                  </a:schemeClr>
                </a:solidFill>
                <a:latin typeface="UTM Magnesium" pitchFamily="18" charset="0"/>
              </a:endParaRPr>
            </a:p>
          </p:txBody>
        </p:sp>
      </p:grpSp>
      <p:sp>
        <p:nvSpPr>
          <p:cNvPr id="15" name="Rectangle 14"/>
          <p:cNvSpPr/>
          <p:nvPr/>
        </p:nvSpPr>
        <p:spPr>
          <a:xfrm>
            <a:off x="389260" y="778589"/>
            <a:ext cx="7404100" cy="1446550"/>
          </a:xfrm>
          <a:prstGeom prst="rect">
            <a:avLst/>
          </a:prstGeom>
        </p:spPr>
        <p:txBody>
          <a:bodyPr wrap="square">
            <a:spAutoFit/>
          </a:bodyPr>
          <a:lstStyle/>
          <a:p>
            <a:r>
              <a:rPr lang="en-US" sz="4400" b="1" dirty="0" err="1" smtClean="0">
                <a:effectLst>
                  <a:outerShdw blurRad="38100" dist="38100" dir="2700000" algn="tl">
                    <a:srgbClr val="000000">
                      <a:alpha val="43137"/>
                    </a:srgbClr>
                  </a:outerShdw>
                </a:effectLst>
                <a:latin typeface="UTM Duepuntozero" pitchFamily="18" charset="0"/>
                <a:cs typeface="Times New Roman" pitchFamily="18" charset="0"/>
              </a:rPr>
              <a:t>Người</a:t>
            </a:r>
            <a:r>
              <a:rPr lang="en-US" sz="44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400" b="1" dirty="0" err="1" smtClean="0">
                <a:effectLst>
                  <a:outerShdw blurRad="38100" dist="38100" dir="2700000" algn="tl">
                    <a:srgbClr val="000000">
                      <a:alpha val="43137"/>
                    </a:srgbClr>
                  </a:outerShdw>
                </a:effectLst>
                <a:latin typeface="UTM Duepuntozero" pitchFamily="18" charset="0"/>
                <a:cs typeface="Times New Roman" pitchFamily="18" charset="0"/>
              </a:rPr>
              <a:t>dân</a:t>
            </a:r>
            <a:r>
              <a:rPr lang="en-US" sz="44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400" b="1" dirty="0" err="1" smtClean="0">
                <a:effectLst>
                  <a:outerShdw blurRad="38100" dist="38100" dir="2700000" algn="tl">
                    <a:srgbClr val="000000">
                      <a:alpha val="43137"/>
                    </a:srgbClr>
                  </a:outerShdw>
                </a:effectLst>
                <a:latin typeface="UTM Duepuntozero" pitchFamily="18" charset="0"/>
                <a:cs typeface="Times New Roman" pitchFamily="18" charset="0"/>
              </a:rPr>
              <a:t>Cà</a:t>
            </a:r>
            <a:r>
              <a:rPr lang="en-US" sz="4400" b="1" dirty="0" smtClean="0">
                <a:effectLst>
                  <a:outerShdw blurRad="38100" dist="38100" dir="2700000" algn="tl">
                    <a:srgbClr val="000000">
                      <a:alpha val="43137"/>
                    </a:srgbClr>
                  </a:outerShdw>
                </a:effectLst>
                <a:latin typeface="UTM Duepuntozero" pitchFamily="18" charset="0"/>
                <a:cs typeface="Times New Roman" pitchFamily="18" charset="0"/>
              </a:rPr>
              <a:t> Mau </a:t>
            </a:r>
            <a:r>
              <a:rPr lang="en-US" sz="4400" b="1" dirty="0" err="1" smtClean="0">
                <a:effectLst>
                  <a:outerShdw blurRad="38100" dist="38100" dir="2700000" algn="tl">
                    <a:srgbClr val="000000">
                      <a:alpha val="43137"/>
                    </a:srgbClr>
                  </a:outerShdw>
                </a:effectLst>
                <a:latin typeface="UTM Duepuntozero" pitchFamily="18" charset="0"/>
                <a:cs typeface="Times New Roman" pitchFamily="18" charset="0"/>
              </a:rPr>
              <a:t>có</a:t>
            </a:r>
            <a:r>
              <a:rPr lang="en-US" sz="44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400" b="1" dirty="0" err="1" smtClean="0">
                <a:effectLst>
                  <a:outerShdw blurRad="38100" dist="38100" dir="2700000" algn="tl">
                    <a:srgbClr val="000000">
                      <a:alpha val="43137"/>
                    </a:srgbClr>
                  </a:outerShdw>
                </a:effectLst>
                <a:latin typeface="UTM Duepuntozero" pitchFamily="18" charset="0"/>
                <a:cs typeface="Times New Roman" pitchFamily="18" charset="0"/>
              </a:rPr>
              <a:t>tính</a:t>
            </a:r>
            <a:r>
              <a:rPr lang="en-US" sz="44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400" b="1" dirty="0" err="1" smtClean="0">
                <a:effectLst>
                  <a:outerShdw blurRad="38100" dist="38100" dir="2700000" algn="tl">
                    <a:srgbClr val="000000">
                      <a:alpha val="43137"/>
                    </a:srgbClr>
                  </a:outerShdw>
                </a:effectLst>
                <a:latin typeface="UTM Duepuntozero" pitchFamily="18" charset="0"/>
                <a:cs typeface="Times New Roman" pitchFamily="18" charset="0"/>
              </a:rPr>
              <a:t>cách</a:t>
            </a:r>
            <a:r>
              <a:rPr lang="en-US" sz="44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400" b="1" dirty="0" err="1" smtClean="0">
                <a:effectLst>
                  <a:outerShdw blurRad="38100" dist="38100" dir="2700000" algn="tl">
                    <a:srgbClr val="000000">
                      <a:alpha val="43137"/>
                    </a:srgbClr>
                  </a:outerShdw>
                </a:effectLst>
                <a:latin typeface="UTM Duepuntozero" pitchFamily="18" charset="0"/>
                <a:cs typeface="Times New Roman" pitchFamily="18" charset="0"/>
              </a:rPr>
              <a:t>như</a:t>
            </a:r>
            <a:r>
              <a:rPr lang="en-US" sz="44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400" b="1" dirty="0" err="1" smtClean="0">
                <a:effectLst>
                  <a:outerShdw blurRad="38100" dist="38100" dir="2700000" algn="tl">
                    <a:srgbClr val="000000">
                      <a:alpha val="43137"/>
                    </a:srgbClr>
                  </a:outerShdw>
                </a:effectLst>
                <a:latin typeface="UTM Duepuntozero" pitchFamily="18" charset="0"/>
                <a:cs typeface="Times New Roman" pitchFamily="18" charset="0"/>
              </a:rPr>
              <a:t>thế</a:t>
            </a:r>
            <a:r>
              <a:rPr lang="en-US" sz="44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400" b="1" dirty="0" err="1" smtClean="0">
                <a:effectLst>
                  <a:outerShdw blurRad="38100" dist="38100" dir="2700000" algn="tl">
                    <a:srgbClr val="000000">
                      <a:alpha val="43137"/>
                    </a:srgbClr>
                  </a:outerShdw>
                </a:effectLst>
                <a:latin typeface="UTM Duepuntozero" pitchFamily="18" charset="0"/>
                <a:cs typeface="Times New Roman" pitchFamily="18" charset="0"/>
              </a:rPr>
              <a:t>nào</a:t>
            </a:r>
            <a:r>
              <a:rPr lang="en-US" sz="4400" b="1" dirty="0">
                <a:effectLst>
                  <a:outerShdw blurRad="38100" dist="38100" dir="2700000" algn="tl">
                    <a:srgbClr val="000000">
                      <a:alpha val="43137"/>
                    </a:srgbClr>
                  </a:outerShdw>
                </a:effectLst>
                <a:latin typeface="UTM Duepuntozero" pitchFamily="18" charset="0"/>
                <a:cs typeface="Times New Roman" pitchFamily="18" charset="0"/>
              </a:rPr>
              <a:t>?</a:t>
            </a:r>
          </a:p>
        </p:txBody>
      </p:sp>
      <p:sp>
        <p:nvSpPr>
          <p:cNvPr id="16" name="Rectangle 15"/>
          <p:cNvSpPr/>
          <p:nvPr/>
        </p:nvSpPr>
        <p:spPr>
          <a:xfrm>
            <a:off x="389260" y="2676931"/>
            <a:ext cx="5732140" cy="3170099"/>
          </a:xfrm>
          <a:prstGeom prst="rect">
            <a:avLst/>
          </a:prstGeom>
        </p:spPr>
        <p:txBody>
          <a:bodyPr wrap="square">
            <a:spAutoFit/>
          </a:bodyPr>
          <a:lstStyle/>
          <a:p>
            <a:pPr algn="just"/>
            <a:r>
              <a:rPr lang="en-US" sz="4000" dirty="0" err="1" smtClean="0">
                <a:latin typeface="UTM French Vanilla" pitchFamily="18" charset="0"/>
              </a:rPr>
              <a:t>Người</a:t>
            </a:r>
            <a:r>
              <a:rPr lang="en-US" sz="4000" dirty="0" smtClean="0">
                <a:latin typeface="UTM French Vanilla" pitchFamily="18" charset="0"/>
              </a:rPr>
              <a:t> </a:t>
            </a:r>
            <a:r>
              <a:rPr lang="en-US" sz="4000" dirty="0" err="1" smtClean="0">
                <a:latin typeface="UTM French Vanilla" pitchFamily="18" charset="0"/>
              </a:rPr>
              <a:t>Cà</a:t>
            </a:r>
            <a:r>
              <a:rPr lang="en-US" sz="4000" dirty="0" smtClean="0">
                <a:latin typeface="UTM French Vanilla" pitchFamily="18" charset="0"/>
              </a:rPr>
              <a:t> Mau </a:t>
            </a:r>
            <a:r>
              <a:rPr lang="en-US" sz="4000" dirty="0" err="1" smtClean="0">
                <a:latin typeface="UTM French Vanilla" pitchFamily="18" charset="0"/>
              </a:rPr>
              <a:t>thông</a:t>
            </a:r>
            <a:r>
              <a:rPr lang="en-US" sz="4000" dirty="0" smtClean="0">
                <a:latin typeface="UTM French Vanilla" pitchFamily="18" charset="0"/>
              </a:rPr>
              <a:t> minh, </a:t>
            </a:r>
            <a:r>
              <a:rPr lang="en-US" sz="4000" dirty="0" err="1" smtClean="0">
                <a:latin typeface="UTM French Vanilla" pitchFamily="18" charset="0"/>
              </a:rPr>
              <a:t>giàu</a:t>
            </a:r>
            <a:r>
              <a:rPr lang="en-US" sz="4000" dirty="0" smtClean="0">
                <a:latin typeface="UTM French Vanilla" pitchFamily="18" charset="0"/>
              </a:rPr>
              <a:t> </a:t>
            </a:r>
            <a:r>
              <a:rPr lang="en-US" sz="4000" dirty="0" err="1" smtClean="0">
                <a:latin typeface="UTM French Vanilla" pitchFamily="18" charset="0"/>
              </a:rPr>
              <a:t>nghị</a:t>
            </a:r>
            <a:r>
              <a:rPr lang="en-US" sz="4000" dirty="0" smtClean="0">
                <a:latin typeface="UTM French Vanilla" pitchFamily="18" charset="0"/>
              </a:rPr>
              <a:t> </a:t>
            </a:r>
            <a:r>
              <a:rPr lang="en-US" sz="4000" dirty="0" err="1" smtClean="0">
                <a:latin typeface="UTM French Vanilla" pitchFamily="18" charset="0"/>
              </a:rPr>
              <a:t>lực</a:t>
            </a:r>
            <a:r>
              <a:rPr lang="en-US" sz="4000" dirty="0" smtClean="0">
                <a:latin typeface="UTM French Vanilla" pitchFamily="18" charset="0"/>
              </a:rPr>
              <a:t>, </a:t>
            </a:r>
            <a:r>
              <a:rPr lang="en-US" sz="4000" dirty="0" err="1" smtClean="0">
                <a:latin typeface="UTM French Vanilla" pitchFamily="18" charset="0"/>
              </a:rPr>
              <a:t>thượng</a:t>
            </a:r>
            <a:r>
              <a:rPr lang="en-US" sz="4000" dirty="0" smtClean="0">
                <a:latin typeface="UTM French Vanilla" pitchFamily="18" charset="0"/>
              </a:rPr>
              <a:t> </a:t>
            </a:r>
            <a:r>
              <a:rPr lang="en-US" sz="4000" dirty="0" err="1" smtClean="0">
                <a:latin typeface="UTM French Vanilla" pitchFamily="18" charset="0"/>
              </a:rPr>
              <a:t>võ</a:t>
            </a:r>
            <a:r>
              <a:rPr lang="en-US" sz="4000" dirty="0" smtClean="0">
                <a:latin typeface="UTM French Vanilla" pitchFamily="18" charset="0"/>
              </a:rPr>
              <a:t>, </a:t>
            </a:r>
            <a:r>
              <a:rPr lang="en-US" sz="4000" dirty="0" err="1" smtClean="0">
                <a:latin typeface="UTM French Vanilla" pitchFamily="18" charset="0"/>
              </a:rPr>
              <a:t>thích</a:t>
            </a:r>
            <a:r>
              <a:rPr lang="en-US" sz="4000" dirty="0" smtClean="0">
                <a:latin typeface="UTM French Vanilla" pitchFamily="18" charset="0"/>
              </a:rPr>
              <a:t> </a:t>
            </a:r>
            <a:r>
              <a:rPr lang="en-US" sz="4000" dirty="0" err="1" smtClean="0">
                <a:latin typeface="UTM French Vanilla" pitchFamily="18" charset="0"/>
              </a:rPr>
              <a:t>kể</a:t>
            </a:r>
            <a:r>
              <a:rPr lang="en-US" sz="4000" dirty="0" smtClean="0">
                <a:latin typeface="UTM French Vanilla" pitchFamily="18" charset="0"/>
              </a:rPr>
              <a:t> </a:t>
            </a:r>
            <a:r>
              <a:rPr lang="en-US" sz="4000" dirty="0" err="1" smtClean="0">
                <a:latin typeface="UTM French Vanilla" pitchFamily="18" charset="0"/>
              </a:rPr>
              <a:t>và</a:t>
            </a:r>
            <a:r>
              <a:rPr lang="en-US" sz="4000" dirty="0" smtClean="0">
                <a:latin typeface="UTM French Vanilla" pitchFamily="18" charset="0"/>
              </a:rPr>
              <a:t> </a:t>
            </a:r>
            <a:r>
              <a:rPr lang="en-US" sz="4000" dirty="0" err="1" smtClean="0">
                <a:latin typeface="UTM French Vanilla" pitchFamily="18" charset="0"/>
              </a:rPr>
              <a:t>thích</a:t>
            </a:r>
            <a:r>
              <a:rPr lang="en-US" sz="4000" dirty="0" smtClean="0">
                <a:latin typeface="UTM French Vanilla" pitchFamily="18" charset="0"/>
              </a:rPr>
              <a:t> </a:t>
            </a:r>
            <a:r>
              <a:rPr lang="en-US" sz="4000" dirty="0" err="1" smtClean="0">
                <a:latin typeface="UTM French Vanilla" pitchFamily="18" charset="0"/>
              </a:rPr>
              <a:t>nghe</a:t>
            </a:r>
            <a:r>
              <a:rPr lang="en-US" sz="4000" dirty="0" smtClean="0">
                <a:latin typeface="UTM French Vanilla" pitchFamily="18" charset="0"/>
              </a:rPr>
              <a:t> </a:t>
            </a:r>
            <a:r>
              <a:rPr lang="en-US" sz="4000" dirty="0" err="1" smtClean="0">
                <a:latin typeface="UTM French Vanilla" pitchFamily="18" charset="0"/>
              </a:rPr>
              <a:t>những</a:t>
            </a:r>
            <a:r>
              <a:rPr lang="en-US" sz="4000" dirty="0" smtClean="0">
                <a:latin typeface="UTM French Vanilla" pitchFamily="18" charset="0"/>
              </a:rPr>
              <a:t> </a:t>
            </a:r>
            <a:r>
              <a:rPr lang="en-US" sz="4000" dirty="0" err="1" smtClean="0">
                <a:latin typeface="UTM French Vanilla" pitchFamily="18" charset="0"/>
              </a:rPr>
              <a:t>chuyện</a:t>
            </a:r>
            <a:r>
              <a:rPr lang="en-US" sz="4000" dirty="0" smtClean="0">
                <a:latin typeface="UTM French Vanilla" pitchFamily="18" charset="0"/>
              </a:rPr>
              <a:t> </a:t>
            </a:r>
            <a:r>
              <a:rPr lang="en-US" sz="4000" dirty="0" err="1" smtClean="0">
                <a:latin typeface="UTM French Vanilla" pitchFamily="18" charset="0"/>
              </a:rPr>
              <a:t>kì</a:t>
            </a:r>
            <a:r>
              <a:rPr lang="en-US" sz="4000" dirty="0" smtClean="0">
                <a:latin typeface="UTM French Vanilla" pitchFamily="18" charset="0"/>
              </a:rPr>
              <a:t> </a:t>
            </a:r>
            <a:r>
              <a:rPr lang="en-US" sz="4000" dirty="0" err="1" smtClean="0">
                <a:latin typeface="UTM French Vanilla" pitchFamily="18" charset="0"/>
              </a:rPr>
              <a:t>lạ</a:t>
            </a:r>
            <a:r>
              <a:rPr lang="en-US" sz="4000" dirty="0" smtClean="0">
                <a:latin typeface="UTM French Vanilla" pitchFamily="18" charset="0"/>
              </a:rPr>
              <a:t> </a:t>
            </a:r>
            <a:r>
              <a:rPr lang="en-US" sz="4000" dirty="0" err="1" smtClean="0">
                <a:latin typeface="UTM French Vanilla" pitchFamily="18" charset="0"/>
              </a:rPr>
              <a:t>về</a:t>
            </a:r>
            <a:r>
              <a:rPr lang="en-US" sz="4000" dirty="0" smtClean="0">
                <a:latin typeface="UTM French Vanilla" pitchFamily="18" charset="0"/>
              </a:rPr>
              <a:t> </a:t>
            </a:r>
            <a:r>
              <a:rPr lang="en-US" sz="4000" dirty="0" err="1" smtClean="0">
                <a:latin typeface="UTM French Vanilla" pitchFamily="18" charset="0"/>
              </a:rPr>
              <a:t>sức</a:t>
            </a:r>
            <a:r>
              <a:rPr lang="en-US" sz="4000" dirty="0" smtClean="0">
                <a:latin typeface="UTM French Vanilla" pitchFamily="18" charset="0"/>
              </a:rPr>
              <a:t> </a:t>
            </a:r>
            <a:r>
              <a:rPr lang="en-US" sz="4000" dirty="0" err="1" smtClean="0">
                <a:latin typeface="UTM French Vanilla" pitchFamily="18" charset="0"/>
              </a:rPr>
              <a:t>mạnh</a:t>
            </a:r>
            <a:r>
              <a:rPr lang="en-US" sz="4000" dirty="0" smtClean="0">
                <a:latin typeface="UTM French Vanilla" pitchFamily="18" charset="0"/>
              </a:rPr>
              <a:t> </a:t>
            </a:r>
            <a:r>
              <a:rPr lang="en-US" sz="4000" dirty="0" err="1" smtClean="0">
                <a:latin typeface="UTM French Vanilla" pitchFamily="18" charset="0"/>
              </a:rPr>
              <a:t>và</a:t>
            </a:r>
            <a:r>
              <a:rPr lang="en-US" sz="4000" dirty="0" smtClean="0">
                <a:latin typeface="UTM French Vanilla" pitchFamily="18" charset="0"/>
              </a:rPr>
              <a:t> </a:t>
            </a:r>
            <a:r>
              <a:rPr lang="en-US" sz="4000" dirty="0" err="1" smtClean="0">
                <a:latin typeface="UTM French Vanilla" pitchFamily="18" charset="0"/>
              </a:rPr>
              <a:t>trí</a:t>
            </a:r>
            <a:r>
              <a:rPr lang="en-US" sz="4000" dirty="0" smtClean="0">
                <a:latin typeface="UTM French Vanilla" pitchFamily="18" charset="0"/>
              </a:rPr>
              <a:t> </a:t>
            </a:r>
            <a:r>
              <a:rPr lang="en-US" sz="4000" dirty="0" err="1" smtClean="0">
                <a:latin typeface="UTM French Vanilla" pitchFamily="18" charset="0"/>
              </a:rPr>
              <a:t>thông</a:t>
            </a:r>
            <a:r>
              <a:rPr lang="en-US" sz="4000" dirty="0" smtClean="0">
                <a:latin typeface="UTM French Vanilla" pitchFamily="18" charset="0"/>
              </a:rPr>
              <a:t> minh </a:t>
            </a:r>
            <a:r>
              <a:rPr lang="en-US" sz="4000" dirty="0" err="1" smtClean="0">
                <a:latin typeface="UTM French Vanilla" pitchFamily="18" charset="0"/>
              </a:rPr>
              <a:t>của</a:t>
            </a:r>
            <a:r>
              <a:rPr lang="en-US" sz="4000" dirty="0" smtClean="0">
                <a:latin typeface="UTM French Vanilla" pitchFamily="18" charset="0"/>
              </a:rPr>
              <a:t> con </a:t>
            </a:r>
            <a:r>
              <a:rPr lang="en-US" sz="4000" dirty="0" err="1" smtClean="0">
                <a:latin typeface="UTM French Vanilla" pitchFamily="18" charset="0"/>
              </a:rPr>
              <a:t>người</a:t>
            </a:r>
            <a:r>
              <a:rPr lang="en-US" sz="4000" dirty="0" smtClean="0">
                <a:latin typeface="UTM French Vanilla" pitchFamily="18" charset="0"/>
              </a:rPr>
              <a:t>.</a:t>
            </a:r>
            <a:endParaRPr lang="en-US" sz="4000" dirty="0">
              <a:latin typeface="UTM French Vanilla" pitchFamily="18" charset="0"/>
            </a:endParaRPr>
          </a:p>
        </p:txBody>
      </p:sp>
    </p:spTree>
    <p:extLst>
      <p:ext uri="{BB962C8B-B14F-4D97-AF65-F5344CB8AC3E}">
        <p14:creationId xmlns:p14="http://schemas.microsoft.com/office/powerpoint/2010/main" val="56339025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5"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18" dur="1000" fill="hold"/>
                                        <p:tgtEl>
                                          <p:spTgt spid="8"/>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000"/>
                                        <p:tgtEl>
                                          <p:spTgt spid="16"/>
                                        </p:tgtEl>
                                      </p:cBhvr>
                                    </p:animEffect>
                                    <p:anim calcmode="lin" valueType="num">
                                      <p:cBhvr>
                                        <p:cTn id="33" dur="1000" fill="hold"/>
                                        <p:tgtEl>
                                          <p:spTgt spid="16"/>
                                        </p:tgtEl>
                                        <p:attrNameLst>
                                          <p:attrName>ppt_x</p:attrName>
                                        </p:attrNameLst>
                                      </p:cBhvr>
                                      <p:tavLst>
                                        <p:tav tm="0">
                                          <p:val>
                                            <p:strVal val="#ppt_x"/>
                                          </p:val>
                                        </p:tav>
                                        <p:tav tm="100000">
                                          <p:val>
                                            <p:strVal val="#ppt_x"/>
                                          </p:val>
                                        </p:tav>
                                      </p:tavLst>
                                    </p:anim>
                                    <p:anim calcmode="lin" valueType="num">
                                      <p:cBhvr>
                                        <p:cTn id="3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436665">
            <a:off x="6221791" y="979825"/>
            <a:ext cx="4866500" cy="321645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900" y="470825"/>
            <a:ext cx="5008600" cy="37564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6248" y="3210350"/>
            <a:ext cx="4844503" cy="32276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75649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xmlns="" id="{C2121E64-B43C-419A-A9F4-CB4C77258F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2248" y="325084"/>
            <a:ext cx="5657162" cy="31821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2" name="Group 1"/>
          <p:cNvGrpSpPr/>
          <p:nvPr/>
        </p:nvGrpSpPr>
        <p:grpSpPr>
          <a:xfrm>
            <a:off x="354701" y="-87130"/>
            <a:ext cx="6058799" cy="3036578"/>
            <a:chOff x="354701" y="-87130"/>
            <a:chExt cx="6058799" cy="3036578"/>
          </a:xfrm>
        </p:grpSpPr>
        <p:pic>
          <p:nvPicPr>
            <p:cNvPr id="11" name="Picture 10"/>
            <p:cNvPicPr>
              <a:picLocks noChangeAspect="1"/>
            </p:cNvPicPr>
            <p:nvPr/>
          </p:nvPicPr>
          <p:blipFill>
            <a:blip r:embed="rId3"/>
            <a:srcRect/>
            <a:stretch>
              <a:fillRect/>
            </a:stretch>
          </p:blipFill>
          <p:spPr>
            <a:xfrm>
              <a:off x="354701" y="-87130"/>
              <a:ext cx="6058799" cy="3036578"/>
            </a:xfrm>
            <a:prstGeom prst="rect">
              <a:avLst/>
            </a:prstGeom>
          </p:spPr>
        </p:pic>
        <p:sp>
          <p:nvSpPr>
            <p:cNvPr id="15" name="Rectangle 14"/>
            <p:cNvSpPr/>
            <p:nvPr/>
          </p:nvSpPr>
          <p:spPr>
            <a:xfrm>
              <a:off x="1305880" y="769440"/>
              <a:ext cx="4625020" cy="1323439"/>
            </a:xfrm>
            <a:prstGeom prst="rect">
              <a:avLst/>
            </a:prstGeom>
          </p:spPr>
          <p:txBody>
            <a:bodyPr wrap="square">
              <a:spAutoFit/>
            </a:bodyPr>
            <a:lstStyle/>
            <a:p>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Ta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có</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thể</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đặt</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tên</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cho</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đoạn</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văn</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này</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là</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 </a:t>
              </a:r>
              <a:r>
                <a:rPr lang="en-US" sz="4000" b="1" dirty="0" err="1" smtClean="0">
                  <a:effectLst>
                    <a:outerShdw blurRad="38100" dist="38100" dir="2700000" algn="tl">
                      <a:srgbClr val="000000">
                        <a:alpha val="43137"/>
                      </a:srgbClr>
                    </a:outerShdw>
                  </a:effectLst>
                  <a:latin typeface="UTM Duepuntozero" pitchFamily="18" charset="0"/>
                  <a:cs typeface="Times New Roman" pitchFamily="18" charset="0"/>
                </a:rPr>
                <a:t>gì</a:t>
              </a:r>
              <a:r>
                <a:rPr lang="en-US" sz="4000" b="1" dirty="0" smtClean="0">
                  <a:effectLst>
                    <a:outerShdw blurRad="38100" dist="38100" dir="2700000" algn="tl">
                      <a:srgbClr val="000000">
                        <a:alpha val="43137"/>
                      </a:srgbClr>
                    </a:outerShdw>
                  </a:effectLst>
                  <a:latin typeface="UTM Duepuntozero" pitchFamily="18" charset="0"/>
                  <a:cs typeface="Times New Roman" pitchFamily="18" charset="0"/>
                </a:rPr>
                <a:t>?</a:t>
              </a:r>
              <a:endParaRPr lang="en-US" sz="4000" b="1" dirty="0">
                <a:effectLst>
                  <a:outerShdw blurRad="38100" dist="38100" dir="2700000" algn="tl">
                    <a:srgbClr val="000000">
                      <a:alpha val="43137"/>
                    </a:srgbClr>
                  </a:outerShdw>
                </a:effectLst>
                <a:latin typeface="UTM Duepuntozero" pitchFamily="18" charset="0"/>
                <a:cs typeface="Times New Roman" pitchFamily="18" charset="0"/>
              </a:endParaRPr>
            </a:p>
          </p:txBody>
        </p:sp>
      </p:grpSp>
      <p:grpSp>
        <p:nvGrpSpPr>
          <p:cNvPr id="3" name="Group 2"/>
          <p:cNvGrpSpPr/>
          <p:nvPr/>
        </p:nvGrpSpPr>
        <p:grpSpPr>
          <a:xfrm>
            <a:off x="4072260" y="4282656"/>
            <a:ext cx="5149869" cy="2111533"/>
            <a:chOff x="4072260" y="4282656"/>
            <a:chExt cx="5149869" cy="2111533"/>
          </a:xfrm>
        </p:grpSpPr>
        <p:pic>
          <p:nvPicPr>
            <p:cNvPr id="17" name="图片 1" descr="b3d35ad80c2bff9b5643004a1697612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2260" y="4282656"/>
              <a:ext cx="5149869" cy="2111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4465960" y="4794429"/>
              <a:ext cx="4690740" cy="830997"/>
            </a:xfrm>
            <a:prstGeom prst="rect">
              <a:avLst/>
            </a:prstGeom>
          </p:spPr>
          <p:txBody>
            <a:bodyPr wrap="square">
              <a:spAutoFit/>
            </a:bodyPr>
            <a:lstStyle/>
            <a:p>
              <a:r>
                <a:rPr lang="en-US" sz="4800" b="1" dirty="0" smtClean="0">
                  <a:latin typeface="UTM French Vanilla" pitchFamily="18" charset="0"/>
                </a:rPr>
                <a:t>Con </a:t>
              </a:r>
              <a:r>
                <a:rPr lang="en-US" sz="4800" b="1" dirty="0" err="1" smtClean="0">
                  <a:latin typeface="UTM French Vanilla" pitchFamily="18" charset="0"/>
                </a:rPr>
                <a:t>người</a:t>
              </a:r>
              <a:r>
                <a:rPr lang="en-US" sz="4800" b="1" dirty="0" smtClean="0">
                  <a:latin typeface="UTM French Vanilla" pitchFamily="18" charset="0"/>
                </a:rPr>
                <a:t> </a:t>
              </a:r>
              <a:r>
                <a:rPr lang="en-US" sz="4800" b="1" dirty="0" err="1" smtClean="0">
                  <a:latin typeface="UTM French Vanilla" pitchFamily="18" charset="0"/>
                </a:rPr>
                <a:t>Cà</a:t>
              </a:r>
              <a:r>
                <a:rPr lang="en-US" sz="4800" b="1" dirty="0" smtClean="0">
                  <a:latin typeface="UTM French Vanilla" pitchFamily="18" charset="0"/>
                </a:rPr>
                <a:t> Mau</a:t>
              </a:r>
              <a:endParaRPr lang="en-US" sz="4800" b="1" dirty="0">
                <a:latin typeface="UTM French Vanilla" pitchFamily="18" charset="0"/>
              </a:endParaRPr>
            </a:p>
          </p:txBody>
        </p:sp>
      </p:grpSp>
      <p:pic>
        <p:nvPicPr>
          <p:cNvPr id="9"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6"/>
              </a:ext>
            </a:extLst>
          </a:blip>
          <a:srcRect/>
          <a:stretch>
            <a:fillRect/>
          </a:stretch>
        </p:blipFill>
        <p:spPr>
          <a:xfrm>
            <a:off x="122841" y="2584629"/>
            <a:ext cx="2319718" cy="4114800"/>
          </a:xfrm>
          <a:prstGeom prst="rect">
            <a:avLst/>
          </a:prstGeom>
        </p:spPr>
      </p:pic>
    </p:spTree>
    <p:extLst>
      <p:ext uri="{BB962C8B-B14F-4D97-AF65-F5344CB8AC3E}">
        <p14:creationId xmlns:p14="http://schemas.microsoft.com/office/powerpoint/2010/main" val="61128495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xmlns="" id="{2F1DC65D-C5A9-4F71-9598-EFA5D264CB2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32462" b="76623"/>
          <a:stretch/>
        </p:blipFill>
        <p:spPr>
          <a:xfrm>
            <a:off x="0" y="0"/>
            <a:ext cx="4162520" cy="2161309"/>
          </a:xfrm>
          <a:prstGeom prst="rect">
            <a:avLst/>
          </a:prstGeom>
        </p:spPr>
      </p:pic>
      <p:pic>
        <p:nvPicPr>
          <p:cNvPr id="14" name="图片 13">
            <a:extLst>
              <a:ext uri="{FF2B5EF4-FFF2-40B4-BE49-F238E27FC236}">
                <a16:creationId xmlns:a16="http://schemas.microsoft.com/office/drawing/2014/main" xmlns="" id="{EF09A445-AB6B-411B-B565-A08FA1955CA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2462" b="76623"/>
          <a:stretch/>
        </p:blipFill>
        <p:spPr>
          <a:xfrm flipH="1">
            <a:off x="8017747" y="-3047"/>
            <a:ext cx="4174253" cy="2167401"/>
          </a:xfrm>
          <a:prstGeom prst="rect">
            <a:avLst/>
          </a:prstGeom>
        </p:spPr>
      </p:pic>
      <p:pic>
        <p:nvPicPr>
          <p:cNvPr id="19" name="Picture 2">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0625573" y="5359400"/>
            <a:ext cx="1334640" cy="1334640"/>
          </a:xfrm>
          <a:prstGeom prst="rect">
            <a:avLst/>
          </a:prstGeom>
        </p:spPr>
      </p:pic>
      <p:grpSp>
        <p:nvGrpSpPr>
          <p:cNvPr id="3" name="Group 2"/>
          <p:cNvGrpSpPr/>
          <p:nvPr/>
        </p:nvGrpSpPr>
        <p:grpSpPr>
          <a:xfrm>
            <a:off x="2215523" y="1259977"/>
            <a:ext cx="7468854" cy="3677121"/>
            <a:chOff x="2043446" y="1259977"/>
            <a:chExt cx="7468854" cy="3677121"/>
          </a:xfrm>
        </p:grpSpPr>
        <p:pic>
          <p:nvPicPr>
            <p:cNvPr id="6" name="Picture 8"/>
            <p:cNvPicPr>
              <a:picLocks noChangeAspect="1"/>
            </p:cNvPicPr>
            <p:nvPr/>
          </p:nvPicPr>
          <p:blipFill>
            <a:blip r:embed="rId7">
              <a:duotone>
                <a:prstClr val="black"/>
                <a:schemeClr val="accent6">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043446" y="1259977"/>
              <a:ext cx="7468854" cy="3677121"/>
            </a:xfrm>
            <a:prstGeom prst="rect">
              <a:avLst/>
            </a:prstGeom>
          </p:spPr>
        </p:pic>
        <p:sp>
          <p:nvSpPr>
            <p:cNvPr id="2" name="Rectangle 1"/>
            <p:cNvSpPr/>
            <p:nvPr/>
          </p:nvSpPr>
          <p:spPr>
            <a:xfrm>
              <a:off x="2603500" y="1925934"/>
              <a:ext cx="6438900" cy="2062103"/>
            </a:xfrm>
            <a:prstGeom prst="rect">
              <a:avLst/>
            </a:prstGeom>
          </p:spPr>
          <p:txBody>
            <a:bodyPr wrap="square">
              <a:spAutoFit/>
            </a:bodyPr>
            <a:lstStyle/>
            <a:p>
              <a:pPr algn="just"/>
              <a:r>
                <a:rPr lang="vi-VN" sz="3200" dirty="0">
                  <a:effectLst>
                    <a:outerShdw blurRad="38100" dist="19050" dir="2700000" algn="tl" rotWithShape="0">
                      <a:schemeClr val="dk1">
                        <a:alpha val="40000"/>
                      </a:schemeClr>
                    </a:outerShdw>
                  </a:effectLst>
                  <a:latin typeface="Times New Roman" panose="02020603050405020304" pitchFamily="18" charset="0"/>
                </a:rPr>
                <a:t>Em hãy đọc bài </a:t>
              </a:r>
              <a:r>
                <a:rPr lang="vi-VN" sz="3200" b="1" i="1" dirty="0">
                  <a:effectLst>
                    <a:outerShdw blurRad="38100" dist="19050" dir="2700000" algn="tl" rotWithShape="0">
                      <a:schemeClr val="dk1">
                        <a:alpha val="40000"/>
                      </a:schemeClr>
                    </a:outerShdw>
                  </a:effectLst>
                  <a:latin typeface="Times New Roman" panose="02020603050405020304" pitchFamily="18" charset="0"/>
                </a:rPr>
                <a:t>Cái gì quý nhất?</a:t>
              </a:r>
              <a:r>
                <a:rPr lang="vi-VN" sz="3200" dirty="0">
                  <a:effectLst>
                    <a:outerShdw blurRad="38100" dist="19050" dir="2700000" algn="tl" rotWithShape="0">
                      <a:schemeClr val="dk1">
                        <a:alpha val="40000"/>
                      </a:schemeClr>
                    </a:outerShdw>
                  </a:effectLst>
                  <a:latin typeface="Times New Roman" panose="02020603050405020304" pitchFamily="18" charset="0"/>
                </a:rPr>
                <a:t> đoạn từ </a:t>
              </a:r>
              <a:r>
                <a:rPr lang="vi-VN" sz="3200" dirty="0" smtClean="0">
                  <a:effectLst>
                    <a:outerShdw blurRad="38100" dist="19050" dir="2700000" algn="tl" rotWithShape="0">
                      <a:schemeClr val="dk1">
                        <a:alpha val="40000"/>
                      </a:schemeClr>
                    </a:outerShdw>
                  </a:effectLst>
                  <a:latin typeface="Times New Roman" panose="02020603050405020304" pitchFamily="18" charset="0"/>
                </a:rPr>
                <a:t>“</a:t>
              </a:r>
              <a:r>
                <a:rPr lang="vi-VN" sz="3200" dirty="0">
                  <a:effectLst>
                    <a:outerShdw blurRad="38100" dist="19050" dir="2700000" algn="tl" rotWithShape="0">
                      <a:schemeClr val="dk1">
                        <a:alpha val="40000"/>
                      </a:schemeClr>
                    </a:outerShdw>
                  </a:effectLst>
                  <a:latin typeface="Times New Roman" panose="02020603050405020304" pitchFamily="18" charset="0"/>
                </a:rPr>
                <a:t>Hùng nói … phân giải” và cho biết </a:t>
              </a:r>
              <a:r>
                <a:rPr lang="vi-VN" sz="3200" dirty="0" smtClean="0">
                  <a:effectLst>
                    <a:outerShdw blurRad="38100" dist="19050" dir="2700000" algn="tl" rotWithShape="0">
                      <a:schemeClr val="dk1">
                        <a:alpha val="40000"/>
                      </a:schemeClr>
                    </a:outerShdw>
                  </a:effectLst>
                  <a:latin typeface="Times New Roman" panose="02020603050405020304" pitchFamily="18" charset="0"/>
                </a:rPr>
                <a:t>theo</a:t>
              </a:r>
              <a:r>
                <a:rPr lang="en-US" sz="3200" dirty="0" smtClean="0">
                  <a:effectLst>
                    <a:outerShdw blurRad="38100" dist="19050" dir="2700000" algn="tl" rotWithShape="0">
                      <a:schemeClr val="dk1">
                        <a:alpha val="40000"/>
                      </a:schemeClr>
                    </a:outerShdw>
                  </a:effectLst>
                  <a:latin typeface="Times New Roman" panose="02020603050405020304" pitchFamily="18" charset="0"/>
                </a:rPr>
                <a:t> </a:t>
              </a:r>
              <a:r>
                <a:rPr lang="vi-VN" sz="3200" dirty="0" smtClean="0">
                  <a:effectLst>
                    <a:outerShdw blurRad="38100" dist="19050" dir="2700000" algn="tl" rotWithShape="0">
                      <a:schemeClr val="dk1">
                        <a:alpha val="40000"/>
                      </a:schemeClr>
                    </a:outerShdw>
                  </a:effectLst>
                  <a:latin typeface="Times New Roman" panose="02020603050405020304" pitchFamily="18" charset="0"/>
                </a:rPr>
                <a:t>Hùng</a:t>
              </a:r>
              <a:r>
                <a:rPr lang="vi-VN" sz="3200" dirty="0">
                  <a:effectLst>
                    <a:outerShdw blurRad="38100" dist="19050" dir="2700000" algn="tl" rotWithShape="0">
                      <a:schemeClr val="dk1">
                        <a:alpha val="40000"/>
                      </a:schemeClr>
                    </a:outerShdw>
                  </a:effectLst>
                  <a:latin typeface="Times New Roman" panose="02020603050405020304" pitchFamily="18" charset="0"/>
                </a:rPr>
                <a:t>, Quý, Nam cái gì quý nhất?</a:t>
              </a:r>
            </a:p>
          </p:txBody>
        </p:sp>
      </p:grpSp>
    </p:spTree>
    <p:extLst>
      <p:ext uri="{BB962C8B-B14F-4D97-AF65-F5344CB8AC3E}">
        <p14:creationId xmlns:p14="http://schemas.microsoft.com/office/powerpoint/2010/main" val="206109753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500" fill="hold"/>
                                        <p:tgtEl>
                                          <p:spTgt spid="13"/>
                                        </p:tgtEl>
                                        <p:attrNameLst>
                                          <p:attrName>ppt_x</p:attrName>
                                        </p:attrNameLst>
                                      </p:cBhvr>
                                      <p:tavLst>
                                        <p:tav tm="0">
                                          <p:val>
                                            <p:strVal val="1+#ppt_w/2"/>
                                          </p:val>
                                        </p:tav>
                                        <p:tav tm="100000">
                                          <p:val>
                                            <p:strVal val="#ppt_x"/>
                                          </p:val>
                                        </p:tav>
                                      </p:tavLst>
                                    </p:anim>
                                    <p:anim calcmode="lin" valueType="num">
                                      <p:cBhvr additive="base">
                                        <p:cTn id="8" dur="15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500" fill="hold"/>
                                        <p:tgtEl>
                                          <p:spTgt spid="14"/>
                                        </p:tgtEl>
                                        <p:attrNameLst>
                                          <p:attrName>ppt_x</p:attrName>
                                        </p:attrNameLst>
                                      </p:cBhvr>
                                      <p:tavLst>
                                        <p:tav tm="0">
                                          <p:val>
                                            <p:strVal val="0-#ppt_w/2"/>
                                          </p:val>
                                        </p:tav>
                                        <p:tav tm="100000">
                                          <p:val>
                                            <p:strVal val="#ppt_x"/>
                                          </p:val>
                                        </p:tav>
                                      </p:tavLst>
                                    </p:anim>
                                    <p:anim calcmode="lin" valueType="num">
                                      <p:cBhvr additive="base">
                                        <p:cTn id="12" dur="1500" fill="hold"/>
                                        <p:tgtEl>
                                          <p:spTgt spid="14"/>
                                        </p:tgtEl>
                                        <p:attrNameLst>
                                          <p:attrName>ppt_y</p:attrName>
                                        </p:attrNameLst>
                                      </p:cBhvr>
                                      <p:tavLst>
                                        <p:tav tm="0">
                                          <p:val>
                                            <p:strVal val="#ppt_y"/>
                                          </p:val>
                                        </p:tav>
                                        <p:tav tm="100000">
                                          <p:val>
                                            <p:strVal val="#ppt_y"/>
                                          </p:val>
                                        </p:tav>
                                      </p:tavLst>
                                    </p:anim>
                                  </p:childTnLst>
                                </p:cTn>
                              </p:par>
                              <p:par>
                                <p:cTn id="13" presetID="42" presetClass="entr" presetSubtype="0" fill="hold" nodeType="withEffect">
                                  <p:stCondLst>
                                    <p:cond delay="25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p:cNvPicPr>
          <p:nvPr/>
        </p:nvPicPr>
        <p:blipFill>
          <a:blip r:embed="rId2"/>
          <a:srcRect/>
          <a:stretch>
            <a:fillRect/>
          </a:stretch>
        </p:blipFill>
        <p:spPr>
          <a:xfrm>
            <a:off x="-1" y="0"/>
            <a:ext cx="12192001" cy="6972300"/>
          </a:xfrm>
          <a:prstGeom prst="rect">
            <a:avLst/>
          </a:prstGeom>
        </p:spPr>
      </p:pic>
      <p:sp>
        <p:nvSpPr>
          <p:cNvPr id="3" name="Rectangle 2"/>
          <p:cNvSpPr/>
          <p:nvPr/>
        </p:nvSpPr>
        <p:spPr>
          <a:xfrm>
            <a:off x="6007099" y="2216329"/>
            <a:ext cx="4690740" cy="4524315"/>
          </a:xfrm>
          <a:prstGeom prst="rect">
            <a:avLst/>
          </a:prstGeom>
        </p:spPr>
        <p:txBody>
          <a:bodyPr wrap="square">
            <a:spAutoFit/>
          </a:bodyPr>
          <a:lstStyle/>
          <a:p>
            <a:pPr algn="just"/>
            <a:r>
              <a:rPr lang="en-US" sz="4800" b="1" dirty="0" err="1" smtClean="0">
                <a:latin typeface="UTM French Vanilla" pitchFamily="18" charset="0"/>
              </a:rPr>
              <a:t>Giọng</a:t>
            </a:r>
            <a:r>
              <a:rPr lang="en-US" sz="4800" b="1" dirty="0" smtClean="0">
                <a:latin typeface="UTM French Vanilla" pitchFamily="18" charset="0"/>
              </a:rPr>
              <a:t> </a:t>
            </a:r>
            <a:r>
              <a:rPr lang="en-US" sz="4800" b="1" dirty="0" err="1" smtClean="0">
                <a:latin typeface="UTM French Vanilla" pitchFamily="18" charset="0"/>
              </a:rPr>
              <a:t>đọc</a:t>
            </a:r>
            <a:r>
              <a:rPr lang="en-US" sz="4800" b="1" dirty="0" smtClean="0">
                <a:latin typeface="UTM French Vanilla" pitchFamily="18" charset="0"/>
              </a:rPr>
              <a:t> </a:t>
            </a:r>
            <a:r>
              <a:rPr lang="en-US" sz="4800" b="1" dirty="0" err="1" smtClean="0">
                <a:latin typeface="UTM French Vanilla" pitchFamily="18" charset="0"/>
              </a:rPr>
              <a:t>thể</a:t>
            </a:r>
            <a:r>
              <a:rPr lang="en-US" sz="4800" b="1" dirty="0" smtClean="0">
                <a:latin typeface="UTM French Vanilla" pitchFamily="18" charset="0"/>
              </a:rPr>
              <a:t> </a:t>
            </a:r>
            <a:r>
              <a:rPr lang="en-US" sz="4800" b="1" dirty="0" err="1" smtClean="0">
                <a:latin typeface="UTM French Vanilla" pitchFamily="18" charset="0"/>
              </a:rPr>
              <a:t>hiện</a:t>
            </a:r>
            <a:r>
              <a:rPr lang="en-US" sz="4800" b="1" dirty="0" smtClean="0">
                <a:latin typeface="UTM French Vanilla" pitchFamily="18" charset="0"/>
              </a:rPr>
              <a:t> </a:t>
            </a:r>
            <a:r>
              <a:rPr lang="en-US" sz="4800" b="1" dirty="0" err="1" smtClean="0">
                <a:latin typeface="UTM French Vanilla" pitchFamily="18" charset="0"/>
              </a:rPr>
              <a:t>niềm</a:t>
            </a:r>
            <a:r>
              <a:rPr lang="en-US" sz="4800" b="1" dirty="0" smtClean="0">
                <a:latin typeface="UTM French Vanilla" pitchFamily="18" charset="0"/>
              </a:rPr>
              <a:t> </a:t>
            </a:r>
            <a:r>
              <a:rPr lang="en-US" sz="4800" b="1" dirty="0" err="1" smtClean="0">
                <a:latin typeface="UTM French Vanilla" pitchFamily="18" charset="0"/>
              </a:rPr>
              <a:t>tự</a:t>
            </a:r>
            <a:r>
              <a:rPr lang="en-US" sz="4800" b="1" dirty="0" smtClean="0">
                <a:latin typeface="UTM French Vanilla" pitchFamily="18" charset="0"/>
              </a:rPr>
              <a:t> </a:t>
            </a:r>
            <a:r>
              <a:rPr lang="en-US" sz="4800" b="1" dirty="0" err="1" smtClean="0">
                <a:latin typeface="UTM French Vanilla" pitchFamily="18" charset="0"/>
              </a:rPr>
              <a:t>hào</a:t>
            </a:r>
            <a:r>
              <a:rPr lang="en-US" sz="4800" b="1" dirty="0" smtClean="0">
                <a:latin typeface="UTM French Vanilla" pitchFamily="18" charset="0"/>
              </a:rPr>
              <a:t>, </a:t>
            </a:r>
            <a:r>
              <a:rPr lang="en-US" sz="4800" b="1" dirty="0" err="1" smtClean="0">
                <a:latin typeface="UTM French Vanilla" pitchFamily="18" charset="0"/>
              </a:rPr>
              <a:t>khâm</a:t>
            </a:r>
            <a:r>
              <a:rPr lang="en-US" sz="4800" b="1" dirty="0" smtClean="0">
                <a:latin typeface="UTM French Vanilla" pitchFamily="18" charset="0"/>
              </a:rPr>
              <a:t> </a:t>
            </a:r>
            <a:r>
              <a:rPr lang="en-US" sz="4800" b="1" dirty="0" err="1" smtClean="0">
                <a:latin typeface="UTM French Vanilla" pitchFamily="18" charset="0"/>
              </a:rPr>
              <a:t>phục</a:t>
            </a:r>
            <a:r>
              <a:rPr lang="en-US" sz="4800" b="1" dirty="0" smtClean="0">
                <a:latin typeface="UTM French Vanilla" pitchFamily="18" charset="0"/>
              </a:rPr>
              <a:t>; </a:t>
            </a:r>
            <a:r>
              <a:rPr lang="en-US" sz="4800" b="1" dirty="0" err="1" smtClean="0">
                <a:latin typeface="UTM French Vanilla" pitchFamily="18" charset="0"/>
              </a:rPr>
              <a:t>nhấn</a:t>
            </a:r>
            <a:r>
              <a:rPr lang="en-US" sz="4800" b="1" dirty="0" smtClean="0">
                <a:latin typeface="UTM French Vanilla" pitchFamily="18" charset="0"/>
              </a:rPr>
              <a:t> </a:t>
            </a:r>
            <a:r>
              <a:rPr lang="en-US" sz="4800" b="1" dirty="0" err="1" smtClean="0">
                <a:latin typeface="UTM French Vanilla" pitchFamily="18" charset="0"/>
              </a:rPr>
              <a:t>mạnh</a:t>
            </a:r>
            <a:r>
              <a:rPr lang="en-US" sz="4800" b="1" dirty="0" smtClean="0">
                <a:latin typeface="UTM French Vanilla" pitchFamily="18" charset="0"/>
              </a:rPr>
              <a:t> </a:t>
            </a:r>
            <a:r>
              <a:rPr lang="en-US" sz="4800" b="1" dirty="0" err="1" smtClean="0">
                <a:latin typeface="UTM French Vanilla" pitchFamily="18" charset="0"/>
              </a:rPr>
              <a:t>các</a:t>
            </a:r>
            <a:r>
              <a:rPr lang="en-US" sz="4800" b="1" dirty="0" smtClean="0">
                <a:latin typeface="UTM French Vanilla" pitchFamily="18" charset="0"/>
              </a:rPr>
              <a:t> </a:t>
            </a:r>
            <a:r>
              <a:rPr lang="en-US" sz="4800" b="1" dirty="0" err="1" smtClean="0">
                <a:latin typeface="UTM French Vanilla" pitchFamily="18" charset="0"/>
              </a:rPr>
              <a:t>từ</a:t>
            </a:r>
            <a:r>
              <a:rPr lang="en-US" sz="4800" b="1" dirty="0" smtClean="0">
                <a:latin typeface="UTM French Vanilla" pitchFamily="18" charset="0"/>
              </a:rPr>
              <a:t> </a:t>
            </a:r>
            <a:r>
              <a:rPr lang="en-US" sz="4800" b="1" dirty="0" err="1" smtClean="0">
                <a:latin typeface="UTM French Vanilla" pitchFamily="18" charset="0"/>
              </a:rPr>
              <a:t>ngữ</a:t>
            </a:r>
            <a:r>
              <a:rPr lang="en-US" sz="4800" b="1" dirty="0" smtClean="0">
                <a:latin typeface="UTM French Vanilla" pitchFamily="18" charset="0"/>
              </a:rPr>
              <a:t> </a:t>
            </a:r>
            <a:r>
              <a:rPr lang="en-US" sz="4800" b="1" dirty="0" err="1" smtClean="0">
                <a:latin typeface="UTM French Vanilla" pitchFamily="18" charset="0"/>
              </a:rPr>
              <a:t>nói</a:t>
            </a:r>
            <a:r>
              <a:rPr lang="en-US" sz="4800" b="1" dirty="0" smtClean="0">
                <a:latin typeface="UTM French Vanilla" pitchFamily="18" charset="0"/>
              </a:rPr>
              <a:t> </a:t>
            </a:r>
            <a:r>
              <a:rPr lang="en-US" sz="4800" b="1" dirty="0" err="1" smtClean="0">
                <a:latin typeface="UTM French Vanilla" pitchFamily="18" charset="0"/>
              </a:rPr>
              <a:t>về</a:t>
            </a:r>
            <a:r>
              <a:rPr lang="en-US" sz="4800" b="1" dirty="0" smtClean="0">
                <a:latin typeface="UTM French Vanilla" pitchFamily="18" charset="0"/>
              </a:rPr>
              <a:t> </a:t>
            </a:r>
            <a:r>
              <a:rPr lang="en-US" sz="4800" b="1" dirty="0" err="1" smtClean="0">
                <a:latin typeface="UTM French Vanilla" pitchFamily="18" charset="0"/>
              </a:rPr>
              <a:t>tính</a:t>
            </a:r>
            <a:r>
              <a:rPr lang="en-US" sz="4800" b="1" dirty="0" smtClean="0">
                <a:latin typeface="UTM French Vanilla" pitchFamily="18" charset="0"/>
              </a:rPr>
              <a:t> </a:t>
            </a:r>
            <a:r>
              <a:rPr lang="en-US" sz="4800" b="1" dirty="0" err="1" smtClean="0">
                <a:latin typeface="UTM French Vanilla" pitchFamily="18" charset="0"/>
              </a:rPr>
              <a:t>cách</a:t>
            </a:r>
            <a:r>
              <a:rPr lang="en-US" sz="4800" b="1" dirty="0" smtClean="0">
                <a:latin typeface="UTM French Vanilla" pitchFamily="18" charset="0"/>
              </a:rPr>
              <a:t> </a:t>
            </a:r>
            <a:r>
              <a:rPr lang="en-US" sz="4800" b="1" dirty="0" err="1" smtClean="0">
                <a:latin typeface="UTM French Vanilla" pitchFamily="18" charset="0"/>
              </a:rPr>
              <a:t>của</a:t>
            </a:r>
            <a:r>
              <a:rPr lang="en-US" sz="4800" b="1" dirty="0" smtClean="0">
                <a:latin typeface="UTM French Vanilla" pitchFamily="18" charset="0"/>
              </a:rPr>
              <a:t> </a:t>
            </a:r>
            <a:r>
              <a:rPr lang="en-US" sz="4800" b="1" dirty="0" err="1" smtClean="0">
                <a:latin typeface="UTM French Vanilla" pitchFamily="18" charset="0"/>
              </a:rPr>
              <a:t>người</a:t>
            </a:r>
            <a:r>
              <a:rPr lang="en-US" sz="4800" b="1" dirty="0" smtClean="0">
                <a:latin typeface="UTM French Vanilla" pitchFamily="18" charset="0"/>
              </a:rPr>
              <a:t> </a:t>
            </a:r>
            <a:r>
              <a:rPr lang="en-US" sz="4800" b="1" dirty="0" err="1" smtClean="0">
                <a:latin typeface="UTM French Vanilla" pitchFamily="18" charset="0"/>
              </a:rPr>
              <a:t>Cà</a:t>
            </a:r>
            <a:r>
              <a:rPr lang="en-US" sz="4800" b="1" dirty="0" smtClean="0">
                <a:latin typeface="UTM French Vanilla" pitchFamily="18" charset="0"/>
              </a:rPr>
              <a:t> Mau.</a:t>
            </a:r>
            <a:endParaRPr lang="en-US" sz="4800" b="1" dirty="0">
              <a:latin typeface="UTM French Vanilla" pitchFamily="18" charset="0"/>
            </a:endParaRPr>
          </a:p>
        </p:txBody>
      </p:sp>
      <p:grpSp>
        <p:nvGrpSpPr>
          <p:cNvPr id="4" name="Group 3"/>
          <p:cNvGrpSpPr/>
          <p:nvPr/>
        </p:nvGrpSpPr>
        <p:grpSpPr>
          <a:xfrm>
            <a:off x="444211" y="1833085"/>
            <a:ext cx="4871355" cy="1229142"/>
            <a:chOff x="406417" y="29722"/>
            <a:chExt cx="5829864" cy="937351"/>
          </a:xfrm>
        </p:grpSpPr>
        <p:sp>
          <p:nvSpPr>
            <p:cNvPr id="5" name="矩形: 圆角 2"/>
            <p:cNvSpPr/>
            <p:nvPr/>
          </p:nvSpPr>
          <p:spPr>
            <a:xfrm>
              <a:off x="704847" y="313812"/>
              <a:ext cx="5531432" cy="653261"/>
            </a:xfrm>
            <a:custGeom>
              <a:avLst/>
              <a:gdLst>
                <a:gd name="connsiteX0" fmla="*/ 0 w 3940053"/>
                <a:gd name="connsiteY0" fmla="*/ 108809 h 652838"/>
                <a:gd name="connsiteX1" fmla="*/ 108809 w 3940053"/>
                <a:gd name="connsiteY1" fmla="*/ 0 h 652838"/>
                <a:gd name="connsiteX2" fmla="*/ 3831244 w 3940053"/>
                <a:gd name="connsiteY2" fmla="*/ 0 h 652838"/>
                <a:gd name="connsiteX3" fmla="*/ 3940053 w 3940053"/>
                <a:gd name="connsiteY3" fmla="*/ 108809 h 652838"/>
                <a:gd name="connsiteX4" fmla="*/ 3940053 w 3940053"/>
                <a:gd name="connsiteY4" fmla="*/ 544029 h 652838"/>
                <a:gd name="connsiteX5" fmla="*/ 3831244 w 3940053"/>
                <a:gd name="connsiteY5" fmla="*/ 652838 h 652838"/>
                <a:gd name="connsiteX6" fmla="*/ 108809 w 3940053"/>
                <a:gd name="connsiteY6" fmla="*/ 652838 h 652838"/>
                <a:gd name="connsiteX7" fmla="*/ 0 w 3940053"/>
                <a:gd name="connsiteY7" fmla="*/ 544029 h 652838"/>
                <a:gd name="connsiteX8" fmla="*/ 0 w 3940053"/>
                <a:gd name="connsiteY8" fmla="*/ 108809 h 652838"/>
                <a:gd name="connsiteX0-1" fmla="*/ 0 w 3940053"/>
                <a:gd name="connsiteY0-2" fmla="*/ 109232 h 653261"/>
                <a:gd name="connsiteX1-3" fmla="*/ 108809 w 3940053"/>
                <a:gd name="connsiteY1-4" fmla="*/ 423 h 653261"/>
                <a:gd name="connsiteX2-5" fmla="*/ 366333 w 3940053"/>
                <a:gd name="connsiteY2-6" fmla="*/ 0 h 653261"/>
                <a:gd name="connsiteX3-7" fmla="*/ 3831244 w 3940053"/>
                <a:gd name="connsiteY3-8" fmla="*/ 423 h 653261"/>
                <a:gd name="connsiteX4-9" fmla="*/ 3940053 w 3940053"/>
                <a:gd name="connsiteY4-10" fmla="*/ 109232 h 653261"/>
                <a:gd name="connsiteX5-11" fmla="*/ 3940053 w 3940053"/>
                <a:gd name="connsiteY5-12" fmla="*/ 544452 h 653261"/>
                <a:gd name="connsiteX6-13" fmla="*/ 3831244 w 3940053"/>
                <a:gd name="connsiteY6-14" fmla="*/ 653261 h 653261"/>
                <a:gd name="connsiteX7-15" fmla="*/ 108809 w 3940053"/>
                <a:gd name="connsiteY7-16" fmla="*/ 653261 h 653261"/>
                <a:gd name="connsiteX8-17" fmla="*/ 0 w 3940053"/>
                <a:gd name="connsiteY8-18" fmla="*/ 544452 h 653261"/>
                <a:gd name="connsiteX9" fmla="*/ 0 w 3940053"/>
                <a:gd name="connsiteY9" fmla="*/ 109232 h 653261"/>
                <a:gd name="connsiteX0-19" fmla="*/ 8317 w 3948370"/>
                <a:gd name="connsiteY0-20" fmla="*/ 109232 h 653261"/>
                <a:gd name="connsiteX1-21" fmla="*/ 117126 w 3948370"/>
                <a:gd name="connsiteY1-22" fmla="*/ 423 h 653261"/>
                <a:gd name="connsiteX2-23" fmla="*/ 374650 w 3948370"/>
                <a:gd name="connsiteY2-24" fmla="*/ 0 h 653261"/>
                <a:gd name="connsiteX3-25" fmla="*/ 3839561 w 3948370"/>
                <a:gd name="connsiteY3-26" fmla="*/ 423 h 653261"/>
                <a:gd name="connsiteX4-27" fmla="*/ 3948370 w 3948370"/>
                <a:gd name="connsiteY4-28" fmla="*/ 109232 h 653261"/>
                <a:gd name="connsiteX5-29" fmla="*/ 3948370 w 3948370"/>
                <a:gd name="connsiteY5-30" fmla="*/ 544452 h 653261"/>
                <a:gd name="connsiteX6-31" fmla="*/ 3839561 w 3948370"/>
                <a:gd name="connsiteY6-32" fmla="*/ 653261 h 653261"/>
                <a:gd name="connsiteX7-33" fmla="*/ 117126 w 3948370"/>
                <a:gd name="connsiteY7-34" fmla="*/ 653261 h 653261"/>
                <a:gd name="connsiteX8-35" fmla="*/ 8317 w 3948370"/>
                <a:gd name="connsiteY8-36" fmla="*/ 544452 h 653261"/>
                <a:gd name="connsiteX9-37" fmla="*/ 0 w 3948370"/>
                <a:gd name="connsiteY9-38" fmla="*/ 400051 h 653261"/>
                <a:gd name="connsiteX10" fmla="*/ 8317 w 3948370"/>
                <a:gd name="connsiteY10" fmla="*/ 109232 h 653261"/>
                <a:gd name="connsiteX0-39" fmla="*/ 8317 w 3948370"/>
                <a:gd name="connsiteY0-40" fmla="*/ 109232 h 653261"/>
                <a:gd name="connsiteX1-41" fmla="*/ 117126 w 3948370"/>
                <a:gd name="connsiteY1-42" fmla="*/ 423 h 653261"/>
                <a:gd name="connsiteX2-43" fmla="*/ 374650 w 3948370"/>
                <a:gd name="connsiteY2-44" fmla="*/ 0 h 653261"/>
                <a:gd name="connsiteX3-45" fmla="*/ 3839561 w 3948370"/>
                <a:gd name="connsiteY3-46" fmla="*/ 423 h 653261"/>
                <a:gd name="connsiteX4-47" fmla="*/ 3948370 w 3948370"/>
                <a:gd name="connsiteY4-48" fmla="*/ 109232 h 653261"/>
                <a:gd name="connsiteX5-49" fmla="*/ 3948370 w 3948370"/>
                <a:gd name="connsiteY5-50" fmla="*/ 544452 h 653261"/>
                <a:gd name="connsiteX6-51" fmla="*/ 3839561 w 3948370"/>
                <a:gd name="connsiteY6-52" fmla="*/ 653261 h 653261"/>
                <a:gd name="connsiteX7-53" fmla="*/ 117126 w 3948370"/>
                <a:gd name="connsiteY7-54" fmla="*/ 653261 h 653261"/>
                <a:gd name="connsiteX8-55" fmla="*/ 8317 w 3948370"/>
                <a:gd name="connsiteY8-56" fmla="*/ 544452 h 653261"/>
                <a:gd name="connsiteX9-57" fmla="*/ 0 w 3948370"/>
                <a:gd name="connsiteY9-58" fmla="*/ 400051 h 653261"/>
                <a:gd name="connsiteX10-59" fmla="*/ 99757 w 3948370"/>
                <a:gd name="connsiteY10-60" fmla="*/ 200672 h 653261"/>
                <a:gd name="connsiteX0-61" fmla="*/ 8317 w 3948370"/>
                <a:gd name="connsiteY0-62" fmla="*/ 109232 h 653261"/>
                <a:gd name="connsiteX1-63" fmla="*/ 117126 w 3948370"/>
                <a:gd name="connsiteY1-64" fmla="*/ 423 h 653261"/>
                <a:gd name="connsiteX2-65" fmla="*/ 374650 w 3948370"/>
                <a:gd name="connsiteY2-66" fmla="*/ 0 h 653261"/>
                <a:gd name="connsiteX3-67" fmla="*/ 3839561 w 3948370"/>
                <a:gd name="connsiteY3-68" fmla="*/ 423 h 653261"/>
                <a:gd name="connsiteX4-69" fmla="*/ 3948370 w 3948370"/>
                <a:gd name="connsiteY4-70" fmla="*/ 109232 h 653261"/>
                <a:gd name="connsiteX5-71" fmla="*/ 3948370 w 3948370"/>
                <a:gd name="connsiteY5-72" fmla="*/ 544452 h 653261"/>
                <a:gd name="connsiteX6-73" fmla="*/ 3839561 w 3948370"/>
                <a:gd name="connsiteY6-74" fmla="*/ 653261 h 653261"/>
                <a:gd name="connsiteX7-75" fmla="*/ 117126 w 3948370"/>
                <a:gd name="connsiteY7-76" fmla="*/ 653261 h 653261"/>
                <a:gd name="connsiteX8-77" fmla="*/ 8317 w 3948370"/>
                <a:gd name="connsiteY8-78" fmla="*/ 544452 h 653261"/>
                <a:gd name="connsiteX9-79" fmla="*/ 0 w 3948370"/>
                <a:gd name="connsiteY9-80" fmla="*/ 400051 h 653261"/>
                <a:gd name="connsiteX0-81" fmla="*/ 117126 w 3948370"/>
                <a:gd name="connsiteY0-82" fmla="*/ 423 h 653261"/>
                <a:gd name="connsiteX1-83" fmla="*/ 374650 w 3948370"/>
                <a:gd name="connsiteY1-84" fmla="*/ 0 h 653261"/>
                <a:gd name="connsiteX2-85" fmla="*/ 3839561 w 3948370"/>
                <a:gd name="connsiteY2-86" fmla="*/ 423 h 653261"/>
                <a:gd name="connsiteX3-87" fmla="*/ 3948370 w 3948370"/>
                <a:gd name="connsiteY3-88" fmla="*/ 109232 h 653261"/>
                <a:gd name="connsiteX4-89" fmla="*/ 3948370 w 3948370"/>
                <a:gd name="connsiteY4-90" fmla="*/ 544452 h 653261"/>
                <a:gd name="connsiteX5-91" fmla="*/ 3839561 w 3948370"/>
                <a:gd name="connsiteY5-92" fmla="*/ 653261 h 653261"/>
                <a:gd name="connsiteX6-93" fmla="*/ 117126 w 3948370"/>
                <a:gd name="connsiteY6-94" fmla="*/ 653261 h 653261"/>
                <a:gd name="connsiteX7-95" fmla="*/ 8317 w 3948370"/>
                <a:gd name="connsiteY7-96" fmla="*/ 544452 h 653261"/>
                <a:gd name="connsiteX8-97" fmla="*/ 0 w 3948370"/>
                <a:gd name="connsiteY8-98" fmla="*/ 400051 h 653261"/>
                <a:gd name="connsiteX0-99" fmla="*/ 374650 w 3948370"/>
                <a:gd name="connsiteY0-100" fmla="*/ 0 h 653261"/>
                <a:gd name="connsiteX1-101" fmla="*/ 3839561 w 3948370"/>
                <a:gd name="connsiteY1-102" fmla="*/ 423 h 653261"/>
                <a:gd name="connsiteX2-103" fmla="*/ 3948370 w 3948370"/>
                <a:gd name="connsiteY2-104" fmla="*/ 109232 h 653261"/>
                <a:gd name="connsiteX3-105" fmla="*/ 3948370 w 3948370"/>
                <a:gd name="connsiteY3-106" fmla="*/ 544452 h 653261"/>
                <a:gd name="connsiteX4-107" fmla="*/ 3839561 w 3948370"/>
                <a:gd name="connsiteY4-108" fmla="*/ 653261 h 653261"/>
                <a:gd name="connsiteX5-109" fmla="*/ 117126 w 3948370"/>
                <a:gd name="connsiteY5-110" fmla="*/ 653261 h 653261"/>
                <a:gd name="connsiteX6-111" fmla="*/ 8317 w 3948370"/>
                <a:gd name="connsiteY6-112" fmla="*/ 544452 h 653261"/>
                <a:gd name="connsiteX7-113" fmla="*/ 0 w 3948370"/>
                <a:gd name="connsiteY7-114" fmla="*/ 400051 h 65326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3948370" h="653261">
                  <a:moveTo>
                    <a:pt x="374650" y="0"/>
                  </a:moveTo>
                  <a:lnTo>
                    <a:pt x="3839561" y="423"/>
                  </a:lnTo>
                  <a:cubicBezTo>
                    <a:pt x="3899655" y="423"/>
                    <a:pt x="3948370" y="49138"/>
                    <a:pt x="3948370" y="109232"/>
                  </a:cubicBezTo>
                  <a:lnTo>
                    <a:pt x="3948370" y="544452"/>
                  </a:lnTo>
                  <a:cubicBezTo>
                    <a:pt x="3948370" y="604546"/>
                    <a:pt x="3899655" y="653261"/>
                    <a:pt x="3839561" y="653261"/>
                  </a:cubicBezTo>
                  <a:lnTo>
                    <a:pt x="117126" y="653261"/>
                  </a:lnTo>
                  <a:cubicBezTo>
                    <a:pt x="57032" y="653261"/>
                    <a:pt x="8317" y="604546"/>
                    <a:pt x="8317" y="544452"/>
                  </a:cubicBezTo>
                  <a:lnTo>
                    <a:pt x="0" y="400051"/>
                  </a:lnTo>
                </a:path>
              </a:pathLst>
            </a:custGeom>
            <a:solidFill>
              <a:srgbClr val="7030A0"/>
            </a:solidFill>
            <a:ln w="38100" cap="rnd" cmpd="sng">
              <a:solidFill>
                <a:schemeClr val="bg1">
                  <a:lumMod val="85000"/>
                </a:schemeClr>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6" name="文本框 10"/>
            <p:cNvSpPr txBox="1"/>
            <p:nvPr/>
          </p:nvSpPr>
          <p:spPr>
            <a:xfrm>
              <a:off x="974830" y="396920"/>
              <a:ext cx="5261451" cy="4928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Luyện</a:t>
              </a:r>
              <a:r>
                <a:rPr kumimoji="0" lang="en-US" altLang="zh-CN"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 </a:t>
              </a:r>
              <a:r>
                <a:rPr kumimoji="0" lang="en-US" altLang="zh-CN" sz="3600" b="1"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đọc</a:t>
              </a:r>
              <a:r>
                <a:rPr kumimoji="0" lang="en-US" altLang="zh-CN"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 </a:t>
              </a:r>
              <a:r>
                <a:rPr kumimoji="0" lang="en-US" altLang="zh-CN" sz="36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rPr>
                <a:t>hay</a:t>
              </a:r>
              <a:endParaRPr kumimoji="0" lang="zh-CN" altLang="en-US"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TM Magnesium" pitchFamily="18" charset="0"/>
                <a:ea typeface="造字工房悦黑体验版常规体" pitchFamily="2" charset="-122"/>
                <a:cs typeface="Times New Roman" pitchFamily="18" charset="0"/>
              </a:endParaRPr>
            </a:p>
          </p:txBody>
        </p:sp>
        <p:pic>
          <p:nvPicPr>
            <p:cNvPr id="7"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599">
              <a:off x="406417" y="29722"/>
              <a:ext cx="596859" cy="747062"/>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38465167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3"/>
                                        </p:tgtEl>
                                        <p:attrNameLst>
                                          <p:attrName>ppt_y</p:attrName>
                                        </p:attrNameLst>
                                      </p:cBhvr>
                                      <p:tavLst>
                                        <p:tav tm="0">
                                          <p:val>
                                            <p:strVal val="#ppt_y"/>
                                          </p:val>
                                        </p:tav>
                                        <p:tav tm="100000">
                                          <p:val>
                                            <p:strVal val="#ppt_y"/>
                                          </p:val>
                                        </p:tav>
                                      </p:tavLst>
                                    </p:anim>
                                    <p:anim calcmode="lin" valueType="num">
                                      <p:cBhvr>
                                        <p:cTn id="14"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2900" y="531793"/>
            <a:ext cx="11607800" cy="5539978"/>
          </a:xfrm>
          <a:prstGeom prst="rect">
            <a:avLst/>
          </a:prstGeom>
        </p:spPr>
        <p:txBody>
          <a:bodyPr wrap="square">
            <a:spAutoFit/>
          </a:bodyPr>
          <a:lstStyle/>
          <a:p>
            <a:r>
              <a:rPr lang="en-GB" altLang="en-US" sz="6000" b="1" u="sng"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Đoạn</a:t>
            </a:r>
            <a:r>
              <a:rPr lang="en-GB" altLang="en-US" sz="6000" b="1" u="sng"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3</a:t>
            </a:r>
            <a:r>
              <a:rPr lang="en-GB" altLang="en-US" sz="60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:Con </a:t>
            </a:r>
            <a:r>
              <a:rPr lang="en-GB" altLang="en-US" sz="6000" b="1"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người</a:t>
            </a:r>
            <a:r>
              <a:rPr lang="en-GB" altLang="en-US" sz="60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a:t>
            </a:r>
            <a:r>
              <a:rPr lang="en-GB" altLang="en-US" sz="6000" b="1"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Cà</a:t>
            </a:r>
            <a:r>
              <a:rPr lang="en-GB" altLang="en-US" sz="60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Mau</a:t>
            </a:r>
            <a:endParaRPr lang="en-GB" altLang="en-US" sz="6000" b="1" dirty="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endParaRPr>
          </a:p>
          <a:p>
            <a:pPr algn="just"/>
            <a:r>
              <a:rPr lang="en-US" sz="4000" dirty="0">
                <a:latin typeface="Times New Roman" pitchFamily="18" charset="0"/>
                <a:cs typeface="Times New Roman" pitchFamily="18" charset="0"/>
              </a:rPr>
              <a:t>	</a:t>
            </a:r>
            <a:r>
              <a:rPr lang="vi-VN" sz="4200" dirty="0">
                <a:latin typeface="+mj-lt"/>
              </a:rPr>
              <a:t> Sống trên cái đất mà ngày xưa, dưới sông </a:t>
            </a:r>
            <a:r>
              <a:rPr lang="vi-VN" sz="4200" dirty="0">
                <a:solidFill>
                  <a:srgbClr val="FF0000"/>
                </a:solidFill>
                <a:latin typeface="+mj-lt"/>
              </a:rPr>
              <a:t>“sấu cản mũi thuyền”</a:t>
            </a:r>
            <a:r>
              <a:rPr lang="vi-VN" sz="4200" dirty="0">
                <a:latin typeface="+mj-lt"/>
              </a:rPr>
              <a:t>, trên cạn </a:t>
            </a:r>
            <a:r>
              <a:rPr lang="vi-VN" sz="4200" dirty="0">
                <a:solidFill>
                  <a:srgbClr val="FF0000"/>
                </a:solidFill>
                <a:latin typeface="+mj-lt"/>
              </a:rPr>
              <a:t>“hổ rình xem hát” </a:t>
            </a:r>
            <a:r>
              <a:rPr lang="vi-VN" sz="4200" dirty="0">
                <a:latin typeface="+mj-lt"/>
              </a:rPr>
              <a:t>này, con người phải </a:t>
            </a:r>
            <a:r>
              <a:rPr lang="vi-VN" sz="4200" dirty="0">
                <a:solidFill>
                  <a:srgbClr val="FF0000"/>
                </a:solidFill>
                <a:latin typeface="+mj-lt"/>
              </a:rPr>
              <a:t>thông minh </a:t>
            </a:r>
            <a:r>
              <a:rPr lang="vi-VN" sz="4200" dirty="0">
                <a:latin typeface="+mj-lt"/>
              </a:rPr>
              <a:t>và </a:t>
            </a:r>
            <a:r>
              <a:rPr lang="vi-VN" sz="4200" dirty="0">
                <a:solidFill>
                  <a:srgbClr val="FF0000"/>
                </a:solidFill>
                <a:latin typeface="+mj-lt"/>
              </a:rPr>
              <a:t>giàu nghị lực</a:t>
            </a:r>
            <a:r>
              <a:rPr lang="vi-VN" sz="4200" dirty="0">
                <a:latin typeface="+mj-lt"/>
              </a:rPr>
              <a:t>. Họ thích kể, thích nghe những </a:t>
            </a:r>
            <a:r>
              <a:rPr lang="vi-VN" sz="4200" dirty="0">
                <a:solidFill>
                  <a:srgbClr val="FF0000"/>
                </a:solidFill>
                <a:latin typeface="+mj-lt"/>
              </a:rPr>
              <a:t>huyền thoại </a:t>
            </a:r>
            <a:r>
              <a:rPr lang="vi-VN" sz="4200" dirty="0">
                <a:latin typeface="+mj-lt"/>
              </a:rPr>
              <a:t>về người vật hổ, bắt cá sấu, bắt rắn hổ mây. Tinh thần </a:t>
            </a:r>
            <a:r>
              <a:rPr lang="vi-VN" sz="4200" dirty="0">
                <a:solidFill>
                  <a:srgbClr val="FF0000"/>
                </a:solidFill>
                <a:latin typeface="+mj-lt"/>
              </a:rPr>
              <a:t>thượng võ</a:t>
            </a:r>
            <a:r>
              <a:rPr lang="vi-VN" sz="4200" dirty="0">
                <a:latin typeface="+mj-lt"/>
              </a:rPr>
              <a:t> của cha ông được </a:t>
            </a:r>
            <a:r>
              <a:rPr lang="vi-VN" sz="4200" dirty="0">
                <a:solidFill>
                  <a:srgbClr val="FF0000"/>
                </a:solidFill>
                <a:latin typeface="+mj-lt"/>
              </a:rPr>
              <a:t>nung đúc </a:t>
            </a:r>
            <a:r>
              <a:rPr lang="vi-VN" sz="4200" dirty="0">
                <a:latin typeface="+mj-lt"/>
              </a:rPr>
              <a:t>và </a:t>
            </a:r>
            <a:r>
              <a:rPr lang="vi-VN" sz="4200" dirty="0">
                <a:solidFill>
                  <a:srgbClr val="FF0000"/>
                </a:solidFill>
                <a:latin typeface="+mj-lt"/>
              </a:rPr>
              <a:t>lưu truyền </a:t>
            </a:r>
            <a:r>
              <a:rPr lang="vi-VN" sz="4200" dirty="0">
                <a:latin typeface="+mj-lt"/>
              </a:rPr>
              <a:t>để </a:t>
            </a:r>
            <a:r>
              <a:rPr lang="vi-VN" sz="4200" dirty="0">
                <a:solidFill>
                  <a:srgbClr val="FF0000"/>
                </a:solidFill>
                <a:latin typeface="+mj-lt"/>
              </a:rPr>
              <a:t>khai phá giữ gìn</a:t>
            </a:r>
            <a:r>
              <a:rPr lang="vi-VN" sz="4200" dirty="0">
                <a:latin typeface="+mj-lt"/>
              </a:rPr>
              <a:t> mũi đất tận cùng này của Tổ quốc.</a:t>
            </a:r>
            <a:endParaRPr lang="en-US" sz="4200" dirty="0">
              <a:latin typeface="+mj-lt"/>
              <a:cs typeface="Times New Roman" pitchFamily="18" charset="0"/>
            </a:endParaRPr>
          </a:p>
        </p:txBody>
      </p:sp>
    </p:spTree>
    <p:extLst>
      <p:ext uri="{BB962C8B-B14F-4D97-AF65-F5344CB8AC3E}">
        <p14:creationId xmlns:p14="http://schemas.microsoft.com/office/powerpoint/2010/main" val="1076710985"/>
      </p:ext>
    </p:extLst>
  </p:cSld>
  <p:clrMapOvr>
    <a:masterClrMapping/>
  </p:clrMapOvr>
  <p:transition spd="slow">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a:extLst>
              <a:ext uri="{FF2B5EF4-FFF2-40B4-BE49-F238E27FC236}">
                <a16:creationId xmlns:a16="http://schemas.microsoft.com/office/drawing/2014/main" xmlns="" id="{3FA4F0E3-25D5-4972-83FF-14BE28ED9F83}"/>
              </a:ext>
            </a:extLst>
          </p:cNvPr>
          <p:cNvSpPr txBox="1"/>
          <p:nvPr/>
        </p:nvSpPr>
        <p:spPr>
          <a:xfrm>
            <a:off x="6104238" y="2167521"/>
            <a:ext cx="565613" cy="461665"/>
          </a:xfrm>
          <a:prstGeom prst="rect">
            <a:avLst/>
          </a:prstGeom>
          <a:solidFill>
            <a:srgbClr val="57A980"/>
          </a:solidFill>
          <a:ln>
            <a:noFill/>
          </a:ln>
          <a:effectLst>
            <a:outerShdw blurRad="50800" dist="12700" dir="5400000" algn="ctr" rotWithShape="0">
              <a:srgbClr val="000000">
                <a:alpha val="43137"/>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字魂70号-灵悦黑体" panose="00000500000000000000" pitchFamily="2" charset="-122"/>
                <a:ea typeface="字魂70号-灵悦黑体" panose="00000500000000000000" pitchFamily="2" charset="-122"/>
                <a:cs typeface="+mn-lt"/>
                <a:sym typeface="+mn-lt"/>
              </a:rPr>
              <a:t>01</a:t>
            </a:r>
          </a:p>
        </p:txBody>
      </p:sp>
      <p:sp>
        <p:nvSpPr>
          <p:cNvPr id="15" name="文本框 14">
            <a:extLst>
              <a:ext uri="{FF2B5EF4-FFF2-40B4-BE49-F238E27FC236}">
                <a16:creationId xmlns:a16="http://schemas.microsoft.com/office/drawing/2014/main" xmlns="" id="{979FF68A-4DB3-4EC8-9758-C1E3EECA56A2}"/>
              </a:ext>
            </a:extLst>
          </p:cNvPr>
          <p:cNvSpPr txBox="1"/>
          <p:nvPr/>
        </p:nvSpPr>
        <p:spPr>
          <a:xfrm>
            <a:off x="6096000" y="3483944"/>
            <a:ext cx="565613" cy="400110"/>
          </a:xfrm>
          <a:prstGeom prst="rect">
            <a:avLst/>
          </a:prstGeom>
          <a:solidFill>
            <a:srgbClr val="57A980"/>
          </a:solidFill>
          <a:ln>
            <a:noFill/>
          </a:ln>
          <a:effectLst>
            <a:outerShdw blurRad="50800" dist="12700" dir="5400000" algn="ctr" rotWithShape="0">
              <a:srgbClr val="000000">
                <a:alpha val="43137"/>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字魂70号-灵悦黑体" panose="00000500000000000000" pitchFamily="2" charset="-122"/>
                <a:ea typeface="字魂70号-灵悦黑体" panose="00000500000000000000" pitchFamily="2" charset="-122"/>
                <a:cs typeface="+mn-lt"/>
                <a:sym typeface="+mn-lt"/>
              </a:rPr>
              <a:t>02</a:t>
            </a:r>
          </a:p>
        </p:txBody>
      </p:sp>
      <p:sp>
        <p:nvSpPr>
          <p:cNvPr id="16" name="文本框 15">
            <a:extLst>
              <a:ext uri="{FF2B5EF4-FFF2-40B4-BE49-F238E27FC236}">
                <a16:creationId xmlns:a16="http://schemas.microsoft.com/office/drawing/2014/main" xmlns="" id="{72B045A6-4F0C-4239-A355-C7F07C2461DD}"/>
              </a:ext>
            </a:extLst>
          </p:cNvPr>
          <p:cNvSpPr txBox="1"/>
          <p:nvPr/>
        </p:nvSpPr>
        <p:spPr>
          <a:xfrm>
            <a:off x="6096000" y="4768289"/>
            <a:ext cx="565613" cy="400110"/>
          </a:xfrm>
          <a:prstGeom prst="rect">
            <a:avLst/>
          </a:prstGeom>
          <a:solidFill>
            <a:srgbClr val="57A980"/>
          </a:solidFill>
          <a:ln>
            <a:noFill/>
          </a:ln>
          <a:effectLst>
            <a:outerShdw blurRad="50800" dist="12700" dir="5400000" algn="ctr" rotWithShape="0">
              <a:srgbClr val="000000">
                <a:alpha val="43137"/>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字魂70号-灵悦黑体" panose="00000500000000000000" pitchFamily="2" charset="-122"/>
                <a:ea typeface="字魂70号-灵悦黑体" panose="00000500000000000000" pitchFamily="2" charset="-122"/>
                <a:cs typeface="+mn-lt"/>
                <a:sym typeface="+mn-lt"/>
              </a:rPr>
              <a:t>03</a:t>
            </a:r>
          </a:p>
        </p:txBody>
      </p:sp>
      <p:sp>
        <p:nvSpPr>
          <p:cNvPr id="18" name="文本框 17">
            <a:extLst>
              <a:ext uri="{FF2B5EF4-FFF2-40B4-BE49-F238E27FC236}">
                <a16:creationId xmlns:a16="http://schemas.microsoft.com/office/drawing/2014/main" xmlns="" id="{2CCDCAEF-F371-426F-B5CD-3ECD7D2E5B1F}"/>
              </a:ext>
            </a:extLst>
          </p:cNvPr>
          <p:cNvSpPr txBox="1"/>
          <p:nvPr/>
        </p:nvSpPr>
        <p:spPr>
          <a:xfrm>
            <a:off x="6778087" y="1982854"/>
            <a:ext cx="5134512" cy="830997"/>
          </a:xfrm>
          <a:prstGeom prst="rect">
            <a:avLst/>
          </a:prstGeom>
          <a:noFill/>
        </p:spPr>
        <p:txBody>
          <a:bodyPr wrap="square" rtlCol="0">
            <a:spAutoFit/>
          </a:bodyPr>
          <a:lstStyle/>
          <a:p>
            <a:r>
              <a:rPr lang="en-US" sz="2400" dirty="0" err="1">
                <a:latin typeface="UTM French Vanilla" pitchFamily="18" charset="0"/>
              </a:rPr>
              <a:t>Mưa</a:t>
            </a:r>
            <a:r>
              <a:rPr lang="en-US" sz="2400" dirty="0">
                <a:latin typeface="UTM French Vanilla" pitchFamily="18" charset="0"/>
              </a:rPr>
              <a:t> ở </a:t>
            </a:r>
            <a:r>
              <a:rPr lang="en-US" sz="2400" dirty="0" err="1">
                <a:latin typeface="UTM French Vanilla" pitchFamily="18" charset="0"/>
              </a:rPr>
              <a:t>Cà</a:t>
            </a:r>
            <a:r>
              <a:rPr lang="en-US" sz="2400" dirty="0">
                <a:latin typeface="UTM French Vanilla" pitchFamily="18" charset="0"/>
              </a:rPr>
              <a:t> Mau </a:t>
            </a:r>
            <a:r>
              <a:rPr lang="en-US" sz="2400" dirty="0" err="1">
                <a:latin typeface="UTM French Vanilla" pitchFamily="18" charset="0"/>
              </a:rPr>
              <a:t>là</a:t>
            </a:r>
            <a:r>
              <a:rPr lang="en-US" sz="2400" dirty="0">
                <a:latin typeface="UTM French Vanilla" pitchFamily="18" charset="0"/>
              </a:rPr>
              <a:t> </a:t>
            </a:r>
            <a:r>
              <a:rPr lang="en-US" sz="2400" dirty="0" err="1">
                <a:latin typeface="UTM French Vanilla" pitchFamily="18" charset="0"/>
              </a:rPr>
              <a:t>mưa</a:t>
            </a:r>
            <a:r>
              <a:rPr lang="en-US" sz="2400" dirty="0">
                <a:latin typeface="UTM French Vanilla" pitchFamily="18" charset="0"/>
              </a:rPr>
              <a:t> </a:t>
            </a:r>
            <a:r>
              <a:rPr lang="en-US" sz="2400" dirty="0" err="1">
                <a:latin typeface="UTM French Vanilla" pitchFamily="18" charset="0"/>
              </a:rPr>
              <a:t>dông</a:t>
            </a:r>
            <a:r>
              <a:rPr lang="en-US" sz="2400" dirty="0">
                <a:latin typeface="UTM French Vanilla" pitchFamily="18" charset="0"/>
              </a:rPr>
              <a:t>: </a:t>
            </a:r>
            <a:r>
              <a:rPr lang="en-US" sz="2400" dirty="0" err="1">
                <a:latin typeface="UTM French Vanilla" pitchFamily="18" charset="0"/>
              </a:rPr>
              <a:t>rất</a:t>
            </a:r>
            <a:r>
              <a:rPr lang="en-US" sz="2400" dirty="0">
                <a:latin typeface="UTM French Vanilla" pitchFamily="18" charset="0"/>
              </a:rPr>
              <a:t> </a:t>
            </a:r>
            <a:r>
              <a:rPr lang="en-US" sz="2400" dirty="0" err="1">
                <a:latin typeface="UTM French Vanilla" pitchFamily="18" charset="0"/>
              </a:rPr>
              <a:t>đột</a:t>
            </a:r>
            <a:r>
              <a:rPr lang="en-US" sz="2400" dirty="0">
                <a:latin typeface="UTM French Vanilla" pitchFamily="18" charset="0"/>
              </a:rPr>
              <a:t> </a:t>
            </a:r>
            <a:r>
              <a:rPr lang="en-US" sz="2400" dirty="0" err="1">
                <a:latin typeface="UTM French Vanilla" pitchFamily="18" charset="0"/>
              </a:rPr>
              <a:t>ngột</a:t>
            </a:r>
            <a:r>
              <a:rPr lang="en-US" sz="2400" dirty="0">
                <a:latin typeface="UTM French Vanilla" pitchFamily="18" charset="0"/>
              </a:rPr>
              <a:t>, </a:t>
            </a:r>
            <a:r>
              <a:rPr lang="en-US" sz="2400" dirty="0" err="1">
                <a:latin typeface="UTM French Vanilla" pitchFamily="18" charset="0"/>
              </a:rPr>
              <a:t>dữ</a:t>
            </a:r>
            <a:r>
              <a:rPr lang="en-US" sz="2400" dirty="0">
                <a:latin typeface="UTM French Vanilla" pitchFamily="18" charset="0"/>
              </a:rPr>
              <a:t> </a:t>
            </a:r>
            <a:r>
              <a:rPr lang="en-US" sz="2400" dirty="0" err="1">
                <a:latin typeface="UTM French Vanilla" pitchFamily="18" charset="0"/>
              </a:rPr>
              <a:t>dội</a:t>
            </a:r>
            <a:r>
              <a:rPr lang="en-US" sz="2400" dirty="0">
                <a:latin typeface="UTM French Vanilla" pitchFamily="18" charset="0"/>
              </a:rPr>
              <a:t> </a:t>
            </a:r>
            <a:r>
              <a:rPr lang="en-US" sz="2400" dirty="0" err="1">
                <a:latin typeface="UTM French Vanilla" pitchFamily="18" charset="0"/>
              </a:rPr>
              <a:t>nhưng</a:t>
            </a:r>
            <a:r>
              <a:rPr lang="en-US" sz="2400" dirty="0">
                <a:latin typeface="UTM French Vanilla" pitchFamily="18" charset="0"/>
              </a:rPr>
              <a:t> </a:t>
            </a:r>
            <a:r>
              <a:rPr lang="en-US" sz="2400" dirty="0" err="1">
                <a:latin typeface="UTM French Vanilla" pitchFamily="18" charset="0"/>
              </a:rPr>
              <a:t>chóng</a:t>
            </a:r>
            <a:r>
              <a:rPr lang="en-US" sz="2400" dirty="0">
                <a:latin typeface="UTM French Vanilla" pitchFamily="18" charset="0"/>
              </a:rPr>
              <a:t> </a:t>
            </a:r>
            <a:r>
              <a:rPr lang="en-US" sz="2400" dirty="0" err="1">
                <a:latin typeface="UTM French Vanilla" pitchFamily="18" charset="0"/>
              </a:rPr>
              <a:t>tạnh</a:t>
            </a:r>
            <a:r>
              <a:rPr lang="en-US" sz="2400" dirty="0">
                <a:latin typeface="UTM French Vanilla" pitchFamily="18" charset="0"/>
              </a:rPr>
              <a:t>.</a:t>
            </a:r>
          </a:p>
        </p:txBody>
      </p:sp>
      <p:sp>
        <p:nvSpPr>
          <p:cNvPr id="20" name="文本框 19">
            <a:extLst>
              <a:ext uri="{FF2B5EF4-FFF2-40B4-BE49-F238E27FC236}">
                <a16:creationId xmlns:a16="http://schemas.microsoft.com/office/drawing/2014/main" xmlns="" id="{7DA4816B-E3DF-40AF-8373-0850E556F365}"/>
              </a:ext>
            </a:extLst>
          </p:cNvPr>
          <p:cNvSpPr txBox="1"/>
          <p:nvPr/>
        </p:nvSpPr>
        <p:spPr>
          <a:xfrm>
            <a:off x="6778086" y="3076594"/>
            <a:ext cx="5134513" cy="1200329"/>
          </a:xfrm>
          <a:prstGeom prst="rect">
            <a:avLst/>
          </a:prstGeom>
          <a:noFill/>
        </p:spPr>
        <p:txBody>
          <a:bodyPr wrap="square" rtlCol="0">
            <a:spAutoFit/>
          </a:bodyPr>
          <a:lstStyle/>
          <a:p>
            <a:pPr algn="just"/>
            <a:r>
              <a:rPr lang="en-US" sz="2400" dirty="0" err="1" smtClean="0">
                <a:latin typeface="UTM French Vanilla" pitchFamily="18" charset="0"/>
              </a:rPr>
              <a:t>Thiên</a:t>
            </a:r>
            <a:r>
              <a:rPr lang="en-US" sz="2400" dirty="0" smtClean="0">
                <a:latin typeface="UTM French Vanilla" pitchFamily="18" charset="0"/>
              </a:rPr>
              <a:t> </a:t>
            </a:r>
            <a:r>
              <a:rPr lang="en-US" sz="2400" dirty="0" err="1" smtClean="0">
                <a:latin typeface="UTM French Vanilla" pitchFamily="18" charset="0"/>
              </a:rPr>
              <a:t>nhiên</a:t>
            </a:r>
            <a:r>
              <a:rPr lang="en-US" sz="2400" dirty="0" smtClean="0">
                <a:latin typeface="UTM French Vanilla" pitchFamily="18" charset="0"/>
              </a:rPr>
              <a:t> </a:t>
            </a:r>
            <a:r>
              <a:rPr lang="en-US" sz="2400" dirty="0" err="1" smtClean="0">
                <a:latin typeface="UTM French Vanilla" pitchFamily="18" charset="0"/>
              </a:rPr>
              <a:t>khắc</a:t>
            </a:r>
            <a:r>
              <a:rPr lang="en-US" sz="2400" dirty="0" smtClean="0">
                <a:latin typeface="UTM French Vanilla" pitchFamily="18" charset="0"/>
              </a:rPr>
              <a:t> </a:t>
            </a:r>
            <a:r>
              <a:rPr lang="en-US" sz="2400" dirty="0" err="1" smtClean="0">
                <a:latin typeface="UTM French Vanilla" pitchFamily="18" charset="0"/>
              </a:rPr>
              <a:t>nghiệt</a:t>
            </a:r>
            <a:r>
              <a:rPr lang="en-US" sz="2400" dirty="0" smtClean="0">
                <a:latin typeface="UTM French Vanilla" pitchFamily="18" charset="0"/>
              </a:rPr>
              <a:t> </a:t>
            </a:r>
            <a:r>
              <a:rPr lang="en-US" sz="2400" dirty="0" err="1" smtClean="0">
                <a:latin typeface="UTM French Vanilla" pitchFamily="18" charset="0"/>
              </a:rPr>
              <a:t>nên</a:t>
            </a:r>
            <a:r>
              <a:rPr lang="en-US" sz="2400" dirty="0" smtClean="0">
                <a:latin typeface="UTM French Vanilla" pitchFamily="18" charset="0"/>
              </a:rPr>
              <a:t> </a:t>
            </a:r>
            <a:r>
              <a:rPr lang="en-US" sz="2400" dirty="0" err="1" smtClean="0">
                <a:latin typeface="UTM French Vanilla" pitchFamily="18" charset="0"/>
              </a:rPr>
              <a:t>cây</a:t>
            </a:r>
            <a:r>
              <a:rPr lang="en-US" sz="2400" dirty="0" smtClean="0">
                <a:latin typeface="UTM French Vanilla" pitchFamily="18" charset="0"/>
              </a:rPr>
              <a:t> </a:t>
            </a:r>
            <a:r>
              <a:rPr lang="en-US" sz="2400" dirty="0" err="1" smtClean="0">
                <a:latin typeface="UTM French Vanilla" pitchFamily="18" charset="0"/>
              </a:rPr>
              <a:t>cối</a:t>
            </a:r>
            <a:r>
              <a:rPr lang="en-US" sz="2400" dirty="0" smtClean="0">
                <a:latin typeface="UTM French Vanilla" pitchFamily="18" charset="0"/>
              </a:rPr>
              <a:t> </a:t>
            </a:r>
            <a:r>
              <a:rPr lang="en-US" sz="2400" dirty="0" err="1" smtClean="0">
                <a:latin typeface="UTM French Vanilla" pitchFamily="18" charset="0"/>
              </a:rPr>
              <a:t>với</a:t>
            </a:r>
            <a:r>
              <a:rPr lang="en-US" sz="2400" dirty="0" smtClean="0">
                <a:latin typeface="UTM French Vanilla" pitchFamily="18" charset="0"/>
              </a:rPr>
              <a:t> </a:t>
            </a:r>
            <a:r>
              <a:rPr lang="en-US" sz="2400" dirty="0" err="1" smtClean="0">
                <a:latin typeface="UTM French Vanilla" pitchFamily="18" charset="0"/>
              </a:rPr>
              <a:t>sức</a:t>
            </a:r>
            <a:r>
              <a:rPr lang="en-US" sz="2400" dirty="0" smtClean="0">
                <a:latin typeface="UTM French Vanilla" pitchFamily="18" charset="0"/>
              </a:rPr>
              <a:t> </a:t>
            </a:r>
            <a:r>
              <a:rPr lang="en-US" sz="2400" dirty="0" err="1" smtClean="0">
                <a:latin typeface="UTM French Vanilla" pitchFamily="18" charset="0"/>
              </a:rPr>
              <a:t>sống</a:t>
            </a:r>
            <a:r>
              <a:rPr lang="en-US" sz="2400" dirty="0" smtClean="0">
                <a:latin typeface="UTM French Vanilla" pitchFamily="18" charset="0"/>
              </a:rPr>
              <a:t> </a:t>
            </a:r>
            <a:r>
              <a:rPr lang="en-US" sz="2400" dirty="0" err="1" smtClean="0">
                <a:latin typeface="UTM French Vanilla" pitchFamily="18" charset="0"/>
              </a:rPr>
              <a:t>mãnh</a:t>
            </a:r>
            <a:r>
              <a:rPr lang="en-US" sz="2400" dirty="0" smtClean="0">
                <a:latin typeface="UTM French Vanilla" pitchFamily="18" charset="0"/>
              </a:rPr>
              <a:t> </a:t>
            </a:r>
            <a:r>
              <a:rPr lang="en-US" sz="2400" dirty="0" err="1" smtClean="0">
                <a:latin typeface="UTM French Vanilla" pitchFamily="18" charset="0"/>
              </a:rPr>
              <a:t>liệt</a:t>
            </a:r>
            <a:r>
              <a:rPr lang="en-US" sz="2400" dirty="0" smtClean="0">
                <a:latin typeface="UTM French Vanilla" pitchFamily="18" charset="0"/>
              </a:rPr>
              <a:t> </a:t>
            </a:r>
            <a:r>
              <a:rPr lang="en-US" sz="2400" dirty="0" err="1" smtClean="0">
                <a:latin typeface="UTM French Vanilla" pitchFamily="18" charset="0"/>
              </a:rPr>
              <a:t>phải</a:t>
            </a:r>
            <a:r>
              <a:rPr lang="en-US" sz="2400" dirty="0" smtClean="0">
                <a:latin typeface="UTM French Vanilla" pitchFamily="18" charset="0"/>
              </a:rPr>
              <a:t> </a:t>
            </a:r>
            <a:r>
              <a:rPr lang="en-US" sz="2400" dirty="0" err="1" smtClean="0">
                <a:latin typeface="UTM French Vanilla" pitchFamily="18" charset="0"/>
              </a:rPr>
              <a:t>mọc</a:t>
            </a:r>
            <a:r>
              <a:rPr lang="en-US" sz="2400" dirty="0" smtClean="0">
                <a:latin typeface="UTM French Vanilla" pitchFamily="18" charset="0"/>
              </a:rPr>
              <a:t> </a:t>
            </a:r>
            <a:r>
              <a:rPr lang="en-US" sz="2400" dirty="0" err="1" smtClean="0">
                <a:latin typeface="UTM French Vanilla" pitchFamily="18" charset="0"/>
              </a:rPr>
              <a:t>thành</a:t>
            </a:r>
            <a:r>
              <a:rPr lang="en-US" sz="2400" dirty="0" smtClean="0">
                <a:latin typeface="UTM French Vanilla" pitchFamily="18" charset="0"/>
              </a:rPr>
              <a:t> </a:t>
            </a:r>
            <a:r>
              <a:rPr lang="en-US" sz="2400" dirty="0" err="1" smtClean="0">
                <a:latin typeface="UTM French Vanilla" pitchFamily="18" charset="0"/>
              </a:rPr>
              <a:t>rặng</a:t>
            </a:r>
            <a:r>
              <a:rPr lang="en-US" sz="2400" dirty="0" smtClean="0">
                <a:latin typeface="UTM French Vanilla" pitchFamily="18" charset="0"/>
              </a:rPr>
              <a:t>, </a:t>
            </a:r>
            <a:r>
              <a:rPr lang="en-US" sz="2400" dirty="0" err="1" smtClean="0">
                <a:latin typeface="UTM French Vanilla" pitchFamily="18" charset="0"/>
              </a:rPr>
              <a:t>nhà</a:t>
            </a:r>
            <a:r>
              <a:rPr lang="en-US" sz="2400" dirty="0" smtClean="0">
                <a:latin typeface="UTM French Vanilla" pitchFamily="18" charset="0"/>
              </a:rPr>
              <a:t> </a:t>
            </a:r>
            <a:r>
              <a:rPr lang="en-US" sz="2400" dirty="0" err="1" smtClean="0">
                <a:latin typeface="UTM French Vanilla" pitchFamily="18" charset="0"/>
              </a:rPr>
              <a:t>của</a:t>
            </a:r>
            <a:r>
              <a:rPr lang="en-US" sz="2400" dirty="0" smtClean="0">
                <a:latin typeface="UTM French Vanilla" pitchFamily="18" charset="0"/>
              </a:rPr>
              <a:t> </a:t>
            </a:r>
            <a:r>
              <a:rPr lang="en-US" sz="2400" dirty="0" err="1" smtClean="0">
                <a:latin typeface="UTM French Vanilla" pitchFamily="18" charset="0"/>
              </a:rPr>
              <a:t>xây</a:t>
            </a:r>
            <a:r>
              <a:rPr lang="en-US" sz="2400" dirty="0" smtClean="0">
                <a:latin typeface="UTM French Vanilla" pitchFamily="18" charset="0"/>
              </a:rPr>
              <a:t> </a:t>
            </a:r>
            <a:r>
              <a:rPr lang="en-US" sz="2400" dirty="0" err="1" smtClean="0">
                <a:latin typeface="UTM French Vanilla" pitchFamily="18" charset="0"/>
              </a:rPr>
              <a:t>dựng</a:t>
            </a:r>
            <a:r>
              <a:rPr lang="en-US" sz="2400" dirty="0" smtClean="0">
                <a:latin typeface="UTM French Vanilla" pitchFamily="18" charset="0"/>
              </a:rPr>
              <a:t> </a:t>
            </a:r>
            <a:r>
              <a:rPr lang="en-US" sz="2400" dirty="0" err="1" smtClean="0">
                <a:latin typeface="UTM French Vanilla" pitchFamily="18" charset="0"/>
              </a:rPr>
              <a:t>đặc</a:t>
            </a:r>
            <a:r>
              <a:rPr lang="en-US" sz="2400" dirty="0" smtClean="0">
                <a:latin typeface="UTM French Vanilla" pitchFamily="18" charset="0"/>
              </a:rPr>
              <a:t> </a:t>
            </a:r>
            <a:r>
              <a:rPr lang="en-US" sz="2400" dirty="0" err="1" smtClean="0">
                <a:latin typeface="UTM French Vanilla" pitchFamily="18" charset="0"/>
              </a:rPr>
              <a:t>biệt</a:t>
            </a:r>
            <a:r>
              <a:rPr lang="en-US" sz="2400" dirty="0" smtClean="0">
                <a:latin typeface="UTM French Vanilla" pitchFamily="18" charset="0"/>
              </a:rPr>
              <a:t>, </a:t>
            </a:r>
            <a:r>
              <a:rPr lang="en-US" sz="2400" dirty="0" err="1" smtClean="0">
                <a:latin typeface="UTM French Vanilla" pitchFamily="18" charset="0"/>
              </a:rPr>
              <a:t>phù</a:t>
            </a:r>
            <a:r>
              <a:rPr lang="en-US" sz="2400" dirty="0" smtClean="0">
                <a:latin typeface="UTM French Vanilla" pitchFamily="18" charset="0"/>
              </a:rPr>
              <a:t> </a:t>
            </a:r>
            <a:r>
              <a:rPr lang="en-US" sz="2400" dirty="0" err="1" smtClean="0">
                <a:latin typeface="UTM French Vanilla" pitchFamily="18" charset="0"/>
              </a:rPr>
              <a:t>hợp</a:t>
            </a:r>
            <a:r>
              <a:rPr lang="en-US" sz="2400" dirty="0" smtClean="0">
                <a:latin typeface="UTM French Vanilla" pitchFamily="18" charset="0"/>
              </a:rPr>
              <a:t> </a:t>
            </a:r>
            <a:r>
              <a:rPr lang="en-US" sz="2400" dirty="0" err="1" smtClean="0">
                <a:latin typeface="UTM French Vanilla" pitchFamily="18" charset="0"/>
              </a:rPr>
              <a:t>với</a:t>
            </a:r>
            <a:r>
              <a:rPr lang="en-US" sz="2400" dirty="0" smtClean="0">
                <a:latin typeface="UTM French Vanilla" pitchFamily="18" charset="0"/>
              </a:rPr>
              <a:t> </a:t>
            </a:r>
            <a:r>
              <a:rPr lang="en-US" sz="2400" dirty="0" err="1" smtClean="0">
                <a:latin typeface="UTM French Vanilla" pitchFamily="18" charset="0"/>
              </a:rPr>
              <a:t>địa</a:t>
            </a:r>
            <a:r>
              <a:rPr lang="en-US" sz="2400" dirty="0" smtClean="0">
                <a:latin typeface="UTM French Vanilla" pitchFamily="18" charset="0"/>
              </a:rPr>
              <a:t> </a:t>
            </a:r>
            <a:r>
              <a:rPr lang="en-US" sz="2400" dirty="0" err="1" smtClean="0">
                <a:latin typeface="UTM French Vanilla" pitchFamily="18" charset="0"/>
              </a:rPr>
              <a:t>phương</a:t>
            </a:r>
            <a:r>
              <a:rPr lang="en-US" sz="2400" dirty="0" smtClean="0">
                <a:latin typeface="UTM French Vanilla" pitchFamily="18" charset="0"/>
              </a:rPr>
              <a:t>.</a:t>
            </a:r>
            <a:endParaRPr lang="en-US" sz="2400" dirty="0">
              <a:latin typeface="UTM French Vanilla" pitchFamily="18" charset="0"/>
            </a:endParaRPr>
          </a:p>
        </p:txBody>
      </p:sp>
      <p:sp>
        <p:nvSpPr>
          <p:cNvPr id="22" name="文本框 21">
            <a:extLst>
              <a:ext uri="{FF2B5EF4-FFF2-40B4-BE49-F238E27FC236}">
                <a16:creationId xmlns:a16="http://schemas.microsoft.com/office/drawing/2014/main" xmlns="" id="{DD943F4E-5F0C-4AA6-BF8C-5202B35CD212}"/>
              </a:ext>
            </a:extLst>
          </p:cNvPr>
          <p:cNvSpPr txBox="1"/>
          <p:nvPr/>
        </p:nvSpPr>
        <p:spPr>
          <a:xfrm>
            <a:off x="6759631" y="4727324"/>
            <a:ext cx="4734038" cy="461665"/>
          </a:xfrm>
          <a:prstGeom prst="rect">
            <a:avLst/>
          </a:prstGeom>
          <a:noFill/>
        </p:spPr>
        <p:txBody>
          <a:bodyPr wrap="square" rtlCol="0">
            <a:spAutoFit/>
          </a:bodyPr>
          <a:lstStyle/>
          <a:p>
            <a:r>
              <a:rPr lang="en-US" sz="2400" dirty="0" err="1" smtClean="0">
                <a:latin typeface="UTM French Vanilla" pitchFamily="18" charset="0"/>
              </a:rPr>
              <a:t>Tính</a:t>
            </a:r>
            <a:r>
              <a:rPr lang="en-US" sz="2400" dirty="0" smtClean="0">
                <a:latin typeface="UTM French Vanilla" pitchFamily="18" charset="0"/>
              </a:rPr>
              <a:t> </a:t>
            </a:r>
            <a:r>
              <a:rPr lang="en-US" sz="2400" dirty="0" err="1" smtClean="0">
                <a:latin typeface="UTM French Vanilla" pitchFamily="18" charset="0"/>
              </a:rPr>
              <a:t>cách</a:t>
            </a:r>
            <a:r>
              <a:rPr lang="en-US" sz="2400" dirty="0" smtClean="0">
                <a:latin typeface="UTM French Vanilla" pitchFamily="18" charset="0"/>
              </a:rPr>
              <a:t> con </a:t>
            </a:r>
            <a:r>
              <a:rPr lang="en-US" sz="2400" dirty="0" err="1" smtClean="0">
                <a:latin typeface="UTM French Vanilla" pitchFamily="18" charset="0"/>
              </a:rPr>
              <a:t>người</a:t>
            </a:r>
            <a:r>
              <a:rPr lang="en-US" sz="2400" dirty="0" smtClean="0">
                <a:latin typeface="UTM French Vanilla" pitchFamily="18" charset="0"/>
              </a:rPr>
              <a:t> </a:t>
            </a:r>
            <a:r>
              <a:rPr lang="en-US" sz="2400" dirty="0" err="1" smtClean="0">
                <a:latin typeface="UTM French Vanilla" pitchFamily="18" charset="0"/>
              </a:rPr>
              <a:t>Cà</a:t>
            </a:r>
            <a:r>
              <a:rPr lang="en-US" sz="2400" dirty="0" smtClean="0">
                <a:latin typeface="UTM French Vanilla" pitchFamily="18" charset="0"/>
              </a:rPr>
              <a:t> Mau </a:t>
            </a:r>
            <a:r>
              <a:rPr lang="en-US" sz="2400" dirty="0" err="1" smtClean="0">
                <a:latin typeface="UTM French Vanilla" pitchFamily="18" charset="0"/>
              </a:rPr>
              <a:t>kiên</a:t>
            </a:r>
            <a:r>
              <a:rPr lang="en-US" sz="2400" dirty="0" smtClean="0">
                <a:latin typeface="UTM French Vanilla" pitchFamily="18" charset="0"/>
              </a:rPr>
              <a:t> </a:t>
            </a:r>
            <a:r>
              <a:rPr lang="en-US" sz="2400" dirty="0" err="1" smtClean="0">
                <a:latin typeface="UTM French Vanilla" pitchFamily="18" charset="0"/>
              </a:rPr>
              <a:t>cường</a:t>
            </a:r>
            <a:r>
              <a:rPr lang="en-US" sz="2400" dirty="0" smtClean="0">
                <a:latin typeface="UTM French Vanilla" pitchFamily="18" charset="0"/>
              </a:rPr>
              <a:t>.</a:t>
            </a:r>
            <a:endParaRPr lang="en-US" sz="2400" dirty="0">
              <a:latin typeface="UTM French Vanilla" pitchFamily="18" charset="0"/>
            </a:endParaRPr>
          </a:p>
        </p:txBody>
      </p:sp>
      <p:pic>
        <p:nvPicPr>
          <p:cNvPr id="23" name="图片 22">
            <a:extLst>
              <a:ext uri="{FF2B5EF4-FFF2-40B4-BE49-F238E27FC236}">
                <a16:creationId xmlns:a16="http://schemas.microsoft.com/office/drawing/2014/main" xmlns="" id="{9882A3C7-B429-4780-B910-58D0AB241C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728" y="1669701"/>
            <a:ext cx="5446132" cy="36284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ctangle 1"/>
          <p:cNvSpPr/>
          <p:nvPr/>
        </p:nvSpPr>
        <p:spPr>
          <a:xfrm>
            <a:off x="605653" y="465794"/>
            <a:ext cx="6531747" cy="923330"/>
          </a:xfrm>
          <a:prstGeom prst="rect">
            <a:avLst/>
          </a:prstGeom>
        </p:spPr>
        <p:txBody>
          <a:bodyPr wrap="square">
            <a:spAutoFit/>
          </a:bodyPr>
          <a:lstStyle/>
          <a:p>
            <a:r>
              <a:rPr lang="en-GB" altLang="en-US" sz="5400" b="1" u="sng"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Nội</a:t>
            </a:r>
            <a:r>
              <a:rPr lang="en-GB" altLang="en-US" sz="5400" b="1" u="sng"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dung </a:t>
            </a:r>
            <a:r>
              <a:rPr lang="en-GB" altLang="en-US" sz="5400" b="1" u="sng"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của</a:t>
            </a:r>
            <a:r>
              <a:rPr lang="en-GB" altLang="en-US" sz="5400" b="1" u="sng"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3 </a:t>
            </a:r>
            <a:r>
              <a:rPr lang="en-GB" altLang="en-US" sz="5400" b="1" u="sng"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đoạn</a:t>
            </a:r>
            <a:r>
              <a:rPr lang="en-GB" altLang="en-US" sz="54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a:t>
            </a:r>
            <a:endParaRPr lang="en-US" sz="5400" dirty="0"/>
          </a:p>
        </p:txBody>
      </p:sp>
    </p:spTree>
    <p:extLst>
      <p:ext uri="{BB962C8B-B14F-4D97-AF65-F5344CB8AC3E}">
        <p14:creationId xmlns:p14="http://schemas.microsoft.com/office/powerpoint/2010/main" val="232893241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10" presetClass="entr" presetSubtype="0"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750"/>
                                        <p:tgtEl>
                                          <p:spTgt spid="14"/>
                                        </p:tgtEl>
                                      </p:cBhvr>
                                    </p:animEffect>
                                    <p:anim calcmode="lin" valueType="num">
                                      <p:cBhvr>
                                        <p:cTn id="30" dur="750" fill="hold"/>
                                        <p:tgtEl>
                                          <p:spTgt spid="14"/>
                                        </p:tgtEl>
                                        <p:attrNameLst>
                                          <p:attrName>ppt_x</p:attrName>
                                        </p:attrNameLst>
                                      </p:cBhvr>
                                      <p:tavLst>
                                        <p:tav tm="0">
                                          <p:val>
                                            <p:strVal val="#ppt_x"/>
                                          </p:val>
                                        </p:tav>
                                        <p:tav tm="100000">
                                          <p:val>
                                            <p:strVal val="#ppt_x"/>
                                          </p:val>
                                        </p:tav>
                                      </p:tavLst>
                                    </p:anim>
                                    <p:anim calcmode="lin" valueType="num">
                                      <p:cBhvr>
                                        <p:cTn id="31" dur="750" fill="hold"/>
                                        <p:tgtEl>
                                          <p:spTgt spid="14"/>
                                        </p:tgtEl>
                                        <p:attrNameLst>
                                          <p:attrName>ppt_y</p:attrName>
                                        </p:attrNameLst>
                                      </p:cBhvr>
                                      <p:tavLst>
                                        <p:tav tm="0">
                                          <p:val>
                                            <p:strVal val="#ppt_y+.1"/>
                                          </p:val>
                                        </p:tav>
                                        <p:tav tm="100000">
                                          <p:val>
                                            <p:strVal val="#ppt_y"/>
                                          </p:val>
                                        </p:tav>
                                      </p:tavLst>
                                    </p:anim>
                                  </p:childTnLst>
                                </p:cTn>
                              </p:par>
                            </p:childTnLst>
                          </p:cTn>
                        </p:par>
                        <p:par>
                          <p:cTn id="32" fill="hold">
                            <p:stCondLst>
                              <p:cond delay="750"/>
                            </p:stCondLst>
                            <p:childTnLst>
                              <p:par>
                                <p:cTn id="33" presetID="22" presetClass="entr" presetSubtype="8"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left)">
                                      <p:cBhvr>
                                        <p:cTn id="35" dur="75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750"/>
                                        <p:tgtEl>
                                          <p:spTgt spid="15"/>
                                        </p:tgtEl>
                                      </p:cBhvr>
                                    </p:animEffect>
                                    <p:anim calcmode="lin" valueType="num">
                                      <p:cBhvr>
                                        <p:cTn id="41" dur="750" fill="hold"/>
                                        <p:tgtEl>
                                          <p:spTgt spid="15"/>
                                        </p:tgtEl>
                                        <p:attrNameLst>
                                          <p:attrName>ppt_x</p:attrName>
                                        </p:attrNameLst>
                                      </p:cBhvr>
                                      <p:tavLst>
                                        <p:tav tm="0">
                                          <p:val>
                                            <p:strVal val="#ppt_x"/>
                                          </p:val>
                                        </p:tav>
                                        <p:tav tm="100000">
                                          <p:val>
                                            <p:strVal val="#ppt_x"/>
                                          </p:val>
                                        </p:tav>
                                      </p:tavLst>
                                    </p:anim>
                                    <p:anim calcmode="lin" valueType="num">
                                      <p:cBhvr>
                                        <p:cTn id="42" dur="750" fill="hold"/>
                                        <p:tgtEl>
                                          <p:spTgt spid="15"/>
                                        </p:tgtEl>
                                        <p:attrNameLst>
                                          <p:attrName>ppt_y</p:attrName>
                                        </p:attrNameLst>
                                      </p:cBhvr>
                                      <p:tavLst>
                                        <p:tav tm="0">
                                          <p:val>
                                            <p:strVal val="#ppt_y+.1"/>
                                          </p:val>
                                        </p:tav>
                                        <p:tav tm="100000">
                                          <p:val>
                                            <p:strVal val="#ppt_y"/>
                                          </p:val>
                                        </p:tav>
                                      </p:tavLst>
                                    </p:anim>
                                  </p:childTnLst>
                                </p:cTn>
                              </p:par>
                            </p:childTnLst>
                          </p:cTn>
                        </p:par>
                        <p:par>
                          <p:cTn id="43" fill="hold">
                            <p:stCondLst>
                              <p:cond delay="750"/>
                            </p:stCondLst>
                            <p:childTnLst>
                              <p:par>
                                <p:cTn id="44" presetID="22" presetClass="entr" presetSubtype="8" fill="hold" grpId="0"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left)">
                                      <p:cBhvr>
                                        <p:cTn id="46" dur="75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750"/>
                                        <p:tgtEl>
                                          <p:spTgt spid="16"/>
                                        </p:tgtEl>
                                      </p:cBhvr>
                                    </p:animEffect>
                                    <p:anim calcmode="lin" valueType="num">
                                      <p:cBhvr>
                                        <p:cTn id="52" dur="750" fill="hold"/>
                                        <p:tgtEl>
                                          <p:spTgt spid="16"/>
                                        </p:tgtEl>
                                        <p:attrNameLst>
                                          <p:attrName>ppt_x</p:attrName>
                                        </p:attrNameLst>
                                      </p:cBhvr>
                                      <p:tavLst>
                                        <p:tav tm="0">
                                          <p:val>
                                            <p:strVal val="#ppt_x"/>
                                          </p:val>
                                        </p:tav>
                                        <p:tav tm="100000">
                                          <p:val>
                                            <p:strVal val="#ppt_x"/>
                                          </p:val>
                                        </p:tav>
                                      </p:tavLst>
                                    </p:anim>
                                    <p:anim calcmode="lin" valueType="num">
                                      <p:cBhvr>
                                        <p:cTn id="53" dur="750" fill="hold"/>
                                        <p:tgtEl>
                                          <p:spTgt spid="16"/>
                                        </p:tgtEl>
                                        <p:attrNameLst>
                                          <p:attrName>ppt_y</p:attrName>
                                        </p:attrNameLst>
                                      </p:cBhvr>
                                      <p:tavLst>
                                        <p:tav tm="0">
                                          <p:val>
                                            <p:strVal val="#ppt_y+.1"/>
                                          </p:val>
                                        </p:tav>
                                        <p:tav tm="100000">
                                          <p:val>
                                            <p:strVal val="#ppt_y"/>
                                          </p:val>
                                        </p:tav>
                                      </p:tavLst>
                                    </p:anim>
                                  </p:childTnLst>
                                </p:cTn>
                              </p:par>
                            </p:childTnLst>
                          </p:cTn>
                        </p:par>
                        <p:par>
                          <p:cTn id="54" fill="hold">
                            <p:stCondLst>
                              <p:cond delay="750"/>
                            </p:stCondLst>
                            <p:childTnLst>
                              <p:par>
                                <p:cTn id="55" presetID="22" presetClass="entr" presetSubtype="8" fill="hold" grpId="0" nodeType="after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ipe(left)">
                                      <p:cBhvr>
                                        <p:cTn id="57"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ldLvl="0" animBg="1"/>
      <p:bldP spid="15" grpId="0" bldLvl="0" animBg="1"/>
      <p:bldP spid="16" grpId="0" bldLvl="0" animBg="1"/>
      <p:bldP spid="18" grpId="0"/>
      <p:bldP spid="20" grpId="0"/>
      <p:bldP spid="22" grpId="0"/>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xmlns="" id="{2F1DC65D-C5A9-4F71-9598-EFA5D264CB2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32462" b="76623"/>
          <a:stretch/>
        </p:blipFill>
        <p:spPr>
          <a:xfrm>
            <a:off x="0" y="0"/>
            <a:ext cx="4162520" cy="2161309"/>
          </a:xfrm>
          <a:prstGeom prst="rect">
            <a:avLst/>
          </a:prstGeom>
        </p:spPr>
      </p:pic>
      <p:pic>
        <p:nvPicPr>
          <p:cNvPr id="14" name="图片 13">
            <a:extLst>
              <a:ext uri="{FF2B5EF4-FFF2-40B4-BE49-F238E27FC236}">
                <a16:creationId xmlns:a16="http://schemas.microsoft.com/office/drawing/2014/main" xmlns="" id="{EF09A445-AB6B-411B-B565-A08FA1955CA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2462" b="76623"/>
          <a:stretch/>
        </p:blipFill>
        <p:spPr>
          <a:xfrm flipH="1">
            <a:off x="8017747" y="-3047"/>
            <a:ext cx="4174253" cy="2167401"/>
          </a:xfrm>
          <a:prstGeom prst="rect">
            <a:avLst/>
          </a:prstGeom>
        </p:spPr>
      </p:pic>
      <p:grpSp>
        <p:nvGrpSpPr>
          <p:cNvPr id="15" name="组合 14">
            <a:extLst>
              <a:ext uri="{FF2B5EF4-FFF2-40B4-BE49-F238E27FC236}">
                <a16:creationId xmlns:a16="http://schemas.microsoft.com/office/drawing/2014/main" xmlns="" id="{7F951385-2010-4DCD-A27F-1252E82C67E2}"/>
              </a:ext>
            </a:extLst>
          </p:cNvPr>
          <p:cNvGrpSpPr/>
          <p:nvPr/>
        </p:nvGrpSpPr>
        <p:grpSpPr>
          <a:xfrm>
            <a:off x="-1895" y="6216962"/>
            <a:ext cx="12192000" cy="973776"/>
            <a:chOff x="0" y="5884224"/>
            <a:chExt cx="12192000" cy="973776"/>
          </a:xfrm>
        </p:grpSpPr>
        <p:pic>
          <p:nvPicPr>
            <p:cNvPr id="16" name="图片 15">
              <a:extLst>
                <a:ext uri="{FF2B5EF4-FFF2-40B4-BE49-F238E27FC236}">
                  <a16:creationId xmlns:a16="http://schemas.microsoft.com/office/drawing/2014/main" xmlns="" id="{2318D0A0-27E9-4F02-8543-A848DB78D9E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17" name="图片 16">
              <a:extLst>
                <a:ext uri="{FF2B5EF4-FFF2-40B4-BE49-F238E27FC236}">
                  <a16:creationId xmlns:a16="http://schemas.microsoft.com/office/drawing/2014/main" xmlns="" id="{008EBBA3-2618-4904-AB4C-6C917901B45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18" name="图片 17">
              <a:extLst>
                <a:ext uri="{FF2B5EF4-FFF2-40B4-BE49-F238E27FC236}">
                  <a16:creationId xmlns:a16="http://schemas.microsoft.com/office/drawing/2014/main" xmlns="" id="{5D13011E-872B-4BF5-B082-EA00DF065EF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sp>
        <p:nvSpPr>
          <p:cNvPr id="19" name="文本框 17">
            <a:extLst>
              <a:ext uri="{FF2B5EF4-FFF2-40B4-BE49-F238E27FC236}">
                <a16:creationId xmlns:a16="http://schemas.microsoft.com/office/drawing/2014/main" xmlns="" id="{2CCDCAEF-F371-426F-B5CD-3ECD7D2E5B1F}"/>
              </a:ext>
            </a:extLst>
          </p:cNvPr>
          <p:cNvSpPr txBox="1"/>
          <p:nvPr/>
        </p:nvSpPr>
        <p:spPr>
          <a:xfrm>
            <a:off x="2002886" y="2387306"/>
            <a:ext cx="7788813" cy="1938992"/>
          </a:xfrm>
          <a:prstGeom prst="rect">
            <a:avLst/>
          </a:prstGeom>
          <a:noFill/>
        </p:spPr>
        <p:txBody>
          <a:bodyPr wrap="square" rtlCol="0">
            <a:spAutoFit/>
          </a:bodyPr>
          <a:lstStyle/>
          <a:p>
            <a:pPr algn="just"/>
            <a:r>
              <a:rPr lang="en-US" sz="4000" b="1" dirty="0" err="1" smtClean="0">
                <a:effectLst>
                  <a:outerShdw blurRad="38100" dist="38100" dir="2700000" algn="tl">
                    <a:srgbClr val="000000">
                      <a:alpha val="43137"/>
                    </a:srgbClr>
                  </a:outerShdw>
                </a:effectLst>
                <a:latin typeface="UTM French Vanilla" pitchFamily="18" charset="0"/>
              </a:rPr>
              <a:t>Bài</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văn</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nói</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lên</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sự</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khắc</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nghiệt</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của</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thiên</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nhiên</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Cà</a:t>
            </a:r>
            <a:r>
              <a:rPr lang="en-US" sz="4000" b="1" dirty="0" smtClean="0">
                <a:effectLst>
                  <a:outerShdw blurRad="38100" dist="38100" dir="2700000" algn="tl">
                    <a:srgbClr val="000000">
                      <a:alpha val="43137"/>
                    </a:srgbClr>
                  </a:outerShdw>
                </a:effectLst>
                <a:latin typeface="UTM French Vanilla" pitchFamily="18" charset="0"/>
              </a:rPr>
              <a:t> Mau </a:t>
            </a:r>
            <a:r>
              <a:rPr lang="en-US" sz="4000" b="1" dirty="0" err="1" smtClean="0">
                <a:effectLst>
                  <a:outerShdw blurRad="38100" dist="38100" dir="2700000" algn="tl">
                    <a:srgbClr val="000000">
                      <a:alpha val="43137"/>
                    </a:srgbClr>
                  </a:outerShdw>
                </a:effectLst>
                <a:latin typeface="UTM French Vanilla" pitchFamily="18" charset="0"/>
              </a:rPr>
              <a:t>góp</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phần</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hun</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đúc</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nên</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tính</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cách</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kiên</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cường</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của</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người</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Cà</a:t>
            </a:r>
            <a:r>
              <a:rPr lang="en-US" sz="4000" b="1" dirty="0" smtClean="0">
                <a:effectLst>
                  <a:outerShdw blurRad="38100" dist="38100" dir="2700000" algn="tl">
                    <a:srgbClr val="000000">
                      <a:alpha val="43137"/>
                    </a:srgbClr>
                  </a:outerShdw>
                </a:effectLst>
                <a:latin typeface="UTM French Vanilla" pitchFamily="18" charset="0"/>
              </a:rPr>
              <a:t> Mau.</a:t>
            </a:r>
            <a:endParaRPr lang="en-US" sz="4000" b="1" dirty="0">
              <a:effectLst>
                <a:outerShdw blurRad="38100" dist="38100" dir="2700000" algn="tl">
                  <a:srgbClr val="000000">
                    <a:alpha val="43137"/>
                  </a:srgbClr>
                </a:outerShdw>
              </a:effectLst>
              <a:latin typeface="UTM French Vanilla" pitchFamily="18" charset="0"/>
            </a:endParaRPr>
          </a:p>
        </p:txBody>
      </p:sp>
      <p:sp>
        <p:nvSpPr>
          <p:cNvPr id="20" name="Rectangle 19"/>
          <p:cNvSpPr/>
          <p:nvPr/>
        </p:nvSpPr>
        <p:spPr>
          <a:xfrm>
            <a:off x="3081456" y="1069107"/>
            <a:ext cx="6531747" cy="923330"/>
          </a:xfrm>
          <a:prstGeom prst="rect">
            <a:avLst/>
          </a:prstGeom>
        </p:spPr>
        <p:txBody>
          <a:bodyPr wrap="square">
            <a:spAutoFit/>
          </a:bodyPr>
          <a:lstStyle/>
          <a:p>
            <a:r>
              <a:rPr lang="en-GB" altLang="en-US" sz="5400" b="1" u="sng"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Nội</a:t>
            </a:r>
            <a:r>
              <a:rPr lang="en-GB" altLang="en-US" sz="5400" b="1" u="sng"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dung </a:t>
            </a:r>
            <a:r>
              <a:rPr lang="en-GB" altLang="en-US" sz="5400" b="1" u="sng"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bài</a:t>
            </a:r>
            <a:r>
              <a:rPr lang="en-GB" altLang="en-US" sz="5400" b="1" u="sng"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a:t>
            </a:r>
            <a:r>
              <a:rPr lang="en-GB" altLang="en-US" sz="5400" b="1" u="sng"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đọc</a:t>
            </a:r>
            <a:r>
              <a:rPr lang="en-GB" altLang="en-US" sz="54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a:t>
            </a:r>
            <a:endParaRPr lang="en-US" sz="5400" dirty="0"/>
          </a:p>
        </p:txBody>
      </p:sp>
    </p:spTree>
    <p:extLst>
      <p:ext uri="{BB962C8B-B14F-4D97-AF65-F5344CB8AC3E}">
        <p14:creationId xmlns:p14="http://schemas.microsoft.com/office/powerpoint/2010/main" val="332330089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left)">
                                      <p:cBhvr>
                                        <p:cTn id="14" dur="7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0" name="文本框 19">
            <a:extLst>
              <a:ext uri="{FF2B5EF4-FFF2-40B4-BE49-F238E27FC236}">
                <a16:creationId xmlns:a16="http://schemas.microsoft.com/office/drawing/2014/main" xmlns="" id="{7DA4816B-E3DF-40AF-8373-0850E556F365}"/>
              </a:ext>
            </a:extLst>
          </p:cNvPr>
          <p:cNvSpPr txBox="1"/>
          <p:nvPr/>
        </p:nvSpPr>
        <p:spPr>
          <a:xfrm>
            <a:off x="3857086" y="2546388"/>
            <a:ext cx="5134513" cy="1323439"/>
          </a:xfrm>
          <a:prstGeom prst="rect">
            <a:avLst/>
          </a:prstGeom>
          <a:noFill/>
        </p:spPr>
        <p:txBody>
          <a:bodyPr wrap="square" rtlCol="0">
            <a:spAutoFit/>
          </a:bodyPr>
          <a:lstStyle/>
          <a:p>
            <a:pPr algn="just"/>
            <a:r>
              <a:rPr lang="en-US" sz="4000" dirty="0" err="1" smtClean="0">
                <a:latin typeface="UTM French Vanilla" pitchFamily="18" charset="0"/>
              </a:rPr>
              <a:t>Cùng</a:t>
            </a:r>
            <a:r>
              <a:rPr lang="en-US" sz="4000" dirty="0" smtClean="0">
                <a:latin typeface="UTM French Vanilla" pitchFamily="18" charset="0"/>
              </a:rPr>
              <a:t> </a:t>
            </a:r>
            <a:r>
              <a:rPr lang="en-US" sz="4000" dirty="0" err="1" smtClean="0">
                <a:latin typeface="UTM French Vanilla" pitchFamily="18" charset="0"/>
              </a:rPr>
              <a:t>thi</a:t>
            </a:r>
            <a:r>
              <a:rPr lang="en-US" sz="4000" dirty="0" smtClean="0">
                <a:latin typeface="UTM French Vanilla" pitchFamily="18" charset="0"/>
              </a:rPr>
              <a:t> </a:t>
            </a:r>
            <a:r>
              <a:rPr lang="en-US" sz="4000" dirty="0" err="1" smtClean="0">
                <a:latin typeface="UTM French Vanilla" pitchFamily="18" charset="0"/>
              </a:rPr>
              <a:t>đọc</a:t>
            </a:r>
            <a:r>
              <a:rPr lang="en-US" sz="4000" dirty="0" smtClean="0">
                <a:latin typeface="UTM French Vanilla" pitchFamily="18" charset="0"/>
              </a:rPr>
              <a:t> </a:t>
            </a:r>
            <a:r>
              <a:rPr lang="en-US" sz="4000" dirty="0" err="1" smtClean="0">
                <a:latin typeface="UTM French Vanilla" pitchFamily="18" charset="0"/>
              </a:rPr>
              <a:t>diễn</a:t>
            </a:r>
            <a:r>
              <a:rPr lang="en-US" sz="4000" dirty="0" smtClean="0">
                <a:latin typeface="UTM French Vanilla" pitchFamily="18" charset="0"/>
              </a:rPr>
              <a:t> </a:t>
            </a:r>
            <a:r>
              <a:rPr lang="en-US" sz="4000" dirty="0" err="1" smtClean="0">
                <a:latin typeface="UTM French Vanilla" pitchFamily="18" charset="0"/>
              </a:rPr>
              <a:t>cảm</a:t>
            </a:r>
            <a:r>
              <a:rPr lang="en-US" sz="4000" dirty="0" smtClean="0">
                <a:latin typeface="UTM French Vanilla" pitchFamily="18" charset="0"/>
              </a:rPr>
              <a:t> </a:t>
            </a:r>
            <a:r>
              <a:rPr lang="en-US" sz="4000" dirty="0" err="1" smtClean="0">
                <a:latin typeface="UTM French Vanilla" pitchFamily="18" charset="0"/>
              </a:rPr>
              <a:t>bài</a:t>
            </a:r>
            <a:endParaRPr lang="en-US" sz="4000" dirty="0" smtClean="0">
              <a:latin typeface="UTM French Vanilla" pitchFamily="18" charset="0"/>
            </a:endParaRPr>
          </a:p>
          <a:p>
            <a:pPr algn="ctr"/>
            <a:r>
              <a:rPr lang="en-US" sz="4000" dirty="0" smtClean="0">
                <a:latin typeface="UTM French Vanilla" pitchFamily="18" charset="0"/>
              </a:rPr>
              <a:t> “</a:t>
            </a:r>
            <a:r>
              <a:rPr lang="en-US" sz="4000" dirty="0" err="1" smtClean="0">
                <a:latin typeface="UTM French Vanilla" pitchFamily="18" charset="0"/>
              </a:rPr>
              <a:t>Đất</a:t>
            </a:r>
            <a:r>
              <a:rPr lang="en-US" sz="4000" dirty="0" smtClean="0">
                <a:latin typeface="UTM French Vanilla" pitchFamily="18" charset="0"/>
              </a:rPr>
              <a:t> </a:t>
            </a:r>
            <a:r>
              <a:rPr lang="en-US" sz="4000" dirty="0" err="1" smtClean="0">
                <a:latin typeface="UTM French Vanilla" pitchFamily="18" charset="0"/>
              </a:rPr>
              <a:t>Cà</a:t>
            </a:r>
            <a:r>
              <a:rPr lang="en-US" sz="4000" dirty="0" smtClean="0">
                <a:latin typeface="UTM French Vanilla" pitchFamily="18" charset="0"/>
              </a:rPr>
              <a:t> Mau”</a:t>
            </a:r>
            <a:endParaRPr lang="en-US" sz="4000" dirty="0">
              <a:latin typeface="UTM French Vanilla" pitchFamily="18" charset="0"/>
            </a:endParaRPr>
          </a:p>
        </p:txBody>
      </p:sp>
      <p:sp>
        <p:nvSpPr>
          <p:cNvPr id="2" name="Rectangle 1"/>
          <p:cNvSpPr/>
          <p:nvPr/>
        </p:nvSpPr>
        <p:spPr>
          <a:xfrm>
            <a:off x="1660610" y="913754"/>
            <a:ext cx="9859147" cy="1015663"/>
          </a:xfrm>
          <a:prstGeom prst="rect">
            <a:avLst/>
          </a:prstGeom>
        </p:spPr>
        <p:txBody>
          <a:bodyPr wrap="square">
            <a:spAutoFit/>
          </a:bodyPr>
          <a:lstStyle/>
          <a:p>
            <a:r>
              <a:rPr lang="en-GB" sz="6000" b="1" dirty="0" err="1" smtClean="0">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Phát</a:t>
            </a:r>
            <a:r>
              <a:rPr lang="en-GB" sz="6000" b="1" dirty="0" smtClean="0">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 </a:t>
            </a:r>
            <a:r>
              <a:rPr lang="en-GB" sz="6000" b="1" dirty="0" err="1" smtClean="0">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thanh</a:t>
            </a:r>
            <a:r>
              <a:rPr lang="en-GB" sz="6000" b="1" dirty="0" smtClean="0">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 </a:t>
            </a:r>
            <a:r>
              <a:rPr lang="en-GB" sz="6000" b="1" dirty="0" err="1" smtClean="0">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viên</a:t>
            </a:r>
            <a:r>
              <a:rPr lang="en-GB" sz="6000" b="1" dirty="0" smtClean="0">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 </a:t>
            </a:r>
            <a:r>
              <a:rPr lang="en-GB" sz="6000" b="1" dirty="0" err="1" smtClean="0">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nhí</a:t>
            </a:r>
            <a:r>
              <a:rPr lang="en-GB" sz="6000" b="1" dirty="0" smtClean="0">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a:t>
            </a:r>
            <a:endParaRPr lang="en-US" sz="6000" dirty="0">
              <a:latin typeface="UTM Ambrose" pitchFamily="18"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 r:embed="rId4"/>
              </a:ext>
            </a:extLst>
          </a:blip>
          <a:srcRect/>
          <a:stretch>
            <a:fillRect/>
          </a:stretch>
        </p:blipFill>
        <p:spPr>
          <a:xfrm flipH="1">
            <a:off x="8470043" y="2276490"/>
            <a:ext cx="3430714" cy="4114800"/>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 r:embed="rId6"/>
              </a:ext>
            </a:extLst>
          </a:blip>
          <a:srcRect/>
          <a:stretch>
            <a:fillRect/>
          </a:stretch>
        </p:blipFill>
        <p:spPr>
          <a:xfrm>
            <a:off x="584855" y="2505094"/>
            <a:ext cx="3475292" cy="4114800"/>
          </a:xfrm>
          <a:prstGeom prst="rect">
            <a:avLst/>
          </a:prstGeom>
        </p:spPr>
      </p:pic>
    </p:spTree>
    <p:extLst>
      <p:ext uri="{BB962C8B-B14F-4D97-AF65-F5344CB8AC3E}">
        <p14:creationId xmlns:p14="http://schemas.microsoft.com/office/powerpoint/2010/main" val="62466214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7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grpSp>
        <p:nvGrpSpPr>
          <p:cNvPr id="7" name="Group 6"/>
          <p:cNvGrpSpPr/>
          <p:nvPr/>
        </p:nvGrpSpPr>
        <p:grpSpPr>
          <a:xfrm>
            <a:off x="3498357" y="603824"/>
            <a:ext cx="4941285" cy="5497953"/>
            <a:chOff x="3498358" y="337124"/>
            <a:chExt cx="4941285" cy="5497953"/>
          </a:xfrm>
        </p:grpSpPr>
        <p:pic>
          <p:nvPicPr>
            <p:cNvPr id="14"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lc="http://schemas.openxmlformats.org/drawingml/2006/lockedCanvas" xmlns="" xmlns:asvg="http://schemas.microsoft.com/office/drawing/2016/SVG/main" r:embed="rId11"/>
                </a:ext>
              </a:extLst>
            </a:blip>
            <a:srcRect/>
            <a:stretch>
              <a:fillRect/>
            </a:stretch>
          </p:blipFill>
          <p:spPr>
            <a:xfrm>
              <a:off x="3498358" y="337124"/>
              <a:ext cx="4941285" cy="5497953"/>
            </a:xfrm>
            <a:prstGeom prst="rect">
              <a:avLst/>
            </a:prstGeom>
          </p:spPr>
        </p:pic>
        <p:sp>
          <p:nvSpPr>
            <p:cNvPr id="6" name="TextBox 5"/>
            <p:cNvSpPr txBox="1"/>
            <p:nvPr/>
          </p:nvSpPr>
          <p:spPr>
            <a:xfrm rot="20748250">
              <a:off x="4477777" y="4395401"/>
              <a:ext cx="3666388" cy="646331"/>
            </a:xfrm>
            <a:prstGeom prst="rect">
              <a:avLst/>
            </a:prstGeom>
            <a:noFill/>
          </p:spPr>
          <p:txBody>
            <a:bodyPr wrap="none" rtlCol="0">
              <a:spAutoFit/>
            </a:bodyPr>
            <a:lstStyle/>
            <a:p>
              <a:r>
                <a:rPr lang="en-US" sz="3600" dirty="0" err="1" smtClean="0">
                  <a:solidFill>
                    <a:srgbClr val="FF0000"/>
                  </a:solidFill>
                  <a:latin typeface="UTM Ambrose" pitchFamily="18" charset="0"/>
                </a:rPr>
                <a:t>Bảo</a:t>
              </a:r>
              <a:r>
                <a:rPr lang="en-US" sz="3600" dirty="0" smtClean="0">
                  <a:solidFill>
                    <a:srgbClr val="FF0000"/>
                  </a:solidFill>
                  <a:latin typeface="UTM Ambrose" pitchFamily="18" charset="0"/>
                </a:rPr>
                <a:t> </a:t>
              </a:r>
              <a:r>
                <a:rPr lang="en-US" sz="3600" dirty="0" err="1" smtClean="0">
                  <a:solidFill>
                    <a:srgbClr val="FF0000"/>
                  </a:solidFill>
                  <a:latin typeface="UTM Ambrose" pitchFamily="18" charset="0"/>
                </a:rPr>
                <a:t>vệ</a:t>
              </a:r>
              <a:r>
                <a:rPr lang="en-US" sz="3600" dirty="0" smtClean="0">
                  <a:solidFill>
                    <a:srgbClr val="FF0000"/>
                  </a:solidFill>
                  <a:latin typeface="UTM Ambrose" pitchFamily="18" charset="0"/>
                </a:rPr>
                <a:t> </a:t>
              </a:r>
              <a:r>
                <a:rPr lang="en-US" sz="3600" dirty="0" err="1" smtClean="0">
                  <a:solidFill>
                    <a:srgbClr val="FF0000"/>
                  </a:solidFill>
                  <a:latin typeface="UTM Ambrose" pitchFamily="18" charset="0"/>
                </a:rPr>
                <a:t>môi</a:t>
              </a:r>
              <a:r>
                <a:rPr lang="en-US" sz="3600" dirty="0" smtClean="0">
                  <a:solidFill>
                    <a:srgbClr val="FF0000"/>
                  </a:solidFill>
                  <a:latin typeface="UTM Ambrose" pitchFamily="18" charset="0"/>
                </a:rPr>
                <a:t> </a:t>
              </a:r>
              <a:r>
                <a:rPr lang="en-US" sz="3600" dirty="0" err="1" smtClean="0">
                  <a:solidFill>
                    <a:srgbClr val="FF0000"/>
                  </a:solidFill>
                  <a:latin typeface="UTM Ambrose" pitchFamily="18" charset="0"/>
                </a:rPr>
                <a:t>trường</a:t>
              </a:r>
              <a:endParaRPr lang="en-US" sz="3600" dirty="0">
                <a:solidFill>
                  <a:srgbClr val="FF0000"/>
                </a:solidFill>
                <a:latin typeface="UTM Ambrose" pitchFamily="18" charset="0"/>
              </a:endParaRPr>
            </a:p>
          </p:txBody>
        </p:sp>
      </p:grpSp>
    </p:spTree>
    <p:extLst>
      <p:ext uri="{BB962C8B-B14F-4D97-AF65-F5344CB8AC3E}">
        <p14:creationId xmlns:p14="http://schemas.microsoft.com/office/powerpoint/2010/main" val="231197652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Nam Định: Đẩy mạnh thực hiện Dự án “Trồng rừng ngập mặn - Giảm thiểu rủi ro  thảm họ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Nam Định: Đẩy mạnh thực hiện Dự án “Trồng rừng ngập mặn - Giảm thiểu rủi ro  thảm họ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descr="Trồng rừng ngập mặn để phòng, chống lụt bã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60400"/>
            <a:ext cx="6140097" cy="40963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2056" name="Picture 8" descr="Bộ đội Biên phòng và đoàn viên, thanh niên chung tay dọn rác, bờ biển Cần  Giờ được trả lại màu xanh Thành Đoàn TP.Hồ Chí Mi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0097" y="629287"/>
            <a:ext cx="6051903" cy="40306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088137040"/>
      </p:ext>
    </p:extLst>
  </p:cSld>
  <p:clrMapOvr>
    <a:masterClrMapping/>
  </p:clrMapOvr>
  <p:transition spd="slow" advTm="4000">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xmlns="" id="{2F1DC65D-C5A9-4F71-9598-EFA5D264CB2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32462" b="76623"/>
          <a:stretch/>
        </p:blipFill>
        <p:spPr>
          <a:xfrm>
            <a:off x="0" y="0"/>
            <a:ext cx="4162520" cy="2161309"/>
          </a:xfrm>
          <a:prstGeom prst="rect">
            <a:avLst/>
          </a:prstGeom>
        </p:spPr>
      </p:pic>
      <p:pic>
        <p:nvPicPr>
          <p:cNvPr id="14" name="图片 13">
            <a:extLst>
              <a:ext uri="{FF2B5EF4-FFF2-40B4-BE49-F238E27FC236}">
                <a16:creationId xmlns:a16="http://schemas.microsoft.com/office/drawing/2014/main" xmlns="" id="{EF09A445-AB6B-411B-B565-A08FA1955CA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2462" b="76623"/>
          <a:stretch/>
        </p:blipFill>
        <p:spPr>
          <a:xfrm flipH="1">
            <a:off x="8017747" y="-3047"/>
            <a:ext cx="4174253" cy="2167401"/>
          </a:xfrm>
          <a:prstGeom prst="rect">
            <a:avLst/>
          </a:prstGeom>
        </p:spPr>
      </p:pic>
      <p:grpSp>
        <p:nvGrpSpPr>
          <p:cNvPr id="15" name="组合 14">
            <a:extLst>
              <a:ext uri="{FF2B5EF4-FFF2-40B4-BE49-F238E27FC236}">
                <a16:creationId xmlns:a16="http://schemas.microsoft.com/office/drawing/2014/main" xmlns="" id="{7F951385-2010-4DCD-A27F-1252E82C67E2}"/>
              </a:ext>
            </a:extLst>
          </p:cNvPr>
          <p:cNvGrpSpPr/>
          <p:nvPr/>
        </p:nvGrpSpPr>
        <p:grpSpPr>
          <a:xfrm>
            <a:off x="-1895" y="6216962"/>
            <a:ext cx="12192000" cy="973776"/>
            <a:chOff x="0" y="5884224"/>
            <a:chExt cx="12192000" cy="973776"/>
          </a:xfrm>
        </p:grpSpPr>
        <p:pic>
          <p:nvPicPr>
            <p:cNvPr id="16" name="图片 15">
              <a:extLst>
                <a:ext uri="{FF2B5EF4-FFF2-40B4-BE49-F238E27FC236}">
                  <a16:creationId xmlns:a16="http://schemas.microsoft.com/office/drawing/2014/main" xmlns="" id="{2318D0A0-27E9-4F02-8543-A848DB78D9E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17" name="图片 16">
              <a:extLst>
                <a:ext uri="{FF2B5EF4-FFF2-40B4-BE49-F238E27FC236}">
                  <a16:creationId xmlns:a16="http://schemas.microsoft.com/office/drawing/2014/main" xmlns="" id="{008EBBA3-2618-4904-AB4C-6C917901B45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18" name="图片 17">
              <a:extLst>
                <a:ext uri="{FF2B5EF4-FFF2-40B4-BE49-F238E27FC236}">
                  <a16:creationId xmlns:a16="http://schemas.microsoft.com/office/drawing/2014/main" xmlns="" id="{5D13011E-872B-4BF5-B082-EA00DF065EF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sp>
        <p:nvSpPr>
          <p:cNvPr id="19" name="文本框 17">
            <a:extLst>
              <a:ext uri="{FF2B5EF4-FFF2-40B4-BE49-F238E27FC236}">
                <a16:creationId xmlns:a16="http://schemas.microsoft.com/office/drawing/2014/main" xmlns="" id="{2CCDCAEF-F371-426F-B5CD-3ECD7D2E5B1F}"/>
              </a:ext>
            </a:extLst>
          </p:cNvPr>
          <p:cNvSpPr txBox="1"/>
          <p:nvPr/>
        </p:nvSpPr>
        <p:spPr>
          <a:xfrm>
            <a:off x="2002886" y="2387306"/>
            <a:ext cx="7788813" cy="3170099"/>
          </a:xfrm>
          <a:prstGeom prst="rect">
            <a:avLst/>
          </a:prstGeom>
          <a:noFill/>
        </p:spPr>
        <p:txBody>
          <a:bodyPr wrap="square" rtlCol="0">
            <a:spAutoFit/>
          </a:bodyPr>
          <a:lstStyle/>
          <a:p>
            <a:pPr algn="just"/>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Hiểu</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được</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bài</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văn</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nói</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lên</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sự</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khắc</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nghiệt</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của</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thiên</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nhiên</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Cà</a:t>
            </a:r>
            <a:r>
              <a:rPr lang="en-US" sz="4000" b="1" dirty="0" smtClean="0">
                <a:effectLst>
                  <a:outerShdw blurRad="38100" dist="38100" dir="2700000" algn="tl">
                    <a:srgbClr val="000000">
                      <a:alpha val="43137"/>
                    </a:srgbClr>
                  </a:outerShdw>
                </a:effectLst>
                <a:latin typeface="UTM French Vanilla" pitchFamily="18" charset="0"/>
              </a:rPr>
              <a:t> Mau </a:t>
            </a:r>
            <a:r>
              <a:rPr lang="en-US" sz="4000" b="1" dirty="0" err="1" smtClean="0">
                <a:effectLst>
                  <a:outerShdw blurRad="38100" dist="38100" dir="2700000" algn="tl">
                    <a:srgbClr val="000000">
                      <a:alpha val="43137"/>
                    </a:srgbClr>
                  </a:outerShdw>
                </a:effectLst>
                <a:latin typeface="UTM French Vanilla" pitchFamily="18" charset="0"/>
              </a:rPr>
              <a:t>góp</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phần</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hun</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đúc</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nên</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tính</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cách</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kiên</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cường</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của</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người</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Cà</a:t>
            </a:r>
            <a:r>
              <a:rPr lang="en-US" sz="4000" b="1" dirty="0" smtClean="0">
                <a:effectLst>
                  <a:outerShdw blurRad="38100" dist="38100" dir="2700000" algn="tl">
                    <a:srgbClr val="000000">
                      <a:alpha val="43137"/>
                    </a:srgbClr>
                  </a:outerShdw>
                </a:effectLst>
                <a:latin typeface="UTM French Vanilla" pitchFamily="18" charset="0"/>
              </a:rPr>
              <a:t> Mau.</a:t>
            </a:r>
          </a:p>
          <a:p>
            <a:pPr algn="just"/>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Có</a:t>
            </a:r>
            <a:r>
              <a:rPr lang="en-US" sz="4000" b="1" dirty="0" smtClean="0">
                <a:effectLst>
                  <a:outerShdw blurRad="38100" dist="38100" dir="2700000" algn="tl">
                    <a:srgbClr val="000000">
                      <a:alpha val="43137"/>
                    </a:srgbClr>
                  </a:outerShdw>
                </a:effectLst>
                <a:latin typeface="UTM French Vanilla" pitchFamily="18" charset="0"/>
              </a:rPr>
              <a:t> ý </a:t>
            </a:r>
            <a:r>
              <a:rPr lang="en-US" sz="4000" b="1" dirty="0" err="1" smtClean="0">
                <a:effectLst>
                  <a:outerShdw blurRad="38100" dist="38100" dir="2700000" algn="tl">
                    <a:srgbClr val="000000">
                      <a:alpha val="43137"/>
                    </a:srgbClr>
                  </a:outerShdw>
                </a:effectLst>
                <a:latin typeface="UTM French Vanilla" pitchFamily="18" charset="0"/>
              </a:rPr>
              <a:t>thức</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bảo</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vệ</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môi</a:t>
            </a:r>
            <a:r>
              <a:rPr lang="en-US" sz="4000" b="1" dirty="0" smtClean="0">
                <a:effectLst>
                  <a:outerShdw blurRad="38100" dist="38100" dir="2700000" algn="tl">
                    <a:srgbClr val="000000">
                      <a:alpha val="43137"/>
                    </a:srgbClr>
                  </a:outerShdw>
                </a:effectLst>
                <a:latin typeface="UTM French Vanilla" pitchFamily="18" charset="0"/>
              </a:rPr>
              <a:t> </a:t>
            </a:r>
            <a:r>
              <a:rPr lang="en-US" sz="4000" b="1" dirty="0" err="1" smtClean="0">
                <a:effectLst>
                  <a:outerShdw blurRad="38100" dist="38100" dir="2700000" algn="tl">
                    <a:srgbClr val="000000">
                      <a:alpha val="43137"/>
                    </a:srgbClr>
                  </a:outerShdw>
                </a:effectLst>
                <a:latin typeface="UTM French Vanilla" pitchFamily="18" charset="0"/>
              </a:rPr>
              <a:t>trường</a:t>
            </a:r>
            <a:r>
              <a:rPr lang="en-US" sz="4000" b="1" dirty="0" smtClean="0">
                <a:effectLst>
                  <a:outerShdw blurRad="38100" dist="38100" dir="2700000" algn="tl">
                    <a:srgbClr val="000000">
                      <a:alpha val="43137"/>
                    </a:srgbClr>
                  </a:outerShdw>
                </a:effectLst>
                <a:latin typeface="UTM French Vanilla" pitchFamily="18" charset="0"/>
              </a:rPr>
              <a:t>.</a:t>
            </a:r>
            <a:endParaRPr lang="en-US" sz="4000" b="1" dirty="0">
              <a:effectLst>
                <a:outerShdw blurRad="38100" dist="38100" dir="2700000" algn="tl">
                  <a:srgbClr val="000000">
                    <a:alpha val="43137"/>
                  </a:srgbClr>
                </a:outerShdw>
              </a:effectLst>
              <a:latin typeface="UTM French Vanilla" pitchFamily="18" charset="0"/>
            </a:endParaRPr>
          </a:p>
        </p:txBody>
      </p:sp>
      <p:sp>
        <p:nvSpPr>
          <p:cNvPr id="20" name="Rectangle 19"/>
          <p:cNvSpPr/>
          <p:nvPr/>
        </p:nvSpPr>
        <p:spPr>
          <a:xfrm>
            <a:off x="4643557" y="1237979"/>
            <a:ext cx="2938344" cy="923330"/>
          </a:xfrm>
          <a:prstGeom prst="rect">
            <a:avLst/>
          </a:prstGeom>
        </p:spPr>
        <p:txBody>
          <a:bodyPr wrap="square">
            <a:spAutoFit/>
          </a:bodyPr>
          <a:lstStyle/>
          <a:p>
            <a:r>
              <a:rPr lang="en-GB" altLang="en-US" sz="5400" b="1" u="sng"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Củng</a:t>
            </a:r>
            <a:r>
              <a:rPr lang="en-GB" altLang="en-US" sz="5400" b="1" u="sng"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a:t>
            </a:r>
            <a:r>
              <a:rPr lang="en-GB" altLang="en-US" sz="5400" b="1" u="sng"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cố</a:t>
            </a:r>
            <a:r>
              <a:rPr lang="en-GB" altLang="en-US" sz="54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a:t>
            </a:r>
            <a:endParaRPr lang="en-US" sz="5400" dirty="0"/>
          </a:p>
        </p:txBody>
      </p:sp>
    </p:spTree>
    <p:extLst>
      <p:ext uri="{BB962C8B-B14F-4D97-AF65-F5344CB8AC3E}">
        <p14:creationId xmlns:p14="http://schemas.microsoft.com/office/powerpoint/2010/main" val="262313768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9">
                                            <p:txEl>
                                              <p:pRg st="0" end="0"/>
                                            </p:txEl>
                                          </p:spTgt>
                                        </p:tgtEl>
                                        <p:attrNameLst>
                                          <p:attrName>style.visibility</p:attrName>
                                        </p:attrNameLst>
                                      </p:cBhvr>
                                      <p:to>
                                        <p:strVal val="visible"/>
                                      </p:to>
                                    </p:set>
                                    <p:animEffect transition="in" filter="wipe(left)">
                                      <p:cBhvr>
                                        <p:cTn id="14" dur="750"/>
                                        <p:tgtEl>
                                          <p:spTgt spid="1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9">
                                            <p:txEl>
                                              <p:pRg st="1" end="1"/>
                                            </p:txEl>
                                          </p:spTgt>
                                        </p:tgtEl>
                                        <p:attrNameLst>
                                          <p:attrName>style.visibility</p:attrName>
                                        </p:attrNameLst>
                                      </p:cBhvr>
                                      <p:to>
                                        <p:strVal val="visible"/>
                                      </p:to>
                                    </p:set>
                                    <p:animEffect transition="in" filter="wipe(left)">
                                      <p:cBhvr>
                                        <p:cTn id="19" dur="750"/>
                                        <p:tgtEl>
                                          <p:spTgt spid="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P spid="2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xmlns="" id="{C30BE70C-88BD-4206-B546-84063E3C2A69}"/>
              </a:ext>
            </a:extLst>
          </p:cNvPr>
          <p:cNvPicPr>
            <a:picLocks noChangeAspect="1"/>
          </p:cNvPicPr>
          <p:nvPr/>
        </p:nvPicPr>
        <p:blipFill rotWithShape="1">
          <a:blip r:embed="rId2">
            <a:extLst>
              <a:ext uri="{28A0092B-C50C-407E-A947-70E740481C1C}">
                <a14:useLocalDpi xmlns:a14="http://schemas.microsoft.com/office/drawing/2010/main" val="0"/>
              </a:ext>
            </a:extLst>
          </a:blip>
          <a:srcRect l="2091" t="7924" r="8917" b="44414"/>
          <a:stretch/>
        </p:blipFill>
        <p:spPr>
          <a:xfrm>
            <a:off x="-279302" y="689751"/>
            <a:ext cx="6990610" cy="6028714"/>
          </a:xfrm>
          <a:prstGeom prst="rect">
            <a:avLst/>
          </a:prstGeom>
        </p:spPr>
      </p:pic>
      <p:grpSp>
        <p:nvGrpSpPr>
          <p:cNvPr id="8"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5"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6"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7"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13" name="图片 12">
            <a:extLst>
              <a:ext uri="{FF2B5EF4-FFF2-40B4-BE49-F238E27FC236}">
                <a16:creationId xmlns:a16="http://schemas.microsoft.com/office/drawing/2014/main" xmlns="" id="{94EAB357-98CB-4E28-8E9F-DC15B48C127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2462" b="76623"/>
          <a:stretch/>
        </p:blipFill>
        <p:spPr>
          <a:xfrm>
            <a:off x="0" y="0"/>
            <a:ext cx="4162520" cy="2161309"/>
          </a:xfrm>
          <a:prstGeom prst="rect">
            <a:avLst/>
          </a:prstGeom>
        </p:spPr>
      </p:pic>
      <p:pic>
        <p:nvPicPr>
          <p:cNvPr id="17" name="图片 16">
            <a:extLst>
              <a:ext uri="{FF2B5EF4-FFF2-40B4-BE49-F238E27FC236}">
                <a16:creationId xmlns:a16="http://schemas.microsoft.com/office/drawing/2014/main" xmlns="" id="{EF6714C1-B8BB-499D-98F6-36E2888DD52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32462" b="76623"/>
          <a:stretch/>
        </p:blipFill>
        <p:spPr>
          <a:xfrm flipH="1">
            <a:off x="8017747" y="-3047"/>
            <a:ext cx="4174253" cy="2167401"/>
          </a:xfrm>
          <a:prstGeom prst="rect">
            <a:avLst/>
          </a:prstGeom>
        </p:spPr>
      </p:pic>
      <p:sp>
        <p:nvSpPr>
          <p:cNvPr id="11" name="Rectangle 10"/>
          <p:cNvSpPr/>
          <p:nvPr/>
        </p:nvSpPr>
        <p:spPr>
          <a:xfrm>
            <a:off x="6179045" y="2630401"/>
            <a:ext cx="6515875" cy="1862048"/>
          </a:xfrm>
          <a:prstGeom prst="rect">
            <a:avLst/>
          </a:prstGeom>
        </p:spPr>
        <p:txBody>
          <a:bodyPr wrap="square">
            <a:spAutoFit/>
          </a:bodyPr>
          <a:lstStyle/>
          <a:p>
            <a:r>
              <a:rPr lang="en-GB" sz="11500" b="1"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Cảm</a:t>
            </a:r>
            <a:r>
              <a:rPr lang="en-GB" sz="115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a:t>
            </a:r>
            <a:r>
              <a:rPr lang="en-GB" sz="11500" b="1" dirty="0" err="1"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ơn</a:t>
            </a:r>
            <a:r>
              <a:rPr lang="en-GB" sz="11500" b="1" dirty="0" smtClean="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a:t>
            </a:r>
            <a:endParaRPr lang="en-US" sz="11500" dirty="0"/>
          </a:p>
        </p:txBody>
      </p:sp>
    </p:spTree>
    <p:extLst>
      <p:ext uri="{BB962C8B-B14F-4D97-AF65-F5344CB8AC3E}">
        <p14:creationId xmlns:p14="http://schemas.microsoft.com/office/powerpoint/2010/main" val="124078308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xmlns="" id="{2F1DC65D-C5A9-4F71-9598-EFA5D264CB2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32462" b="76623"/>
          <a:stretch/>
        </p:blipFill>
        <p:spPr>
          <a:xfrm>
            <a:off x="0" y="0"/>
            <a:ext cx="4162520" cy="2161309"/>
          </a:xfrm>
          <a:prstGeom prst="rect">
            <a:avLst/>
          </a:prstGeom>
        </p:spPr>
      </p:pic>
      <p:pic>
        <p:nvPicPr>
          <p:cNvPr id="14" name="图片 13">
            <a:extLst>
              <a:ext uri="{FF2B5EF4-FFF2-40B4-BE49-F238E27FC236}">
                <a16:creationId xmlns:a16="http://schemas.microsoft.com/office/drawing/2014/main" xmlns="" id="{EF09A445-AB6B-411B-B565-A08FA1955CA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2462" b="76623"/>
          <a:stretch/>
        </p:blipFill>
        <p:spPr>
          <a:xfrm flipH="1">
            <a:off x="8017747" y="-3047"/>
            <a:ext cx="4174253" cy="2167401"/>
          </a:xfrm>
          <a:prstGeom prst="rect">
            <a:avLst/>
          </a:prstGeom>
        </p:spPr>
      </p:pic>
      <p:pic>
        <p:nvPicPr>
          <p:cNvPr id="19" name="Picture 2">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0625573" y="5359400"/>
            <a:ext cx="1334640" cy="1334640"/>
          </a:xfrm>
          <a:prstGeom prst="rect">
            <a:avLst/>
          </a:prstGeom>
        </p:spPr>
      </p:pic>
      <p:grpSp>
        <p:nvGrpSpPr>
          <p:cNvPr id="3" name="Group 2"/>
          <p:cNvGrpSpPr/>
          <p:nvPr/>
        </p:nvGrpSpPr>
        <p:grpSpPr>
          <a:xfrm>
            <a:off x="2215523" y="1259977"/>
            <a:ext cx="7468854" cy="3677121"/>
            <a:chOff x="2043446" y="1259977"/>
            <a:chExt cx="7468854" cy="3677121"/>
          </a:xfrm>
        </p:grpSpPr>
        <p:pic>
          <p:nvPicPr>
            <p:cNvPr id="6" name="Picture 8"/>
            <p:cNvPicPr>
              <a:picLocks noChangeAspect="1"/>
            </p:cNvPicPr>
            <p:nvPr/>
          </p:nvPicPr>
          <p:blipFill>
            <a:blip r:embed="rId7">
              <a:duotone>
                <a:prstClr val="black"/>
                <a:schemeClr val="accent6">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043446" y="1259977"/>
              <a:ext cx="7468854" cy="3677121"/>
            </a:xfrm>
            <a:prstGeom prst="rect">
              <a:avLst/>
            </a:prstGeom>
          </p:spPr>
        </p:pic>
        <p:sp>
          <p:nvSpPr>
            <p:cNvPr id="2" name="Rectangle 1"/>
            <p:cNvSpPr/>
            <p:nvPr/>
          </p:nvSpPr>
          <p:spPr>
            <a:xfrm>
              <a:off x="2603500" y="1925934"/>
              <a:ext cx="6438900" cy="2062103"/>
            </a:xfrm>
            <a:prstGeom prst="rect">
              <a:avLst/>
            </a:prstGeom>
          </p:spPr>
          <p:txBody>
            <a:bodyPr wrap="square">
              <a:spAutoFit/>
            </a:bodyPr>
            <a:lstStyle/>
            <a:p>
              <a:pPr algn="just"/>
              <a:r>
                <a:rPr lang="vi-VN" sz="3200" dirty="0">
                  <a:effectLst>
                    <a:outerShdw blurRad="38100" dist="19050" dir="2700000" algn="tl" rotWithShape="0">
                      <a:schemeClr val="dk1">
                        <a:alpha val="40000"/>
                      </a:schemeClr>
                    </a:outerShdw>
                  </a:effectLst>
                  <a:latin typeface="Times New Roman" panose="02020603050405020304" pitchFamily="18" charset="0"/>
                </a:rPr>
                <a:t>Em hãy đọc bài </a:t>
              </a:r>
              <a:r>
                <a:rPr lang="vi-VN" sz="3200" b="1" i="1" dirty="0">
                  <a:effectLst>
                    <a:outerShdw blurRad="38100" dist="19050" dir="2700000" algn="tl" rotWithShape="0">
                      <a:schemeClr val="dk1">
                        <a:alpha val="40000"/>
                      </a:schemeClr>
                    </a:outerShdw>
                  </a:effectLst>
                  <a:latin typeface="Times New Roman" panose="02020603050405020304" pitchFamily="18" charset="0"/>
                </a:rPr>
                <a:t>Cái gì quý nhất?</a:t>
              </a:r>
              <a:r>
                <a:rPr lang="vi-VN" sz="3200" dirty="0">
                  <a:effectLst>
                    <a:outerShdw blurRad="38100" dist="19050" dir="2700000" algn="tl" rotWithShape="0">
                      <a:schemeClr val="dk1">
                        <a:alpha val="40000"/>
                      </a:schemeClr>
                    </a:outerShdw>
                  </a:effectLst>
                  <a:latin typeface="Times New Roman" panose="02020603050405020304" pitchFamily="18" charset="0"/>
                </a:rPr>
                <a:t> đoạn từ </a:t>
              </a:r>
              <a:r>
                <a:rPr lang="vi-VN" sz="3200" dirty="0" smtClean="0">
                  <a:effectLst>
                    <a:outerShdw blurRad="38100" dist="19050" dir="2700000" algn="tl" rotWithShape="0">
                      <a:schemeClr val="dk1">
                        <a:alpha val="40000"/>
                      </a:schemeClr>
                    </a:outerShdw>
                  </a:effectLst>
                  <a:latin typeface="Times New Roman" panose="02020603050405020304" pitchFamily="18" charset="0"/>
                </a:rPr>
                <a:t>“</a:t>
              </a:r>
              <a:r>
                <a:rPr lang="en-US" sz="3200" dirty="0" err="1" smtClean="0">
                  <a:effectLst>
                    <a:outerShdw blurRad="38100" dist="19050" dir="2700000" algn="tl" rotWithShape="0">
                      <a:schemeClr val="dk1">
                        <a:alpha val="40000"/>
                      </a:schemeClr>
                    </a:outerShdw>
                  </a:effectLst>
                  <a:latin typeface="Times New Roman" panose="02020603050405020304" pitchFamily="18" charset="0"/>
                </a:rPr>
                <a:t>Nghe</a:t>
              </a:r>
              <a:r>
                <a:rPr lang="en-US" sz="3200" dirty="0" smtClean="0">
                  <a:effectLst>
                    <a:outerShdw blurRad="38100" dist="19050" dir="2700000" algn="tl" rotWithShape="0">
                      <a:schemeClr val="dk1">
                        <a:alpha val="40000"/>
                      </a:schemeClr>
                    </a:outerShdw>
                  </a:effectLst>
                  <a:latin typeface="Times New Roman" panose="02020603050405020304" pitchFamily="18" charset="0"/>
                </a:rPr>
                <a:t> </a:t>
              </a:r>
              <a:r>
                <a:rPr lang="en-US" sz="3200" dirty="0" err="1" smtClean="0">
                  <a:effectLst>
                    <a:outerShdw blurRad="38100" dist="19050" dir="2700000" algn="tl" rotWithShape="0">
                      <a:schemeClr val="dk1">
                        <a:alpha val="40000"/>
                      </a:schemeClr>
                    </a:outerShdw>
                  </a:effectLst>
                  <a:latin typeface="Times New Roman" panose="02020603050405020304" pitchFamily="18" charset="0"/>
                </a:rPr>
                <a:t>xong</a:t>
              </a:r>
              <a:r>
                <a:rPr lang="vi-VN" sz="3200" dirty="0" smtClean="0">
                  <a:effectLst>
                    <a:outerShdw blurRad="38100" dist="19050" dir="2700000" algn="tl" rotWithShape="0">
                      <a:schemeClr val="dk1">
                        <a:alpha val="40000"/>
                      </a:schemeClr>
                    </a:outerShdw>
                  </a:effectLst>
                  <a:latin typeface="Times New Roman" panose="02020603050405020304" pitchFamily="18" charset="0"/>
                </a:rPr>
                <a:t> </a:t>
              </a:r>
              <a:r>
                <a:rPr lang="vi-VN" sz="3200" dirty="0">
                  <a:effectLst>
                    <a:outerShdw blurRad="38100" dist="19050" dir="2700000" algn="tl" rotWithShape="0">
                      <a:schemeClr val="dk1">
                        <a:alpha val="40000"/>
                      </a:schemeClr>
                    </a:outerShdw>
                  </a:effectLst>
                  <a:latin typeface="Times New Roman" panose="02020603050405020304" pitchFamily="18" charset="0"/>
                </a:rPr>
                <a:t>… </a:t>
              </a:r>
              <a:r>
                <a:rPr lang="en-US" sz="3200" dirty="0" err="1" smtClean="0">
                  <a:effectLst>
                    <a:outerShdw blurRad="38100" dist="19050" dir="2700000" algn="tl" rotWithShape="0">
                      <a:schemeClr val="dk1">
                        <a:alpha val="40000"/>
                      </a:schemeClr>
                    </a:outerShdw>
                  </a:effectLst>
                  <a:latin typeface="Times New Roman" panose="02020603050405020304" pitchFamily="18" charset="0"/>
                </a:rPr>
                <a:t>vô</a:t>
              </a:r>
              <a:r>
                <a:rPr lang="en-US" sz="3200" dirty="0" smtClean="0">
                  <a:effectLst>
                    <a:outerShdw blurRad="38100" dist="19050" dir="2700000" algn="tl" rotWithShape="0">
                      <a:schemeClr val="dk1">
                        <a:alpha val="40000"/>
                      </a:schemeClr>
                    </a:outerShdw>
                  </a:effectLst>
                  <a:latin typeface="Times New Roman" panose="02020603050405020304" pitchFamily="18" charset="0"/>
                </a:rPr>
                <a:t> </a:t>
              </a:r>
              <a:r>
                <a:rPr lang="en-US" sz="3200" dirty="0" err="1" smtClean="0">
                  <a:effectLst>
                    <a:outerShdw blurRad="38100" dist="19050" dir="2700000" algn="tl" rotWithShape="0">
                      <a:schemeClr val="dk1">
                        <a:alpha val="40000"/>
                      </a:schemeClr>
                    </a:outerShdw>
                  </a:effectLst>
                  <a:latin typeface="Times New Roman" panose="02020603050405020304" pitchFamily="18" charset="0"/>
                </a:rPr>
                <a:t>vị</a:t>
              </a:r>
              <a:r>
                <a:rPr lang="en-US" sz="3200" dirty="0" smtClean="0">
                  <a:effectLst>
                    <a:outerShdw blurRad="38100" dist="19050" dir="2700000" algn="tl" rotWithShape="0">
                      <a:schemeClr val="dk1">
                        <a:alpha val="40000"/>
                      </a:schemeClr>
                    </a:outerShdw>
                  </a:effectLst>
                  <a:latin typeface="Times New Roman" panose="02020603050405020304" pitchFamily="18" charset="0"/>
                </a:rPr>
                <a:t> </a:t>
              </a:r>
              <a:r>
                <a:rPr lang="en-US" sz="3200" dirty="0" err="1" smtClean="0">
                  <a:effectLst>
                    <a:outerShdw blurRad="38100" dist="19050" dir="2700000" algn="tl" rotWithShape="0">
                      <a:schemeClr val="dk1">
                        <a:alpha val="40000"/>
                      </a:schemeClr>
                    </a:outerShdw>
                  </a:effectLst>
                  <a:latin typeface="Times New Roman" panose="02020603050405020304" pitchFamily="18" charset="0"/>
                </a:rPr>
                <a:t>mà</a:t>
              </a:r>
              <a:r>
                <a:rPr lang="en-US" sz="3200" dirty="0" smtClean="0">
                  <a:effectLst>
                    <a:outerShdw blurRad="38100" dist="19050" dir="2700000" algn="tl" rotWithShape="0">
                      <a:schemeClr val="dk1">
                        <a:alpha val="40000"/>
                      </a:schemeClr>
                    </a:outerShdw>
                  </a:effectLst>
                  <a:latin typeface="Times New Roman" panose="02020603050405020304" pitchFamily="18" charset="0"/>
                </a:rPr>
                <a:t> </a:t>
              </a:r>
              <a:r>
                <a:rPr lang="en-US" sz="3200" dirty="0" err="1" smtClean="0">
                  <a:effectLst>
                    <a:outerShdw blurRad="38100" dist="19050" dir="2700000" algn="tl" rotWithShape="0">
                      <a:schemeClr val="dk1">
                        <a:alpha val="40000"/>
                      </a:schemeClr>
                    </a:outerShdw>
                  </a:effectLst>
                  <a:latin typeface="Times New Roman" panose="02020603050405020304" pitchFamily="18" charset="0"/>
                </a:rPr>
                <a:t>thôi</a:t>
              </a:r>
              <a:r>
                <a:rPr lang="en-US" sz="3200" dirty="0" smtClean="0">
                  <a:effectLst>
                    <a:outerShdw blurRad="38100" dist="19050" dir="2700000" algn="tl" rotWithShape="0">
                      <a:schemeClr val="dk1">
                        <a:alpha val="40000"/>
                      </a:schemeClr>
                    </a:outerShdw>
                  </a:effectLst>
                  <a:latin typeface="Times New Roman" panose="02020603050405020304" pitchFamily="18" charset="0"/>
                </a:rPr>
                <a:t>.</a:t>
              </a:r>
              <a:r>
                <a:rPr lang="vi-VN" sz="3200" dirty="0" smtClean="0">
                  <a:effectLst>
                    <a:outerShdw blurRad="38100" dist="19050" dir="2700000" algn="tl" rotWithShape="0">
                      <a:schemeClr val="dk1">
                        <a:alpha val="40000"/>
                      </a:schemeClr>
                    </a:outerShdw>
                  </a:effectLst>
                  <a:latin typeface="Times New Roman" panose="02020603050405020304" pitchFamily="18" charset="0"/>
                </a:rPr>
                <a:t>” </a:t>
              </a:r>
              <a:r>
                <a:rPr lang="vi-VN" sz="3200" dirty="0">
                  <a:effectLst>
                    <a:outerShdw blurRad="38100" dist="19050" dir="2700000" algn="tl" rotWithShape="0">
                      <a:schemeClr val="dk1">
                        <a:alpha val="40000"/>
                      </a:schemeClr>
                    </a:outerShdw>
                  </a:effectLst>
                  <a:latin typeface="Times New Roman" panose="02020603050405020304" pitchFamily="18" charset="0"/>
                </a:rPr>
                <a:t>và cho biết </a:t>
              </a:r>
              <a:r>
                <a:rPr lang="vi-VN" sz="3200" dirty="0" smtClean="0">
                  <a:effectLst>
                    <a:outerShdw blurRad="38100" dist="19050" dir="2700000" algn="tl" rotWithShape="0">
                      <a:schemeClr val="dk1">
                        <a:alpha val="40000"/>
                      </a:schemeClr>
                    </a:outerShdw>
                  </a:effectLst>
                  <a:latin typeface="Times New Roman" panose="02020603050405020304" pitchFamily="18" charset="0"/>
                </a:rPr>
                <a:t>theo</a:t>
              </a:r>
              <a:r>
                <a:rPr lang="en-US" sz="3200" dirty="0" smtClean="0">
                  <a:effectLst>
                    <a:outerShdw blurRad="38100" dist="19050" dir="2700000" algn="tl" rotWithShape="0">
                      <a:schemeClr val="dk1">
                        <a:alpha val="40000"/>
                      </a:schemeClr>
                    </a:outerShdw>
                  </a:effectLst>
                  <a:latin typeface="Times New Roman" panose="02020603050405020304" pitchFamily="18" charset="0"/>
                </a:rPr>
                <a:t> </a:t>
              </a:r>
              <a:r>
                <a:rPr lang="en-US" sz="3200" dirty="0" err="1" smtClean="0">
                  <a:effectLst>
                    <a:outerShdw blurRad="38100" dist="19050" dir="2700000" algn="tl" rotWithShape="0">
                      <a:schemeClr val="dk1">
                        <a:alpha val="40000"/>
                      </a:schemeClr>
                    </a:outerShdw>
                  </a:effectLst>
                  <a:latin typeface="Times New Roman" panose="02020603050405020304" pitchFamily="18" charset="0"/>
                </a:rPr>
                <a:t>thầy</a:t>
              </a:r>
              <a:r>
                <a:rPr lang="en-US" sz="3200" dirty="0" smtClean="0">
                  <a:effectLst>
                    <a:outerShdw blurRad="38100" dist="19050" dir="2700000" algn="tl" rotWithShape="0">
                      <a:schemeClr val="dk1">
                        <a:alpha val="40000"/>
                      </a:schemeClr>
                    </a:outerShdw>
                  </a:effectLst>
                  <a:latin typeface="Times New Roman" panose="02020603050405020304" pitchFamily="18" charset="0"/>
                </a:rPr>
                <a:t> </a:t>
              </a:r>
              <a:r>
                <a:rPr lang="en-US" sz="3200" dirty="0" err="1" smtClean="0">
                  <a:effectLst>
                    <a:outerShdw blurRad="38100" dist="19050" dir="2700000" algn="tl" rotWithShape="0">
                      <a:schemeClr val="dk1">
                        <a:alpha val="40000"/>
                      </a:schemeClr>
                    </a:outerShdw>
                  </a:effectLst>
                  <a:latin typeface="Times New Roman" panose="02020603050405020304" pitchFamily="18" charset="0"/>
                </a:rPr>
                <a:t>giáo</a:t>
              </a:r>
              <a:r>
                <a:rPr lang="en-US" sz="3200" dirty="0" smtClean="0">
                  <a:effectLst>
                    <a:outerShdw blurRad="38100" dist="19050" dir="2700000" algn="tl" rotWithShape="0">
                      <a:schemeClr val="dk1">
                        <a:alpha val="40000"/>
                      </a:schemeClr>
                    </a:outerShdw>
                  </a:effectLst>
                  <a:latin typeface="Times New Roman" panose="02020603050405020304" pitchFamily="18" charset="0"/>
                </a:rPr>
                <a:t> </a:t>
              </a:r>
              <a:r>
                <a:rPr lang="en-US" sz="3200" dirty="0" err="1" smtClean="0">
                  <a:effectLst>
                    <a:outerShdw blurRad="38100" dist="19050" dir="2700000" algn="tl" rotWithShape="0">
                      <a:schemeClr val="dk1">
                        <a:alpha val="40000"/>
                      </a:schemeClr>
                    </a:outerShdw>
                  </a:effectLst>
                  <a:latin typeface="Times New Roman" panose="02020603050405020304" pitchFamily="18" charset="0"/>
                </a:rPr>
                <a:t>thì</a:t>
              </a:r>
              <a:r>
                <a:rPr lang="vi-VN" sz="3200" dirty="0" smtClean="0">
                  <a:effectLst>
                    <a:outerShdw blurRad="38100" dist="19050" dir="2700000" algn="tl" rotWithShape="0">
                      <a:schemeClr val="dk1">
                        <a:alpha val="40000"/>
                      </a:schemeClr>
                    </a:outerShdw>
                  </a:effectLst>
                  <a:latin typeface="Times New Roman" panose="02020603050405020304" pitchFamily="18" charset="0"/>
                </a:rPr>
                <a:t> </a:t>
              </a:r>
              <a:r>
                <a:rPr lang="vi-VN" sz="3200" dirty="0">
                  <a:effectLst>
                    <a:outerShdw blurRad="38100" dist="19050" dir="2700000" algn="tl" rotWithShape="0">
                      <a:schemeClr val="dk1">
                        <a:alpha val="40000"/>
                      </a:schemeClr>
                    </a:outerShdw>
                  </a:effectLst>
                  <a:latin typeface="Times New Roman" panose="02020603050405020304" pitchFamily="18" charset="0"/>
                </a:rPr>
                <a:t>cái gì </a:t>
              </a:r>
              <a:r>
                <a:rPr lang="en-US" sz="3200" dirty="0" smtClean="0">
                  <a:effectLst>
                    <a:outerShdw blurRad="38100" dist="19050" dir="2700000" algn="tl" rotWithShape="0">
                      <a:schemeClr val="dk1">
                        <a:alpha val="40000"/>
                      </a:schemeClr>
                    </a:outerShdw>
                  </a:effectLst>
                  <a:latin typeface="Times New Roman" panose="02020603050405020304" pitchFamily="18" charset="0"/>
                </a:rPr>
                <a:t>q</a:t>
              </a:r>
              <a:r>
                <a:rPr lang="vi-VN" sz="3200" dirty="0" smtClean="0">
                  <a:effectLst>
                    <a:outerShdw blurRad="38100" dist="19050" dir="2700000" algn="tl" rotWithShape="0">
                      <a:schemeClr val="dk1">
                        <a:alpha val="40000"/>
                      </a:schemeClr>
                    </a:outerShdw>
                  </a:effectLst>
                  <a:latin typeface="Times New Roman" panose="02020603050405020304" pitchFamily="18" charset="0"/>
                </a:rPr>
                <a:t>uý </a:t>
              </a:r>
              <a:r>
                <a:rPr lang="vi-VN" sz="3200" dirty="0">
                  <a:effectLst>
                    <a:outerShdw blurRad="38100" dist="19050" dir="2700000" algn="tl" rotWithShape="0">
                      <a:schemeClr val="dk1">
                        <a:alpha val="40000"/>
                      </a:schemeClr>
                    </a:outerShdw>
                  </a:effectLst>
                  <a:latin typeface="Times New Roman" panose="02020603050405020304" pitchFamily="18" charset="0"/>
                </a:rPr>
                <a:t>nhất</a:t>
              </a:r>
              <a:r>
                <a:rPr lang="vi-VN" sz="3200" dirty="0" smtClean="0">
                  <a:effectLst>
                    <a:outerShdw blurRad="38100" dist="19050" dir="2700000" algn="tl" rotWithShape="0">
                      <a:schemeClr val="dk1">
                        <a:alpha val="40000"/>
                      </a:schemeClr>
                    </a:outerShdw>
                  </a:effectLst>
                  <a:latin typeface="Times New Roman" panose="02020603050405020304" pitchFamily="18" charset="0"/>
                </a:rPr>
                <a:t>?</a:t>
              </a:r>
              <a:r>
                <a:rPr lang="en-US" sz="3200" dirty="0" smtClean="0">
                  <a:effectLst>
                    <a:outerShdw blurRad="38100" dist="19050" dir="2700000" algn="tl" rotWithShape="0">
                      <a:schemeClr val="dk1">
                        <a:alpha val="40000"/>
                      </a:schemeClr>
                    </a:outerShdw>
                  </a:effectLst>
                  <a:latin typeface="Times New Roman" panose="02020603050405020304" pitchFamily="18" charset="0"/>
                </a:rPr>
                <a:t> </a:t>
              </a:r>
              <a:r>
                <a:rPr lang="en-US" sz="3200" dirty="0" err="1" smtClean="0">
                  <a:effectLst>
                    <a:outerShdw blurRad="38100" dist="19050" dir="2700000" algn="tl" rotWithShape="0">
                      <a:schemeClr val="dk1">
                        <a:alpha val="40000"/>
                      </a:schemeClr>
                    </a:outerShdw>
                  </a:effectLst>
                  <a:latin typeface="Times New Roman" panose="02020603050405020304" pitchFamily="18" charset="0"/>
                </a:rPr>
                <a:t>Vì</a:t>
              </a:r>
              <a:r>
                <a:rPr lang="en-US" sz="3200" dirty="0" smtClean="0">
                  <a:effectLst>
                    <a:outerShdw blurRad="38100" dist="19050" dir="2700000" algn="tl" rotWithShape="0">
                      <a:schemeClr val="dk1">
                        <a:alpha val="40000"/>
                      </a:schemeClr>
                    </a:outerShdw>
                  </a:effectLst>
                  <a:latin typeface="Times New Roman" panose="02020603050405020304" pitchFamily="18" charset="0"/>
                </a:rPr>
                <a:t> </a:t>
              </a:r>
              <a:r>
                <a:rPr lang="en-US" sz="3200" dirty="0" err="1" smtClean="0">
                  <a:effectLst>
                    <a:outerShdw blurRad="38100" dist="19050" dir="2700000" algn="tl" rotWithShape="0">
                      <a:schemeClr val="dk1">
                        <a:alpha val="40000"/>
                      </a:schemeClr>
                    </a:outerShdw>
                  </a:effectLst>
                  <a:latin typeface="Times New Roman" panose="02020603050405020304" pitchFamily="18" charset="0"/>
                </a:rPr>
                <a:t>sao</a:t>
              </a:r>
              <a:r>
                <a:rPr lang="en-US" sz="3200" dirty="0" smtClean="0">
                  <a:effectLst>
                    <a:outerShdw blurRad="38100" dist="19050" dir="2700000" algn="tl" rotWithShape="0">
                      <a:schemeClr val="dk1">
                        <a:alpha val="40000"/>
                      </a:schemeClr>
                    </a:outerShdw>
                  </a:effectLst>
                  <a:latin typeface="Times New Roman" panose="02020603050405020304" pitchFamily="18" charset="0"/>
                </a:rPr>
                <a:t>?</a:t>
              </a:r>
              <a:endParaRPr lang="vi-VN" sz="3200" dirty="0">
                <a:effectLst>
                  <a:outerShdw blurRad="38100" dist="19050" dir="2700000" algn="tl" rotWithShape="0">
                    <a:schemeClr val="dk1">
                      <a:alpha val="40000"/>
                    </a:schemeClr>
                  </a:outerShdw>
                </a:effectLst>
                <a:latin typeface="Times New Roman" panose="02020603050405020304" pitchFamily="18" charset="0"/>
              </a:endParaRPr>
            </a:p>
          </p:txBody>
        </p:sp>
      </p:grpSp>
    </p:spTree>
    <p:extLst>
      <p:ext uri="{BB962C8B-B14F-4D97-AF65-F5344CB8AC3E}">
        <p14:creationId xmlns:p14="http://schemas.microsoft.com/office/powerpoint/2010/main" val="354998604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xmlns="" id="{2F1DC65D-C5A9-4F71-9598-EFA5D264CB2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32462" b="76623"/>
          <a:stretch/>
        </p:blipFill>
        <p:spPr>
          <a:xfrm>
            <a:off x="0" y="0"/>
            <a:ext cx="4162520" cy="2161309"/>
          </a:xfrm>
          <a:prstGeom prst="rect">
            <a:avLst/>
          </a:prstGeom>
        </p:spPr>
      </p:pic>
      <p:pic>
        <p:nvPicPr>
          <p:cNvPr id="14" name="图片 13">
            <a:extLst>
              <a:ext uri="{FF2B5EF4-FFF2-40B4-BE49-F238E27FC236}">
                <a16:creationId xmlns:a16="http://schemas.microsoft.com/office/drawing/2014/main" xmlns="" id="{EF09A445-AB6B-411B-B565-A08FA1955CA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2462" b="76623"/>
          <a:stretch/>
        </p:blipFill>
        <p:spPr>
          <a:xfrm flipH="1">
            <a:off x="8017747" y="-3047"/>
            <a:ext cx="4174253" cy="2167401"/>
          </a:xfrm>
          <a:prstGeom prst="rect">
            <a:avLst/>
          </a:prstGeom>
        </p:spPr>
      </p:pic>
      <p:pic>
        <p:nvPicPr>
          <p:cNvPr id="19" name="Picture 2">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0625573" y="5359400"/>
            <a:ext cx="1334640" cy="1334640"/>
          </a:xfrm>
          <a:prstGeom prst="rect">
            <a:avLst/>
          </a:prstGeom>
        </p:spPr>
      </p:pic>
      <p:grpSp>
        <p:nvGrpSpPr>
          <p:cNvPr id="3" name="Group 2"/>
          <p:cNvGrpSpPr/>
          <p:nvPr/>
        </p:nvGrpSpPr>
        <p:grpSpPr>
          <a:xfrm>
            <a:off x="2260600" y="2164354"/>
            <a:ext cx="7468854" cy="2397623"/>
            <a:chOff x="2088523" y="2646977"/>
            <a:chExt cx="7468854" cy="3677121"/>
          </a:xfrm>
        </p:grpSpPr>
        <p:pic>
          <p:nvPicPr>
            <p:cNvPr id="6" name="Picture 8"/>
            <p:cNvPicPr>
              <a:picLocks noChangeAspect="1"/>
            </p:cNvPicPr>
            <p:nvPr/>
          </p:nvPicPr>
          <p:blipFill>
            <a:blip r:embed="rId7">
              <a:duotone>
                <a:prstClr val="black"/>
                <a:schemeClr val="accent6">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088523" y="2646977"/>
              <a:ext cx="7468854" cy="3677121"/>
            </a:xfrm>
            <a:prstGeom prst="rect">
              <a:avLst/>
            </a:prstGeom>
          </p:spPr>
        </p:pic>
        <p:sp>
          <p:nvSpPr>
            <p:cNvPr id="2" name="Rectangle 1"/>
            <p:cNvSpPr/>
            <p:nvPr/>
          </p:nvSpPr>
          <p:spPr>
            <a:xfrm>
              <a:off x="2603500" y="3408319"/>
              <a:ext cx="6438900" cy="1077218"/>
            </a:xfrm>
            <a:prstGeom prst="rect">
              <a:avLst/>
            </a:prstGeom>
          </p:spPr>
          <p:txBody>
            <a:bodyPr wrap="square">
              <a:spAutoFit/>
            </a:bodyPr>
            <a:lstStyle/>
            <a:p>
              <a:pPr algn="just"/>
              <a:r>
                <a:rPr lang="vi-VN" sz="3200" dirty="0">
                  <a:effectLst>
                    <a:outerShdw blurRad="38100" dist="19050" dir="2700000" algn="tl" rotWithShape="0">
                      <a:schemeClr val="dk1">
                        <a:alpha val="40000"/>
                      </a:schemeClr>
                    </a:outerShdw>
                  </a:effectLst>
                  <a:latin typeface="Times New Roman" panose="02020603050405020304" pitchFamily="18" charset="0"/>
                </a:rPr>
                <a:t>Em hãy </a:t>
              </a:r>
              <a:r>
                <a:rPr lang="en-US" sz="3200" dirty="0" err="1" smtClean="0">
                  <a:effectLst>
                    <a:outerShdw blurRad="38100" dist="19050" dir="2700000" algn="tl" rotWithShape="0">
                      <a:schemeClr val="dk1">
                        <a:alpha val="40000"/>
                      </a:schemeClr>
                    </a:outerShdw>
                  </a:effectLst>
                  <a:latin typeface="Times New Roman" panose="02020603050405020304" pitchFamily="18" charset="0"/>
                </a:rPr>
                <a:t>nêu</a:t>
              </a:r>
              <a:r>
                <a:rPr lang="en-US" sz="3200" dirty="0" smtClean="0">
                  <a:effectLst>
                    <a:outerShdw blurRad="38100" dist="19050" dir="2700000" algn="tl" rotWithShape="0">
                      <a:schemeClr val="dk1">
                        <a:alpha val="40000"/>
                      </a:schemeClr>
                    </a:outerShdw>
                  </a:effectLst>
                  <a:latin typeface="Times New Roman" panose="02020603050405020304" pitchFamily="18" charset="0"/>
                </a:rPr>
                <a:t> </a:t>
              </a:r>
              <a:r>
                <a:rPr lang="en-US" sz="3200" dirty="0" err="1" smtClean="0">
                  <a:effectLst>
                    <a:outerShdw blurRad="38100" dist="19050" dir="2700000" algn="tl" rotWithShape="0">
                      <a:schemeClr val="dk1">
                        <a:alpha val="40000"/>
                      </a:schemeClr>
                    </a:outerShdw>
                  </a:effectLst>
                  <a:latin typeface="Times New Roman" panose="02020603050405020304" pitchFamily="18" charset="0"/>
                </a:rPr>
                <a:t>nội</a:t>
              </a:r>
              <a:r>
                <a:rPr lang="en-US" sz="3200" dirty="0" smtClean="0">
                  <a:effectLst>
                    <a:outerShdw blurRad="38100" dist="19050" dir="2700000" algn="tl" rotWithShape="0">
                      <a:schemeClr val="dk1">
                        <a:alpha val="40000"/>
                      </a:schemeClr>
                    </a:outerShdw>
                  </a:effectLst>
                  <a:latin typeface="Times New Roman" panose="02020603050405020304" pitchFamily="18" charset="0"/>
                </a:rPr>
                <a:t> dung </a:t>
              </a:r>
              <a:r>
                <a:rPr lang="en-US" sz="3200" dirty="0" err="1" smtClean="0">
                  <a:effectLst>
                    <a:outerShdw blurRad="38100" dist="19050" dir="2700000" algn="tl" rotWithShape="0">
                      <a:schemeClr val="dk1">
                        <a:alpha val="40000"/>
                      </a:schemeClr>
                    </a:outerShdw>
                  </a:effectLst>
                  <a:latin typeface="Times New Roman" panose="02020603050405020304" pitchFamily="18" charset="0"/>
                </a:rPr>
                <a:t>chính</a:t>
              </a:r>
              <a:r>
                <a:rPr lang="en-US" sz="3200" dirty="0" smtClean="0">
                  <a:effectLst>
                    <a:outerShdw blurRad="38100" dist="19050" dir="2700000" algn="tl" rotWithShape="0">
                      <a:schemeClr val="dk1">
                        <a:alpha val="40000"/>
                      </a:schemeClr>
                    </a:outerShdw>
                  </a:effectLst>
                  <a:latin typeface="Times New Roman" panose="02020603050405020304" pitchFamily="18" charset="0"/>
                </a:rPr>
                <a:t> </a:t>
              </a:r>
              <a:r>
                <a:rPr lang="en-US" sz="3200" dirty="0" err="1" smtClean="0">
                  <a:effectLst>
                    <a:outerShdw blurRad="38100" dist="19050" dir="2700000" algn="tl" rotWithShape="0">
                      <a:schemeClr val="dk1">
                        <a:alpha val="40000"/>
                      </a:schemeClr>
                    </a:outerShdw>
                  </a:effectLst>
                  <a:latin typeface="Times New Roman" panose="02020603050405020304" pitchFamily="18" charset="0"/>
                </a:rPr>
                <a:t>của</a:t>
              </a:r>
              <a:r>
                <a:rPr lang="en-US" sz="3200" dirty="0" smtClean="0">
                  <a:effectLst>
                    <a:outerShdw blurRad="38100" dist="19050" dir="2700000" algn="tl" rotWithShape="0">
                      <a:schemeClr val="dk1">
                        <a:alpha val="40000"/>
                      </a:schemeClr>
                    </a:outerShdw>
                  </a:effectLst>
                  <a:latin typeface="Times New Roman" panose="02020603050405020304" pitchFamily="18" charset="0"/>
                </a:rPr>
                <a:t> </a:t>
              </a:r>
              <a:r>
                <a:rPr lang="en-US" sz="3200" dirty="0" err="1" smtClean="0">
                  <a:effectLst>
                    <a:outerShdw blurRad="38100" dist="19050" dir="2700000" algn="tl" rotWithShape="0">
                      <a:schemeClr val="dk1">
                        <a:alpha val="40000"/>
                      </a:schemeClr>
                    </a:outerShdw>
                  </a:effectLst>
                  <a:latin typeface="Times New Roman" panose="02020603050405020304" pitchFamily="18" charset="0"/>
                </a:rPr>
                <a:t>bài</a:t>
              </a:r>
              <a:r>
                <a:rPr lang="en-US" sz="3200" dirty="0" smtClean="0">
                  <a:effectLst>
                    <a:outerShdw blurRad="38100" dist="19050" dir="2700000" algn="tl" rotWithShape="0">
                      <a:schemeClr val="dk1">
                        <a:alpha val="40000"/>
                      </a:schemeClr>
                    </a:outerShdw>
                  </a:effectLst>
                  <a:latin typeface="Times New Roman" panose="02020603050405020304" pitchFamily="18" charset="0"/>
                </a:rPr>
                <a:t> </a:t>
              </a:r>
              <a:r>
                <a:rPr lang="en-US" sz="3200" b="1" i="1" dirty="0" err="1" smtClean="0">
                  <a:effectLst>
                    <a:outerShdw blurRad="38100" dist="19050" dir="2700000" algn="tl" rotWithShape="0">
                      <a:schemeClr val="dk1">
                        <a:alpha val="40000"/>
                      </a:schemeClr>
                    </a:outerShdw>
                  </a:effectLst>
                  <a:latin typeface="Times New Roman" panose="02020603050405020304" pitchFamily="18" charset="0"/>
                </a:rPr>
                <a:t>Cái</a:t>
              </a:r>
              <a:r>
                <a:rPr lang="en-US" sz="3200" b="1" i="1" dirty="0" smtClean="0">
                  <a:effectLst>
                    <a:outerShdw blurRad="38100" dist="19050" dir="2700000" algn="tl" rotWithShape="0">
                      <a:schemeClr val="dk1">
                        <a:alpha val="40000"/>
                      </a:schemeClr>
                    </a:outerShdw>
                  </a:effectLst>
                  <a:latin typeface="Times New Roman" panose="02020603050405020304" pitchFamily="18" charset="0"/>
                </a:rPr>
                <a:t> </a:t>
              </a:r>
              <a:r>
                <a:rPr lang="en-US" sz="3200" b="1" i="1" dirty="0" err="1" smtClean="0">
                  <a:effectLst>
                    <a:outerShdw blurRad="38100" dist="19050" dir="2700000" algn="tl" rotWithShape="0">
                      <a:schemeClr val="dk1">
                        <a:alpha val="40000"/>
                      </a:schemeClr>
                    </a:outerShdw>
                  </a:effectLst>
                  <a:latin typeface="Times New Roman" panose="02020603050405020304" pitchFamily="18" charset="0"/>
                </a:rPr>
                <a:t>gì</a:t>
              </a:r>
              <a:r>
                <a:rPr lang="en-US" sz="3200" b="1" i="1" dirty="0" smtClean="0">
                  <a:effectLst>
                    <a:outerShdw blurRad="38100" dist="19050" dir="2700000" algn="tl" rotWithShape="0">
                      <a:schemeClr val="dk1">
                        <a:alpha val="40000"/>
                      </a:schemeClr>
                    </a:outerShdw>
                  </a:effectLst>
                  <a:latin typeface="Times New Roman" panose="02020603050405020304" pitchFamily="18" charset="0"/>
                </a:rPr>
                <a:t> </a:t>
              </a:r>
              <a:r>
                <a:rPr lang="en-US" sz="3200" b="1" i="1" dirty="0" err="1" smtClean="0">
                  <a:effectLst>
                    <a:outerShdw blurRad="38100" dist="19050" dir="2700000" algn="tl" rotWithShape="0">
                      <a:schemeClr val="dk1">
                        <a:alpha val="40000"/>
                      </a:schemeClr>
                    </a:outerShdw>
                  </a:effectLst>
                  <a:latin typeface="Times New Roman" panose="02020603050405020304" pitchFamily="18" charset="0"/>
                </a:rPr>
                <a:t>quý</a:t>
              </a:r>
              <a:r>
                <a:rPr lang="en-US" sz="3200" b="1" i="1" dirty="0" smtClean="0">
                  <a:effectLst>
                    <a:outerShdw blurRad="38100" dist="19050" dir="2700000" algn="tl" rotWithShape="0">
                      <a:schemeClr val="dk1">
                        <a:alpha val="40000"/>
                      </a:schemeClr>
                    </a:outerShdw>
                  </a:effectLst>
                  <a:latin typeface="Times New Roman" panose="02020603050405020304" pitchFamily="18" charset="0"/>
                </a:rPr>
                <a:t> </a:t>
              </a:r>
              <a:r>
                <a:rPr lang="en-US" sz="3200" b="1" i="1" dirty="0" err="1" smtClean="0">
                  <a:effectLst>
                    <a:outerShdw blurRad="38100" dist="19050" dir="2700000" algn="tl" rotWithShape="0">
                      <a:schemeClr val="dk1">
                        <a:alpha val="40000"/>
                      </a:schemeClr>
                    </a:outerShdw>
                  </a:effectLst>
                  <a:latin typeface="Times New Roman" panose="02020603050405020304" pitchFamily="18" charset="0"/>
                </a:rPr>
                <a:t>nhất</a:t>
              </a:r>
              <a:r>
                <a:rPr lang="en-US" sz="3200" b="1" i="1" dirty="0" smtClean="0">
                  <a:effectLst>
                    <a:outerShdw blurRad="38100" dist="19050" dir="2700000" algn="tl" rotWithShape="0">
                      <a:schemeClr val="dk1">
                        <a:alpha val="40000"/>
                      </a:schemeClr>
                    </a:outerShdw>
                  </a:effectLst>
                  <a:latin typeface="Times New Roman" panose="02020603050405020304" pitchFamily="18" charset="0"/>
                </a:rPr>
                <a:t>?</a:t>
              </a:r>
              <a:endParaRPr lang="vi-VN" sz="3200" dirty="0">
                <a:effectLst>
                  <a:outerShdw blurRad="38100" dist="19050" dir="2700000" algn="tl" rotWithShape="0">
                    <a:schemeClr val="dk1">
                      <a:alpha val="40000"/>
                    </a:schemeClr>
                  </a:outerShdw>
                </a:effectLst>
                <a:latin typeface="Times New Roman" panose="02020603050405020304" pitchFamily="18" charset="0"/>
              </a:endParaRPr>
            </a:p>
          </p:txBody>
        </p:sp>
      </p:grpSp>
    </p:spTree>
    <p:extLst>
      <p:ext uri="{BB962C8B-B14F-4D97-AF65-F5344CB8AC3E}">
        <p14:creationId xmlns:p14="http://schemas.microsoft.com/office/powerpoint/2010/main" val="43605801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ction Button: Forward or Next 1">
            <a:hlinkClick r:id="" action="ppaction://hlinkshowjump?jump=nextslide" highlightClick="1"/>
          </p:cNvPr>
          <p:cNvSpPr/>
          <p:nvPr/>
        </p:nvSpPr>
        <p:spPr>
          <a:xfrm>
            <a:off x="4889500" y="1676400"/>
            <a:ext cx="3111500" cy="29337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Insert video 1 here</a:t>
            </a:r>
            <a:endParaRPr lang="en-US" dirty="0"/>
          </a:p>
        </p:txBody>
      </p:sp>
      <p:pic>
        <p:nvPicPr>
          <p:cNvPr id="3" name="Tuan9.TD.Tiet2.DatCaMau.Video.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3350" y="-1"/>
            <a:ext cx="12058650" cy="6782991"/>
          </a:xfrm>
          <a:prstGeom prst="rect">
            <a:avLst/>
          </a:prstGeom>
        </p:spPr>
      </p:pic>
    </p:spTree>
    <p:extLst>
      <p:ext uri="{BB962C8B-B14F-4D97-AF65-F5344CB8AC3E}">
        <p14:creationId xmlns:p14="http://schemas.microsoft.com/office/powerpoint/2010/main" val="1767236239"/>
      </p:ext>
    </p:extLst>
  </p:cSld>
  <p:clrMapOvr>
    <a:masterClrMapping/>
  </p:clrMapOvr>
  <p:transition spd="slow">
    <p:pull/>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5"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6"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7"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13" name="图片 12">
            <a:extLst>
              <a:ext uri="{FF2B5EF4-FFF2-40B4-BE49-F238E27FC236}">
                <a16:creationId xmlns:a16="http://schemas.microsoft.com/office/drawing/2014/main" xmlns="" id="{94EAB357-98CB-4E28-8E9F-DC15B48C127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2462" b="76623"/>
          <a:stretch/>
        </p:blipFill>
        <p:spPr>
          <a:xfrm>
            <a:off x="0" y="0"/>
            <a:ext cx="4162520" cy="2161309"/>
          </a:xfrm>
          <a:prstGeom prst="rect">
            <a:avLst/>
          </a:prstGeom>
        </p:spPr>
      </p:pic>
      <p:pic>
        <p:nvPicPr>
          <p:cNvPr id="17" name="图片 16">
            <a:extLst>
              <a:ext uri="{FF2B5EF4-FFF2-40B4-BE49-F238E27FC236}">
                <a16:creationId xmlns:a16="http://schemas.microsoft.com/office/drawing/2014/main" xmlns="" id="{EF6714C1-B8BB-499D-98F6-36E2888DD52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2462" b="76623"/>
          <a:stretch/>
        </p:blipFill>
        <p:spPr>
          <a:xfrm flipH="1">
            <a:off x="8017747" y="-3047"/>
            <a:ext cx="4174253" cy="2167401"/>
          </a:xfrm>
          <a:prstGeom prst="rect">
            <a:avLst/>
          </a:prstGeom>
        </p:spPr>
      </p:pic>
      <p:sp>
        <p:nvSpPr>
          <p:cNvPr id="18" name="副标题 2">
            <a:extLst>
              <a:ext uri="{FF2B5EF4-FFF2-40B4-BE49-F238E27FC236}">
                <a16:creationId xmlns:a16="http://schemas.microsoft.com/office/drawing/2014/main" xmlns="" id="{31C712C1-6CA7-45B1-BF8B-038D12305E67}"/>
              </a:ext>
            </a:extLst>
          </p:cNvPr>
          <p:cNvSpPr txBox="1"/>
          <p:nvPr/>
        </p:nvSpPr>
        <p:spPr>
          <a:xfrm>
            <a:off x="6877083" y="4548232"/>
            <a:ext cx="4414520" cy="671830"/>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fontAlgn="ctr">
              <a:spcBef>
                <a:spcPts val="0"/>
              </a:spcBef>
              <a:spcAft>
                <a:spcPts val="400"/>
              </a:spcAft>
              <a:buSzPct val="70000"/>
              <a:buNone/>
            </a:pPr>
            <a:r>
              <a:rPr lang="en-US" altLang="zh-CN" sz="4000" dirty="0" smtClean="0">
                <a:solidFill>
                  <a:srgbClr val="4D9146"/>
                </a:solidFill>
                <a:latin typeface="UTM Duepuntozero" pitchFamily="18" charset="0"/>
                <a:ea typeface="字魂70号-灵悦黑体" panose="00000500000000000000" pitchFamily="2" charset="-122"/>
                <a:cs typeface="+mn-ea"/>
                <a:sym typeface="+mn-lt"/>
              </a:rPr>
              <a:t>Theo Mai </a:t>
            </a:r>
            <a:r>
              <a:rPr lang="en-US" altLang="zh-CN" sz="4000" dirty="0" err="1" smtClean="0">
                <a:solidFill>
                  <a:srgbClr val="4D9146"/>
                </a:solidFill>
                <a:latin typeface="UTM Duepuntozero" pitchFamily="18" charset="0"/>
                <a:ea typeface="字魂70号-灵悦黑体" panose="00000500000000000000" pitchFamily="2" charset="-122"/>
                <a:cs typeface="+mn-ea"/>
                <a:sym typeface="+mn-lt"/>
              </a:rPr>
              <a:t>Văn</a:t>
            </a:r>
            <a:r>
              <a:rPr lang="en-US" altLang="zh-CN" sz="4000" dirty="0" smtClean="0">
                <a:solidFill>
                  <a:srgbClr val="4D9146"/>
                </a:solidFill>
                <a:latin typeface="UTM Duepuntozero" pitchFamily="18" charset="0"/>
                <a:ea typeface="字魂70号-灵悦黑体" panose="00000500000000000000" pitchFamily="2" charset="-122"/>
                <a:cs typeface="+mn-ea"/>
                <a:sym typeface="+mn-lt"/>
              </a:rPr>
              <a:t> </a:t>
            </a:r>
            <a:r>
              <a:rPr lang="en-US" altLang="zh-CN" sz="4000" dirty="0" err="1" smtClean="0">
                <a:solidFill>
                  <a:srgbClr val="4D9146"/>
                </a:solidFill>
                <a:latin typeface="UTM Duepuntozero" pitchFamily="18" charset="0"/>
                <a:ea typeface="字魂70号-灵悦黑体" panose="00000500000000000000" pitchFamily="2" charset="-122"/>
                <a:cs typeface="+mn-ea"/>
                <a:sym typeface="+mn-lt"/>
              </a:rPr>
              <a:t>Tạo</a:t>
            </a:r>
            <a:endParaRPr lang="zh-CN" altLang="en-US" sz="4000" dirty="0">
              <a:solidFill>
                <a:srgbClr val="4D9146"/>
              </a:solidFill>
              <a:latin typeface="UTM Duepuntozero" pitchFamily="18" charset="0"/>
              <a:ea typeface="字魂70号-灵悦黑体" panose="00000500000000000000" pitchFamily="2" charset="-122"/>
              <a:cs typeface="+mn-ea"/>
              <a:sym typeface="+mn-lt"/>
            </a:endParaRPr>
          </a:p>
        </p:txBody>
      </p:sp>
      <p:sp>
        <p:nvSpPr>
          <p:cNvPr id="2" name="TextBox 1"/>
          <p:cNvSpPr txBox="1"/>
          <p:nvPr/>
        </p:nvSpPr>
        <p:spPr>
          <a:xfrm>
            <a:off x="1996407" y="2141741"/>
            <a:ext cx="8651727" cy="2215991"/>
          </a:xfrm>
          <a:prstGeom prst="rect">
            <a:avLst/>
          </a:prstGeom>
          <a:noFill/>
        </p:spPr>
        <p:txBody>
          <a:bodyPr wrap="none" rtlCol="0">
            <a:spAutoFit/>
          </a:bodyPr>
          <a:lstStyle/>
          <a:p>
            <a:r>
              <a:rPr lang="en-US" sz="13800" dirty="0" err="1" smtClean="0">
                <a:solidFill>
                  <a:schemeClr val="accent2">
                    <a:lumMod val="75000"/>
                  </a:schemeClr>
                </a:solidFill>
                <a:latin typeface="UTM Fleur" pitchFamily="18" charset="0"/>
              </a:rPr>
              <a:t>Đất</a:t>
            </a:r>
            <a:r>
              <a:rPr lang="en-US" sz="13800" dirty="0" smtClean="0">
                <a:solidFill>
                  <a:schemeClr val="accent2">
                    <a:lumMod val="75000"/>
                  </a:schemeClr>
                </a:solidFill>
                <a:latin typeface="UTM Fleur" pitchFamily="18" charset="0"/>
              </a:rPr>
              <a:t> </a:t>
            </a:r>
            <a:r>
              <a:rPr lang="en-US" sz="13800" dirty="0" err="1" smtClean="0">
                <a:solidFill>
                  <a:schemeClr val="accent2">
                    <a:lumMod val="75000"/>
                  </a:schemeClr>
                </a:solidFill>
                <a:latin typeface="UTM Fleur" pitchFamily="18" charset="0"/>
              </a:rPr>
              <a:t>Cà</a:t>
            </a:r>
            <a:r>
              <a:rPr lang="en-US" sz="13800" dirty="0" smtClean="0">
                <a:solidFill>
                  <a:schemeClr val="accent2">
                    <a:lumMod val="75000"/>
                  </a:schemeClr>
                </a:solidFill>
                <a:latin typeface="UTM Fleur" pitchFamily="18" charset="0"/>
              </a:rPr>
              <a:t> Mau</a:t>
            </a:r>
            <a:endParaRPr lang="en-US" sz="13800" dirty="0">
              <a:solidFill>
                <a:schemeClr val="accent2">
                  <a:lumMod val="75000"/>
                </a:schemeClr>
              </a:solidFill>
              <a:latin typeface="UTM Fleur" pitchFamily="18" charset="0"/>
            </a:endParaRPr>
          </a:p>
        </p:txBody>
      </p:sp>
      <p:sp>
        <p:nvSpPr>
          <p:cNvPr id="12" name="副标题 2">
            <a:extLst>
              <a:ext uri="{FF2B5EF4-FFF2-40B4-BE49-F238E27FC236}">
                <a16:creationId xmlns:a16="http://schemas.microsoft.com/office/drawing/2014/main" xmlns="" id="{31C712C1-6CA7-45B1-BF8B-038D12305E67}"/>
              </a:ext>
            </a:extLst>
          </p:cNvPr>
          <p:cNvSpPr txBox="1"/>
          <p:nvPr/>
        </p:nvSpPr>
        <p:spPr>
          <a:xfrm>
            <a:off x="4064231" y="941316"/>
            <a:ext cx="4414520" cy="671830"/>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fontAlgn="ctr">
              <a:spcBef>
                <a:spcPts val="0"/>
              </a:spcBef>
              <a:spcAft>
                <a:spcPts val="400"/>
              </a:spcAft>
              <a:buSzPct val="70000"/>
              <a:buNone/>
            </a:pPr>
            <a:r>
              <a:rPr lang="en-US" altLang="zh-CN" sz="4800" u="sng" dirty="0" err="1" smtClean="0">
                <a:solidFill>
                  <a:srgbClr val="4D9146"/>
                </a:solidFill>
                <a:latin typeface="UTM Flavour" pitchFamily="18" charset="0"/>
                <a:ea typeface="字魂70号-灵悦黑体" panose="00000500000000000000" pitchFamily="2" charset="-122"/>
                <a:cs typeface="+mn-ea"/>
                <a:sym typeface="+mn-lt"/>
              </a:rPr>
              <a:t>Tập</a:t>
            </a:r>
            <a:r>
              <a:rPr lang="en-US" altLang="zh-CN" sz="4800" u="sng" dirty="0" smtClean="0">
                <a:solidFill>
                  <a:srgbClr val="4D9146"/>
                </a:solidFill>
                <a:latin typeface="UTM Flavour" pitchFamily="18" charset="0"/>
                <a:ea typeface="字魂70号-灵悦黑体" panose="00000500000000000000" pitchFamily="2" charset="-122"/>
                <a:cs typeface="+mn-ea"/>
                <a:sym typeface="+mn-lt"/>
              </a:rPr>
              <a:t> </a:t>
            </a:r>
            <a:r>
              <a:rPr lang="en-US" altLang="zh-CN" sz="4800" u="sng" dirty="0" err="1" smtClean="0">
                <a:solidFill>
                  <a:srgbClr val="4D9146"/>
                </a:solidFill>
                <a:latin typeface="UTM Flavour" pitchFamily="18" charset="0"/>
                <a:ea typeface="字魂70号-灵悦黑体" panose="00000500000000000000" pitchFamily="2" charset="-122"/>
                <a:cs typeface="+mn-ea"/>
                <a:sym typeface="+mn-lt"/>
              </a:rPr>
              <a:t>đọc</a:t>
            </a:r>
            <a:endParaRPr lang="zh-CN" altLang="en-US" sz="4800" u="sng" dirty="0">
              <a:solidFill>
                <a:srgbClr val="4D9146"/>
              </a:solidFill>
              <a:latin typeface="UTM Flavour" pitchFamily="18" charset="0"/>
              <a:ea typeface="字魂70号-灵悦黑体" panose="00000500000000000000" pitchFamily="2" charset="-122"/>
              <a:cs typeface="+mn-ea"/>
              <a:sym typeface="+mn-lt"/>
            </a:endParaRPr>
          </a:p>
        </p:txBody>
      </p:sp>
      <p:pic>
        <p:nvPicPr>
          <p:cNvPr id="22" name="图片 20"/>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1601" y="3675138"/>
            <a:ext cx="3429697" cy="3182862"/>
          </a:xfrm>
          <a:prstGeom prst="rect">
            <a:avLst/>
          </a:prstGeom>
        </p:spPr>
      </p:pic>
    </p:spTree>
    <p:extLst>
      <p:ext uri="{BB962C8B-B14F-4D97-AF65-F5344CB8AC3E}">
        <p14:creationId xmlns:p14="http://schemas.microsoft.com/office/powerpoint/2010/main" val="379421155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6" presetClass="entr" presetSubtype="32"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out)">
                                      <p:cBhvr>
                                        <p:cTn id="22" dur="1250"/>
                                        <p:tgtEl>
                                          <p:spTgt spid="2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grpId="0" nodeType="withEffect">
                                  <p:stCondLst>
                                    <p:cond delay="0"/>
                                  </p:stCondLst>
                                  <p:iterate type="lt">
                                    <p:tmPct val="0"/>
                                  </p:iterate>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randombar(horizontal)">
                                      <p:cBhvr>
                                        <p:cTn id="31" dur="500"/>
                                        <p:tgtEl>
                                          <p:spTgt spid="18"/>
                                        </p:tgtEl>
                                      </p:cBhvr>
                                    </p:animEffect>
                                  </p:childTnLst>
                                </p:cTn>
                              </p:par>
                            </p:childTnLst>
                          </p:cTn>
                        </p:par>
                        <p:par>
                          <p:cTn id="32" fill="hold">
                            <p:stCondLst>
                              <p:cond delay="1250"/>
                            </p:stCondLst>
                            <p:childTnLst>
                              <p:par>
                                <p:cTn id="33" presetID="41" presetClass="entr" presetSubtype="0" fill="hold" grpId="1" nodeType="afterEffect">
                                  <p:stCondLst>
                                    <p:cond delay="0"/>
                                  </p:stCondLst>
                                  <p:iterate type="lt">
                                    <p:tmPct val="10000"/>
                                  </p:iterate>
                                  <p:childTnLst>
                                    <p:set>
                                      <p:cBhvr>
                                        <p:cTn id="34" dur="1" fill="hold">
                                          <p:stCondLst>
                                            <p:cond delay="0"/>
                                          </p:stCondLst>
                                        </p:cTn>
                                        <p:tgtEl>
                                          <p:spTgt spid="2"/>
                                        </p:tgtEl>
                                        <p:attrNameLst>
                                          <p:attrName>style.visibility</p:attrName>
                                        </p:attrNameLst>
                                      </p:cBhvr>
                                      <p:to>
                                        <p:strVal val="visible"/>
                                      </p:to>
                                    </p:set>
                                    <p:anim calcmode="lin" valueType="num">
                                      <p:cBhvr>
                                        <p:cTn id="35"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2"/>
                                        </p:tgtEl>
                                        <p:attrNameLst>
                                          <p:attrName>ppt_y</p:attrName>
                                        </p:attrNameLst>
                                      </p:cBhvr>
                                      <p:tavLst>
                                        <p:tav tm="0">
                                          <p:val>
                                            <p:strVal val="#ppt_y"/>
                                          </p:val>
                                        </p:tav>
                                        <p:tav tm="100000">
                                          <p:val>
                                            <p:strVal val="#ppt_y"/>
                                          </p:val>
                                        </p:tav>
                                      </p:tavLst>
                                    </p:anim>
                                    <p:anim calcmode="lin" valueType="num">
                                      <p:cBhvr>
                                        <p:cTn id="37"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p:bldP spid="2" grpId="1"/>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19760" y="1013340"/>
            <a:ext cx="7599045" cy="3575685"/>
          </a:xfrm>
          <a:prstGeom prst="rect">
            <a:avLst/>
          </a:prstGeom>
        </p:spPr>
      </p:pic>
      <p:sp>
        <p:nvSpPr>
          <p:cNvPr id="3" name="TextBox 6"/>
          <p:cNvSpPr txBox="1"/>
          <p:nvPr/>
        </p:nvSpPr>
        <p:spPr>
          <a:xfrm>
            <a:off x="1452245" y="1694060"/>
            <a:ext cx="6212205" cy="255454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eaLnBrk="1" hangingPunct="1">
              <a:spcBef>
                <a:spcPct val="0"/>
              </a:spcBef>
              <a:buNone/>
            </a:pPr>
            <a:r>
              <a:rPr lang="en-US" altLang="en-US" sz="4000" b="1" dirty="0" err="1" smtClean="0">
                <a:latin typeface="Times New Roman" panose="02020603050405020304" pitchFamily="18" charset="0"/>
              </a:rPr>
              <a:t>Cần</a:t>
            </a:r>
            <a:r>
              <a:rPr lang="en-US" altLang="en-US" sz="4000" b="1" dirty="0" smtClean="0">
                <a:latin typeface="Times New Roman" panose="02020603050405020304" pitchFamily="18" charset="0"/>
              </a:rPr>
              <a:t> </a:t>
            </a:r>
            <a:r>
              <a:rPr lang="en-US" altLang="en-US" sz="4000" b="1" dirty="0" err="1" smtClean="0">
                <a:latin typeface="Times New Roman" panose="02020603050405020304" pitchFamily="18" charset="0"/>
              </a:rPr>
              <a:t>chú</a:t>
            </a:r>
            <a:r>
              <a:rPr lang="en-US" altLang="en-US" sz="4000" b="1" dirty="0" smtClean="0">
                <a:latin typeface="Times New Roman" panose="02020603050405020304" pitchFamily="18" charset="0"/>
              </a:rPr>
              <a:t> ý </a:t>
            </a:r>
            <a:r>
              <a:rPr lang="en-US" altLang="en-US" sz="4000" b="1" dirty="0" err="1" smtClean="0">
                <a:latin typeface="Times New Roman" panose="02020603050405020304" pitchFamily="18" charset="0"/>
              </a:rPr>
              <a:t>nhấn</a:t>
            </a:r>
            <a:r>
              <a:rPr lang="en-US" altLang="en-US" sz="4000" b="1" dirty="0" smtClean="0">
                <a:latin typeface="Times New Roman" panose="02020603050405020304" pitchFamily="18" charset="0"/>
              </a:rPr>
              <a:t> </a:t>
            </a:r>
            <a:r>
              <a:rPr lang="en-US" altLang="en-US" sz="4000" b="1" dirty="0" err="1" smtClean="0">
                <a:latin typeface="Times New Roman" panose="02020603050405020304" pitchFamily="18" charset="0"/>
              </a:rPr>
              <a:t>giọng</a:t>
            </a:r>
            <a:r>
              <a:rPr lang="en-US" altLang="en-US" sz="4000" b="1" dirty="0" smtClean="0">
                <a:latin typeface="Times New Roman" panose="02020603050405020304" pitchFamily="18" charset="0"/>
              </a:rPr>
              <a:t> ở </a:t>
            </a:r>
            <a:r>
              <a:rPr lang="en-US" altLang="en-US" sz="4000" b="1" dirty="0" err="1" smtClean="0">
                <a:latin typeface="Times New Roman" panose="02020603050405020304" pitchFamily="18" charset="0"/>
              </a:rPr>
              <a:t>những</a:t>
            </a:r>
            <a:r>
              <a:rPr lang="en-US" altLang="en-US" sz="4000" b="1" dirty="0" smtClean="0">
                <a:latin typeface="Times New Roman" panose="02020603050405020304" pitchFamily="18" charset="0"/>
              </a:rPr>
              <a:t> </a:t>
            </a:r>
            <a:r>
              <a:rPr lang="en-US" altLang="en-US" sz="4000" b="1" dirty="0" err="1" smtClean="0">
                <a:latin typeface="Times New Roman" panose="02020603050405020304" pitchFamily="18" charset="0"/>
              </a:rPr>
              <a:t>từ</a:t>
            </a:r>
            <a:r>
              <a:rPr lang="en-US" altLang="en-US" sz="4000" b="1" dirty="0" smtClean="0">
                <a:latin typeface="Times New Roman" panose="02020603050405020304" pitchFamily="18" charset="0"/>
              </a:rPr>
              <a:t> </a:t>
            </a:r>
            <a:r>
              <a:rPr lang="en-US" altLang="en-US" sz="4000" b="1" dirty="0" err="1" smtClean="0">
                <a:latin typeface="Times New Roman" panose="02020603050405020304" pitchFamily="18" charset="0"/>
              </a:rPr>
              <a:t>ngữ</a:t>
            </a:r>
            <a:r>
              <a:rPr lang="en-US" altLang="en-US" sz="4000" b="1" dirty="0" smtClean="0">
                <a:latin typeface="Times New Roman" panose="02020603050405020304" pitchFamily="18" charset="0"/>
              </a:rPr>
              <a:t> </a:t>
            </a:r>
            <a:r>
              <a:rPr lang="en-US" altLang="en-US" sz="4000" b="1" dirty="0" err="1" smtClean="0">
                <a:latin typeface="Times New Roman" panose="02020603050405020304" pitchFamily="18" charset="0"/>
              </a:rPr>
              <a:t>gợi</a:t>
            </a:r>
            <a:r>
              <a:rPr lang="en-US" altLang="en-US" sz="4000" b="1" dirty="0" smtClean="0">
                <a:latin typeface="Times New Roman" panose="02020603050405020304" pitchFamily="18" charset="0"/>
              </a:rPr>
              <a:t> </a:t>
            </a:r>
            <a:r>
              <a:rPr lang="en-US" altLang="en-US" sz="4000" b="1" dirty="0" err="1" smtClean="0">
                <a:latin typeface="Times New Roman" panose="02020603050405020304" pitchFamily="18" charset="0"/>
              </a:rPr>
              <a:t>tả</a:t>
            </a:r>
            <a:r>
              <a:rPr lang="en-US" altLang="en-US" sz="4000" b="1" dirty="0" smtClean="0">
                <a:latin typeface="Times New Roman" panose="02020603050405020304" pitchFamily="18" charset="0"/>
              </a:rPr>
              <a:t>, </a:t>
            </a:r>
            <a:r>
              <a:rPr lang="en-US" altLang="en-US" sz="4000" b="1" dirty="0" err="1" smtClean="0">
                <a:latin typeface="Times New Roman" panose="02020603050405020304" pitchFamily="18" charset="0"/>
              </a:rPr>
              <a:t>gợi</a:t>
            </a:r>
            <a:r>
              <a:rPr lang="en-US" altLang="en-US" sz="4000" b="1" dirty="0" smtClean="0">
                <a:latin typeface="Times New Roman" panose="02020603050405020304" pitchFamily="18" charset="0"/>
              </a:rPr>
              <a:t> </a:t>
            </a:r>
            <a:r>
              <a:rPr lang="en-US" altLang="en-US" sz="4000" b="1" dirty="0" err="1" smtClean="0">
                <a:latin typeface="Times New Roman" panose="02020603050405020304" pitchFamily="18" charset="0"/>
              </a:rPr>
              <a:t>cảm</a:t>
            </a:r>
            <a:r>
              <a:rPr lang="en-US" altLang="en-US" sz="4000" b="1" dirty="0" smtClean="0">
                <a:latin typeface="Times New Roman" panose="02020603050405020304" pitchFamily="18" charset="0"/>
              </a:rPr>
              <a:t> </a:t>
            </a:r>
            <a:r>
              <a:rPr lang="en-US" altLang="en-US" sz="4000" b="1" dirty="0" err="1" smtClean="0">
                <a:latin typeface="Times New Roman" panose="02020603050405020304" pitchFamily="18" charset="0"/>
              </a:rPr>
              <a:t>cần</a:t>
            </a:r>
            <a:r>
              <a:rPr lang="en-US" altLang="en-US" sz="4000" b="1" dirty="0" smtClean="0">
                <a:latin typeface="Times New Roman" panose="02020603050405020304" pitchFamily="18" charset="0"/>
              </a:rPr>
              <a:t> </a:t>
            </a:r>
            <a:r>
              <a:rPr lang="en-US" altLang="en-US" sz="4000" b="1" dirty="0" err="1" smtClean="0">
                <a:latin typeface="Times New Roman" panose="02020603050405020304" pitchFamily="18" charset="0"/>
              </a:rPr>
              <a:t>được</a:t>
            </a:r>
            <a:r>
              <a:rPr lang="en-US" altLang="en-US" sz="4000" b="1" dirty="0" smtClean="0">
                <a:latin typeface="Times New Roman" panose="02020603050405020304" pitchFamily="18" charset="0"/>
              </a:rPr>
              <a:t> </a:t>
            </a:r>
            <a:r>
              <a:rPr lang="en-US" altLang="en-US" sz="4000" b="1" dirty="0" err="1" smtClean="0">
                <a:latin typeface="Times New Roman" panose="02020603050405020304" pitchFamily="18" charset="0"/>
              </a:rPr>
              <a:t>làm</a:t>
            </a:r>
            <a:r>
              <a:rPr lang="en-US" altLang="en-US" sz="4000" b="1" dirty="0" smtClean="0">
                <a:latin typeface="Times New Roman" panose="02020603050405020304" pitchFamily="18" charset="0"/>
              </a:rPr>
              <a:t> </a:t>
            </a:r>
            <a:r>
              <a:rPr lang="en-US" altLang="en-US" sz="4000" b="1" dirty="0" err="1" smtClean="0">
                <a:latin typeface="Times New Roman" panose="02020603050405020304" pitchFamily="18" charset="0"/>
              </a:rPr>
              <a:t>nổi</a:t>
            </a:r>
            <a:r>
              <a:rPr lang="en-US" altLang="en-US" sz="4000" b="1" dirty="0" smtClean="0">
                <a:latin typeface="Times New Roman" panose="02020603050405020304" pitchFamily="18" charset="0"/>
              </a:rPr>
              <a:t> </a:t>
            </a:r>
            <a:r>
              <a:rPr lang="en-US" altLang="en-US" sz="4000" b="1" dirty="0" err="1" smtClean="0">
                <a:latin typeface="Times New Roman" panose="02020603050405020304" pitchFamily="18" charset="0"/>
              </a:rPr>
              <a:t>bật</a:t>
            </a:r>
            <a:r>
              <a:rPr lang="en-US" altLang="en-US" sz="4000" b="1" dirty="0" smtClean="0">
                <a:latin typeface="Times New Roman" panose="02020603050405020304" pitchFamily="18" charset="0"/>
              </a:rPr>
              <a:t>.</a:t>
            </a:r>
          </a:p>
          <a:p>
            <a:pPr marL="0" lvl="0" indent="0" algn="ctr" eaLnBrk="1" hangingPunct="1">
              <a:spcBef>
                <a:spcPct val="0"/>
              </a:spcBef>
              <a:buNone/>
            </a:pPr>
            <a:endParaRPr altLang="en-US" sz="4000" dirty="0">
              <a:latin typeface="Times New Roman" panose="02020603050405020304" pitchFamily="18" charset="0"/>
            </a:endParaRPr>
          </a:p>
        </p:txBody>
      </p:sp>
      <p:pic>
        <p:nvPicPr>
          <p:cNvPr id="4" name="图片 18">
            <a:extLst>
              <a:ext uri="{FF2B5EF4-FFF2-40B4-BE49-F238E27FC236}">
                <a16:creationId xmlns:a16="http://schemas.microsoft.com/office/drawing/2014/main" xmlns="" id="{3CE9A752-4175-4D89-8A44-D079E7ECD3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4450" y="2359252"/>
            <a:ext cx="4824972" cy="4824972"/>
          </a:xfrm>
          <a:prstGeom prst="rect">
            <a:avLst/>
          </a:prstGeom>
        </p:spPr>
      </p:pic>
    </p:spTree>
    <p:extLst>
      <p:ext uri="{BB962C8B-B14F-4D97-AF65-F5344CB8AC3E}">
        <p14:creationId xmlns:p14="http://schemas.microsoft.com/office/powerpoint/2010/main" val="366519267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MH" val="20161022204031"/>
  <p:tag name="MH_LIBRARY" val="GRAPHIC"/>
  <p:tag name="MH_ORDER" val="文本框 2"/>
</p:tagLst>
</file>

<file path=ppt/tags/tag3.xml><?xml version="1.0" encoding="utf-8"?>
<p:tagLst xmlns:a="http://schemas.openxmlformats.org/drawingml/2006/main" xmlns:r="http://schemas.openxmlformats.org/officeDocument/2006/relationships" xmlns:p="http://schemas.openxmlformats.org/presentationml/2006/main">
  <p:tag name="MH" val="20161022204031"/>
  <p:tag name="MH_LIBRARY" val="GRAPHIC"/>
  <p:tag name="MH_ORDER" val="文本框 11"/>
</p:tagLst>
</file>

<file path=ppt/tags/tag4.xml><?xml version="1.0" encoding="utf-8"?>
<p:tagLst xmlns:a="http://schemas.openxmlformats.org/drawingml/2006/main" xmlns:r="http://schemas.openxmlformats.org/officeDocument/2006/relationships" xmlns:p="http://schemas.openxmlformats.org/presentationml/2006/main">
  <p:tag name="MH" val="20161022204031"/>
  <p:tag name="MH_LIBRARY" val="GRAPHIC"/>
  <p:tag name="MH_ORDER" val="文本框 2"/>
</p:tagLst>
</file>

<file path=ppt/tags/tag5.xml><?xml version="1.0" encoding="utf-8"?>
<p:tagLst xmlns:a="http://schemas.openxmlformats.org/drawingml/2006/main" xmlns:r="http://schemas.openxmlformats.org/officeDocument/2006/relationships" xmlns:p="http://schemas.openxmlformats.org/presentationml/2006/main">
  <p:tag name="MH" val="20161022204031"/>
  <p:tag name="MH_LIBRARY" val="GRAPHIC"/>
  <p:tag name="MH_ORDER" val="文本框 11"/>
</p:tagLst>
</file>

<file path=ppt/tags/tag6.xml><?xml version="1.0" encoding="utf-8"?>
<p:tagLst xmlns:a="http://schemas.openxmlformats.org/drawingml/2006/main" xmlns:r="http://schemas.openxmlformats.org/officeDocument/2006/relationships" xmlns:p="http://schemas.openxmlformats.org/presentationml/2006/main">
  <p:tag name="MH" val="20161022204031"/>
  <p:tag name="MH_LIBRARY" val="GRAPHIC"/>
  <p:tag name="MH_ORDER" val="文本框 2"/>
</p:tagLst>
</file>

<file path=ppt/tags/tag7.xml><?xml version="1.0" encoding="utf-8"?>
<p:tagLst xmlns:a="http://schemas.openxmlformats.org/drawingml/2006/main" xmlns:r="http://schemas.openxmlformats.org/officeDocument/2006/relationships" xmlns:p="http://schemas.openxmlformats.org/presentationml/2006/main">
  <p:tag name="MH" val="20161022204031"/>
  <p:tag name="MH_LIBRARY" val="GRAPHIC"/>
  <p:tag name="MH_ORDER" val="文本框 1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634</TotalTime>
  <Words>963</Words>
  <Application>Microsoft Office PowerPoint</Application>
  <PresentationFormat>Custom</PresentationFormat>
  <Paragraphs>128</Paragraphs>
  <Slides>48</Slides>
  <Notes>0</Notes>
  <HiddenSlides>0</HiddenSlides>
  <MMClips>2</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Anzichen</dc:creator>
  <cp:lastModifiedBy>Trà My</cp:lastModifiedBy>
  <cp:revision>59</cp:revision>
  <dcterms:created xsi:type="dcterms:W3CDTF">2020-03-06T04:18:41Z</dcterms:created>
  <dcterms:modified xsi:type="dcterms:W3CDTF">2023-07-20T14:47:07Z</dcterms:modified>
</cp:coreProperties>
</file>