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3"/>
  </p:notesMasterIdLst>
  <p:sldIdLst>
    <p:sldId id="256" r:id="rId4"/>
    <p:sldId id="341" r:id="rId5"/>
    <p:sldId id="342" r:id="rId6"/>
    <p:sldId id="343" r:id="rId7"/>
    <p:sldId id="344" r:id="rId8"/>
    <p:sldId id="345" r:id="rId9"/>
    <p:sldId id="263" r:id="rId10"/>
    <p:sldId id="346" r:id="rId11"/>
    <p:sldId id="347" r:id="rId12"/>
    <p:sldId id="264" r:id="rId13"/>
    <p:sldId id="265" r:id="rId14"/>
    <p:sldId id="266" r:id="rId15"/>
    <p:sldId id="350" r:id="rId16"/>
    <p:sldId id="267" r:id="rId17"/>
    <p:sldId id="268" r:id="rId18"/>
    <p:sldId id="272" r:id="rId19"/>
    <p:sldId id="348" r:id="rId20"/>
    <p:sldId id="352" r:id="rId21"/>
    <p:sldId id="27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9653"/>
    <a:srgbClr val="0A0E0D"/>
    <a:srgbClr val="2B4D94"/>
    <a:srgbClr val="2747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352" autoAdjust="0"/>
    <p:restoredTop sz="86765" autoAdjust="0"/>
  </p:normalViewPr>
  <p:slideViewPr>
    <p:cSldViewPr snapToGrid="0">
      <p:cViewPr>
        <p:scale>
          <a:sx n="66" d="100"/>
          <a:sy n="66" d="100"/>
        </p:scale>
        <p:origin x="1512" y="7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D344BA-0E06-451E-BE5B-0427DF557A3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0DFA10-EE2D-4DCF-977D-181291CFE7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913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B24E0-32EF-4EF3-AD41-84E7A117D336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B24E0-32EF-4EF3-AD41-84E7A117D336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B24E0-32EF-4EF3-AD41-84E7A117D336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B24E0-32EF-4EF3-AD41-84E7A117D336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4B24E0-32EF-4EF3-AD41-84E7A117D336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0DFA10-EE2D-4DCF-977D-181291CFE7C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328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GV hướng dẫn HS giải theo 2 cách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0DFA10-EE2D-4DCF-977D-181291CFE7C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633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1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4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70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395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6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4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63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61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891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522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8152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78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41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704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18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4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4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0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30" indent="0">
              <a:buNone/>
              <a:defRPr sz="2667" b="1"/>
            </a:lvl2pPr>
            <a:lvl3pPr marL="1219261" indent="0">
              <a:buNone/>
              <a:defRPr sz="2400" b="1"/>
            </a:lvl3pPr>
            <a:lvl4pPr marL="1828891" indent="0">
              <a:buNone/>
              <a:defRPr sz="2133" b="1"/>
            </a:lvl4pPr>
            <a:lvl5pPr marL="2438522" indent="0">
              <a:buNone/>
              <a:defRPr sz="2133" b="1"/>
            </a:lvl5pPr>
            <a:lvl6pPr marL="3048152" indent="0">
              <a:buNone/>
              <a:defRPr sz="2133" b="1"/>
            </a:lvl6pPr>
            <a:lvl7pPr marL="3657783" indent="0">
              <a:buNone/>
              <a:defRPr sz="2133" b="1"/>
            </a:lvl7pPr>
            <a:lvl8pPr marL="4267413" indent="0">
              <a:buNone/>
              <a:defRPr sz="2133" b="1"/>
            </a:lvl8pPr>
            <a:lvl9pPr marL="4877044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30" indent="0">
              <a:buNone/>
              <a:defRPr sz="2667" b="1"/>
            </a:lvl2pPr>
            <a:lvl3pPr marL="1219261" indent="0">
              <a:buNone/>
              <a:defRPr sz="2400" b="1"/>
            </a:lvl3pPr>
            <a:lvl4pPr marL="1828891" indent="0">
              <a:buNone/>
              <a:defRPr sz="2133" b="1"/>
            </a:lvl4pPr>
            <a:lvl5pPr marL="2438522" indent="0">
              <a:buNone/>
              <a:defRPr sz="2133" b="1"/>
            </a:lvl5pPr>
            <a:lvl6pPr marL="3048152" indent="0">
              <a:buNone/>
              <a:defRPr sz="2133" b="1"/>
            </a:lvl6pPr>
            <a:lvl7pPr marL="3657783" indent="0">
              <a:buNone/>
              <a:defRPr sz="2133" b="1"/>
            </a:lvl7pPr>
            <a:lvl8pPr marL="4267413" indent="0">
              <a:buNone/>
              <a:defRPr sz="2133" b="1"/>
            </a:lvl8pPr>
            <a:lvl9pPr marL="4877044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01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671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054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4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630" indent="0">
              <a:buNone/>
              <a:defRPr sz="1600"/>
            </a:lvl2pPr>
            <a:lvl3pPr marL="1219261" indent="0">
              <a:buNone/>
              <a:defRPr sz="1333"/>
            </a:lvl3pPr>
            <a:lvl4pPr marL="1828891" indent="0">
              <a:buNone/>
              <a:defRPr sz="1200"/>
            </a:lvl4pPr>
            <a:lvl5pPr marL="2438522" indent="0">
              <a:buNone/>
              <a:defRPr sz="1200"/>
            </a:lvl5pPr>
            <a:lvl6pPr marL="3048152" indent="0">
              <a:buNone/>
              <a:defRPr sz="1200"/>
            </a:lvl6pPr>
            <a:lvl7pPr marL="3657783" indent="0">
              <a:buNone/>
              <a:defRPr sz="1200"/>
            </a:lvl7pPr>
            <a:lvl8pPr marL="4267413" indent="0">
              <a:buNone/>
              <a:defRPr sz="1200"/>
            </a:lvl8pPr>
            <a:lvl9pPr marL="4877044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59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630" indent="0">
              <a:buNone/>
              <a:defRPr sz="3734"/>
            </a:lvl2pPr>
            <a:lvl3pPr marL="1219261" indent="0">
              <a:buNone/>
              <a:defRPr sz="3200"/>
            </a:lvl3pPr>
            <a:lvl4pPr marL="1828891" indent="0">
              <a:buNone/>
              <a:defRPr sz="2667"/>
            </a:lvl4pPr>
            <a:lvl5pPr marL="2438522" indent="0">
              <a:buNone/>
              <a:defRPr sz="2667"/>
            </a:lvl5pPr>
            <a:lvl6pPr marL="3048152" indent="0">
              <a:buNone/>
              <a:defRPr sz="2667"/>
            </a:lvl6pPr>
            <a:lvl7pPr marL="3657783" indent="0">
              <a:buNone/>
              <a:defRPr sz="2667"/>
            </a:lvl7pPr>
            <a:lvl8pPr marL="4267413" indent="0">
              <a:buNone/>
              <a:defRPr sz="2667"/>
            </a:lvl8pPr>
            <a:lvl9pPr marL="4877044" indent="0">
              <a:buNone/>
              <a:defRPr sz="26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7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630" indent="0">
              <a:buNone/>
              <a:defRPr sz="1600"/>
            </a:lvl2pPr>
            <a:lvl3pPr marL="1219261" indent="0">
              <a:buNone/>
              <a:defRPr sz="1333"/>
            </a:lvl3pPr>
            <a:lvl4pPr marL="1828891" indent="0">
              <a:buNone/>
              <a:defRPr sz="1200"/>
            </a:lvl4pPr>
            <a:lvl5pPr marL="2438522" indent="0">
              <a:buNone/>
              <a:defRPr sz="1200"/>
            </a:lvl5pPr>
            <a:lvl6pPr marL="3048152" indent="0">
              <a:buNone/>
              <a:defRPr sz="1200"/>
            </a:lvl6pPr>
            <a:lvl7pPr marL="3657783" indent="0">
              <a:buNone/>
              <a:defRPr sz="1200"/>
            </a:lvl7pPr>
            <a:lvl8pPr marL="4267413" indent="0">
              <a:buNone/>
              <a:defRPr sz="1200"/>
            </a:lvl8pPr>
            <a:lvl9pPr marL="4877044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65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54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605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17073-1B00-45B0-AD17-75042A64F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BB8B69-9717-4FD8-8A6B-6898BB34F7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62C55-BB1F-4BAA-8740-E00CAB902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2DFD4-25A9-43B8-A6D5-38BA1E096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0D70A-1FBF-4AC9-98BF-768CDBBC5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039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D5E18-3760-48D3-9D9C-A2610AC06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1AB43-B9DF-4B25-8ED1-E3F005DB4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116A4-275F-4B3E-ACCA-C9E0D5EB0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BCCDD-8483-4DF6-96C1-5118882A8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25C2F-4F48-4AC4-908E-51B632CB9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500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E14E9-9E12-4049-87E8-0361E5B8A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A57D1-011E-4511-849F-3B90E36C03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9E064-873C-42C1-B1D4-C0CD5469C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F4B6B-88C5-4430-A062-552A9AE49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41951-8450-41AF-A044-8C0E89A3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5941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63348-DE5B-4054-B847-A3535C05E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63D12-A42E-4C99-BADA-C4D9526E5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A6E4E-782D-4453-A373-812FE7F92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7A4B13-AC5D-4A73-9BA9-F76198375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E7FCC-902F-43BA-B64F-5AA812C67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F0CB8-3D8B-4DA8-A317-C31A134B7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228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997E5-384A-4658-B707-7C61CCA64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CD785-18F2-4603-B05F-7819E6D9E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0D8E0-047A-43F7-8D6B-168A4EC242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B3D460-F4ED-45D7-9B7F-AFAE296F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9F675D-297A-4CFF-B25A-C72F44A669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6E5172-2CEC-408E-B633-6AB5B5D4C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11C433-6E2D-47E1-BE6C-8EFA6C0E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89A540-22A9-44D3-A82B-BF0C7B54E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7450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DB990-C74D-496D-9F24-1B17EA8B2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8EEB97-6C7B-4202-9F9A-C8730D9D0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984164-4B09-4EF6-915A-32ABA9E08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1B8AA-E6B7-4E26-BBF0-201DD02F7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792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40BC33-61C8-4B00-8A59-1E98DF620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B4ECAF-2D5F-4674-AACD-2F85329B9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CEF9BA-256D-4427-A09D-D48F9D2BD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4588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22446-5978-49E4-A956-0E29BE302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4C2A9-84AE-4F44-A7C3-9700C0AE0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139F3-935F-4B90-B449-510573F89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8E4F9-E1D1-4B0A-B3E3-9341044CB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06800A-6928-4A95-9A80-AE0F22F9D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869E06-7D57-481F-A568-F5B623FBE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2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2816B-3332-4D9F-82DE-E7D05B1FB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F35831-5A27-46A2-B176-C4BA8D16E0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844074-6E14-4E40-93AC-F82E62C4DA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D2F996-6F8E-498B-A54E-83024C87A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6AD1EC-8D98-4B0C-AF70-95F0198C3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350AC4-3922-41DB-9FF5-696D18BA0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1288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5B872-FD9C-445C-8066-C8C42AE02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3F0BD-CA7F-4438-8D55-B6CE99292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BC22E-B757-47A1-B846-D5A8FD435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7E7CA-2769-49DA-996D-63DF5338A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C9324-CC48-4163-960A-1375F2537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9543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8DE73F-0A04-48A1-B817-C18EEA8CEB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E7D660-D95F-4F39-95E9-B62D1C6F3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4774E-E610-431A-9302-8718315BB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44BEC-89E0-4A74-BBD4-DFDD9E41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B670-9048-4E44-A17F-AFD68EB68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3561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62002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315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3000">
        <p:random/>
      </p:transition>
    </mc:Choice>
    <mc:Fallback xmlns="">
      <p:transition spd="slow" advClick="0" advTm="3000">
        <p:random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10071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442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5000">
        <p14:prism isInverted="1"/>
      </p:transition>
    </mc:Choice>
    <mc:Fallback xmlns="">
      <p:transition spd="slow" advClick="0" advTm="5000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33A8A3-4DAA-430C-A5D9-292030621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1456EF-EDA7-466D-90A9-97D47B7037CB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庞门正道标题体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2023/7/21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40AC9-D74E-4E1C-B9E4-2E1C14AB0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4D99F-3BDA-4730-A7A6-022C5657F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A7D73ED-7EBB-4E11-B60B-79773C5177D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庞门正道标题体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7650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4.jp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9Slide.vn - 2019">
            <a:extLst>
              <a:ext uri="{FF2B5EF4-FFF2-40B4-BE49-F238E27FC236}">
                <a16:creationId xmlns:a16="http://schemas.microsoft.com/office/drawing/2014/main" id="{964B079D-FC82-41F6-9A16-FD87F776E9D2}"/>
              </a:ext>
            </a:extLst>
          </p:cNvPr>
          <p:cNvSpPr txBox="1"/>
          <p:nvPr userDrawn="1"/>
        </p:nvSpPr>
        <p:spPr>
          <a:xfrm>
            <a:off x="0" y="-16046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EB4B6-BD15-4E68-8BFA-8A2D3AAA4790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26279-CC7E-44C3-BE74-60576937548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9C0EBFB-9ECF-45B9-B0EA-C974F74A6C05}"/>
              </a:ext>
            </a:extLst>
          </p:cNvPr>
          <p:cNvSpPr>
            <a:spLocks noChangeAspect="1"/>
          </p:cNvSpPr>
          <p:nvPr userDrawn="1"/>
        </p:nvSpPr>
        <p:spPr>
          <a:xfrm>
            <a:off x="-1117600" y="183092"/>
            <a:ext cx="883708" cy="883708"/>
          </a:xfrm>
          <a:prstGeom prst="ellipse">
            <a:avLst/>
          </a:prstGeom>
          <a:blipFill dpi="0" rotWithShape="0">
            <a:blip r:embed="rId14" cstate="print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2540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93A4DAF-9A51-4C74-87F1-CF95D6D5439A}"/>
              </a:ext>
            </a:extLst>
          </p:cNvPr>
          <p:cNvSpPr>
            <a:spLocks noChangeAspect="1"/>
          </p:cNvSpPr>
          <p:nvPr userDrawn="1"/>
        </p:nvSpPr>
        <p:spPr>
          <a:xfrm>
            <a:off x="-1239308" y="1295400"/>
            <a:ext cx="883708" cy="883708"/>
          </a:xfrm>
          <a:prstGeom prst="ellipse">
            <a:avLst/>
          </a:prstGeom>
          <a:blipFill dpi="0" rotWithShape="0">
            <a:blip r:embed="rId14" cstate="print">
              <a:alphaModFix amt="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2540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53521A-8102-4EEE-9C97-82B691E969DE}"/>
              </a:ext>
            </a:extLst>
          </p:cNvPr>
          <p:cNvSpPr>
            <a:spLocks noChangeAspect="1"/>
          </p:cNvSpPr>
          <p:nvPr userDrawn="1">
            <p:custDataLst>
              <p:tags r:id="rId1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0">
            <a:blip r:embed="rId15">
              <a:alphaModFix amt="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2540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19413622-D27F-47F2-8DA2-40A63F26E78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2" t="3553" r="17469" b="3553"/>
          <a:stretch/>
        </p:blipFill>
        <p:spPr>
          <a:xfrm>
            <a:off x="256572" y="243680"/>
            <a:ext cx="11678856" cy="63706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401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1219261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23" indent="-457223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650" indent="-381019" algn="l" defTabSz="1219261" rtl="0" eaLnBrk="1" latinLnBrk="0" hangingPunct="1">
        <a:spcBef>
          <a:spcPct val="40000"/>
        </a:spcBef>
        <a:buFont typeface="Arial" panose="020B0604020202020204" pitchFamily="34" charset="0"/>
        <a:buChar char="–"/>
        <a:defRPr sz="3734" kern="1200">
          <a:solidFill>
            <a:schemeClr val="tx1"/>
          </a:solidFill>
          <a:latin typeface="+mn-lt"/>
          <a:ea typeface="+mn-ea"/>
          <a:cs typeface="+mn-cs"/>
        </a:defRPr>
      </a:lvl2pPr>
      <a:lvl3pPr marL="1524076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707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337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968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598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2229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859" indent="-304815" algn="l" defTabSz="1219261" rtl="0" eaLnBrk="1" latinLnBrk="0" hangingPunct="1">
        <a:spcBef>
          <a:spcPct val="4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30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61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91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522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152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783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413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7044" algn="l" defTabSz="1219261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9Slide.vn - 2019">
            <a:extLst>
              <a:ext uri="{FF2B5EF4-FFF2-40B4-BE49-F238E27FC236}">
                <a16:creationId xmlns:a16="http://schemas.microsoft.com/office/drawing/2014/main" id="{CC21DCCC-AF49-4000-8094-9B5B21295A43}"/>
              </a:ext>
            </a:extLst>
          </p:cNvPr>
          <p:cNvSpPr txBox="1"/>
          <p:nvPr userDrawn="1"/>
        </p:nvSpPr>
        <p:spPr>
          <a:xfrm>
            <a:off x="0" y="-16046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CC3767-99BD-4DB4-876F-B67B6EB4B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78E4DC-3F01-4B32-B66F-5D02F610B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B1C06-6CFF-4146-BA0C-BCA82E1889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5FFEE-5290-41A4-8FFB-7287A27BA4B4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37311-EA83-44BB-9EE4-FE7800002F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751A9-540E-4FDA-82A3-FAD45645B5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3BFDBD-4CD9-4247-9BEE-DDD50360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489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9Slide.vn - 2019">
            <a:extLst>
              <a:ext uri="{FF2B5EF4-FFF2-40B4-BE49-F238E27FC236}">
                <a16:creationId xmlns:a16="http://schemas.microsoft.com/office/drawing/2014/main" id="{7608111D-581E-4F7A-9270-8EF7E42FF4DC}"/>
              </a:ext>
            </a:extLst>
          </p:cNvPr>
          <p:cNvSpPr txBox="1"/>
          <p:nvPr userDrawn="1"/>
        </p:nvSpPr>
        <p:spPr>
          <a:xfrm>
            <a:off x="0" y="-16046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23C7E031-9C7F-4BF8-9F83-F91E8FE834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" t="3553" r="17469" b="3553"/>
          <a:stretch/>
        </p:blipFill>
        <p:spPr>
          <a:xfrm>
            <a:off x="256572" y="243680"/>
            <a:ext cx="11678856" cy="6370640"/>
          </a:xfrm>
          <a:prstGeom prst="rect">
            <a:avLst/>
          </a:prstGeom>
          <a:effectLst>
            <a:outerShdw blurRad="228600" sx="102000" sy="102000" algn="ctr" rotWithShape="0">
              <a:prstClr val="black">
                <a:alpha val="3000"/>
              </a:prstClr>
            </a:outerShdw>
          </a:effectLst>
        </p:spPr>
      </p:pic>
      <p:sp>
        <p:nvSpPr>
          <p:cNvPr id="2" name="标题占位符 1">
            <a:extLst>
              <a:ext uri="{FF2B5EF4-FFF2-40B4-BE49-F238E27FC236}">
                <a16:creationId xmlns:a16="http://schemas.microsoft.com/office/drawing/2014/main" id="{8F7264FB-0618-4E18-959B-77CB113B8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6F56141-EDC8-4561-B210-A15B1651A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B2B7860-1501-44BF-BDA2-4ECAC48F4C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1456EF-EDA7-466D-90A9-97D47B7037CB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庞门正道标题体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2023/7/21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21586E5-F721-4A39-860D-941C9E93EA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3DB4B5-A198-4FFC-8349-20B0234F0F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A7D73ED-7EBB-4E11-B60B-79773C5177D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庞门正道标题体" panose="020F0502020204030204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庞门正道标题体" panose="020F0502020204030204"/>
              <a:cs typeface="+mn-cs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9A43A070-6F36-4D79-9918-6101B607C5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" t="3553" r="17469" b="3553"/>
          <a:stretch/>
        </p:blipFill>
        <p:spPr>
          <a:xfrm>
            <a:off x="256572" y="243680"/>
            <a:ext cx="11678856" cy="637064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6E7B7E08-E404-4296-8345-61339A29FC5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" t="3553" r="17469" b="55359"/>
          <a:stretch/>
        </p:blipFill>
        <p:spPr>
          <a:xfrm flipV="1">
            <a:off x="256572" y="3796496"/>
            <a:ext cx="11678856" cy="2817824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B1FA8DF9-A9F0-41C7-B963-D50B8D494E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" t="3553" r="17469" b="3553"/>
          <a:stretch/>
        </p:blipFill>
        <p:spPr>
          <a:xfrm>
            <a:off x="256572" y="243680"/>
            <a:ext cx="11678856" cy="63706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61737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8.png"/><Relationship Id="rId3" Type="http://schemas.openxmlformats.org/officeDocument/2006/relationships/audio" Target="../media/media1.mp3"/><Relationship Id="rId7" Type="http://schemas.openxmlformats.org/officeDocument/2006/relationships/image" Target="../media/image9.png"/><Relationship Id="rId12" Type="http://schemas.microsoft.com/office/2007/relationships/hdphoto" Target="../media/hdphoto3.wdp"/><Relationship Id="rId17" Type="http://schemas.openxmlformats.org/officeDocument/2006/relationships/image" Target="../media/image11.png"/><Relationship Id="rId2" Type="http://schemas.microsoft.com/office/2007/relationships/media" Target="../media/media1.mp3"/><Relationship Id="rId16" Type="http://schemas.microsoft.com/office/2007/relationships/hdphoto" Target="../media/hdphoto6.wdp"/><Relationship Id="rId1" Type="http://schemas.openxmlformats.org/officeDocument/2006/relationships/tags" Target="../tags/tag2.xml"/><Relationship Id="rId6" Type="http://schemas.openxmlformats.org/officeDocument/2006/relationships/image" Target="../media/image5.jpeg"/><Relationship Id="rId11" Type="http://schemas.openxmlformats.org/officeDocument/2006/relationships/image" Target="../media/image7.png"/><Relationship Id="rId5" Type="http://schemas.openxmlformats.org/officeDocument/2006/relationships/notesSlide" Target="../notesSlides/notesSlide1.xml"/><Relationship Id="rId15" Type="http://schemas.openxmlformats.org/officeDocument/2006/relationships/image" Target="../media/image10.png"/><Relationship Id="rId10" Type="http://schemas.microsoft.com/office/2007/relationships/hdphoto" Target="../media/hdphoto2.wdp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6.png"/><Relationship Id="rId14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13" Type="http://schemas.microsoft.com/office/2007/relationships/hdphoto" Target="../media/hdphoto8.wdp"/><Relationship Id="rId18" Type="http://schemas.openxmlformats.org/officeDocument/2006/relationships/image" Target="../media/image17.png"/><Relationship Id="rId26" Type="http://schemas.openxmlformats.org/officeDocument/2006/relationships/image" Target="../media/image10.png"/><Relationship Id="rId3" Type="http://schemas.microsoft.com/office/2007/relationships/media" Target="../media/media2.mp3"/><Relationship Id="rId21" Type="http://schemas.openxmlformats.org/officeDocument/2006/relationships/slide" Target="slide5.xml"/><Relationship Id="rId7" Type="http://schemas.openxmlformats.org/officeDocument/2006/relationships/notesSlide" Target="../notesSlides/notesSlide2.xml"/><Relationship Id="rId12" Type="http://schemas.openxmlformats.org/officeDocument/2006/relationships/image" Target="../media/image14.png"/><Relationship Id="rId17" Type="http://schemas.openxmlformats.org/officeDocument/2006/relationships/image" Target="../media/image16.png"/><Relationship Id="rId25" Type="http://schemas.microsoft.com/office/2007/relationships/hdphoto" Target="../media/hdphoto5.wdp"/><Relationship Id="rId2" Type="http://schemas.openxmlformats.org/officeDocument/2006/relationships/audio" Target="NULL" TargetMode="External"/><Relationship Id="rId16" Type="http://schemas.openxmlformats.org/officeDocument/2006/relationships/image" Target="../media/image11.png"/><Relationship Id="rId20" Type="http://schemas.openxmlformats.org/officeDocument/2006/relationships/image" Target="../media/image18.png"/><Relationship Id="rId29" Type="http://schemas.openxmlformats.org/officeDocument/2006/relationships/slide" Target="slide7.xml"/><Relationship Id="rId1" Type="http://schemas.openxmlformats.org/officeDocument/2006/relationships/tags" Target="../tags/tag3.xml"/><Relationship Id="rId6" Type="http://schemas.openxmlformats.org/officeDocument/2006/relationships/slideLayout" Target="../slideLayouts/slideLayout1.xml"/><Relationship Id="rId11" Type="http://schemas.microsoft.com/office/2007/relationships/hdphoto" Target="../media/hdphoto7.wdp"/><Relationship Id="rId24" Type="http://schemas.openxmlformats.org/officeDocument/2006/relationships/image" Target="../media/image9.png"/><Relationship Id="rId5" Type="http://schemas.openxmlformats.org/officeDocument/2006/relationships/audio" Target="../media/media3.mp3"/><Relationship Id="rId15" Type="http://schemas.microsoft.com/office/2007/relationships/hdphoto" Target="../media/hdphoto9.wdp"/><Relationship Id="rId23" Type="http://schemas.openxmlformats.org/officeDocument/2006/relationships/slide" Target="slide6.xml"/><Relationship Id="rId28" Type="http://schemas.openxmlformats.org/officeDocument/2006/relationships/image" Target="../media/image20.png"/><Relationship Id="rId10" Type="http://schemas.openxmlformats.org/officeDocument/2006/relationships/image" Target="../media/image13.png"/><Relationship Id="rId19" Type="http://schemas.openxmlformats.org/officeDocument/2006/relationships/slide" Target="slide4.xml"/><Relationship Id="rId4" Type="http://schemas.microsoft.com/office/2007/relationships/media" Target="../media/media3.mp3"/><Relationship Id="rId9" Type="http://schemas.openxmlformats.org/officeDocument/2006/relationships/image" Target="../media/image12.jpeg"/><Relationship Id="rId14" Type="http://schemas.openxmlformats.org/officeDocument/2006/relationships/image" Target="../media/image15.png"/><Relationship Id="rId22" Type="http://schemas.openxmlformats.org/officeDocument/2006/relationships/image" Target="../media/image19.png"/><Relationship Id="rId27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21.png"/><Relationship Id="rId18" Type="http://schemas.openxmlformats.org/officeDocument/2006/relationships/slide" Target="slide3.xml"/><Relationship Id="rId3" Type="http://schemas.openxmlformats.org/officeDocument/2006/relationships/audio" Target="../media/media4.mp3"/><Relationship Id="rId7" Type="http://schemas.openxmlformats.org/officeDocument/2006/relationships/notesSlide" Target="../notesSlides/notesSlide3.xml"/><Relationship Id="rId12" Type="http://schemas.microsoft.com/office/2007/relationships/hdphoto" Target="../media/hdphoto4.wdp"/><Relationship Id="rId17" Type="http://schemas.openxmlformats.org/officeDocument/2006/relationships/image" Target="../media/image11.png"/><Relationship Id="rId2" Type="http://schemas.microsoft.com/office/2007/relationships/media" Target="../media/media4.mp3"/><Relationship Id="rId16" Type="http://schemas.microsoft.com/office/2007/relationships/hdphoto" Target="../media/hdphoto11.wdp"/><Relationship Id="rId20" Type="http://schemas.microsoft.com/office/2007/relationships/hdphoto" Target="../media/hdphoto12.wdp"/><Relationship Id="rId1" Type="http://schemas.openxmlformats.org/officeDocument/2006/relationships/tags" Target="../tags/tag4.xml"/><Relationship Id="rId6" Type="http://schemas.openxmlformats.org/officeDocument/2006/relationships/slideLayout" Target="../slideLayouts/slideLayout1.xml"/><Relationship Id="rId11" Type="http://schemas.openxmlformats.org/officeDocument/2006/relationships/image" Target="../media/image8.png"/><Relationship Id="rId5" Type="http://schemas.microsoft.com/office/2007/relationships/media" Target="../media/media2.mp3"/><Relationship Id="rId15" Type="http://schemas.openxmlformats.org/officeDocument/2006/relationships/image" Target="../media/image22.png"/><Relationship Id="rId10" Type="http://schemas.microsoft.com/office/2007/relationships/hdphoto" Target="../media/hdphoto2.wdp"/><Relationship Id="rId19" Type="http://schemas.openxmlformats.org/officeDocument/2006/relationships/image" Target="../media/image23.png"/><Relationship Id="rId4" Type="http://schemas.openxmlformats.org/officeDocument/2006/relationships/audio" Target="NULL" TargetMode="External"/><Relationship Id="rId9" Type="http://schemas.openxmlformats.org/officeDocument/2006/relationships/image" Target="../media/image6.png"/><Relationship Id="rId14" Type="http://schemas.microsoft.com/office/2007/relationships/hdphoto" Target="../media/hdphoto10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21.png"/><Relationship Id="rId18" Type="http://schemas.openxmlformats.org/officeDocument/2006/relationships/slide" Target="slide3.xml"/><Relationship Id="rId3" Type="http://schemas.openxmlformats.org/officeDocument/2006/relationships/audio" Target="../media/media4.mp3"/><Relationship Id="rId7" Type="http://schemas.openxmlformats.org/officeDocument/2006/relationships/notesSlide" Target="../notesSlides/notesSlide4.xml"/><Relationship Id="rId12" Type="http://schemas.microsoft.com/office/2007/relationships/hdphoto" Target="../media/hdphoto12.wdp"/><Relationship Id="rId17" Type="http://schemas.openxmlformats.org/officeDocument/2006/relationships/image" Target="../media/image11.png"/><Relationship Id="rId2" Type="http://schemas.microsoft.com/office/2007/relationships/media" Target="../media/media4.mp3"/><Relationship Id="rId16" Type="http://schemas.microsoft.com/office/2007/relationships/hdphoto" Target="../media/hdphoto11.wdp"/><Relationship Id="rId20" Type="http://schemas.microsoft.com/office/2007/relationships/hdphoto" Target="../media/hdphoto4.wdp"/><Relationship Id="rId1" Type="http://schemas.openxmlformats.org/officeDocument/2006/relationships/tags" Target="../tags/tag5.xml"/><Relationship Id="rId6" Type="http://schemas.openxmlformats.org/officeDocument/2006/relationships/slideLayout" Target="../slideLayouts/slideLayout1.xml"/><Relationship Id="rId11" Type="http://schemas.openxmlformats.org/officeDocument/2006/relationships/image" Target="../media/image24.png"/><Relationship Id="rId5" Type="http://schemas.microsoft.com/office/2007/relationships/media" Target="../media/media2.mp3"/><Relationship Id="rId15" Type="http://schemas.openxmlformats.org/officeDocument/2006/relationships/image" Target="../media/image22.png"/><Relationship Id="rId10" Type="http://schemas.microsoft.com/office/2007/relationships/hdphoto" Target="../media/hdphoto2.wdp"/><Relationship Id="rId19" Type="http://schemas.openxmlformats.org/officeDocument/2006/relationships/image" Target="../media/image8.png"/><Relationship Id="rId4" Type="http://schemas.openxmlformats.org/officeDocument/2006/relationships/audio" Target="NULL" TargetMode="External"/><Relationship Id="rId9" Type="http://schemas.openxmlformats.org/officeDocument/2006/relationships/image" Target="../media/image6.png"/><Relationship Id="rId14" Type="http://schemas.microsoft.com/office/2007/relationships/hdphoto" Target="../media/hdphoto10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21.png"/><Relationship Id="rId18" Type="http://schemas.openxmlformats.org/officeDocument/2006/relationships/slide" Target="slide3.xml"/><Relationship Id="rId3" Type="http://schemas.openxmlformats.org/officeDocument/2006/relationships/audio" Target="../media/media4.mp3"/><Relationship Id="rId7" Type="http://schemas.openxmlformats.org/officeDocument/2006/relationships/notesSlide" Target="../notesSlides/notesSlide5.xml"/><Relationship Id="rId12" Type="http://schemas.microsoft.com/office/2007/relationships/hdphoto" Target="../media/hdphoto4.wdp"/><Relationship Id="rId17" Type="http://schemas.openxmlformats.org/officeDocument/2006/relationships/image" Target="../media/image11.png"/><Relationship Id="rId2" Type="http://schemas.microsoft.com/office/2007/relationships/media" Target="../media/media4.mp3"/><Relationship Id="rId16" Type="http://schemas.microsoft.com/office/2007/relationships/hdphoto" Target="../media/hdphoto11.wdp"/><Relationship Id="rId20" Type="http://schemas.microsoft.com/office/2007/relationships/hdphoto" Target="../media/hdphoto2.wdp"/><Relationship Id="rId1" Type="http://schemas.openxmlformats.org/officeDocument/2006/relationships/tags" Target="../tags/tag6.xml"/><Relationship Id="rId6" Type="http://schemas.openxmlformats.org/officeDocument/2006/relationships/slideLayout" Target="../slideLayouts/slideLayout1.xml"/><Relationship Id="rId11" Type="http://schemas.openxmlformats.org/officeDocument/2006/relationships/image" Target="../media/image8.png"/><Relationship Id="rId5" Type="http://schemas.microsoft.com/office/2007/relationships/media" Target="../media/media2.mp3"/><Relationship Id="rId15" Type="http://schemas.openxmlformats.org/officeDocument/2006/relationships/image" Target="../media/image22.png"/><Relationship Id="rId10" Type="http://schemas.microsoft.com/office/2007/relationships/hdphoto" Target="../media/hdphoto12.wdp"/><Relationship Id="rId19" Type="http://schemas.openxmlformats.org/officeDocument/2006/relationships/image" Target="../media/image6.png"/><Relationship Id="rId4" Type="http://schemas.openxmlformats.org/officeDocument/2006/relationships/audio" Target="NULL" TargetMode="External"/><Relationship Id="rId9" Type="http://schemas.openxmlformats.org/officeDocument/2006/relationships/image" Target="../media/image24.png"/><Relationship Id="rId14" Type="http://schemas.microsoft.com/office/2007/relationships/hdphoto" Target="../media/hdphoto10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hdphoto" Target="../media/hdphoto13.wdp"/><Relationship Id="rId7" Type="http://schemas.openxmlformats.org/officeDocument/2006/relationships/image" Target="../media/image28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microsoft.com/office/2007/relationships/hdphoto" Target="../media/hdphoto14.wdp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microsoft.com/office/2007/relationships/hdphoto" Target="../media/hdphoto14.wdp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microsoft.com/office/2007/relationships/hdphoto" Target="../media/hdphoto13.wdp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5.wdp"/><Relationship Id="rId7" Type="http://schemas.openxmlformats.org/officeDocument/2006/relationships/image" Target="../media/image37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microsoft.com/office/2007/relationships/hdphoto" Target="../media/hdphoto4.wdp"/><Relationship Id="rId5" Type="http://schemas.microsoft.com/office/2007/relationships/hdphoto" Target="../media/hdphoto3.wdp"/><Relationship Id="rId10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1.png"/><Relationship Id="rId5" Type="http://schemas.microsoft.com/office/2007/relationships/hdphoto" Target="../media/hdphoto15.wdp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17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45.png"/><Relationship Id="rId5" Type="http://schemas.microsoft.com/office/2007/relationships/hdphoto" Target="../media/hdphoto16.wdp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7.png"/><Relationship Id="rId7" Type="http://schemas.microsoft.com/office/2007/relationships/hdphoto" Target="../media/hdphoto3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G:\TRO CHOI POWERPOINT\Giai cuu rung xanh\Free-vector-cartoon-natural.jpg">
            <a:extLst>
              <a:ext uri="{FF2B5EF4-FFF2-40B4-BE49-F238E27FC236}">
                <a16:creationId xmlns:a16="http://schemas.microsoft.com/office/drawing/2014/main" id="{727074CF-857B-4B8D-9353-5C3BAE573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0112" y="-1297183"/>
            <a:ext cx="15472226" cy="912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文本框 15"/>
          <p:cNvSpPr txBox="1"/>
          <p:nvPr/>
        </p:nvSpPr>
        <p:spPr>
          <a:xfrm>
            <a:off x="3206164" y="2006463"/>
            <a:ext cx="62320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>
                <a:solidFill>
                  <a:schemeClr val="bg1"/>
                </a:solidFill>
                <a:latin typeface="UTM Cookies" panose="02040603050506020204" pitchFamily="18" charset="0"/>
                <a:ea typeface="inpin heiti" panose="00000500000000000000" pitchFamily="2" charset="-122"/>
                <a:sym typeface="inpin heiti" panose="00000500000000000000" pitchFamily="2" charset="-122"/>
              </a:rPr>
              <a:t>Môn Toán lớp 5</a:t>
            </a:r>
            <a:endParaRPr lang="zh-CN" altLang="en-US" sz="6600" dirty="0">
              <a:solidFill>
                <a:schemeClr val="bg1"/>
              </a:solidFill>
              <a:latin typeface="UTM Cookies" panose="02040603050506020204" pitchFamily="18" charset="0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pic>
        <p:nvPicPr>
          <p:cNvPr id="10" name="Picture 6" descr="Hình ảnh có liên quan">
            <a:extLst>
              <a:ext uri="{FF2B5EF4-FFF2-40B4-BE49-F238E27FC236}">
                <a16:creationId xmlns:a16="http://schemas.microsoft.com/office/drawing/2014/main" id="{72868170-1D55-4532-8D9F-FD9B13015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002638" y="2653070"/>
            <a:ext cx="3213100" cy="32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ADMIN\Desktop\Giai cuu con vat\dessin-animé-mignon-de-tigre-43198987.jpg">
            <a:extLst>
              <a:ext uri="{FF2B5EF4-FFF2-40B4-BE49-F238E27FC236}">
                <a16:creationId xmlns:a16="http://schemas.microsoft.com/office/drawing/2014/main" id="{D9A823A6-0A58-40E9-99E1-2788BBB66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816" y="4489699"/>
            <a:ext cx="2361232" cy="227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Kết quả hình ảnh cho elephant cartoon">
            <a:extLst>
              <a:ext uri="{FF2B5EF4-FFF2-40B4-BE49-F238E27FC236}">
                <a16:creationId xmlns:a16="http://schemas.microsoft.com/office/drawing/2014/main" id="{46920077-D502-493D-BBA1-890B1EA7E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1857" y="3275591"/>
            <a:ext cx="3017208" cy="36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Kết quả hình ảnh cho elephant cartoon">
            <a:extLst>
              <a:ext uri="{FF2B5EF4-FFF2-40B4-BE49-F238E27FC236}">
                <a16:creationId xmlns:a16="http://schemas.microsoft.com/office/drawing/2014/main" id="{D75A75FD-1CD3-4888-84A4-CD71E2BDB4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8956" y="3243419"/>
            <a:ext cx="3017208" cy="36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7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" dur="300" fill="hold"/>
                                        <p:tgtEl>
                                          <p:spTgt spid="16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3" dur="750" fill="hold"/>
                                        <p:tgtEl>
                                          <p:spTgt spid="16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TRO CHOI POWERPOINT\Giai cuu rung xanh\Free-vector-cartoon-natura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30200"/>
            <a:ext cx="12192000" cy="718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ADMIN\Desktop\Giai cuu con vat\depositphotos_8033217-stock-illustration-cartoon-hunter-with-a-blunderbuss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backgroundMark x1="52488" y1="58358" x2="52488" y2="5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56218" flipH="1">
            <a:off x="134762" y="3499848"/>
            <a:ext cx="2964989" cy="386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ình ảnh có liên quan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34400" y="1854200"/>
            <a:ext cx="3993727" cy="3993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ADMIN\Desktop\Giai cuu con vat\dessin-animé-mignon-de-tigre-43198987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578" y="3917960"/>
            <a:ext cx="2934896" cy="2831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Kết quả hình ảnh cho elephant cartoon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3618" y="2382566"/>
            <a:ext cx="3750243" cy="447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C:\Users\ADMIN\Desktop\Tai nguyen thiet ke tro choi\Bảng gỗ\images.jpg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192" y="-950823"/>
            <a:ext cx="4471208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4801606" y="835114"/>
            <a:ext cx="30524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09630"/>
            <a:r>
              <a:rPr lang="en-US" sz="3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GIẢI CỨU</a:t>
            </a:r>
          </a:p>
          <a:p>
            <a:pPr algn="ctr" defTabSz="609630"/>
            <a:r>
              <a:rPr lang="en-US" sz="3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RỪNG XANH</a:t>
            </a:r>
          </a:p>
        </p:txBody>
      </p:sp>
      <p:pic>
        <p:nvPicPr>
          <p:cNvPr id="2" name="Cartoon Music (1)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578667" y="-1219776"/>
            <a:ext cx="812800" cy="812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7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1818">
                <p:cTn id="3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9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G:\TRO CHOI POWERPOINT\Giai cuu rung xanh\floresta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28800" y="-838200"/>
            <a:ext cx="14020800" cy="802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AutoShape 11" descr="Hình ảnh có liên quan"/>
          <p:cNvSpPr>
            <a:spLocks noChangeAspect="1" noChangeArrowheads="1"/>
          </p:cNvSpPr>
          <p:nvPr/>
        </p:nvSpPr>
        <p:spPr bwMode="auto">
          <a:xfrm>
            <a:off x="207433" y="-127000"/>
            <a:ext cx="406400" cy="40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21920" tIns="60960" rIns="121920" bIns="60960" numCol="1" anchor="t" anchorCtr="0" compatLnSpc="1"/>
          <a:lstStyle/>
          <a:p>
            <a:pPr defTabSz="609630"/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6" name="Picture 4" descr="C:\Users\ADMIN\Desktop\Giai cuu con vat\dessin-animé-mignon-de-tigre-43198987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12308" y1="14741" x2="6538" y2="26693"/>
                        <a14:foregroundMark x1="16154" y1="17928" x2="14231" y2="30279"/>
                        <a14:foregroundMark x1="32692" y1="17530" x2="26538" y2="35060"/>
                        <a14:foregroundMark x1="46538" y1="13944" x2="50000" y2="20319"/>
                        <a14:foregroundMark x1="7692" y1="7968" x2="6538" y2="15139"/>
                        <a14:foregroundMark x1="35000" y1="4781" x2="38462" y2="11554"/>
                        <a14:foregroundMark x1="34231" y1="3984" x2="23077" y2="2390"/>
                        <a14:foregroundMark x1="35385" y1="57371" x2="34615" y2="91633"/>
                        <a14:foregroundMark x1="31538" y1="73307" x2="30385" y2="83665"/>
                        <a14:foregroundMark x1="40000" y1="62948" x2="36923" y2="81673"/>
                        <a14:foregroundMark x1="34231" y1="56175" x2="57692" y2="63347"/>
                        <a14:foregroundMark x1="56538" y1="54980" x2="46538" y2="56574"/>
                        <a14:foregroundMark x1="68077" y1="54183" x2="66923" y2="83267"/>
                        <a14:foregroundMark x1="61538" y1="60558" x2="61538" y2="80478"/>
                        <a14:foregroundMark x1="76923" y1="81275" x2="76154" y2="88446"/>
                        <a14:foregroundMark x1="93462" y1="15538" x2="77692" y2="21116"/>
                        <a14:foregroundMark x1="93077" y1="12749" x2="96154" y2="18327"/>
                        <a14:foregroundMark x1="76923" y1="22311" x2="67308" y2="509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304" y="4175300"/>
            <a:ext cx="1442953" cy="13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8" descr="C:\Users\ADMIN\Desktop\vector-fruits-cartoon-icons (2)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664" b="96218" l="9886" r="8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56" y="-56492"/>
            <a:ext cx="830904" cy="75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2" descr="C:\Users\ADMIN\Desktop\monkey_drawing_branch_hang_54278_2048x2048 (2)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59619" y1="6027" x2="62549" y2="13058"/>
                        <a14:foregroundMark x1="58984" y1="6027" x2="52246" y2="12612"/>
                        <a14:foregroundMark x1="35693" y1="19420" x2="28760" y2="19085"/>
                        <a14:foregroundMark x1="13135" y1="4464" x2="17188" y2="10268"/>
                        <a14:foregroundMark x1="17188" y1="10268" x2="22314" y2="15067"/>
                        <a14:foregroundMark x1="26514" y1="17634" x2="22607" y2="15625"/>
                        <a14:foregroundMark x1="37109" y1="18862" x2="38770" y2="18192"/>
                        <a14:backgroundMark x1="7715" y1="23438" x2="20166" y2="77790"/>
                        <a14:backgroundMark x1="7715" y1="71987" x2="26660" y2="91071"/>
                        <a14:backgroundMark x1="42627" y1="84152" x2="40625" y2="84152"/>
                        <a14:backgroundMark x1="39453" y1="84487" x2="36621" y2="81138"/>
                        <a14:backgroundMark x1="36914" y1="81920" x2="36182" y2="78571"/>
                        <a14:backgroundMark x1="60010" y1="25446" x2="70215" y2="56362"/>
                        <a14:backgroundMark x1="53760" y1="62388" x2="53662" y2="66406"/>
                        <a14:backgroundMark x1="54688" y1="78906" x2="50928" y2="84710"/>
                        <a14:backgroundMark x1="43994" y1="20647" x2="41846" y2="22991"/>
                        <a14:backgroundMark x1="75146" y1="39397" x2="78125" y2="65179"/>
                        <a14:backgroundMark x1="42041" y1="26786" x2="42969" y2="256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215"/>
            <a:ext cx="1763300" cy="8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[ Lạc Trôi giữa núi rừng ] với Âm thanh rừng Nhiệt đới, Thú vị cực「 Nhạc thư giãn 」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" end="5.1815945E6"/>
                </p14:media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379200" y="-1692043"/>
            <a:ext cx="812800" cy="812800"/>
          </a:xfrm>
          <a:prstGeom prst="rect">
            <a:avLst/>
          </a:prstGeom>
        </p:spPr>
      </p:pic>
      <p:pic>
        <p:nvPicPr>
          <p:cNvPr id="27" name="Picture 21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7830">
            <a:off x="4695636" y="3773828"/>
            <a:ext cx="2219023" cy="217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9338">
            <a:off x="7668237" y="3621002"/>
            <a:ext cx="2622849" cy="264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dung-5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913792" y="-1731053"/>
            <a:ext cx="812800" cy="812800"/>
          </a:xfrm>
          <a:prstGeom prst="rect">
            <a:avLst/>
          </a:prstGeom>
        </p:spPr>
      </p:pic>
      <p:pic>
        <p:nvPicPr>
          <p:cNvPr id="41" name="a - 9Slide.vn" descr="C:\Users\ADMIN\Desktop\Picture1 (2).png">
            <a:hlinkClick r:id="rId19" action="ppaction://hlinksldjump"/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573" y="3667493"/>
            <a:ext cx="2344843" cy="204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b - 9Slide.vn" descr="C:\Users\ADMIN\Desktop\Picture1 (2).png">
            <a:hlinkClick r:id="rId21" action="ppaction://hlinksldjump"/>
          </p:cNvPr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500" y="3464293"/>
            <a:ext cx="2396067" cy="263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c - 9Slide.vn" descr="C:\Users\ADMIN\Desktop\Picture1 (2).png">
            <a:hlinkClick r:id="rId23" action="ppaction://hlinksldjump"/>
          </p:cNvPr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973" y="3442703"/>
            <a:ext cx="2524760" cy="277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3" descr="C:\Users\ADMIN\Desktop\Giai cuu con vat\depositphotos_8033217-stock-illustration-cartoon-hunter-with-a-blunderbuss.jpg">
            <a:extLst>
              <a:ext uri="{FF2B5EF4-FFF2-40B4-BE49-F238E27FC236}">
                <a16:creationId xmlns:a16="http://schemas.microsoft.com/office/drawing/2014/main" id="{EEF0304E-D6F1-41BD-8FB5-B7C5493C4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0" r="100000">
                        <a14:backgroundMark x1="52488" y1="58358" x2="52488" y2="5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56218" flipH="1">
            <a:off x="118971" y="3176411"/>
            <a:ext cx="2964989" cy="386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C:\Users\ADMIN\Desktop\Tai nguyen thiet ke tro choi\Bảng gỗ\images.jpg">
            <a:extLst>
              <a:ext uri="{FF2B5EF4-FFF2-40B4-BE49-F238E27FC236}">
                <a16:creationId xmlns:a16="http://schemas.microsoft.com/office/drawing/2014/main" id="{21FB44DE-648B-47AC-B62C-8843FDCA8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0" y="-950823"/>
            <a:ext cx="35560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6FEDC82-9EB3-444C-86A9-F171E94A55E4}"/>
              </a:ext>
            </a:extLst>
          </p:cNvPr>
          <p:cNvSpPr txBox="1"/>
          <p:nvPr/>
        </p:nvSpPr>
        <p:spPr>
          <a:xfrm>
            <a:off x="4569781" y="874370"/>
            <a:ext cx="30524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09630"/>
            <a:r>
              <a:rPr lang="en-US" sz="3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GIẢI CỨU</a:t>
            </a:r>
          </a:p>
          <a:p>
            <a:pPr algn="ctr" defTabSz="609630"/>
            <a:r>
              <a:rPr lang="en-US" sz="36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RỪNG XANH</a:t>
            </a:r>
          </a:p>
        </p:txBody>
      </p:sp>
      <p:pic>
        <p:nvPicPr>
          <p:cNvPr id="3" name="Hình ảnh 2" descr="C:\Users\HP\Documents\Picture18.pngPicture1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>
          <a:xfrm>
            <a:off x="2215621" y="251103"/>
            <a:ext cx="7760758" cy="6355794"/>
          </a:xfrm>
          <a:prstGeom prst="rect">
            <a:avLst/>
          </a:prstGeom>
        </p:spPr>
      </p:pic>
      <p:sp>
        <p:nvSpPr>
          <p:cNvPr id="2" name="Action Button: Go to End 1">
            <a:hlinkClick r:id="rId29" action="ppaction://hlinksldjump" highlightClick="1"/>
            <a:extLst>
              <a:ext uri="{FF2B5EF4-FFF2-40B4-BE49-F238E27FC236}">
                <a16:creationId xmlns:a16="http://schemas.microsoft.com/office/drawing/2014/main" id="{FD94EC18-6BF0-416B-975F-398BC3700E5E}"/>
              </a:ext>
            </a:extLst>
          </p:cNvPr>
          <p:cNvSpPr/>
          <p:nvPr/>
        </p:nvSpPr>
        <p:spPr>
          <a:xfrm>
            <a:off x="11015686" y="6520375"/>
            <a:ext cx="1028700" cy="581303"/>
          </a:xfrm>
          <a:prstGeom prst="actionButtonEnd">
            <a:avLst/>
          </a:prstGeom>
          <a:solidFill>
            <a:srgbClr val="9F96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6 L 4.16667E-6 0.500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50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35" presetClass="path" presetSubtype="0" accel="50000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3.33333E-6 4.81481E-6 L -0.60078 -0.005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9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-3.33333E-6 0.541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083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35" presetClass="path" presetSubtype="0" accel="50000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-1.875E-6 -3.33333E-6 L -0.76432 -0.01064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16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33333E-6 L 2.29167E-6 0.5391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944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5" presetClass="path" presetSubtype="0" accel="50000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1.66667E-6 -3.7037E-7 L -0.98724 0.0588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362" y="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100000" numSld="4" showWhenStopped="0">
                <p:cTn id="6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TRO CHOI POWERPOINT\Giai cuu rung xanh\Free-vector-cartoon-natura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30200"/>
            <a:ext cx="12192000" cy="718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ình ảnh có liên quan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277828" y="3382270"/>
            <a:ext cx="2971400" cy="297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Kết quả hình ảnh cho elephant cartoon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7828" y="4681059"/>
            <a:ext cx="2433036" cy="290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ADMIN\Desktop\Giai cuu con vat\wooden-board-theme-image-1-vector-clip-art_csp9738361.jpg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>
                        <a14:foregroundMark x1="7111" y1="5870" x2="2889" y2="16771"/>
                        <a14:foregroundMark x1="6667" y1="66876" x2="9222" y2="84696"/>
                        <a14:foregroundMark x1="92333" y1="6918" x2="96556" y2="16771"/>
                        <a14:foregroundMark x1="96556" y1="70860" x2="91778" y2="8784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-160632"/>
            <a:ext cx="8331200" cy="441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17097" y="1041400"/>
            <a:ext cx="5707380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 algn="ctr" defTabSz="609630"/>
            <a:r>
              <a:rPr lang="en-US" sz="3200" b="1" dirty="0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3200" b="1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Viết số thập phân thích hợp vào chỗ chấm:</a:t>
            </a:r>
          </a:p>
          <a:p>
            <a:pPr algn="ctr" defTabSz="609630"/>
            <a:r>
              <a:rPr lang="en-US" sz="3200" b="1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75m42cm= ... m</a:t>
            </a:r>
            <a:endParaRPr lang="en-US" sz="3200" b="1" dirty="0">
              <a:ln/>
              <a:solidFill>
                <a:prstClr val="white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" name="Nhóm 4"/>
          <p:cNvGrpSpPr/>
          <p:nvPr/>
        </p:nvGrpSpPr>
        <p:grpSpPr>
          <a:xfrm>
            <a:off x="1228090" y="3926416"/>
            <a:ext cx="4153747" cy="941554"/>
            <a:chOff x="2262770" y="2944711"/>
            <a:chExt cx="2156830" cy="706291"/>
          </a:xfrm>
        </p:grpSpPr>
        <p:pic>
          <p:nvPicPr>
            <p:cNvPr id="8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2944711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Hộp Văn bản 3"/>
            <p:cNvSpPr txBox="1"/>
            <p:nvPr/>
          </p:nvSpPr>
          <p:spPr>
            <a:xfrm>
              <a:off x="2513217" y="3027643"/>
              <a:ext cx="1764030" cy="6233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75,42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endParaRPr lang="en-GB" altLang="en-US" sz="24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defTabSz="609630"/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" name="Nhóm 5"/>
          <p:cNvGrpSpPr/>
          <p:nvPr/>
        </p:nvGrpSpPr>
        <p:grpSpPr>
          <a:xfrm>
            <a:off x="1228090" y="4944957"/>
            <a:ext cx="4153747" cy="894503"/>
            <a:chOff x="2262770" y="3708646"/>
            <a:chExt cx="2156830" cy="670917"/>
          </a:xfrm>
        </p:grpSpPr>
        <p:pic>
          <p:nvPicPr>
            <p:cNvPr id="13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3708646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Hộp Văn bản 17">
              <a:hlinkClick r:id="" action="ppaction://noaction"/>
            </p:cNvPr>
            <p:cNvSpPr txBox="1"/>
            <p:nvPr/>
          </p:nvSpPr>
          <p:spPr>
            <a:xfrm>
              <a:off x="2513140" y="3798186"/>
              <a:ext cx="1700713" cy="346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7,542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Nhóm 6"/>
          <p:cNvGrpSpPr/>
          <p:nvPr/>
        </p:nvGrpSpPr>
        <p:grpSpPr>
          <a:xfrm>
            <a:off x="5886027" y="3908214"/>
            <a:ext cx="4153747" cy="894503"/>
            <a:chOff x="4765548" y="2931277"/>
            <a:chExt cx="2156830" cy="670917"/>
          </a:xfrm>
        </p:grpSpPr>
        <p:pic>
          <p:nvPicPr>
            <p:cNvPr id="16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2931277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Hộp Văn bản 19">
              <a:hlinkClick r:id="" action="ppaction://noaction"/>
            </p:cNvPr>
            <p:cNvSpPr txBox="1"/>
            <p:nvPr/>
          </p:nvSpPr>
          <p:spPr>
            <a:xfrm>
              <a:off x="5042076" y="3027485"/>
              <a:ext cx="1609270" cy="346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754,2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9" name="Nhóm 8"/>
          <p:cNvGrpSpPr/>
          <p:nvPr/>
        </p:nvGrpSpPr>
        <p:grpSpPr>
          <a:xfrm>
            <a:off x="5886027" y="4926754"/>
            <a:ext cx="4153747" cy="894503"/>
            <a:chOff x="4765548" y="3695212"/>
            <a:chExt cx="2156830" cy="670917"/>
          </a:xfrm>
        </p:grpSpPr>
        <p:pic>
          <p:nvPicPr>
            <p:cNvPr id="17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3695212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Hộp Văn bản 20">
              <a:hlinkClick r:id="" action="ppaction://noaction"/>
            </p:cNvPr>
            <p:cNvSpPr txBox="1"/>
            <p:nvPr/>
          </p:nvSpPr>
          <p:spPr>
            <a:xfrm>
              <a:off x="5042076" y="3806344"/>
              <a:ext cx="1701592" cy="346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0,7542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24" name="dung-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563571" y="-1165952"/>
            <a:ext cx="812800" cy="812800"/>
          </a:xfrm>
          <a:prstGeom prst="rect">
            <a:avLst/>
          </a:prstGeom>
        </p:spPr>
      </p:pic>
      <p:pic>
        <p:nvPicPr>
          <p:cNvPr id="26" name="[ Lạc Trôi giữa núi rừng ] với Âm thanh rừng Nhiệt đới, Thú vị cực「 Nhạc thư giãn 」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2" end="5.1815945E6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79200" y="-1692043"/>
            <a:ext cx="812800" cy="812800"/>
          </a:xfrm>
          <a:prstGeom prst="rect">
            <a:avLst/>
          </a:prstGeom>
        </p:spPr>
      </p:pic>
      <p:pic>
        <p:nvPicPr>
          <p:cNvPr id="14" name="Picture 9" descr="C:\Users\ADMIN\Desktop\Giai cuu con vat\dessin-animé-mignon-de-tigre-43198987.jpg">
            <a:hlinkClick r:id="rId18" action="ppaction://hlinksldjump"/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476" b="96679" l="2143" r="98571">
                        <a14:foregroundMark x1="8929" y1="3321" x2="25714" y2="37638"/>
                        <a14:foregroundMark x1="25714" y1="37638" x2="28214" y2="70480"/>
                        <a14:foregroundMark x1="2154" y1="25902" x2="2143" y2="26568"/>
                        <a14:foregroundMark x1="2185" y1="23985" x2="2179" y2="24376"/>
                        <a14:foregroundMark x1="2232" y1="21049" x2="2185" y2="23985"/>
                        <a14:foregroundMark x1="2500" y1="4428" x2="2353" y2="13576"/>
                        <a14:foregroundMark x1="2143" y1="26568" x2="15000" y2="43542"/>
                        <a14:foregroundMark x1="15000" y1="43542" x2="15714" y2="43542"/>
                        <a14:foregroundMark x1="11071" y1="19557" x2="30000" y2="36531"/>
                        <a14:foregroundMark x1="30000" y1="36531" x2="31071" y2="36900"/>
                        <a14:foregroundMark x1="34286" y1="22509" x2="16429" y2="35055"/>
                        <a14:foregroundMark x1="16429" y1="35055" x2="10357" y2="21771"/>
                        <a14:foregroundMark x1="14286" y1="30627" x2="14286" y2="39483"/>
                        <a14:foregroundMark x1="54286" y1="16605" x2="29286" y2="43542"/>
                        <a14:foregroundMark x1="46071" y1="30258" x2="34643" y2="46863"/>
                        <a14:foregroundMark x1="24286" y1="51292" x2="25000" y2="90406"/>
                        <a14:foregroundMark x1="25000" y1="90406" x2="25000" y2="90406"/>
                        <a14:foregroundMark x1="43214" y1="78598" x2="56071" y2="76015"/>
                        <a14:foregroundMark x1="18571" y1="91144" x2="28571" y2="96679"/>
                        <a14:foregroundMark x1="61071" y1="93727" x2="75000" y2="94465"/>
                        <a14:foregroundMark x1="93571" y1="13653" x2="94286" y2="19188"/>
                        <a14:foregroundMark x1="98571" y1="16605" x2="98571" y2="17343"/>
                        <a14:backgroundMark x1="2500" y1="16236" x2="2500" y2="16236"/>
                        <a14:backgroundMark x1="2500" y1="18081" x2="2500" y2="18081"/>
                        <a14:backgroundMark x1="1429" y1="18450" x2="1429" y2="18450"/>
                        <a14:backgroundMark x1="2857" y1="17712" x2="1429" y2="20664"/>
                        <a14:backgroundMark x1="714" y1="16236" x2="1786" y2="16236"/>
                        <a14:backgroundMark x1="3214" y1="18081" x2="1071" y2="16605"/>
                        <a14:backgroundMark x1="4286" y1="18450" x2="0" y2="15867"/>
                        <a14:backgroundMark x1="2143" y1="23985" x2="2143" y2="23985"/>
                        <a14:backgroundMark x1="2143" y1="24354" x2="1429" y2="254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600" y="3208490"/>
            <a:ext cx="3698419" cy="35683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069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TRO CHOI POWERPOINT\Giai cuu rung xanh\Free-vector-cartoon-natura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30200"/>
            <a:ext cx="12192000" cy="718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ình ảnh có liên quan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685258" y="2755074"/>
            <a:ext cx="2971400" cy="297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ADMIN\Desktop\Giai cuu con vat\dessin-animé-mignon-de-tigre-43198987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399" y="4791280"/>
            <a:ext cx="1553895" cy="149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ADMIN\Desktop\Giai cuu con vat\wooden-board-theme-image-1-vector-clip-art_csp9738361.jpg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>
                        <a14:foregroundMark x1="7111" y1="5870" x2="2889" y2="16771"/>
                        <a14:foregroundMark x1="6667" y1="66876" x2="9222" y2="84696"/>
                        <a14:foregroundMark x1="92333" y1="6918" x2="96556" y2="16771"/>
                        <a14:foregroundMark x1="96556" y1="70860" x2="91778" y2="8784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458" y="-186154"/>
            <a:ext cx="8875085" cy="441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49600" y="1092200"/>
            <a:ext cx="6045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09630"/>
            <a:r>
              <a:rPr lang="en-GB" altLang="en-US" sz="3200" b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2. Viết số đo sau dưới dạng số thập phân có đơn vị đo là km:</a:t>
            </a:r>
          </a:p>
          <a:p>
            <a:pPr algn="ctr" defTabSz="609630"/>
            <a:r>
              <a:rPr lang="en-GB" sz="3200" b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409m</a:t>
            </a:r>
            <a:endParaRPr lang="en-US" sz="32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" name="Nhóm 4"/>
          <p:cNvGrpSpPr/>
          <p:nvPr/>
        </p:nvGrpSpPr>
        <p:grpSpPr>
          <a:xfrm>
            <a:off x="5667610" y="4936068"/>
            <a:ext cx="4478421" cy="941487"/>
            <a:chOff x="2262770" y="2944711"/>
            <a:chExt cx="2156830" cy="706156"/>
          </a:xfrm>
        </p:grpSpPr>
        <p:pic>
          <p:nvPicPr>
            <p:cNvPr id="8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2944711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Hộp Văn bản 3"/>
            <p:cNvSpPr txBox="1"/>
            <p:nvPr/>
          </p:nvSpPr>
          <p:spPr>
            <a:xfrm>
              <a:off x="2513161" y="3027583"/>
              <a:ext cx="1803575" cy="6232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0,409km</a:t>
              </a:r>
              <a:endParaRPr lang="en-GB" altLang="en-US" sz="24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defTabSz="609630"/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" name="Nhóm 5"/>
          <p:cNvGrpSpPr/>
          <p:nvPr/>
        </p:nvGrpSpPr>
        <p:grpSpPr>
          <a:xfrm>
            <a:off x="1545814" y="4919435"/>
            <a:ext cx="3846830" cy="894503"/>
            <a:chOff x="2262770" y="3708646"/>
            <a:chExt cx="2156830" cy="670917"/>
          </a:xfrm>
        </p:grpSpPr>
        <p:pic>
          <p:nvPicPr>
            <p:cNvPr id="13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3708646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Hộp Văn bản 17">
              <a:hlinkClick r:id="" action="ppaction://noaction"/>
            </p:cNvPr>
            <p:cNvSpPr txBox="1"/>
            <p:nvPr/>
          </p:nvSpPr>
          <p:spPr>
            <a:xfrm>
              <a:off x="2513293" y="3798186"/>
              <a:ext cx="1699659" cy="346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40,9km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Nhóm 6"/>
          <p:cNvGrpSpPr/>
          <p:nvPr/>
        </p:nvGrpSpPr>
        <p:grpSpPr>
          <a:xfrm>
            <a:off x="5631175" y="3908213"/>
            <a:ext cx="4473792" cy="959267"/>
            <a:chOff x="4765548" y="2931277"/>
            <a:chExt cx="2156830" cy="719492"/>
          </a:xfrm>
        </p:grpSpPr>
        <p:pic>
          <p:nvPicPr>
            <p:cNvPr id="16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2931277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Hộp Văn bản 19">
              <a:hlinkClick r:id="" action="ppaction://noaction"/>
            </p:cNvPr>
            <p:cNvSpPr txBox="1"/>
            <p:nvPr/>
          </p:nvSpPr>
          <p:spPr>
            <a:xfrm>
              <a:off x="5042071" y="3027485"/>
              <a:ext cx="1690257" cy="6232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0,0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409km</a:t>
              </a:r>
              <a:endParaRPr lang="en-GB" altLang="en-US" sz="24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defTabSz="609630"/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9" name="Nhóm 8"/>
          <p:cNvGrpSpPr/>
          <p:nvPr/>
        </p:nvGrpSpPr>
        <p:grpSpPr>
          <a:xfrm>
            <a:off x="1495014" y="3861949"/>
            <a:ext cx="3846830" cy="894503"/>
            <a:chOff x="4765548" y="3695212"/>
            <a:chExt cx="2156830" cy="670917"/>
          </a:xfrm>
        </p:grpSpPr>
        <p:pic>
          <p:nvPicPr>
            <p:cNvPr id="17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3695212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Hộp Văn bản 20">
              <a:hlinkClick r:id="" action="ppaction://noaction"/>
            </p:cNvPr>
            <p:cNvSpPr txBox="1"/>
            <p:nvPr/>
          </p:nvSpPr>
          <p:spPr>
            <a:xfrm>
              <a:off x="5042106" y="3806213"/>
              <a:ext cx="1791970" cy="346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4,09km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22" name="dung-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563571" y="-1165952"/>
            <a:ext cx="812800" cy="812800"/>
          </a:xfrm>
          <a:prstGeom prst="rect">
            <a:avLst/>
          </a:prstGeom>
        </p:spPr>
      </p:pic>
      <p:pic>
        <p:nvPicPr>
          <p:cNvPr id="24" name="[ Lạc Trôi giữa núi rừng ] với Âm thanh rừng Nhiệt đới, Thú vị cực「 Nhạc thư giãn 」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2" end="5.1815945E6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79200" y="-1692043"/>
            <a:ext cx="812800" cy="812800"/>
          </a:xfrm>
          <a:prstGeom prst="rect">
            <a:avLst/>
          </a:prstGeom>
        </p:spPr>
      </p:pic>
      <p:pic>
        <p:nvPicPr>
          <p:cNvPr id="15" name="Picture 4" descr="Kết quả hình ảnh cho elephant cartoon">
            <a:hlinkClick r:id="rId18" action="ppaction://hlinksldjump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414" y="3085371"/>
            <a:ext cx="3101768" cy="370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0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TRO CHOI POWERPOINT\Giai cuu rung xanh\Free-vector-cartoon-natura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30200"/>
            <a:ext cx="12192000" cy="718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ADMIN\Desktop\Giai cuu con vat\dessin-animé-mignon-de-tigre-43198987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9999" y="3213563"/>
            <a:ext cx="1553895" cy="149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Kết quả hình ảnh cho elephant cartoon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7376" y="2041477"/>
            <a:ext cx="2433036" cy="290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ADMIN\Desktop\Giai cuu con vat\wooden-board-theme-image-1-vector-clip-art_csp9738361.jpg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>
                        <a14:foregroundMark x1="7111" y1="5870" x2="2889" y2="16771"/>
                        <a14:foregroundMark x1="6667" y1="66876" x2="9222" y2="84696"/>
                        <a14:foregroundMark x1="92333" y1="6918" x2="96556" y2="16771"/>
                        <a14:foregroundMark x1="96556" y1="70860" x2="91778" y2="8784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-160632"/>
            <a:ext cx="8331200" cy="441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866736" y="1321385"/>
            <a:ext cx="63631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09630"/>
            <a:r>
              <a:rPr lang="en-GB" altLang="en-US" sz="3200" b="1" dirty="0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3200" b="1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Viết số thích hợp vào chỗ chấm:</a:t>
            </a:r>
          </a:p>
          <a:p>
            <a:pPr algn="ctr" defTabSz="609630"/>
            <a:r>
              <a:rPr lang="en-US" sz="3200" b="1">
                <a:ln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56,8km = ... m</a:t>
            </a:r>
            <a:endParaRPr lang="en-US" sz="3200" b="1" dirty="0">
              <a:ln/>
              <a:solidFill>
                <a:prstClr val="white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" name="Nhóm 4"/>
          <p:cNvGrpSpPr/>
          <p:nvPr/>
        </p:nvGrpSpPr>
        <p:grpSpPr>
          <a:xfrm>
            <a:off x="6299203" y="4028207"/>
            <a:ext cx="2875773" cy="894556"/>
            <a:chOff x="2262770" y="2944711"/>
            <a:chExt cx="2156830" cy="670917"/>
          </a:xfrm>
        </p:grpSpPr>
        <p:pic>
          <p:nvPicPr>
            <p:cNvPr id="8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2944711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Hộp Văn bản 3"/>
            <p:cNvSpPr txBox="1"/>
            <p:nvPr/>
          </p:nvSpPr>
          <p:spPr>
            <a:xfrm>
              <a:off x="2513217" y="3027643"/>
              <a:ext cx="1055819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56800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" name="Nhóm 5"/>
          <p:cNvGrpSpPr/>
          <p:nvPr/>
        </p:nvGrpSpPr>
        <p:grpSpPr>
          <a:xfrm>
            <a:off x="3017027" y="4944861"/>
            <a:ext cx="2875773" cy="894556"/>
            <a:chOff x="2262770" y="3708646"/>
            <a:chExt cx="2156830" cy="670917"/>
          </a:xfrm>
        </p:grpSpPr>
        <p:pic>
          <p:nvPicPr>
            <p:cNvPr id="13" name="Picture 2" descr="C:\Users\ADMIN\Desktop\Giai cuu con vat\wooden-board-theme-image-1-vector-clip-art_csp9738361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62770" y="3708646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Hộp Văn bản 17">
              <a:hlinkClick r:id="" action="ppaction://noaction"/>
            </p:cNvPr>
            <p:cNvSpPr txBox="1"/>
            <p:nvPr/>
          </p:nvSpPr>
          <p:spPr>
            <a:xfrm>
              <a:off x="2513217" y="3798296"/>
              <a:ext cx="869469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5680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Nhóm 6"/>
          <p:cNvGrpSpPr/>
          <p:nvPr/>
        </p:nvGrpSpPr>
        <p:grpSpPr>
          <a:xfrm>
            <a:off x="3017027" y="4032393"/>
            <a:ext cx="2875773" cy="894556"/>
            <a:chOff x="4765548" y="2931277"/>
            <a:chExt cx="2156830" cy="670917"/>
          </a:xfrm>
        </p:grpSpPr>
        <p:pic>
          <p:nvPicPr>
            <p:cNvPr id="16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2931277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Hộp Văn bản 19">
              <a:hlinkClick r:id="" action="ppaction://noaction"/>
            </p:cNvPr>
            <p:cNvSpPr txBox="1"/>
            <p:nvPr/>
          </p:nvSpPr>
          <p:spPr>
            <a:xfrm>
              <a:off x="5042106" y="3027643"/>
              <a:ext cx="767278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alt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568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9" name="Nhóm 8"/>
          <p:cNvGrpSpPr/>
          <p:nvPr/>
        </p:nvGrpSpPr>
        <p:grpSpPr>
          <a:xfrm>
            <a:off x="6354064" y="4926949"/>
            <a:ext cx="2875773" cy="894556"/>
            <a:chOff x="4765548" y="3695212"/>
            <a:chExt cx="2156830" cy="670917"/>
          </a:xfrm>
        </p:grpSpPr>
        <p:pic>
          <p:nvPicPr>
            <p:cNvPr id="17" name="Picture 2" descr="C:\Users\ADMIN\Desktop\Giai cuu con vat\wooden-board-theme-image-1-vector-clip-art_csp9738361.jpg">
              <a:hlinkClick r:id="" action="ppaction://noaction"/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7111" y1="5870" x2="2889" y2="16771"/>
                          <a14:foregroundMark x1="6667" y1="66876" x2="9222" y2="84696"/>
                          <a14:foregroundMark x1="92333" y1="6918" x2="96556" y2="16771"/>
                          <a14:foregroundMark x1="96556" y1="70860" x2="91778" y2="87841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5548" y="3695212"/>
              <a:ext cx="2156830" cy="67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Hộp Văn bản 20">
              <a:hlinkClick r:id="" action="ppaction://noaction"/>
            </p:cNvPr>
            <p:cNvSpPr txBox="1"/>
            <p:nvPr/>
          </p:nvSpPr>
          <p:spPr>
            <a:xfrm>
              <a:off x="5042106" y="3806213"/>
              <a:ext cx="1113527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630"/>
              <a:r>
                <a:rPr lang="en-US" sz="24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r>
                <a:rPr lang="en-US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GB" sz="2400" b="1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568000</a:t>
              </a:r>
              <a:endParaRPr lang="vi-VN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22" name="dung-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563571" y="-1165952"/>
            <a:ext cx="812800" cy="812800"/>
          </a:xfrm>
          <a:prstGeom prst="rect">
            <a:avLst/>
          </a:prstGeom>
        </p:spPr>
      </p:pic>
      <p:pic>
        <p:nvPicPr>
          <p:cNvPr id="24" name="[ Lạc Trôi giữa núi rừng ] với Âm thanh rừng Nhiệt đới, Thú vị cực「 Nhạc thư giãn 」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2" end="5.1815945E6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79200" y="-1692043"/>
            <a:ext cx="812800" cy="812800"/>
          </a:xfrm>
          <a:prstGeom prst="rect">
            <a:avLst/>
          </a:prstGeom>
        </p:spPr>
      </p:pic>
      <p:pic>
        <p:nvPicPr>
          <p:cNvPr id="12" name="Picture 6" descr="Hình ảnh có liên quan">
            <a:hlinkClick r:id="rId18" action="ppaction://hlinksldjump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19989" y="2617025"/>
            <a:ext cx="4286421" cy="428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1867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40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C38733-EC0B-4BFB-A5E2-81B1F156D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47188" y1="44375" x2="61250" y2="75625"/>
                        <a14:foregroundMark x1="59375" y1="49688" x2="39375" y2="75313"/>
                        <a14:foregroundMark x1="44688" y1="51250" x2="39063" y2="6812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84579" y="4347951"/>
            <a:ext cx="3743714" cy="29587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79" b="97660" l="3046" r="96447">
                        <a14:foregroundMark x1="9898" y1="44894" x2="8122" y2="9362"/>
                        <a14:foregroundMark x1="8122" y1="9362" x2="6599" y2="5745"/>
                        <a14:foregroundMark x1="6091" y1="3191" x2="3553" y2="11064"/>
                        <a14:foregroundMark x1="28680" y1="30213" x2="22335" y2="38511"/>
                        <a14:foregroundMark x1="21827" y1="29574" x2="16244" y2="38511"/>
                        <a14:foregroundMark x1="24365" y1="31702" x2="22335" y2="40213"/>
                        <a14:foregroundMark x1="24365" y1="29574" x2="18528" y2="40638"/>
                        <a14:foregroundMark x1="46447" y1="37447" x2="37563" y2="47021"/>
                        <a14:foregroundMark x1="43147" y1="38085" x2="33756" y2="43404"/>
                        <a14:foregroundMark x1="48985" y1="59787" x2="37310" y2="87447"/>
                        <a14:foregroundMark x1="37310" y1="87447" x2="27157" y2="94043"/>
                        <a14:foregroundMark x1="86802" y1="57447" x2="90609" y2="76170"/>
                        <a14:foregroundMark x1="90609" y1="76170" x2="86548" y2="90213"/>
                        <a14:foregroundMark x1="86548" y1="90213" x2="91624" y2="97872"/>
                        <a14:foregroundMark x1="96447" y1="51489" x2="93909" y2="65106"/>
                        <a14:foregroundMark x1="20051" y1="94255" x2="29695" y2="95319"/>
                        <a14:foregroundMark x1="43655" y1="95106" x2="51269" y2="95745"/>
                        <a14:foregroundMark x1="62437" y1="94681" x2="70812" y2="96809"/>
                        <a14:foregroundMark x1="82741" y1="97234" x2="84010" y2="957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2908" b="-4393"/>
          <a:stretch/>
        </p:blipFill>
        <p:spPr>
          <a:xfrm>
            <a:off x="7628444" y="1212720"/>
            <a:ext cx="2963135" cy="3792812"/>
          </a:xfrm>
          <a:prstGeom prst="rect">
            <a:avLst/>
          </a:prstGeom>
        </p:spPr>
      </p:pic>
      <p:pic>
        <p:nvPicPr>
          <p:cNvPr id="4" name="图片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90" y="119618"/>
            <a:ext cx="1198006" cy="1093102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362014" y="3849416"/>
            <a:ext cx="2122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tấn</a:t>
            </a:r>
          </a:p>
        </p:txBody>
      </p:sp>
      <p:sp>
        <p:nvSpPr>
          <p:cNvPr id="19" name="文本框 15"/>
          <p:cNvSpPr txBox="1"/>
          <p:nvPr/>
        </p:nvSpPr>
        <p:spPr>
          <a:xfrm>
            <a:off x="1665941" y="897993"/>
            <a:ext cx="886011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6000" b="1">
                <a:solidFill>
                  <a:srgbClr val="274789"/>
                </a:solidFill>
                <a:latin typeface="UVN Van Chuong Nang" panose="00000400000000000000" pitchFamily="2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Viết các số đo khối lượng </a:t>
            </a:r>
          </a:p>
          <a:p>
            <a:pPr algn="ctr"/>
            <a:r>
              <a:rPr lang="en-US" altLang="zh-CN" sz="6000" b="1">
                <a:solidFill>
                  <a:srgbClr val="274789"/>
                </a:solidFill>
                <a:latin typeface="UVN Van Chuong Nang" panose="00000400000000000000" pitchFamily="2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dưới dạng số thập phân</a:t>
            </a:r>
            <a:endParaRPr lang="zh-CN" altLang="en-US" sz="6000" b="1" dirty="0">
              <a:solidFill>
                <a:srgbClr val="274789"/>
              </a:solidFill>
              <a:latin typeface="UVN Van Chuong Nang" panose="00000400000000000000" pitchFamily="2" charset="0"/>
              <a:ea typeface="inpin heiti" panose="00000500000000000000" pitchFamily="2" charset="-122"/>
              <a:cs typeface="Times New Roman" panose="02020603050405020304" pitchFamily="18" charset="0"/>
              <a:sym typeface="inpin heiti" panose="00000500000000000000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963550" y="281448"/>
            <a:ext cx="22648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>
                <a:latin typeface="UVN Van Chuong Nang" panose="00000400000000000000" pitchFamily="2" charset="0"/>
                <a:cs typeface="Times New Roman" panose="02020603050405020304" pitchFamily="18" charset="0"/>
              </a:rPr>
              <a:t>Toán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585215" y="2964535"/>
            <a:ext cx="3207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>
                <a:latin typeface="Times New Roman" panose="02020603050405020304" pitchFamily="18" charset="0"/>
                <a:cs typeface="Times New Roman" panose="02020603050405020304" pitchFamily="18" charset="0"/>
              </a:rPr>
              <a:t>SGK trang 45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50074" y="5863730"/>
            <a:ext cx="222643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50D785-521D-4E66-80A7-0BD14484CEF0}"/>
              </a:ext>
            </a:extLst>
          </p:cNvPr>
          <p:cNvSpPr txBox="1"/>
          <p:nvPr/>
        </p:nvSpPr>
        <p:spPr>
          <a:xfrm>
            <a:off x="2656826" y="3849416"/>
            <a:ext cx="30082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</a:t>
            </a:r>
          </a:p>
        </p:txBody>
      </p:sp>
      <p:pic>
        <p:nvPicPr>
          <p:cNvPr id="13" name="图片 20">
            <a:extLst>
              <a:ext uri="{FF2B5EF4-FFF2-40B4-BE49-F238E27FC236}">
                <a16:creationId xmlns:a16="http://schemas.microsoft.com/office/drawing/2014/main" id="{77922B56-8EA8-4527-8779-90B466F22FB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875561" y="5503666"/>
            <a:ext cx="1316439" cy="1401080"/>
          </a:xfrm>
          <a:prstGeom prst="rect">
            <a:avLst/>
          </a:prstGeom>
        </p:spPr>
      </p:pic>
      <p:pic>
        <p:nvPicPr>
          <p:cNvPr id="17" name="图片 21">
            <a:extLst>
              <a:ext uri="{FF2B5EF4-FFF2-40B4-BE49-F238E27FC236}">
                <a16:creationId xmlns:a16="http://schemas.microsoft.com/office/drawing/2014/main" id="{E233578B-D763-4CA4-9EE2-EAADAB19B8A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4584635"/>
            <a:ext cx="2179950" cy="232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14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81481E-6 L -0.53411 -0.2636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06" y="-13194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grpId="3" nodeType="withEffect">
                                  <p:stCondLst>
                                    <p:cond delay="16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78" dur="300" fill="hold"/>
                                        <p:tgtEl>
                                          <p:spTgt spid="19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80" dur="750" fill="hold"/>
                                        <p:tgtEl>
                                          <p:spTgt spid="19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525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9" grpId="0"/>
      <p:bldP spid="19" grpId="1"/>
      <p:bldP spid="19" grpId="2"/>
      <p:bldP spid="20" grpId="0"/>
      <p:bldP spid="21" grpId="0"/>
      <p:bldP spid="16" grpId="0" animBg="1"/>
      <p:bldP spid="16" grpId="1" animBg="1"/>
      <p:bldP spid="16" grpId="2" animBg="1"/>
      <p:bldP spid="16" grpId="3" animBg="1"/>
      <p:bldP spid="15" grpId="0"/>
      <p:bldP spid="1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0757D0B-3391-4506-8040-10A9E90F0B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2142" t="20750" r="23572" b="17583"/>
          <a:stretch/>
        </p:blipFill>
        <p:spPr>
          <a:xfrm rot="21314026" flipH="1">
            <a:off x="-848215" y="604449"/>
            <a:ext cx="3309257" cy="62305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A1F796-22A5-4729-8E21-E2D42A5550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2142" t="20750" r="23572" b="17583"/>
          <a:stretch/>
        </p:blipFill>
        <p:spPr>
          <a:xfrm>
            <a:off x="9760857" y="985078"/>
            <a:ext cx="3309257" cy="58492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D9BA8D-D864-4131-BAB6-25EDA4793612}"/>
              </a:ext>
            </a:extLst>
          </p:cNvPr>
          <p:cNvSpPr txBox="1"/>
          <p:nvPr/>
        </p:nvSpPr>
        <p:spPr>
          <a:xfrm>
            <a:off x="2148114" y="2395943"/>
            <a:ext cx="80844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Biết viết số đo khối lượng dưới dạng số thập phân.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56D1D4-E6E2-4A1D-912E-B011B4FB58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79" b="97660" l="3046" r="96447">
                        <a14:foregroundMark x1="9898" y1="44894" x2="8122" y2="9362"/>
                        <a14:foregroundMark x1="8122" y1="9362" x2="6599" y2="5745"/>
                        <a14:foregroundMark x1="6091" y1="3191" x2="3553" y2="11064"/>
                        <a14:foregroundMark x1="28680" y1="30213" x2="22335" y2="38511"/>
                        <a14:foregroundMark x1="21827" y1="29574" x2="16244" y2="38511"/>
                        <a14:foregroundMark x1="24365" y1="31702" x2="22335" y2="40213"/>
                        <a14:foregroundMark x1="24365" y1="29574" x2="18528" y2="40638"/>
                        <a14:foregroundMark x1="46447" y1="37447" x2="37563" y2="47021"/>
                        <a14:foregroundMark x1="43147" y1="38085" x2="33756" y2="43404"/>
                        <a14:foregroundMark x1="48985" y1="59787" x2="37310" y2="87447"/>
                        <a14:foregroundMark x1="37310" y1="87447" x2="27157" y2="94043"/>
                        <a14:foregroundMark x1="86802" y1="57447" x2="90609" y2="76170"/>
                        <a14:foregroundMark x1="90609" y1="76170" x2="86548" y2="90213"/>
                        <a14:foregroundMark x1="86548" y1="90213" x2="91624" y2="97872"/>
                        <a14:foregroundMark x1="96447" y1="51489" x2="93909" y2="65106"/>
                        <a14:foregroundMark x1="20051" y1="94255" x2="29695" y2="95319"/>
                        <a14:foregroundMark x1="43655" y1="95106" x2="51269" y2="95745"/>
                        <a14:foregroundMark x1="62437" y1="94681" x2="70812" y2="96809"/>
                        <a14:foregroundMark x1="82741" y1="97234" x2="84010" y2="957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2908" b="-4393"/>
          <a:stretch/>
        </p:blipFill>
        <p:spPr>
          <a:xfrm flipH="1">
            <a:off x="145142" y="3532486"/>
            <a:ext cx="2598058" cy="3325514"/>
          </a:xfrm>
          <a:prstGeom prst="rect">
            <a:avLst/>
          </a:prstGeom>
        </p:spPr>
      </p:pic>
      <p:sp>
        <p:nvSpPr>
          <p:cNvPr id="4" name="文本框 15">
            <a:extLst>
              <a:ext uri="{FF2B5EF4-FFF2-40B4-BE49-F238E27FC236}">
                <a16:creationId xmlns:a16="http://schemas.microsoft.com/office/drawing/2014/main" id="{FC0533AF-F50B-403D-BD59-8555A5CE10F8}"/>
              </a:ext>
            </a:extLst>
          </p:cNvPr>
          <p:cNvSpPr txBox="1"/>
          <p:nvPr/>
        </p:nvSpPr>
        <p:spPr>
          <a:xfrm>
            <a:off x="4039988" y="985078"/>
            <a:ext cx="41120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6000" b="1">
                <a:solidFill>
                  <a:srgbClr val="274789"/>
                </a:solidFill>
                <a:latin typeface="UVN Van Chuong Nang" panose="00000400000000000000" pitchFamily="2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MỤC TIÊU</a:t>
            </a:r>
            <a:endParaRPr lang="zh-CN" altLang="en-US" sz="6000" b="1" dirty="0">
              <a:solidFill>
                <a:srgbClr val="274789"/>
              </a:solidFill>
              <a:latin typeface="UVN Van Chuong Nang" panose="00000400000000000000" pitchFamily="2" charset="0"/>
              <a:ea typeface="inpin heiti" panose="00000500000000000000" pitchFamily="2" charset="-122"/>
              <a:cs typeface="Times New Roman" panose="02020603050405020304" pitchFamily="18" charset="0"/>
              <a:sym typeface="inpin heiti" panose="00000500000000000000" pitchFamily="2" charset="-122"/>
            </a:endParaRPr>
          </a:p>
        </p:txBody>
      </p:sp>
      <p:pic>
        <p:nvPicPr>
          <p:cNvPr id="5" name="图片 20">
            <a:extLst>
              <a:ext uri="{FF2B5EF4-FFF2-40B4-BE49-F238E27FC236}">
                <a16:creationId xmlns:a16="http://schemas.microsoft.com/office/drawing/2014/main" id="{07AC89AE-06C9-4978-8C8B-32821895244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479315" y="5081942"/>
            <a:ext cx="1712686" cy="1822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97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8" dur="300" fill="hold"/>
                                        <p:tgtEl>
                                          <p:spTgt spid="4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0" dur="750" fill="hold"/>
                                        <p:tgtEl>
                                          <p:spTgt spid="4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4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FAB6D58-2016-4AE5-868D-07CA86822F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823218"/>
              </p:ext>
            </p:extLst>
          </p:nvPr>
        </p:nvGraphicFramePr>
        <p:xfrm>
          <a:off x="4124109" y="1918941"/>
          <a:ext cx="7748577" cy="19527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9977">
                  <a:extLst>
                    <a:ext uri="{9D8B030D-6E8A-4147-A177-3AD203B41FA5}">
                      <a16:colId xmlns:a16="http://schemas.microsoft.com/office/drawing/2014/main" val="3784751146"/>
                    </a:ext>
                  </a:extLst>
                </a:gridCol>
                <a:gridCol w="1223383">
                  <a:extLst>
                    <a:ext uri="{9D8B030D-6E8A-4147-A177-3AD203B41FA5}">
                      <a16:colId xmlns:a16="http://schemas.microsoft.com/office/drawing/2014/main" val="3773884163"/>
                    </a:ext>
                  </a:extLst>
                </a:gridCol>
                <a:gridCol w="1223383">
                  <a:extLst>
                    <a:ext uri="{9D8B030D-6E8A-4147-A177-3AD203B41FA5}">
                      <a16:colId xmlns:a16="http://schemas.microsoft.com/office/drawing/2014/main" val="1320201034"/>
                    </a:ext>
                  </a:extLst>
                </a:gridCol>
                <a:gridCol w="978705">
                  <a:extLst>
                    <a:ext uri="{9D8B030D-6E8A-4147-A177-3AD203B41FA5}">
                      <a16:colId xmlns:a16="http://schemas.microsoft.com/office/drawing/2014/main" val="390573260"/>
                    </a:ext>
                  </a:extLst>
                </a:gridCol>
                <a:gridCol w="1101043">
                  <a:extLst>
                    <a:ext uri="{9D8B030D-6E8A-4147-A177-3AD203B41FA5}">
                      <a16:colId xmlns:a16="http://schemas.microsoft.com/office/drawing/2014/main" val="2972374027"/>
                    </a:ext>
                  </a:extLst>
                </a:gridCol>
                <a:gridCol w="1101043">
                  <a:extLst>
                    <a:ext uri="{9D8B030D-6E8A-4147-A177-3AD203B41FA5}">
                      <a16:colId xmlns:a16="http://schemas.microsoft.com/office/drawing/2014/main" val="2121076829"/>
                    </a:ext>
                  </a:extLst>
                </a:gridCol>
                <a:gridCol w="1101043">
                  <a:extLst>
                    <a:ext uri="{9D8B030D-6E8A-4147-A177-3AD203B41FA5}">
                      <a16:colId xmlns:a16="http://schemas.microsoft.com/office/drawing/2014/main" val="1634735349"/>
                    </a:ext>
                  </a:extLst>
                </a:gridCol>
              </a:tblGrid>
              <a:tr h="1024386">
                <a:tc gridSpan="7">
                  <a:txBody>
                    <a:bodyPr/>
                    <a:lstStyle/>
                    <a:p>
                      <a:pPr algn="ctr"/>
                      <a:r>
                        <a:rPr lang="en-US" sz="360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Bảng</a:t>
                      </a:r>
                      <a:r>
                        <a:rPr lang="en-US" sz="36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aseline="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đơn</a:t>
                      </a:r>
                      <a:r>
                        <a:rPr lang="en-US" sz="36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aseline="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vị</a:t>
                      </a:r>
                      <a:r>
                        <a:rPr lang="en-US" sz="36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aseline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đo</a:t>
                      </a:r>
                      <a:r>
                        <a:rPr lang="en-US" sz="3600" baseline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khối lượng</a:t>
                      </a:r>
                      <a:endParaRPr lang="en-US" sz="36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8248508"/>
                  </a:ext>
                </a:extLst>
              </a:tr>
              <a:tr h="928358"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tấn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tạ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yến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hg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dag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573605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FE1545B-732C-411B-A7E6-50DA68B2E7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79" b="97660" l="3046" r="96447">
                        <a14:foregroundMark x1="9898" y1="44894" x2="8122" y2="9362"/>
                        <a14:foregroundMark x1="8122" y1="9362" x2="6599" y2="5745"/>
                        <a14:foregroundMark x1="6091" y1="3191" x2="3553" y2="11064"/>
                        <a14:foregroundMark x1="28680" y1="30213" x2="22335" y2="38511"/>
                        <a14:foregroundMark x1="21827" y1="29574" x2="16244" y2="38511"/>
                        <a14:foregroundMark x1="24365" y1="31702" x2="22335" y2="40213"/>
                        <a14:foregroundMark x1="24365" y1="29574" x2="18528" y2="40638"/>
                        <a14:foregroundMark x1="46447" y1="37447" x2="37563" y2="47021"/>
                        <a14:foregroundMark x1="43147" y1="38085" x2="33756" y2="43404"/>
                        <a14:foregroundMark x1="48985" y1="59787" x2="37310" y2="87447"/>
                        <a14:foregroundMark x1="37310" y1="87447" x2="27157" y2="94043"/>
                        <a14:foregroundMark x1="86802" y1="57447" x2="90609" y2="76170"/>
                        <a14:foregroundMark x1="90609" y1="76170" x2="86548" y2="90213"/>
                        <a14:foregroundMark x1="86548" y1="90213" x2="91624" y2="97872"/>
                        <a14:foregroundMark x1="96447" y1="51489" x2="93909" y2="65106"/>
                        <a14:foregroundMark x1="20051" y1="94255" x2="29695" y2="95319"/>
                        <a14:foregroundMark x1="43655" y1="95106" x2="51269" y2="95745"/>
                        <a14:foregroundMark x1="62437" y1="94681" x2="70812" y2="96809"/>
                        <a14:foregroundMark x1="82741" y1="97234" x2="84010" y2="957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2908" b="-4393"/>
          <a:stretch/>
        </p:blipFill>
        <p:spPr>
          <a:xfrm flipH="1">
            <a:off x="188684" y="885371"/>
            <a:ext cx="3817258" cy="5972629"/>
          </a:xfrm>
          <a:prstGeom prst="rect">
            <a:avLst/>
          </a:prstGeom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67DECBBF-D205-46C4-9814-C1612085DA9D}"/>
              </a:ext>
            </a:extLst>
          </p:cNvPr>
          <p:cNvSpPr/>
          <p:nvPr/>
        </p:nvSpPr>
        <p:spPr>
          <a:xfrm>
            <a:off x="4005942" y="44498"/>
            <a:ext cx="6255657" cy="1952744"/>
          </a:xfrm>
          <a:prstGeom prst="cloudCallout">
            <a:avLst>
              <a:gd name="adj1" fmla="val -62828"/>
              <a:gd name="adj2" fmla="val 62500"/>
            </a:avLst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C18B14-B145-4000-89F0-B61B423E5D38}"/>
              </a:ext>
            </a:extLst>
          </p:cNvPr>
          <p:cNvSpPr txBox="1"/>
          <p:nvPr/>
        </p:nvSpPr>
        <p:spPr>
          <a:xfrm>
            <a:off x="5239657" y="522515"/>
            <a:ext cx="37882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Hãy nêu bảng đơn vị đo khối lượng.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AD6CCC-BAE1-4F9A-8F0C-A325F1C0598A}"/>
              </a:ext>
            </a:extLst>
          </p:cNvPr>
          <p:cNvSpPr txBox="1"/>
          <p:nvPr/>
        </p:nvSpPr>
        <p:spPr>
          <a:xfrm>
            <a:off x="5239657" y="276294"/>
            <a:ext cx="42454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Hãy nêu mối quan hệ giữa hai đơn bị đo khối lượng liền kề.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AA10DDA-3561-4C34-BDD6-DAFF092B2D4D}"/>
                  </a:ext>
                </a:extLst>
              </p:cNvPr>
              <p:cNvSpPr txBox="1"/>
              <p:nvPr/>
            </p:nvSpPr>
            <p:spPr>
              <a:xfrm>
                <a:off x="4124109" y="4402969"/>
                <a:ext cx="7748577" cy="1324786"/>
              </a:xfrm>
              <a:prstGeom prst="rect">
                <a:avLst/>
              </a:prstGeom>
              <a:solidFill>
                <a:schemeClr val="bg1">
                  <a:alpha val="23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sz="32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 Đơn vị lớn gấp 10 lần đơn vị bé hơn liền kề.</a:t>
                </a:r>
              </a:p>
              <a:p>
                <a:pPr algn="just"/>
                <a:r>
                  <a:rPr lang="en-US" sz="32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 Đơn vị bé bằng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en-US" sz="32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đơn vị lớn hơn liền kề.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AA10DDA-3561-4C34-BDD6-DAFF092B2D4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109" y="4402969"/>
                <a:ext cx="7748577" cy="1324786"/>
              </a:xfrm>
              <a:prstGeom prst="rect">
                <a:avLst/>
              </a:prstGeom>
              <a:blipFill>
                <a:blip r:embed="rId4"/>
                <a:stretch>
                  <a:fillRect l="-2046" t="-6422" r="-393" b="-18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700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5" grpId="1"/>
      <p:bldP spid="6" grpId="0"/>
      <p:bldP spid="7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3469470" y="477803"/>
            <a:ext cx="525306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 =    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tấn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767687" y="1622884"/>
            <a:ext cx="33528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tấn </a:t>
            </a:r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132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kg =  </a:t>
            </a:r>
          </a:p>
        </p:txBody>
      </p:sp>
      <p:sp>
        <p:nvSpPr>
          <p:cNvPr id="7" name="TextBox 14"/>
          <p:cNvSpPr txBox="1">
            <a:spLocks noChangeArrowheads="1"/>
          </p:cNvSpPr>
          <p:nvPr/>
        </p:nvSpPr>
        <p:spPr bwMode="auto">
          <a:xfrm>
            <a:off x="6534096" y="1622884"/>
            <a:ext cx="227019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tấn</a:t>
            </a:r>
          </a:p>
        </p:txBody>
      </p:sp>
      <p:grpSp>
        <p:nvGrpSpPr>
          <p:cNvPr id="8" name="Group 15"/>
          <p:cNvGrpSpPr>
            <a:grpSpLocks/>
          </p:cNvGrpSpPr>
          <p:nvPr/>
        </p:nvGrpSpPr>
        <p:grpSpPr bwMode="auto">
          <a:xfrm>
            <a:off x="6804157" y="1423381"/>
            <a:ext cx="1413744" cy="1708663"/>
            <a:chOff x="1754932" y="5387891"/>
            <a:chExt cx="609600" cy="1755918"/>
          </a:xfrm>
        </p:grpSpPr>
        <p:sp>
          <p:nvSpPr>
            <p:cNvPr id="9" name="TextBox 16"/>
            <p:cNvSpPr txBox="1">
              <a:spLocks noChangeArrowheads="1"/>
            </p:cNvSpPr>
            <p:nvPr/>
          </p:nvSpPr>
          <p:spPr bwMode="auto">
            <a:xfrm>
              <a:off x="1754932" y="5387891"/>
              <a:ext cx="609600" cy="17559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3600" b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132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36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1000</a:t>
              </a:r>
            </a:p>
          </p:txBody>
        </p:sp>
        <p:cxnSp>
          <p:nvCxnSpPr>
            <p:cNvPr id="10" name="Straight Connector 17"/>
            <p:cNvCxnSpPr>
              <a:cxnSpLocks noChangeShapeType="1"/>
            </p:cNvCxnSpPr>
            <p:nvPr/>
          </p:nvCxnSpPr>
          <p:spPr bwMode="auto">
            <a:xfrm>
              <a:off x="1904611" y="5977639"/>
              <a:ext cx="310244" cy="0"/>
            </a:xfrm>
            <a:prstGeom prst="line">
              <a:avLst/>
            </a:prstGeom>
            <a:noFill/>
            <a:ln w="19050" algn="ctr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1" name="Rectangle 18"/>
          <p:cNvSpPr>
            <a:spLocks noChangeArrowheads="1"/>
          </p:cNvSpPr>
          <p:nvPr/>
        </p:nvSpPr>
        <p:spPr bwMode="auto">
          <a:xfrm>
            <a:off x="6809594" y="2685898"/>
            <a:ext cx="8771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132</a:t>
            </a:r>
          </a:p>
        </p:txBody>
      </p:sp>
      <p:sp>
        <p:nvSpPr>
          <p:cNvPr id="19" name="TextBox 24575"/>
          <p:cNvSpPr txBox="1">
            <a:spLocks noChangeArrowheads="1"/>
          </p:cNvSpPr>
          <p:nvPr/>
        </p:nvSpPr>
        <p:spPr bwMode="auto">
          <a:xfrm>
            <a:off x="6343907" y="342551"/>
            <a:ext cx="12160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5,132</a:t>
            </a:r>
          </a:p>
        </p:txBody>
      </p:sp>
      <p:grpSp>
        <p:nvGrpSpPr>
          <p:cNvPr id="24" name="Group 23"/>
          <p:cNvGrpSpPr>
            <a:grpSpLocks/>
          </p:cNvGrpSpPr>
          <p:nvPr/>
        </p:nvGrpSpPr>
        <p:grpSpPr bwMode="auto">
          <a:xfrm flipV="1">
            <a:off x="4245375" y="1376176"/>
            <a:ext cx="2673904" cy="339239"/>
            <a:chOff x="1143000" y="2930429"/>
            <a:chExt cx="1524000" cy="397657"/>
          </a:xfrm>
        </p:grpSpPr>
        <p:cxnSp>
          <p:nvCxnSpPr>
            <p:cNvPr id="25" name="Straight Connector 6"/>
            <p:cNvCxnSpPr>
              <a:cxnSpLocks noChangeShapeType="1"/>
            </p:cNvCxnSpPr>
            <p:nvPr/>
          </p:nvCxnSpPr>
          <p:spPr bwMode="auto">
            <a:xfrm>
              <a:off x="1143000" y="2930429"/>
              <a:ext cx="0" cy="397657"/>
            </a:xfrm>
            <a:prstGeom prst="line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" name="Straight Connector 8"/>
            <p:cNvCxnSpPr>
              <a:cxnSpLocks noChangeShapeType="1"/>
            </p:cNvCxnSpPr>
            <p:nvPr/>
          </p:nvCxnSpPr>
          <p:spPr bwMode="auto">
            <a:xfrm>
              <a:off x="1143000" y="3328086"/>
              <a:ext cx="1524000" cy="0"/>
            </a:xfrm>
            <a:prstGeom prst="line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" name="Straight Arrow Connector 12"/>
            <p:cNvCxnSpPr>
              <a:cxnSpLocks noChangeShapeType="1"/>
            </p:cNvCxnSpPr>
            <p:nvPr/>
          </p:nvCxnSpPr>
          <p:spPr bwMode="auto">
            <a:xfrm flipV="1">
              <a:off x="2667000" y="2930429"/>
              <a:ext cx="0" cy="397657"/>
            </a:xfrm>
            <a:prstGeom prst="straightConnector1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8" name="Group 27"/>
          <p:cNvGrpSpPr>
            <a:grpSpLocks/>
          </p:cNvGrpSpPr>
          <p:nvPr/>
        </p:nvGrpSpPr>
        <p:grpSpPr bwMode="auto">
          <a:xfrm flipV="1">
            <a:off x="5547775" y="1218189"/>
            <a:ext cx="2050400" cy="514790"/>
            <a:chOff x="1143000" y="2685553"/>
            <a:chExt cx="1524000" cy="642533"/>
          </a:xfrm>
        </p:grpSpPr>
        <p:cxnSp>
          <p:nvCxnSpPr>
            <p:cNvPr id="29" name="Straight Connector 42"/>
            <p:cNvCxnSpPr>
              <a:cxnSpLocks noChangeShapeType="1"/>
            </p:cNvCxnSpPr>
            <p:nvPr/>
          </p:nvCxnSpPr>
          <p:spPr bwMode="auto">
            <a:xfrm>
              <a:off x="1143000" y="2685553"/>
              <a:ext cx="0" cy="642533"/>
            </a:xfrm>
            <a:prstGeom prst="line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0" name="Straight Connector 43"/>
            <p:cNvCxnSpPr>
              <a:cxnSpLocks noChangeShapeType="1"/>
            </p:cNvCxnSpPr>
            <p:nvPr/>
          </p:nvCxnSpPr>
          <p:spPr bwMode="auto">
            <a:xfrm>
              <a:off x="1143000" y="3328086"/>
              <a:ext cx="1524000" cy="0"/>
            </a:xfrm>
            <a:prstGeom prst="line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1" name="Straight Arrow Connector 44"/>
            <p:cNvCxnSpPr>
              <a:cxnSpLocks noChangeShapeType="1"/>
            </p:cNvCxnSpPr>
            <p:nvPr/>
          </p:nvCxnSpPr>
          <p:spPr bwMode="auto">
            <a:xfrm flipV="1">
              <a:off x="2667000" y="2930429"/>
              <a:ext cx="0" cy="397657"/>
            </a:xfrm>
            <a:prstGeom prst="straightConnector1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32" name="TextBox 14"/>
          <p:cNvSpPr txBox="1">
            <a:spLocks noChangeArrowheads="1"/>
          </p:cNvSpPr>
          <p:nvPr/>
        </p:nvSpPr>
        <p:spPr bwMode="auto">
          <a:xfrm>
            <a:off x="6125044" y="2693722"/>
            <a:ext cx="227019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tấn</a:t>
            </a: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6619439" y="2701546"/>
            <a:ext cx="54331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</p:txBody>
      </p:sp>
      <p:pic>
        <p:nvPicPr>
          <p:cNvPr id="44" name="Picture 4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1" t="-6573" r="-7339" b="-2407"/>
          <a:stretch/>
        </p:blipFill>
        <p:spPr>
          <a:xfrm>
            <a:off x="9552990" y="-62925"/>
            <a:ext cx="1899257" cy="2295939"/>
          </a:xfrm>
          <a:prstGeom prst="rect">
            <a:avLst/>
          </a:prstGeom>
        </p:spPr>
      </p:pic>
      <p:grpSp>
        <p:nvGrpSpPr>
          <p:cNvPr id="53" name="组合 9"/>
          <p:cNvGrpSpPr/>
          <p:nvPr/>
        </p:nvGrpSpPr>
        <p:grpSpPr>
          <a:xfrm>
            <a:off x="1581890" y="4630519"/>
            <a:ext cx="8318930" cy="2056864"/>
            <a:chOff x="1936535" y="3935752"/>
            <a:chExt cx="8318930" cy="2056864"/>
          </a:xfrm>
        </p:grpSpPr>
        <p:sp>
          <p:nvSpPr>
            <p:cNvPr id="54" name="任意多边形 3"/>
            <p:cNvSpPr/>
            <p:nvPr/>
          </p:nvSpPr>
          <p:spPr>
            <a:xfrm>
              <a:off x="1936535" y="3935752"/>
              <a:ext cx="8318930" cy="2056864"/>
            </a:xfrm>
            <a:custGeom>
              <a:avLst/>
              <a:gdLst>
                <a:gd name="connsiteX0" fmla="*/ 137997 w 9326460"/>
                <a:gd name="connsiteY0" fmla="*/ 1296215 h 2298297"/>
                <a:gd name="connsiteX1" fmla="*/ 21883 w 9326460"/>
                <a:gd name="connsiteY1" fmla="*/ 410843 h 2298297"/>
                <a:gd name="connsiteX2" fmla="*/ 660511 w 9326460"/>
                <a:gd name="connsiteY2" fmla="*/ 178615 h 2298297"/>
                <a:gd name="connsiteX3" fmla="*/ 1342683 w 9326460"/>
                <a:gd name="connsiteY3" fmla="*/ 4443 h 2298297"/>
                <a:gd name="connsiteX4" fmla="*/ 3142454 w 9326460"/>
                <a:gd name="connsiteY4" fmla="*/ 47986 h 2298297"/>
                <a:gd name="connsiteX5" fmla="*/ 5493769 w 9326460"/>
                <a:gd name="connsiteY5" fmla="*/ 91529 h 2298297"/>
                <a:gd name="connsiteX6" fmla="*/ 7133883 w 9326460"/>
                <a:gd name="connsiteY6" fmla="*/ 77015 h 2298297"/>
                <a:gd name="connsiteX7" fmla="*/ 8367597 w 9326460"/>
                <a:gd name="connsiteY7" fmla="*/ 135072 h 2298297"/>
                <a:gd name="connsiteX8" fmla="*/ 9180397 w 9326460"/>
                <a:gd name="connsiteY8" fmla="*/ 178615 h 2298297"/>
                <a:gd name="connsiteX9" fmla="*/ 9311026 w 9326460"/>
                <a:gd name="connsiteY9" fmla="*/ 643072 h 2298297"/>
                <a:gd name="connsiteX10" fmla="*/ 9311026 w 9326460"/>
                <a:gd name="connsiteY10" fmla="*/ 1484901 h 2298297"/>
                <a:gd name="connsiteX11" fmla="*/ 9194911 w 9326460"/>
                <a:gd name="connsiteY11" fmla="*/ 1934843 h 2298297"/>
                <a:gd name="connsiteX12" fmla="*/ 8832054 w 9326460"/>
                <a:gd name="connsiteY12" fmla="*/ 2196101 h 2298297"/>
                <a:gd name="connsiteX13" fmla="*/ 7337083 w 9326460"/>
                <a:gd name="connsiteY13" fmla="*/ 2297701 h 2298297"/>
                <a:gd name="connsiteX14" fmla="*/ 6074340 w 9326460"/>
                <a:gd name="connsiteY14" fmla="*/ 2196101 h 2298297"/>
                <a:gd name="connsiteX15" fmla="*/ 4797083 w 9326460"/>
                <a:gd name="connsiteY15" fmla="*/ 2297701 h 2298297"/>
                <a:gd name="connsiteX16" fmla="*/ 2866683 w 9326460"/>
                <a:gd name="connsiteY16" fmla="*/ 2138043 h 2298297"/>
                <a:gd name="connsiteX17" fmla="*/ 1095940 w 9326460"/>
                <a:gd name="connsiteY17" fmla="*/ 2210615 h 2298297"/>
                <a:gd name="connsiteX18" fmla="*/ 181540 w 9326460"/>
                <a:gd name="connsiteY18" fmla="*/ 2196101 h 2298297"/>
                <a:gd name="connsiteX19" fmla="*/ 94454 w 9326460"/>
                <a:gd name="connsiteY19" fmla="*/ 1833243 h 2298297"/>
                <a:gd name="connsiteX20" fmla="*/ 36397 w 9326460"/>
                <a:gd name="connsiteY20" fmla="*/ 1397815 h 2298297"/>
                <a:gd name="connsiteX21" fmla="*/ 137997 w 9326460"/>
                <a:gd name="connsiteY21" fmla="*/ 1296215 h 2298297"/>
                <a:gd name="connsiteX0" fmla="*/ 59709 w 9349772"/>
                <a:gd name="connsiteY0" fmla="*/ 1397815 h 2298297"/>
                <a:gd name="connsiteX1" fmla="*/ 45195 w 9349772"/>
                <a:gd name="connsiteY1" fmla="*/ 410843 h 2298297"/>
                <a:gd name="connsiteX2" fmla="*/ 683823 w 9349772"/>
                <a:gd name="connsiteY2" fmla="*/ 178615 h 2298297"/>
                <a:gd name="connsiteX3" fmla="*/ 1365995 w 9349772"/>
                <a:gd name="connsiteY3" fmla="*/ 4443 h 2298297"/>
                <a:gd name="connsiteX4" fmla="*/ 3165766 w 9349772"/>
                <a:gd name="connsiteY4" fmla="*/ 47986 h 2298297"/>
                <a:gd name="connsiteX5" fmla="*/ 5517081 w 9349772"/>
                <a:gd name="connsiteY5" fmla="*/ 91529 h 2298297"/>
                <a:gd name="connsiteX6" fmla="*/ 7157195 w 9349772"/>
                <a:gd name="connsiteY6" fmla="*/ 77015 h 2298297"/>
                <a:gd name="connsiteX7" fmla="*/ 8390909 w 9349772"/>
                <a:gd name="connsiteY7" fmla="*/ 135072 h 2298297"/>
                <a:gd name="connsiteX8" fmla="*/ 9203709 w 9349772"/>
                <a:gd name="connsiteY8" fmla="*/ 178615 h 2298297"/>
                <a:gd name="connsiteX9" fmla="*/ 9334338 w 9349772"/>
                <a:gd name="connsiteY9" fmla="*/ 643072 h 2298297"/>
                <a:gd name="connsiteX10" fmla="*/ 9334338 w 9349772"/>
                <a:gd name="connsiteY10" fmla="*/ 1484901 h 2298297"/>
                <a:gd name="connsiteX11" fmla="*/ 9218223 w 9349772"/>
                <a:gd name="connsiteY11" fmla="*/ 1934843 h 2298297"/>
                <a:gd name="connsiteX12" fmla="*/ 8855366 w 9349772"/>
                <a:gd name="connsiteY12" fmla="*/ 2196101 h 2298297"/>
                <a:gd name="connsiteX13" fmla="*/ 7360395 w 9349772"/>
                <a:gd name="connsiteY13" fmla="*/ 2297701 h 2298297"/>
                <a:gd name="connsiteX14" fmla="*/ 6097652 w 9349772"/>
                <a:gd name="connsiteY14" fmla="*/ 2196101 h 2298297"/>
                <a:gd name="connsiteX15" fmla="*/ 4820395 w 9349772"/>
                <a:gd name="connsiteY15" fmla="*/ 2297701 h 2298297"/>
                <a:gd name="connsiteX16" fmla="*/ 2889995 w 9349772"/>
                <a:gd name="connsiteY16" fmla="*/ 2138043 h 2298297"/>
                <a:gd name="connsiteX17" fmla="*/ 1119252 w 9349772"/>
                <a:gd name="connsiteY17" fmla="*/ 2210615 h 2298297"/>
                <a:gd name="connsiteX18" fmla="*/ 204852 w 9349772"/>
                <a:gd name="connsiteY18" fmla="*/ 2196101 h 2298297"/>
                <a:gd name="connsiteX19" fmla="*/ 117766 w 9349772"/>
                <a:gd name="connsiteY19" fmla="*/ 1833243 h 2298297"/>
                <a:gd name="connsiteX20" fmla="*/ 59709 w 9349772"/>
                <a:gd name="connsiteY20" fmla="*/ 1397815 h 2298297"/>
                <a:gd name="connsiteX0" fmla="*/ 24725 w 9314788"/>
                <a:gd name="connsiteY0" fmla="*/ 1405232 h 2305714"/>
                <a:gd name="connsiteX1" fmla="*/ 10211 w 9314788"/>
                <a:gd name="connsiteY1" fmla="*/ 418260 h 2305714"/>
                <a:gd name="connsiteX2" fmla="*/ 140839 w 9314788"/>
                <a:gd name="connsiteY2" fmla="*/ 40889 h 2305714"/>
                <a:gd name="connsiteX3" fmla="*/ 1331011 w 9314788"/>
                <a:gd name="connsiteY3" fmla="*/ 11860 h 2305714"/>
                <a:gd name="connsiteX4" fmla="*/ 3130782 w 9314788"/>
                <a:gd name="connsiteY4" fmla="*/ 55403 h 2305714"/>
                <a:gd name="connsiteX5" fmla="*/ 5482097 w 9314788"/>
                <a:gd name="connsiteY5" fmla="*/ 98946 h 2305714"/>
                <a:gd name="connsiteX6" fmla="*/ 7122211 w 9314788"/>
                <a:gd name="connsiteY6" fmla="*/ 84432 h 2305714"/>
                <a:gd name="connsiteX7" fmla="*/ 8355925 w 9314788"/>
                <a:gd name="connsiteY7" fmla="*/ 142489 h 2305714"/>
                <a:gd name="connsiteX8" fmla="*/ 9168725 w 9314788"/>
                <a:gd name="connsiteY8" fmla="*/ 186032 h 2305714"/>
                <a:gd name="connsiteX9" fmla="*/ 9299354 w 9314788"/>
                <a:gd name="connsiteY9" fmla="*/ 650489 h 2305714"/>
                <a:gd name="connsiteX10" fmla="*/ 9299354 w 9314788"/>
                <a:gd name="connsiteY10" fmla="*/ 1492318 h 2305714"/>
                <a:gd name="connsiteX11" fmla="*/ 9183239 w 9314788"/>
                <a:gd name="connsiteY11" fmla="*/ 1942260 h 2305714"/>
                <a:gd name="connsiteX12" fmla="*/ 8820382 w 9314788"/>
                <a:gd name="connsiteY12" fmla="*/ 2203518 h 2305714"/>
                <a:gd name="connsiteX13" fmla="*/ 7325411 w 9314788"/>
                <a:gd name="connsiteY13" fmla="*/ 2305118 h 2305714"/>
                <a:gd name="connsiteX14" fmla="*/ 6062668 w 9314788"/>
                <a:gd name="connsiteY14" fmla="*/ 2203518 h 2305714"/>
                <a:gd name="connsiteX15" fmla="*/ 4785411 w 9314788"/>
                <a:gd name="connsiteY15" fmla="*/ 2305118 h 2305714"/>
                <a:gd name="connsiteX16" fmla="*/ 2855011 w 9314788"/>
                <a:gd name="connsiteY16" fmla="*/ 2145460 h 2305714"/>
                <a:gd name="connsiteX17" fmla="*/ 1084268 w 9314788"/>
                <a:gd name="connsiteY17" fmla="*/ 2218032 h 2305714"/>
                <a:gd name="connsiteX18" fmla="*/ 169868 w 9314788"/>
                <a:gd name="connsiteY18" fmla="*/ 2203518 h 2305714"/>
                <a:gd name="connsiteX19" fmla="*/ 82782 w 9314788"/>
                <a:gd name="connsiteY19" fmla="*/ 1840660 h 2305714"/>
                <a:gd name="connsiteX20" fmla="*/ 24725 w 9314788"/>
                <a:gd name="connsiteY20" fmla="*/ 1405232 h 2305714"/>
                <a:gd name="connsiteX0" fmla="*/ 118449 w 9408512"/>
                <a:gd name="connsiteY0" fmla="*/ 1410096 h 2310578"/>
                <a:gd name="connsiteX1" fmla="*/ 2335 w 9408512"/>
                <a:gd name="connsiteY1" fmla="*/ 495695 h 2310578"/>
                <a:gd name="connsiteX2" fmla="*/ 234563 w 9408512"/>
                <a:gd name="connsiteY2" fmla="*/ 45753 h 2310578"/>
                <a:gd name="connsiteX3" fmla="*/ 1424735 w 9408512"/>
                <a:gd name="connsiteY3" fmla="*/ 16724 h 2310578"/>
                <a:gd name="connsiteX4" fmla="*/ 3224506 w 9408512"/>
                <a:gd name="connsiteY4" fmla="*/ 60267 h 2310578"/>
                <a:gd name="connsiteX5" fmla="*/ 5575821 w 9408512"/>
                <a:gd name="connsiteY5" fmla="*/ 103810 h 2310578"/>
                <a:gd name="connsiteX6" fmla="*/ 7215935 w 9408512"/>
                <a:gd name="connsiteY6" fmla="*/ 89296 h 2310578"/>
                <a:gd name="connsiteX7" fmla="*/ 8449649 w 9408512"/>
                <a:gd name="connsiteY7" fmla="*/ 147353 h 2310578"/>
                <a:gd name="connsiteX8" fmla="*/ 9262449 w 9408512"/>
                <a:gd name="connsiteY8" fmla="*/ 190896 h 2310578"/>
                <a:gd name="connsiteX9" fmla="*/ 9393078 w 9408512"/>
                <a:gd name="connsiteY9" fmla="*/ 655353 h 2310578"/>
                <a:gd name="connsiteX10" fmla="*/ 9393078 w 9408512"/>
                <a:gd name="connsiteY10" fmla="*/ 1497182 h 2310578"/>
                <a:gd name="connsiteX11" fmla="*/ 9276963 w 9408512"/>
                <a:gd name="connsiteY11" fmla="*/ 1947124 h 2310578"/>
                <a:gd name="connsiteX12" fmla="*/ 8914106 w 9408512"/>
                <a:gd name="connsiteY12" fmla="*/ 2208382 h 2310578"/>
                <a:gd name="connsiteX13" fmla="*/ 7419135 w 9408512"/>
                <a:gd name="connsiteY13" fmla="*/ 2309982 h 2310578"/>
                <a:gd name="connsiteX14" fmla="*/ 6156392 w 9408512"/>
                <a:gd name="connsiteY14" fmla="*/ 2208382 h 2310578"/>
                <a:gd name="connsiteX15" fmla="*/ 4879135 w 9408512"/>
                <a:gd name="connsiteY15" fmla="*/ 2309982 h 2310578"/>
                <a:gd name="connsiteX16" fmla="*/ 2948735 w 9408512"/>
                <a:gd name="connsiteY16" fmla="*/ 2150324 h 2310578"/>
                <a:gd name="connsiteX17" fmla="*/ 1177992 w 9408512"/>
                <a:gd name="connsiteY17" fmla="*/ 2222896 h 2310578"/>
                <a:gd name="connsiteX18" fmla="*/ 263592 w 9408512"/>
                <a:gd name="connsiteY18" fmla="*/ 2208382 h 2310578"/>
                <a:gd name="connsiteX19" fmla="*/ 176506 w 9408512"/>
                <a:gd name="connsiteY19" fmla="*/ 1845524 h 2310578"/>
                <a:gd name="connsiteX20" fmla="*/ 118449 w 9408512"/>
                <a:gd name="connsiteY20" fmla="*/ 1410096 h 2310578"/>
                <a:gd name="connsiteX0" fmla="*/ 118971 w 9409034"/>
                <a:gd name="connsiteY0" fmla="*/ 1393372 h 2293854"/>
                <a:gd name="connsiteX1" fmla="*/ 2857 w 9409034"/>
                <a:gd name="connsiteY1" fmla="*/ 478971 h 2293854"/>
                <a:gd name="connsiteX2" fmla="*/ 249600 w 9409034"/>
                <a:gd name="connsiteY2" fmla="*/ 130629 h 2293854"/>
                <a:gd name="connsiteX3" fmla="*/ 1425257 w 9409034"/>
                <a:gd name="connsiteY3" fmla="*/ 0 h 2293854"/>
                <a:gd name="connsiteX4" fmla="*/ 3225028 w 9409034"/>
                <a:gd name="connsiteY4" fmla="*/ 43543 h 2293854"/>
                <a:gd name="connsiteX5" fmla="*/ 5576343 w 9409034"/>
                <a:gd name="connsiteY5" fmla="*/ 87086 h 2293854"/>
                <a:gd name="connsiteX6" fmla="*/ 7216457 w 9409034"/>
                <a:gd name="connsiteY6" fmla="*/ 72572 h 2293854"/>
                <a:gd name="connsiteX7" fmla="*/ 8450171 w 9409034"/>
                <a:gd name="connsiteY7" fmla="*/ 130629 h 2293854"/>
                <a:gd name="connsiteX8" fmla="*/ 9262971 w 9409034"/>
                <a:gd name="connsiteY8" fmla="*/ 174172 h 2293854"/>
                <a:gd name="connsiteX9" fmla="*/ 9393600 w 9409034"/>
                <a:gd name="connsiteY9" fmla="*/ 638629 h 2293854"/>
                <a:gd name="connsiteX10" fmla="*/ 9393600 w 9409034"/>
                <a:gd name="connsiteY10" fmla="*/ 1480458 h 2293854"/>
                <a:gd name="connsiteX11" fmla="*/ 9277485 w 9409034"/>
                <a:gd name="connsiteY11" fmla="*/ 1930400 h 2293854"/>
                <a:gd name="connsiteX12" fmla="*/ 8914628 w 9409034"/>
                <a:gd name="connsiteY12" fmla="*/ 2191658 h 2293854"/>
                <a:gd name="connsiteX13" fmla="*/ 7419657 w 9409034"/>
                <a:gd name="connsiteY13" fmla="*/ 2293258 h 2293854"/>
                <a:gd name="connsiteX14" fmla="*/ 6156914 w 9409034"/>
                <a:gd name="connsiteY14" fmla="*/ 2191658 h 2293854"/>
                <a:gd name="connsiteX15" fmla="*/ 4879657 w 9409034"/>
                <a:gd name="connsiteY15" fmla="*/ 2293258 h 2293854"/>
                <a:gd name="connsiteX16" fmla="*/ 2949257 w 9409034"/>
                <a:gd name="connsiteY16" fmla="*/ 2133600 h 2293854"/>
                <a:gd name="connsiteX17" fmla="*/ 1178514 w 9409034"/>
                <a:gd name="connsiteY17" fmla="*/ 2206172 h 2293854"/>
                <a:gd name="connsiteX18" fmla="*/ 264114 w 9409034"/>
                <a:gd name="connsiteY18" fmla="*/ 2191658 h 2293854"/>
                <a:gd name="connsiteX19" fmla="*/ 177028 w 9409034"/>
                <a:gd name="connsiteY19" fmla="*/ 1828800 h 2293854"/>
                <a:gd name="connsiteX20" fmla="*/ 118971 w 9409034"/>
                <a:gd name="connsiteY20" fmla="*/ 1393372 h 2293854"/>
                <a:gd name="connsiteX0" fmla="*/ 104764 w 9394827"/>
                <a:gd name="connsiteY0" fmla="*/ 1393372 h 2293854"/>
                <a:gd name="connsiteX1" fmla="*/ 3165 w 9394827"/>
                <a:gd name="connsiteY1" fmla="*/ 624114 h 2293854"/>
                <a:gd name="connsiteX2" fmla="*/ 235393 w 9394827"/>
                <a:gd name="connsiteY2" fmla="*/ 130629 h 2293854"/>
                <a:gd name="connsiteX3" fmla="*/ 1411050 w 9394827"/>
                <a:gd name="connsiteY3" fmla="*/ 0 h 2293854"/>
                <a:gd name="connsiteX4" fmla="*/ 3210821 w 9394827"/>
                <a:gd name="connsiteY4" fmla="*/ 43543 h 2293854"/>
                <a:gd name="connsiteX5" fmla="*/ 5562136 w 9394827"/>
                <a:gd name="connsiteY5" fmla="*/ 87086 h 2293854"/>
                <a:gd name="connsiteX6" fmla="*/ 7202250 w 9394827"/>
                <a:gd name="connsiteY6" fmla="*/ 72572 h 2293854"/>
                <a:gd name="connsiteX7" fmla="*/ 8435964 w 9394827"/>
                <a:gd name="connsiteY7" fmla="*/ 130629 h 2293854"/>
                <a:gd name="connsiteX8" fmla="*/ 9248764 w 9394827"/>
                <a:gd name="connsiteY8" fmla="*/ 174172 h 2293854"/>
                <a:gd name="connsiteX9" fmla="*/ 9379393 w 9394827"/>
                <a:gd name="connsiteY9" fmla="*/ 638629 h 2293854"/>
                <a:gd name="connsiteX10" fmla="*/ 9379393 w 9394827"/>
                <a:gd name="connsiteY10" fmla="*/ 1480458 h 2293854"/>
                <a:gd name="connsiteX11" fmla="*/ 9263278 w 9394827"/>
                <a:gd name="connsiteY11" fmla="*/ 1930400 h 2293854"/>
                <a:gd name="connsiteX12" fmla="*/ 8900421 w 9394827"/>
                <a:gd name="connsiteY12" fmla="*/ 2191658 h 2293854"/>
                <a:gd name="connsiteX13" fmla="*/ 7405450 w 9394827"/>
                <a:gd name="connsiteY13" fmla="*/ 2293258 h 2293854"/>
                <a:gd name="connsiteX14" fmla="*/ 6142707 w 9394827"/>
                <a:gd name="connsiteY14" fmla="*/ 2191658 h 2293854"/>
                <a:gd name="connsiteX15" fmla="*/ 4865450 w 9394827"/>
                <a:gd name="connsiteY15" fmla="*/ 2293258 h 2293854"/>
                <a:gd name="connsiteX16" fmla="*/ 2935050 w 9394827"/>
                <a:gd name="connsiteY16" fmla="*/ 2133600 h 2293854"/>
                <a:gd name="connsiteX17" fmla="*/ 1164307 w 9394827"/>
                <a:gd name="connsiteY17" fmla="*/ 2206172 h 2293854"/>
                <a:gd name="connsiteX18" fmla="*/ 249907 w 9394827"/>
                <a:gd name="connsiteY18" fmla="*/ 2191658 h 2293854"/>
                <a:gd name="connsiteX19" fmla="*/ 162821 w 9394827"/>
                <a:gd name="connsiteY19" fmla="*/ 1828800 h 2293854"/>
                <a:gd name="connsiteX20" fmla="*/ 104764 w 9394827"/>
                <a:gd name="connsiteY20" fmla="*/ 1393372 h 2293854"/>
                <a:gd name="connsiteX0" fmla="*/ 104764 w 9394827"/>
                <a:gd name="connsiteY0" fmla="*/ 1407886 h 2308368"/>
                <a:gd name="connsiteX1" fmla="*/ 3165 w 9394827"/>
                <a:gd name="connsiteY1" fmla="*/ 638628 h 2308368"/>
                <a:gd name="connsiteX2" fmla="*/ 235393 w 9394827"/>
                <a:gd name="connsiteY2" fmla="*/ 145143 h 2308368"/>
                <a:gd name="connsiteX3" fmla="*/ 1411050 w 9394827"/>
                <a:gd name="connsiteY3" fmla="*/ 14514 h 2308368"/>
                <a:gd name="connsiteX4" fmla="*/ 3210821 w 9394827"/>
                <a:gd name="connsiteY4" fmla="*/ 58057 h 2308368"/>
                <a:gd name="connsiteX5" fmla="*/ 5591164 w 9394827"/>
                <a:gd name="connsiteY5" fmla="*/ 0 h 2308368"/>
                <a:gd name="connsiteX6" fmla="*/ 7202250 w 9394827"/>
                <a:gd name="connsiteY6" fmla="*/ 87086 h 2308368"/>
                <a:gd name="connsiteX7" fmla="*/ 8435964 w 9394827"/>
                <a:gd name="connsiteY7" fmla="*/ 145143 h 2308368"/>
                <a:gd name="connsiteX8" fmla="*/ 9248764 w 9394827"/>
                <a:gd name="connsiteY8" fmla="*/ 188686 h 2308368"/>
                <a:gd name="connsiteX9" fmla="*/ 9379393 w 9394827"/>
                <a:gd name="connsiteY9" fmla="*/ 653143 h 2308368"/>
                <a:gd name="connsiteX10" fmla="*/ 9379393 w 9394827"/>
                <a:gd name="connsiteY10" fmla="*/ 1494972 h 2308368"/>
                <a:gd name="connsiteX11" fmla="*/ 9263278 w 9394827"/>
                <a:gd name="connsiteY11" fmla="*/ 1944914 h 2308368"/>
                <a:gd name="connsiteX12" fmla="*/ 8900421 w 9394827"/>
                <a:gd name="connsiteY12" fmla="*/ 2206172 h 2308368"/>
                <a:gd name="connsiteX13" fmla="*/ 7405450 w 9394827"/>
                <a:gd name="connsiteY13" fmla="*/ 2307772 h 2308368"/>
                <a:gd name="connsiteX14" fmla="*/ 6142707 w 9394827"/>
                <a:gd name="connsiteY14" fmla="*/ 2206172 h 2308368"/>
                <a:gd name="connsiteX15" fmla="*/ 4865450 w 9394827"/>
                <a:gd name="connsiteY15" fmla="*/ 2307772 h 2308368"/>
                <a:gd name="connsiteX16" fmla="*/ 2935050 w 9394827"/>
                <a:gd name="connsiteY16" fmla="*/ 2148114 h 2308368"/>
                <a:gd name="connsiteX17" fmla="*/ 1164307 w 9394827"/>
                <a:gd name="connsiteY17" fmla="*/ 2220686 h 2308368"/>
                <a:gd name="connsiteX18" fmla="*/ 249907 w 9394827"/>
                <a:gd name="connsiteY18" fmla="*/ 2206172 h 2308368"/>
                <a:gd name="connsiteX19" fmla="*/ 162821 w 9394827"/>
                <a:gd name="connsiteY19" fmla="*/ 1843314 h 2308368"/>
                <a:gd name="connsiteX20" fmla="*/ 104764 w 9394827"/>
                <a:gd name="connsiteY20" fmla="*/ 1407886 h 2308368"/>
                <a:gd name="connsiteX0" fmla="*/ 104764 w 9394827"/>
                <a:gd name="connsiteY0" fmla="*/ 1422400 h 2322882"/>
                <a:gd name="connsiteX1" fmla="*/ 3165 w 9394827"/>
                <a:gd name="connsiteY1" fmla="*/ 653142 h 2322882"/>
                <a:gd name="connsiteX2" fmla="*/ 235393 w 9394827"/>
                <a:gd name="connsiteY2" fmla="*/ 159657 h 2322882"/>
                <a:gd name="connsiteX3" fmla="*/ 1411050 w 9394827"/>
                <a:gd name="connsiteY3" fmla="*/ 29028 h 2322882"/>
                <a:gd name="connsiteX4" fmla="*/ 3210821 w 9394827"/>
                <a:gd name="connsiteY4" fmla="*/ 72571 h 2322882"/>
                <a:gd name="connsiteX5" fmla="*/ 5591164 w 9394827"/>
                <a:gd name="connsiteY5" fmla="*/ 14514 h 2322882"/>
                <a:gd name="connsiteX6" fmla="*/ 7202250 w 9394827"/>
                <a:gd name="connsiteY6" fmla="*/ 101600 h 2322882"/>
                <a:gd name="connsiteX7" fmla="*/ 8508536 w 9394827"/>
                <a:gd name="connsiteY7" fmla="*/ 0 h 2322882"/>
                <a:gd name="connsiteX8" fmla="*/ 9248764 w 9394827"/>
                <a:gd name="connsiteY8" fmla="*/ 203200 h 2322882"/>
                <a:gd name="connsiteX9" fmla="*/ 9379393 w 9394827"/>
                <a:gd name="connsiteY9" fmla="*/ 667657 h 2322882"/>
                <a:gd name="connsiteX10" fmla="*/ 9379393 w 9394827"/>
                <a:gd name="connsiteY10" fmla="*/ 1509486 h 2322882"/>
                <a:gd name="connsiteX11" fmla="*/ 9263278 w 9394827"/>
                <a:gd name="connsiteY11" fmla="*/ 1959428 h 2322882"/>
                <a:gd name="connsiteX12" fmla="*/ 8900421 w 9394827"/>
                <a:gd name="connsiteY12" fmla="*/ 2220686 h 2322882"/>
                <a:gd name="connsiteX13" fmla="*/ 7405450 w 9394827"/>
                <a:gd name="connsiteY13" fmla="*/ 2322286 h 2322882"/>
                <a:gd name="connsiteX14" fmla="*/ 6142707 w 9394827"/>
                <a:gd name="connsiteY14" fmla="*/ 2220686 h 2322882"/>
                <a:gd name="connsiteX15" fmla="*/ 4865450 w 9394827"/>
                <a:gd name="connsiteY15" fmla="*/ 2322286 h 2322882"/>
                <a:gd name="connsiteX16" fmla="*/ 2935050 w 9394827"/>
                <a:gd name="connsiteY16" fmla="*/ 2162628 h 2322882"/>
                <a:gd name="connsiteX17" fmla="*/ 1164307 w 9394827"/>
                <a:gd name="connsiteY17" fmla="*/ 2235200 h 2322882"/>
                <a:gd name="connsiteX18" fmla="*/ 249907 w 9394827"/>
                <a:gd name="connsiteY18" fmla="*/ 2220686 h 2322882"/>
                <a:gd name="connsiteX19" fmla="*/ 162821 w 9394827"/>
                <a:gd name="connsiteY19" fmla="*/ 1857828 h 2322882"/>
                <a:gd name="connsiteX20" fmla="*/ 104764 w 9394827"/>
                <a:gd name="connsiteY20" fmla="*/ 1422400 h 232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394827" h="2322882">
                  <a:moveTo>
                    <a:pt x="104764" y="1422400"/>
                  </a:moveTo>
                  <a:cubicBezTo>
                    <a:pt x="78155" y="1221619"/>
                    <a:pt x="-18607" y="863599"/>
                    <a:pt x="3165" y="653142"/>
                  </a:cubicBezTo>
                  <a:cubicBezTo>
                    <a:pt x="24937" y="442685"/>
                    <a:pt x="746" y="263676"/>
                    <a:pt x="235393" y="159657"/>
                  </a:cubicBezTo>
                  <a:cubicBezTo>
                    <a:pt x="470041" y="55638"/>
                    <a:pt x="915145" y="43542"/>
                    <a:pt x="1411050" y="29028"/>
                  </a:cubicBezTo>
                  <a:cubicBezTo>
                    <a:pt x="2010974" y="43542"/>
                    <a:pt x="2514135" y="74990"/>
                    <a:pt x="3210821" y="72571"/>
                  </a:cubicBezTo>
                  <a:cubicBezTo>
                    <a:pt x="3907507" y="70152"/>
                    <a:pt x="4797716" y="33866"/>
                    <a:pt x="5591164" y="14514"/>
                  </a:cubicBezTo>
                  <a:cubicBezTo>
                    <a:pt x="6128193" y="43543"/>
                    <a:pt x="6716021" y="104019"/>
                    <a:pt x="7202250" y="101600"/>
                  </a:cubicBezTo>
                  <a:cubicBezTo>
                    <a:pt x="7688479" y="99181"/>
                    <a:pt x="8073107" y="33867"/>
                    <a:pt x="8508536" y="0"/>
                  </a:cubicBezTo>
                  <a:cubicBezTo>
                    <a:pt x="8755279" y="67733"/>
                    <a:pt x="9103621" y="91924"/>
                    <a:pt x="9248764" y="203200"/>
                  </a:cubicBezTo>
                  <a:cubicBezTo>
                    <a:pt x="9393907" y="314476"/>
                    <a:pt x="9357622" y="449943"/>
                    <a:pt x="9379393" y="667657"/>
                  </a:cubicBezTo>
                  <a:cubicBezTo>
                    <a:pt x="9401164" y="885371"/>
                    <a:pt x="9398745" y="1294191"/>
                    <a:pt x="9379393" y="1509486"/>
                  </a:cubicBezTo>
                  <a:cubicBezTo>
                    <a:pt x="9360041" y="1724781"/>
                    <a:pt x="9343107" y="1840895"/>
                    <a:pt x="9263278" y="1959428"/>
                  </a:cubicBezTo>
                  <a:cubicBezTo>
                    <a:pt x="9183449" y="2077961"/>
                    <a:pt x="9210059" y="2160210"/>
                    <a:pt x="8900421" y="2220686"/>
                  </a:cubicBezTo>
                  <a:cubicBezTo>
                    <a:pt x="8590783" y="2281162"/>
                    <a:pt x="7865069" y="2322286"/>
                    <a:pt x="7405450" y="2322286"/>
                  </a:cubicBezTo>
                  <a:cubicBezTo>
                    <a:pt x="6945831" y="2322286"/>
                    <a:pt x="6566040" y="2220686"/>
                    <a:pt x="6142707" y="2220686"/>
                  </a:cubicBezTo>
                  <a:cubicBezTo>
                    <a:pt x="5719374" y="2220686"/>
                    <a:pt x="5400059" y="2331962"/>
                    <a:pt x="4865450" y="2322286"/>
                  </a:cubicBezTo>
                  <a:cubicBezTo>
                    <a:pt x="4330841" y="2312610"/>
                    <a:pt x="3551907" y="2177142"/>
                    <a:pt x="2935050" y="2162628"/>
                  </a:cubicBezTo>
                  <a:cubicBezTo>
                    <a:pt x="2318193" y="2148114"/>
                    <a:pt x="1611831" y="2225524"/>
                    <a:pt x="1164307" y="2235200"/>
                  </a:cubicBezTo>
                  <a:cubicBezTo>
                    <a:pt x="716783" y="2244876"/>
                    <a:pt x="416821" y="2283581"/>
                    <a:pt x="249907" y="2220686"/>
                  </a:cubicBezTo>
                  <a:cubicBezTo>
                    <a:pt x="82993" y="2157791"/>
                    <a:pt x="187011" y="1990876"/>
                    <a:pt x="162821" y="1857828"/>
                  </a:cubicBezTo>
                  <a:cubicBezTo>
                    <a:pt x="138630" y="1724780"/>
                    <a:pt x="131373" y="1623181"/>
                    <a:pt x="104764" y="1422400"/>
                  </a:cubicBezTo>
                  <a:close/>
                </a:path>
              </a:pathLst>
            </a:custGeom>
            <a:solidFill>
              <a:srgbClr val="FFE78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任意多边形 4"/>
            <p:cNvSpPr/>
            <p:nvPr/>
          </p:nvSpPr>
          <p:spPr>
            <a:xfrm flipH="1">
              <a:off x="2206171" y="4093028"/>
              <a:ext cx="7779658" cy="1698173"/>
            </a:xfrm>
            <a:custGeom>
              <a:avLst/>
              <a:gdLst>
                <a:gd name="connsiteX0" fmla="*/ 137997 w 9326460"/>
                <a:gd name="connsiteY0" fmla="*/ 1296215 h 2298297"/>
                <a:gd name="connsiteX1" fmla="*/ 21883 w 9326460"/>
                <a:gd name="connsiteY1" fmla="*/ 410843 h 2298297"/>
                <a:gd name="connsiteX2" fmla="*/ 660511 w 9326460"/>
                <a:gd name="connsiteY2" fmla="*/ 178615 h 2298297"/>
                <a:gd name="connsiteX3" fmla="*/ 1342683 w 9326460"/>
                <a:gd name="connsiteY3" fmla="*/ 4443 h 2298297"/>
                <a:gd name="connsiteX4" fmla="*/ 3142454 w 9326460"/>
                <a:gd name="connsiteY4" fmla="*/ 47986 h 2298297"/>
                <a:gd name="connsiteX5" fmla="*/ 5493769 w 9326460"/>
                <a:gd name="connsiteY5" fmla="*/ 91529 h 2298297"/>
                <a:gd name="connsiteX6" fmla="*/ 7133883 w 9326460"/>
                <a:gd name="connsiteY6" fmla="*/ 77015 h 2298297"/>
                <a:gd name="connsiteX7" fmla="*/ 8367597 w 9326460"/>
                <a:gd name="connsiteY7" fmla="*/ 135072 h 2298297"/>
                <a:gd name="connsiteX8" fmla="*/ 9180397 w 9326460"/>
                <a:gd name="connsiteY8" fmla="*/ 178615 h 2298297"/>
                <a:gd name="connsiteX9" fmla="*/ 9311026 w 9326460"/>
                <a:gd name="connsiteY9" fmla="*/ 643072 h 2298297"/>
                <a:gd name="connsiteX10" fmla="*/ 9311026 w 9326460"/>
                <a:gd name="connsiteY10" fmla="*/ 1484901 h 2298297"/>
                <a:gd name="connsiteX11" fmla="*/ 9194911 w 9326460"/>
                <a:gd name="connsiteY11" fmla="*/ 1934843 h 2298297"/>
                <a:gd name="connsiteX12" fmla="*/ 8832054 w 9326460"/>
                <a:gd name="connsiteY12" fmla="*/ 2196101 h 2298297"/>
                <a:gd name="connsiteX13" fmla="*/ 7337083 w 9326460"/>
                <a:gd name="connsiteY13" fmla="*/ 2297701 h 2298297"/>
                <a:gd name="connsiteX14" fmla="*/ 6074340 w 9326460"/>
                <a:gd name="connsiteY14" fmla="*/ 2196101 h 2298297"/>
                <a:gd name="connsiteX15" fmla="*/ 4797083 w 9326460"/>
                <a:gd name="connsiteY15" fmla="*/ 2297701 h 2298297"/>
                <a:gd name="connsiteX16" fmla="*/ 2866683 w 9326460"/>
                <a:gd name="connsiteY16" fmla="*/ 2138043 h 2298297"/>
                <a:gd name="connsiteX17" fmla="*/ 1095940 w 9326460"/>
                <a:gd name="connsiteY17" fmla="*/ 2210615 h 2298297"/>
                <a:gd name="connsiteX18" fmla="*/ 181540 w 9326460"/>
                <a:gd name="connsiteY18" fmla="*/ 2196101 h 2298297"/>
                <a:gd name="connsiteX19" fmla="*/ 94454 w 9326460"/>
                <a:gd name="connsiteY19" fmla="*/ 1833243 h 2298297"/>
                <a:gd name="connsiteX20" fmla="*/ 36397 w 9326460"/>
                <a:gd name="connsiteY20" fmla="*/ 1397815 h 2298297"/>
                <a:gd name="connsiteX21" fmla="*/ 137997 w 9326460"/>
                <a:gd name="connsiteY21" fmla="*/ 1296215 h 2298297"/>
                <a:gd name="connsiteX0" fmla="*/ 59709 w 9349772"/>
                <a:gd name="connsiteY0" fmla="*/ 1397815 h 2298297"/>
                <a:gd name="connsiteX1" fmla="*/ 45195 w 9349772"/>
                <a:gd name="connsiteY1" fmla="*/ 410843 h 2298297"/>
                <a:gd name="connsiteX2" fmla="*/ 683823 w 9349772"/>
                <a:gd name="connsiteY2" fmla="*/ 178615 h 2298297"/>
                <a:gd name="connsiteX3" fmla="*/ 1365995 w 9349772"/>
                <a:gd name="connsiteY3" fmla="*/ 4443 h 2298297"/>
                <a:gd name="connsiteX4" fmla="*/ 3165766 w 9349772"/>
                <a:gd name="connsiteY4" fmla="*/ 47986 h 2298297"/>
                <a:gd name="connsiteX5" fmla="*/ 5517081 w 9349772"/>
                <a:gd name="connsiteY5" fmla="*/ 91529 h 2298297"/>
                <a:gd name="connsiteX6" fmla="*/ 7157195 w 9349772"/>
                <a:gd name="connsiteY6" fmla="*/ 77015 h 2298297"/>
                <a:gd name="connsiteX7" fmla="*/ 8390909 w 9349772"/>
                <a:gd name="connsiteY7" fmla="*/ 135072 h 2298297"/>
                <a:gd name="connsiteX8" fmla="*/ 9203709 w 9349772"/>
                <a:gd name="connsiteY8" fmla="*/ 178615 h 2298297"/>
                <a:gd name="connsiteX9" fmla="*/ 9334338 w 9349772"/>
                <a:gd name="connsiteY9" fmla="*/ 643072 h 2298297"/>
                <a:gd name="connsiteX10" fmla="*/ 9334338 w 9349772"/>
                <a:gd name="connsiteY10" fmla="*/ 1484901 h 2298297"/>
                <a:gd name="connsiteX11" fmla="*/ 9218223 w 9349772"/>
                <a:gd name="connsiteY11" fmla="*/ 1934843 h 2298297"/>
                <a:gd name="connsiteX12" fmla="*/ 8855366 w 9349772"/>
                <a:gd name="connsiteY12" fmla="*/ 2196101 h 2298297"/>
                <a:gd name="connsiteX13" fmla="*/ 7360395 w 9349772"/>
                <a:gd name="connsiteY13" fmla="*/ 2297701 h 2298297"/>
                <a:gd name="connsiteX14" fmla="*/ 6097652 w 9349772"/>
                <a:gd name="connsiteY14" fmla="*/ 2196101 h 2298297"/>
                <a:gd name="connsiteX15" fmla="*/ 4820395 w 9349772"/>
                <a:gd name="connsiteY15" fmla="*/ 2297701 h 2298297"/>
                <a:gd name="connsiteX16" fmla="*/ 2889995 w 9349772"/>
                <a:gd name="connsiteY16" fmla="*/ 2138043 h 2298297"/>
                <a:gd name="connsiteX17" fmla="*/ 1119252 w 9349772"/>
                <a:gd name="connsiteY17" fmla="*/ 2210615 h 2298297"/>
                <a:gd name="connsiteX18" fmla="*/ 204852 w 9349772"/>
                <a:gd name="connsiteY18" fmla="*/ 2196101 h 2298297"/>
                <a:gd name="connsiteX19" fmla="*/ 117766 w 9349772"/>
                <a:gd name="connsiteY19" fmla="*/ 1833243 h 2298297"/>
                <a:gd name="connsiteX20" fmla="*/ 59709 w 9349772"/>
                <a:gd name="connsiteY20" fmla="*/ 1397815 h 2298297"/>
                <a:gd name="connsiteX0" fmla="*/ 24725 w 9314788"/>
                <a:gd name="connsiteY0" fmla="*/ 1405232 h 2305714"/>
                <a:gd name="connsiteX1" fmla="*/ 10211 w 9314788"/>
                <a:gd name="connsiteY1" fmla="*/ 418260 h 2305714"/>
                <a:gd name="connsiteX2" fmla="*/ 140839 w 9314788"/>
                <a:gd name="connsiteY2" fmla="*/ 40889 h 2305714"/>
                <a:gd name="connsiteX3" fmla="*/ 1331011 w 9314788"/>
                <a:gd name="connsiteY3" fmla="*/ 11860 h 2305714"/>
                <a:gd name="connsiteX4" fmla="*/ 3130782 w 9314788"/>
                <a:gd name="connsiteY4" fmla="*/ 55403 h 2305714"/>
                <a:gd name="connsiteX5" fmla="*/ 5482097 w 9314788"/>
                <a:gd name="connsiteY5" fmla="*/ 98946 h 2305714"/>
                <a:gd name="connsiteX6" fmla="*/ 7122211 w 9314788"/>
                <a:gd name="connsiteY6" fmla="*/ 84432 h 2305714"/>
                <a:gd name="connsiteX7" fmla="*/ 8355925 w 9314788"/>
                <a:gd name="connsiteY7" fmla="*/ 142489 h 2305714"/>
                <a:gd name="connsiteX8" fmla="*/ 9168725 w 9314788"/>
                <a:gd name="connsiteY8" fmla="*/ 186032 h 2305714"/>
                <a:gd name="connsiteX9" fmla="*/ 9299354 w 9314788"/>
                <a:gd name="connsiteY9" fmla="*/ 650489 h 2305714"/>
                <a:gd name="connsiteX10" fmla="*/ 9299354 w 9314788"/>
                <a:gd name="connsiteY10" fmla="*/ 1492318 h 2305714"/>
                <a:gd name="connsiteX11" fmla="*/ 9183239 w 9314788"/>
                <a:gd name="connsiteY11" fmla="*/ 1942260 h 2305714"/>
                <a:gd name="connsiteX12" fmla="*/ 8820382 w 9314788"/>
                <a:gd name="connsiteY12" fmla="*/ 2203518 h 2305714"/>
                <a:gd name="connsiteX13" fmla="*/ 7325411 w 9314788"/>
                <a:gd name="connsiteY13" fmla="*/ 2305118 h 2305714"/>
                <a:gd name="connsiteX14" fmla="*/ 6062668 w 9314788"/>
                <a:gd name="connsiteY14" fmla="*/ 2203518 h 2305714"/>
                <a:gd name="connsiteX15" fmla="*/ 4785411 w 9314788"/>
                <a:gd name="connsiteY15" fmla="*/ 2305118 h 2305714"/>
                <a:gd name="connsiteX16" fmla="*/ 2855011 w 9314788"/>
                <a:gd name="connsiteY16" fmla="*/ 2145460 h 2305714"/>
                <a:gd name="connsiteX17" fmla="*/ 1084268 w 9314788"/>
                <a:gd name="connsiteY17" fmla="*/ 2218032 h 2305714"/>
                <a:gd name="connsiteX18" fmla="*/ 169868 w 9314788"/>
                <a:gd name="connsiteY18" fmla="*/ 2203518 h 2305714"/>
                <a:gd name="connsiteX19" fmla="*/ 82782 w 9314788"/>
                <a:gd name="connsiteY19" fmla="*/ 1840660 h 2305714"/>
                <a:gd name="connsiteX20" fmla="*/ 24725 w 9314788"/>
                <a:gd name="connsiteY20" fmla="*/ 1405232 h 2305714"/>
                <a:gd name="connsiteX0" fmla="*/ 118449 w 9408512"/>
                <a:gd name="connsiteY0" fmla="*/ 1410096 h 2310578"/>
                <a:gd name="connsiteX1" fmla="*/ 2335 w 9408512"/>
                <a:gd name="connsiteY1" fmla="*/ 495695 h 2310578"/>
                <a:gd name="connsiteX2" fmla="*/ 234563 w 9408512"/>
                <a:gd name="connsiteY2" fmla="*/ 45753 h 2310578"/>
                <a:gd name="connsiteX3" fmla="*/ 1424735 w 9408512"/>
                <a:gd name="connsiteY3" fmla="*/ 16724 h 2310578"/>
                <a:gd name="connsiteX4" fmla="*/ 3224506 w 9408512"/>
                <a:gd name="connsiteY4" fmla="*/ 60267 h 2310578"/>
                <a:gd name="connsiteX5" fmla="*/ 5575821 w 9408512"/>
                <a:gd name="connsiteY5" fmla="*/ 103810 h 2310578"/>
                <a:gd name="connsiteX6" fmla="*/ 7215935 w 9408512"/>
                <a:gd name="connsiteY6" fmla="*/ 89296 h 2310578"/>
                <a:gd name="connsiteX7" fmla="*/ 8449649 w 9408512"/>
                <a:gd name="connsiteY7" fmla="*/ 147353 h 2310578"/>
                <a:gd name="connsiteX8" fmla="*/ 9262449 w 9408512"/>
                <a:gd name="connsiteY8" fmla="*/ 190896 h 2310578"/>
                <a:gd name="connsiteX9" fmla="*/ 9393078 w 9408512"/>
                <a:gd name="connsiteY9" fmla="*/ 655353 h 2310578"/>
                <a:gd name="connsiteX10" fmla="*/ 9393078 w 9408512"/>
                <a:gd name="connsiteY10" fmla="*/ 1497182 h 2310578"/>
                <a:gd name="connsiteX11" fmla="*/ 9276963 w 9408512"/>
                <a:gd name="connsiteY11" fmla="*/ 1947124 h 2310578"/>
                <a:gd name="connsiteX12" fmla="*/ 8914106 w 9408512"/>
                <a:gd name="connsiteY12" fmla="*/ 2208382 h 2310578"/>
                <a:gd name="connsiteX13" fmla="*/ 7419135 w 9408512"/>
                <a:gd name="connsiteY13" fmla="*/ 2309982 h 2310578"/>
                <a:gd name="connsiteX14" fmla="*/ 6156392 w 9408512"/>
                <a:gd name="connsiteY14" fmla="*/ 2208382 h 2310578"/>
                <a:gd name="connsiteX15" fmla="*/ 4879135 w 9408512"/>
                <a:gd name="connsiteY15" fmla="*/ 2309982 h 2310578"/>
                <a:gd name="connsiteX16" fmla="*/ 2948735 w 9408512"/>
                <a:gd name="connsiteY16" fmla="*/ 2150324 h 2310578"/>
                <a:gd name="connsiteX17" fmla="*/ 1177992 w 9408512"/>
                <a:gd name="connsiteY17" fmla="*/ 2222896 h 2310578"/>
                <a:gd name="connsiteX18" fmla="*/ 263592 w 9408512"/>
                <a:gd name="connsiteY18" fmla="*/ 2208382 h 2310578"/>
                <a:gd name="connsiteX19" fmla="*/ 176506 w 9408512"/>
                <a:gd name="connsiteY19" fmla="*/ 1845524 h 2310578"/>
                <a:gd name="connsiteX20" fmla="*/ 118449 w 9408512"/>
                <a:gd name="connsiteY20" fmla="*/ 1410096 h 2310578"/>
                <a:gd name="connsiteX0" fmla="*/ 118971 w 9409034"/>
                <a:gd name="connsiteY0" fmla="*/ 1393372 h 2293854"/>
                <a:gd name="connsiteX1" fmla="*/ 2857 w 9409034"/>
                <a:gd name="connsiteY1" fmla="*/ 478971 h 2293854"/>
                <a:gd name="connsiteX2" fmla="*/ 249600 w 9409034"/>
                <a:gd name="connsiteY2" fmla="*/ 130629 h 2293854"/>
                <a:gd name="connsiteX3" fmla="*/ 1425257 w 9409034"/>
                <a:gd name="connsiteY3" fmla="*/ 0 h 2293854"/>
                <a:gd name="connsiteX4" fmla="*/ 3225028 w 9409034"/>
                <a:gd name="connsiteY4" fmla="*/ 43543 h 2293854"/>
                <a:gd name="connsiteX5" fmla="*/ 5576343 w 9409034"/>
                <a:gd name="connsiteY5" fmla="*/ 87086 h 2293854"/>
                <a:gd name="connsiteX6" fmla="*/ 7216457 w 9409034"/>
                <a:gd name="connsiteY6" fmla="*/ 72572 h 2293854"/>
                <a:gd name="connsiteX7" fmla="*/ 8450171 w 9409034"/>
                <a:gd name="connsiteY7" fmla="*/ 130629 h 2293854"/>
                <a:gd name="connsiteX8" fmla="*/ 9262971 w 9409034"/>
                <a:gd name="connsiteY8" fmla="*/ 174172 h 2293854"/>
                <a:gd name="connsiteX9" fmla="*/ 9393600 w 9409034"/>
                <a:gd name="connsiteY9" fmla="*/ 638629 h 2293854"/>
                <a:gd name="connsiteX10" fmla="*/ 9393600 w 9409034"/>
                <a:gd name="connsiteY10" fmla="*/ 1480458 h 2293854"/>
                <a:gd name="connsiteX11" fmla="*/ 9277485 w 9409034"/>
                <a:gd name="connsiteY11" fmla="*/ 1930400 h 2293854"/>
                <a:gd name="connsiteX12" fmla="*/ 8914628 w 9409034"/>
                <a:gd name="connsiteY12" fmla="*/ 2191658 h 2293854"/>
                <a:gd name="connsiteX13" fmla="*/ 7419657 w 9409034"/>
                <a:gd name="connsiteY13" fmla="*/ 2293258 h 2293854"/>
                <a:gd name="connsiteX14" fmla="*/ 6156914 w 9409034"/>
                <a:gd name="connsiteY14" fmla="*/ 2191658 h 2293854"/>
                <a:gd name="connsiteX15" fmla="*/ 4879657 w 9409034"/>
                <a:gd name="connsiteY15" fmla="*/ 2293258 h 2293854"/>
                <a:gd name="connsiteX16" fmla="*/ 2949257 w 9409034"/>
                <a:gd name="connsiteY16" fmla="*/ 2133600 h 2293854"/>
                <a:gd name="connsiteX17" fmla="*/ 1178514 w 9409034"/>
                <a:gd name="connsiteY17" fmla="*/ 2206172 h 2293854"/>
                <a:gd name="connsiteX18" fmla="*/ 264114 w 9409034"/>
                <a:gd name="connsiteY18" fmla="*/ 2191658 h 2293854"/>
                <a:gd name="connsiteX19" fmla="*/ 177028 w 9409034"/>
                <a:gd name="connsiteY19" fmla="*/ 1828800 h 2293854"/>
                <a:gd name="connsiteX20" fmla="*/ 118971 w 9409034"/>
                <a:gd name="connsiteY20" fmla="*/ 1393372 h 2293854"/>
                <a:gd name="connsiteX0" fmla="*/ 104764 w 9394827"/>
                <a:gd name="connsiteY0" fmla="*/ 1393372 h 2293854"/>
                <a:gd name="connsiteX1" fmla="*/ 3165 w 9394827"/>
                <a:gd name="connsiteY1" fmla="*/ 624114 h 2293854"/>
                <a:gd name="connsiteX2" fmla="*/ 235393 w 9394827"/>
                <a:gd name="connsiteY2" fmla="*/ 130629 h 2293854"/>
                <a:gd name="connsiteX3" fmla="*/ 1411050 w 9394827"/>
                <a:gd name="connsiteY3" fmla="*/ 0 h 2293854"/>
                <a:gd name="connsiteX4" fmla="*/ 3210821 w 9394827"/>
                <a:gd name="connsiteY4" fmla="*/ 43543 h 2293854"/>
                <a:gd name="connsiteX5" fmla="*/ 5562136 w 9394827"/>
                <a:gd name="connsiteY5" fmla="*/ 87086 h 2293854"/>
                <a:gd name="connsiteX6" fmla="*/ 7202250 w 9394827"/>
                <a:gd name="connsiteY6" fmla="*/ 72572 h 2293854"/>
                <a:gd name="connsiteX7" fmla="*/ 8435964 w 9394827"/>
                <a:gd name="connsiteY7" fmla="*/ 130629 h 2293854"/>
                <a:gd name="connsiteX8" fmla="*/ 9248764 w 9394827"/>
                <a:gd name="connsiteY8" fmla="*/ 174172 h 2293854"/>
                <a:gd name="connsiteX9" fmla="*/ 9379393 w 9394827"/>
                <a:gd name="connsiteY9" fmla="*/ 638629 h 2293854"/>
                <a:gd name="connsiteX10" fmla="*/ 9379393 w 9394827"/>
                <a:gd name="connsiteY10" fmla="*/ 1480458 h 2293854"/>
                <a:gd name="connsiteX11" fmla="*/ 9263278 w 9394827"/>
                <a:gd name="connsiteY11" fmla="*/ 1930400 h 2293854"/>
                <a:gd name="connsiteX12" fmla="*/ 8900421 w 9394827"/>
                <a:gd name="connsiteY12" fmla="*/ 2191658 h 2293854"/>
                <a:gd name="connsiteX13" fmla="*/ 7405450 w 9394827"/>
                <a:gd name="connsiteY13" fmla="*/ 2293258 h 2293854"/>
                <a:gd name="connsiteX14" fmla="*/ 6142707 w 9394827"/>
                <a:gd name="connsiteY14" fmla="*/ 2191658 h 2293854"/>
                <a:gd name="connsiteX15" fmla="*/ 4865450 w 9394827"/>
                <a:gd name="connsiteY15" fmla="*/ 2293258 h 2293854"/>
                <a:gd name="connsiteX16" fmla="*/ 2935050 w 9394827"/>
                <a:gd name="connsiteY16" fmla="*/ 2133600 h 2293854"/>
                <a:gd name="connsiteX17" fmla="*/ 1164307 w 9394827"/>
                <a:gd name="connsiteY17" fmla="*/ 2206172 h 2293854"/>
                <a:gd name="connsiteX18" fmla="*/ 249907 w 9394827"/>
                <a:gd name="connsiteY18" fmla="*/ 2191658 h 2293854"/>
                <a:gd name="connsiteX19" fmla="*/ 162821 w 9394827"/>
                <a:gd name="connsiteY19" fmla="*/ 1828800 h 2293854"/>
                <a:gd name="connsiteX20" fmla="*/ 104764 w 9394827"/>
                <a:gd name="connsiteY20" fmla="*/ 1393372 h 2293854"/>
                <a:gd name="connsiteX0" fmla="*/ 104764 w 9394827"/>
                <a:gd name="connsiteY0" fmla="*/ 1407886 h 2308368"/>
                <a:gd name="connsiteX1" fmla="*/ 3165 w 9394827"/>
                <a:gd name="connsiteY1" fmla="*/ 638628 h 2308368"/>
                <a:gd name="connsiteX2" fmla="*/ 235393 w 9394827"/>
                <a:gd name="connsiteY2" fmla="*/ 145143 h 2308368"/>
                <a:gd name="connsiteX3" fmla="*/ 1411050 w 9394827"/>
                <a:gd name="connsiteY3" fmla="*/ 14514 h 2308368"/>
                <a:gd name="connsiteX4" fmla="*/ 3210821 w 9394827"/>
                <a:gd name="connsiteY4" fmla="*/ 58057 h 2308368"/>
                <a:gd name="connsiteX5" fmla="*/ 5591164 w 9394827"/>
                <a:gd name="connsiteY5" fmla="*/ 0 h 2308368"/>
                <a:gd name="connsiteX6" fmla="*/ 7202250 w 9394827"/>
                <a:gd name="connsiteY6" fmla="*/ 87086 h 2308368"/>
                <a:gd name="connsiteX7" fmla="*/ 8435964 w 9394827"/>
                <a:gd name="connsiteY7" fmla="*/ 145143 h 2308368"/>
                <a:gd name="connsiteX8" fmla="*/ 9248764 w 9394827"/>
                <a:gd name="connsiteY8" fmla="*/ 188686 h 2308368"/>
                <a:gd name="connsiteX9" fmla="*/ 9379393 w 9394827"/>
                <a:gd name="connsiteY9" fmla="*/ 653143 h 2308368"/>
                <a:gd name="connsiteX10" fmla="*/ 9379393 w 9394827"/>
                <a:gd name="connsiteY10" fmla="*/ 1494972 h 2308368"/>
                <a:gd name="connsiteX11" fmla="*/ 9263278 w 9394827"/>
                <a:gd name="connsiteY11" fmla="*/ 1944914 h 2308368"/>
                <a:gd name="connsiteX12" fmla="*/ 8900421 w 9394827"/>
                <a:gd name="connsiteY12" fmla="*/ 2206172 h 2308368"/>
                <a:gd name="connsiteX13" fmla="*/ 7405450 w 9394827"/>
                <a:gd name="connsiteY13" fmla="*/ 2307772 h 2308368"/>
                <a:gd name="connsiteX14" fmla="*/ 6142707 w 9394827"/>
                <a:gd name="connsiteY14" fmla="*/ 2206172 h 2308368"/>
                <a:gd name="connsiteX15" fmla="*/ 4865450 w 9394827"/>
                <a:gd name="connsiteY15" fmla="*/ 2307772 h 2308368"/>
                <a:gd name="connsiteX16" fmla="*/ 2935050 w 9394827"/>
                <a:gd name="connsiteY16" fmla="*/ 2148114 h 2308368"/>
                <a:gd name="connsiteX17" fmla="*/ 1164307 w 9394827"/>
                <a:gd name="connsiteY17" fmla="*/ 2220686 h 2308368"/>
                <a:gd name="connsiteX18" fmla="*/ 249907 w 9394827"/>
                <a:gd name="connsiteY18" fmla="*/ 2206172 h 2308368"/>
                <a:gd name="connsiteX19" fmla="*/ 162821 w 9394827"/>
                <a:gd name="connsiteY19" fmla="*/ 1843314 h 2308368"/>
                <a:gd name="connsiteX20" fmla="*/ 104764 w 9394827"/>
                <a:gd name="connsiteY20" fmla="*/ 1407886 h 2308368"/>
                <a:gd name="connsiteX0" fmla="*/ 104764 w 9394827"/>
                <a:gd name="connsiteY0" fmla="*/ 1422400 h 2322882"/>
                <a:gd name="connsiteX1" fmla="*/ 3165 w 9394827"/>
                <a:gd name="connsiteY1" fmla="*/ 653142 h 2322882"/>
                <a:gd name="connsiteX2" fmla="*/ 235393 w 9394827"/>
                <a:gd name="connsiteY2" fmla="*/ 159657 h 2322882"/>
                <a:gd name="connsiteX3" fmla="*/ 1411050 w 9394827"/>
                <a:gd name="connsiteY3" fmla="*/ 29028 h 2322882"/>
                <a:gd name="connsiteX4" fmla="*/ 3210821 w 9394827"/>
                <a:gd name="connsiteY4" fmla="*/ 72571 h 2322882"/>
                <a:gd name="connsiteX5" fmla="*/ 5591164 w 9394827"/>
                <a:gd name="connsiteY5" fmla="*/ 14514 h 2322882"/>
                <a:gd name="connsiteX6" fmla="*/ 7202250 w 9394827"/>
                <a:gd name="connsiteY6" fmla="*/ 101600 h 2322882"/>
                <a:gd name="connsiteX7" fmla="*/ 8508536 w 9394827"/>
                <a:gd name="connsiteY7" fmla="*/ 0 h 2322882"/>
                <a:gd name="connsiteX8" fmla="*/ 9248764 w 9394827"/>
                <a:gd name="connsiteY8" fmla="*/ 203200 h 2322882"/>
                <a:gd name="connsiteX9" fmla="*/ 9379393 w 9394827"/>
                <a:gd name="connsiteY9" fmla="*/ 667657 h 2322882"/>
                <a:gd name="connsiteX10" fmla="*/ 9379393 w 9394827"/>
                <a:gd name="connsiteY10" fmla="*/ 1509486 h 2322882"/>
                <a:gd name="connsiteX11" fmla="*/ 9263278 w 9394827"/>
                <a:gd name="connsiteY11" fmla="*/ 1959428 h 2322882"/>
                <a:gd name="connsiteX12" fmla="*/ 8900421 w 9394827"/>
                <a:gd name="connsiteY12" fmla="*/ 2220686 h 2322882"/>
                <a:gd name="connsiteX13" fmla="*/ 7405450 w 9394827"/>
                <a:gd name="connsiteY13" fmla="*/ 2322286 h 2322882"/>
                <a:gd name="connsiteX14" fmla="*/ 6142707 w 9394827"/>
                <a:gd name="connsiteY14" fmla="*/ 2220686 h 2322882"/>
                <a:gd name="connsiteX15" fmla="*/ 4865450 w 9394827"/>
                <a:gd name="connsiteY15" fmla="*/ 2322286 h 2322882"/>
                <a:gd name="connsiteX16" fmla="*/ 2935050 w 9394827"/>
                <a:gd name="connsiteY16" fmla="*/ 2162628 h 2322882"/>
                <a:gd name="connsiteX17" fmla="*/ 1164307 w 9394827"/>
                <a:gd name="connsiteY17" fmla="*/ 2235200 h 2322882"/>
                <a:gd name="connsiteX18" fmla="*/ 249907 w 9394827"/>
                <a:gd name="connsiteY18" fmla="*/ 2220686 h 2322882"/>
                <a:gd name="connsiteX19" fmla="*/ 162821 w 9394827"/>
                <a:gd name="connsiteY19" fmla="*/ 1857828 h 2322882"/>
                <a:gd name="connsiteX20" fmla="*/ 104764 w 9394827"/>
                <a:gd name="connsiteY20" fmla="*/ 1422400 h 232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394827" h="2322882">
                  <a:moveTo>
                    <a:pt x="104764" y="1422400"/>
                  </a:moveTo>
                  <a:cubicBezTo>
                    <a:pt x="78155" y="1221619"/>
                    <a:pt x="-18607" y="863599"/>
                    <a:pt x="3165" y="653142"/>
                  </a:cubicBezTo>
                  <a:cubicBezTo>
                    <a:pt x="24937" y="442685"/>
                    <a:pt x="746" y="263676"/>
                    <a:pt x="235393" y="159657"/>
                  </a:cubicBezTo>
                  <a:cubicBezTo>
                    <a:pt x="470041" y="55638"/>
                    <a:pt x="915145" y="43542"/>
                    <a:pt x="1411050" y="29028"/>
                  </a:cubicBezTo>
                  <a:cubicBezTo>
                    <a:pt x="2010974" y="43542"/>
                    <a:pt x="2514135" y="74990"/>
                    <a:pt x="3210821" y="72571"/>
                  </a:cubicBezTo>
                  <a:cubicBezTo>
                    <a:pt x="3907507" y="70152"/>
                    <a:pt x="4797716" y="33866"/>
                    <a:pt x="5591164" y="14514"/>
                  </a:cubicBezTo>
                  <a:cubicBezTo>
                    <a:pt x="6128193" y="43543"/>
                    <a:pt x="6716021" y="104019"/>
                    <a:pt x="7202250" y="101600"/>
                  </a:cubicBezTo>
                  <a:cubicBezTo>
                    <a:pt x="7688479" y="99181"/>
                    <a:pt x="8073107" y="33867"/>
                    <a:pt x="8508536" y="0"/>
                  </a:cubicBezTo>
                  <a:cubicBezTo>
                    <a:pt x="8755279" y="67733"/>
                    <a:pt x="9103621" y="91924"/>
                    <a:pt x="9248764" y="203200"/>
                  </a:cubicBezTo>
                  <a:cubicBezTo>
                    <a:pt x="9393907" y="314476"/>
                    <a:pt x="9357622" y="449943"/>
                    <a:pt x="9379393" y="667657"/>
                  </a:cubicBezTo>
                  <a:cubicBezTo>
                    <a:pt x="9401164" y="885371"/>
                    <a:pt x="9398745" y="1294191"/>
                    <a:pt x="9379393" y="1509486"/>
                  </a:cubicBezTo>
                  <a:cubicBezTo>
                    <a:pt x="9360041" y="1724781"/>
                    <a:pt x="9343107" y="1840895"/>
                    <a:pt x="9263278" y="1959428"/>
                  </a:cubicBezTo>
                  <a:cubicBezTo>
                    <a:pt x="9183449" y="2077961"/>
                    <a:pt x="9210059" y="2160210"/>
                    <a:pt x="8900421" y="2220686"/>
                  </a:cubicBezTo>
                  <a:cubicBezTo>
                    <a:pt x="8590783" y="2281162"/>
                    <a:pt x="7865069" y="2322286"/>
                    <a:pt x="7405450" y="2322286"/>
                  </a:cubicBezTo>
                  <a:cubicBezTo>
                    <a:pt x="6945831" y="2322286"/>
                    <a:pt x="6566040" y="2220686"/>
                    <a:pt x="6142707" y="2220686"/>
                  </a:cubicBezTo>
                  <a:cubicBezTo>
                    <a:pt x="5719374" y="2220686"/>
                    <a:pt x="5400059" y="2331962"/>
                    <a:pt x="4865450" y="2322286"/>
                  </a:cubicBezTo>
                  <a:cubicBezTo>
                    <a:pt x="4330841" y="2312610"/>
                    <a:pt x="3551907" y="2177142"/>
                    <a:pt x="2935050" y="2162628"/>
                  </a:cubicBezTo>
                  <a:cubicBezTo>
                    <a:pt x="2318193" y="2148114"/>
                    <a:pt x="1611831" y="2225524"/>
                    <a:pt x="1164307" y="2235200"/>
                  </a:cubicBezTo>
                  <a:cubicBezTo>
                    <a:pt x="716783" y="2244876"/>
                    <a:pt x="416821" y="2283581"/>
                    <a:pt x="249907" y="2220686"/>
                  </a:cubicBezTo>
                  <a:cubicBezTo>
                    <a:pt x="82993" y="2157791"/>
                    <a:pt x="187011" y="1990876"/>
                    <a:pt x="162821" y="1857828"/>
                  </a:cubicBezTo>
                  <a:cubicBezTo>
                    <a:pt x="138630" y="1724780"/>
                    <a:pt x="131373" y="1623181"/>
                    <a:pt x="104764" y="142240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</p:grpSp>
      <p:sp>
        <p:nvSpPr>
          <p:cNvPr id="57" name="文本框 6"/>
          <p:cNvSpPr txBox="1"/>
          <p:nvPr/>
        </p:nvSpPr>
        <p:spPr>
          <a:xfrm>
            <a:off x="2388996" y="4892128"/>
            <a:ext cx="71451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Bước 1: Chuyển số đo khối lượng thành </a:t>
            </a:r>
            <a:r>
              <a:rPr lang="en-US" altLang="en-US" sz="28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hỗn số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</a:t>
            </a:r>
            <a:r>
              <a:rPr lang="en-US" altLang="en-US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(với đơn vị đo cần chuyển)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Bước 2: Chuyển </a:t>
            </a:r>
            <a:r>
              <a:rPr lang="en-US" altLang="en-US" sz="28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hỗn số </a:t>
            </a:r>
            <a:r>
              <a:rPr lang="en-US" altLang="en-US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thành </a:t>
            </a:r>
            <a:r>
              <a:rPr lang="en-US" altLang="en-US" sz="28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thập phân</a:t>
            </a:r>
            <a:r>
              <a:rPr lang="en-US" altLang="en-US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58" name="Picture 5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6" t="68577" r="15809" b="23403"/>
          <a:stretch/>
        </p:blipFill>
        <p:spPr>
          <a:xfrm>
            <a:off x="344979" y="3397891"/>
            <a:ext cx="11997857" cy="1254652"/>
          </a:xfrm>
          <a:prstGeom prst="rect">
            <a:avLst/>
          </a:prstGeom>
        </p:spPr>
      </p:pic>
      <p:sp>
        <p:nvSpPr>
          <p:cNvPr id="59" name="TextBox 58"/>
          <p:cNvSpPr txBox="1"/>
          <p:nvPr/>
        </p:nvSpPr>
        <p:spPr>
          <a:xfrm>
            <a:off x="1779085" y="3583578"/>
            <a:ext cx="83649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 viết các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đo khối lượng 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dưới dạng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thập phân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 làm như thế nào?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779085" y="3583578"/>
            <a:ext cx="83649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 viết các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đo khối lượng 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dưới dạng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thập phân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 làm như sau: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591AFDC8-81E5-413D-85A7-39988ED10F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47188" y1="44375" x2="61250" y2="75625"/>
                        <a14:foregroundMark x1="59375" y1="49688" x2="39375" y2="75313"/>
                        <a14:foregroundMark x1="44688" y1="51250" x2="39063" y2="6812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06499" y="1790125"/>
            <a:ext cx="2440521" cy="1928805"/>
          </a:xfrm>
          <a:prstGeom prst="rect">
            <a:avLst/>
          </a:prstGeom>
        </p:spPr>
      </p:pic>
      <p:sp>
        <p:nvSpPr>
          <p:cNvPr id="46" name="TextBox 24575"/>
          <p:cNvSpPr txBox="1">
            <a:spLocks noChangeArrowheads="1"/>
          </p:cNvSpPr>
          <p:nvPr/>
        </p:nvSpPr>
        <p:spPr bwMode="auto">
          <a:xfrm>
            <a:off x="9476206" y="2923878"/>
            <a:ext cx="2174857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5,132 tấn</a:t>
            </a:r>
          </a:p>
        </p:txBody>
      </p:sp>
      <p:pic>
        <p:nvPicPr>
          <p:cNvPr id="36" name="图片 20">
            <a:extLst>
              <a:ext uri="{FF2B5EF4-FFF2-40B4-BE49-F238E27FC236}">
                <a16:creationId xmlns:a16="http://schemas.microsoft.com/office/drawing/2014/main" id="{6B90C9DC-36A0-432C-A929-A5F1C68607E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875561" y="5503666"/>
            <a:ext cx="1316439" cy="1401080"/>
          </a:xfrm>
          <a:prstGeom prst="rect">
            <a:avLst/>
          </a:prstGeom>
        </p:spPr>
      </p:pic>
      <p:pic>
        <p:nvPicPr>
          <p:cNvPr id="37" name="图片 21">
            <a:extLst>
              <a:ext uri="{FF2B5EF4-FFF2-40B4-BE49-F238E27FC236}">
                <a16:creationId xmlns:a16="http://schemas.microsoft.com/office/drawing/2014/main" id="{E7826BC2-06C9-4516-BB42-203B38F00D55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4803887"/>
            <a:ext cx="1973943" cy="2100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46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6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"/>
                            </p:stCondLst>
                            <p:childTnLst>
                              <p:par>
                                <p:cTn id="56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0.31366 L -2.29167E-6 -7.40741E-7 " pathEditMode="relative" rAng="0" ptsTypes="AA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1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1" grpId="0"/>
      <p:bldP spid="19" grpId="0"/>
      <p:bldP spid="19" grpId="1"/>
      <p:bldP spid="32" grpId="0"/>
      <p:bldP spid="33" grpId="0"/>
      <p:bldP spid="57" grpId="0"/>
      <p:bldP spid="59" grpId="0"/>
      <p:bldP spid="59" grpId="1"/>
      <p:bldP spid="61" grpId="0"/>
      <p:bldP spid="46" grpId="0" animBg="1"/>
      <p:bldP spid="46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6" t="65436" r="15809" b="20205"/>
          <a:stretch/>
        </p:blipFill>
        <p:spPr>
          <a:xfrm>
            <a:off x="424119" y="2851342"/>
            <a:ext cx="11997857" cy="2246104"/>
          </a:xfrm>
          <a:prstGeom prst="rect">
            <a:avLst/>
          </a:prstGeom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3013098" y="4602736"/>
            <a:ext cx="2093913" cy="4603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đo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dài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51"/>
          <p:cNvSpPr>
            <a:spLocks noChangeArrowheads="1"/>
          </p:cNvSpPr>
          <p:nvPr/>
        </p:nvSpPr>
        <p:spPr bwMode="auto">
          <a:xfrm>
            <a:off x="5260205" y="5420299"/>
            <a:ext cx="188705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nguyên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2"/>
          <p:cNvSpPr>
            <a:spLocks noChangeArrowheads="1"/>
          </p:cNvSpPr>
          <p:nvPr/>
        </p:nvSpPr>
        <p:spPr bwMode="auto">
          <a:xfrm>
            <a:off x="7504136" y="5421886"/>
            <a:ext cx="2511425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phân</a:t>
            </a:r>
            <a:r>
              <a:rPr lang="en-US" sz="2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5260205" y="5907657"/>
            <a:ext cx="1887055" cy="860126"/>
            <a:chOff x="3387725" y="5493502"/>
            <a:chExt cx="1887172" cy="858620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ectangle 54"/>
            <p:cNvSpPr>
              <a:spLocks noChangeArrowheads="1"/>
            </p:cNvSpPr>
            <p:nvPr/>
          </p:nvSpPr>
          <p:spPr bwMode="auto">
            <a:xfrm>
              <a:off x="3387725" y="5891266"/>
              <a:ext cx="1887172" cy="460856"/>
            </a:xfrm>
            <a:prstGeom prst="rect">
              <a:avLst/>
            </a:prstGeom>
            <a:grp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Phần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nguyên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" name="Down Arrow 8"/>
            <p:cNvSpPr/>
            <p:nvPr/>
          </p:nvSpPr>
          <p:spPr bwMode="auto">
            <a:xfrm>
              <a:off x="4238509" y="5493502"/>
              <a:ext cx="290530" cy="397764"/>
            </a:xfrm>
            <a:prstGeom prst="downArrow">
              <a:avLst/>
            </a:prstGeom>
            <a:grpFill/>
            <a:ln w="9525" cap="flat" cmpd="sng" algn="ctr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Group 6"/>
          <p:cNvGrpSpPr>
            <a:grpSpLocks/>
          </p:cNvGrpSpPr>
          <p:nvPr/>
        </p:nvGrpSpPr>
        <p:grpSpPr bwMode="auto">
          <a:xfrm>
            <a:off x="7640792" y="5907784"/>
            <a:ext cx="2238113" cy="860004"/>
            <a:chOff x="6146800" y="5493339"/>
            <a:chExt cx="2238638" cy="858741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1" name="Rectangle 55"/>
            <p:cNvSpPr>
              <a:spLocks noChangeArrowheads="1"/>
            </p:cNvSpPr>
            <p:nvPr/>
          </p:nvSpPr>
          <p:spPr bwMode="auto">
            <a:xfrm>
              <a:off x="6146800" y="5891093"/>
              <a:ext cx="2238638" cy="460987"/>
            </a:xfrm>
            <a:prstGeom prst="rect">
              <a:avLst/>
            </a:prstGeom>
            <a:grp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Phần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thập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phân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Down Arrow 11"/>
            <p:cNvSpPr/>
            <p:nvPr/>
          </p:nvSpPr>
          <p:spPr bwMode="auto">
            <a:xfrm>
              <a:off x="7120034" y="5493339"/>
              <a:ext cx="292169" cy="397878"/>
            </a:xfrm>
            <a:prstGeom prst="downArrow">
              <a:avLst/>
            </a:prstGeom>
            <a:grpFill/>
            <a:ln w="9525" cap="flat" cmpd="sng" algn="ctr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Group 8"/>
          <p:cNvGrpSpPr>
            <a:grpSpLocks/>
          </p:cNvGrpSpPr>
          <p:nvPr/>
        </p:nvGrpSpPr>
        <p:grpSpPr bwMode="auto">
          <a:xfrm>
            <a:off x="3003573" y="5063111"/>
            <a:ext cx="2139950" cy="820738"/>
            <a:chOff x="1004093" y="4648200"/>
            <a:chExt cx="2139867" cy="821531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4" name="Rectangle 13"/>
            <p:cNvSpPr/>
            <p:nvPr/>
          </p:nvSpPr>
          <p:spPr>
            <a:xfrm>
              <a:off x="1004093" y="5007322"/>
              <a:ext cx="2139867" cy="462409"/>
            </a:xfrm>
            <a:prstGeom prst="rect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 eaLnBrk="1" hangingPunct="1">
                <a:defRPr/>
              </a:pP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Hỗn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số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Down Arrow 7"/>
            <p:cNvSpPr>
              <a:spLocks noChangeArrowheads="1"/>
            </p:cNvSpPr>
            <p:nvPr/>
          </p:nvSpPr>
          <p:spPr bwMode="auto">
            <a:xfrm>
              <a:off x="1905000" y="4648200"/>
              <a:ext cx="293688" cy="357186"/>
            </a:xfrm>
            <a:prstGeom prst="downArrow">
              <a:avLst>
                <a:gd name="adj1" fmla="val 50000"/>
                <a:gd name="adj2" fmla="val 50000"/>
              </a:avLst>
            </a:prstGeom>
            <a:grpFill/>
            <a:ln w="9525" algn="ctr">
              <a:solidFill>
                <a:schemeClr val="accent2">
                  <a:lumMod val="75000"/>
                </a:schemeClr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6" name="Group 9"/>
          <p:cNvGrpSpPr>
            <a:grpSpLocks/>
          </p:cNvGrpSpPr>
          <p:nvPr/>
        </p:nvGrpSpPr>
        <p:grpSpPr bwMode="auto">
          <a:xfrm>
            <a:off x="3138790" y="5883846"/>
            <a:ext cx="1879041" cy="876001"/>
            <a:chOff x="1139100" y="5469731"/>
            <a:chExt cx="1879295" cy="87428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7" name="Rectangle 16"/>
            <p:cNvSpPr/>
            <p:nvPr/>
          </p:nvSpPr>
          <p:spPr>
            <a:xfrm>
              <a:off x="1139100" y="5883256"/>
              <a:ext cx="1879295" cy="460760"/>
            </a:xfrm>
            <a:prstGeom prst="rect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eaLnBrk="1" hangingPunct="1">
                <a:defRPr/>
              </a:pP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Số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thập</a:t>
              </a:r>
              <a:r>
                <a:rPr lang="en-US" sz="2400" b="1" i="1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b="1" i="1" dirty="0" err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phân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Down Arrow 58"/>
            <p:cNvSpPr>
              <a:spLocks noChangeArrowheads="1"/>
            </p:cNvSpPr>
            <p:nvPr/>
          </p:nvSpPr>
          <p:spPr bwMode="auto">
            <a:xfrm>
              <a:off x="1927182" y="5469731"/>
              <a:ext cx="293688" cy="424324"/>
            </a:xfrm>
            <a:prstGeom prst="downArrow">
              <a:avLst>
                <a:gd name="adj1" fmla="val 50000"/>
                <a:gd name="adj2" fmla="val 50000"/>
              </a:avLst>
            </a:prstGeom>
            <a:grpFill/>
            <a:ln w="9525" algn="ctr">
              <a:solidFill>
                <a:schemeClr val="accent2">
                  <a:lumMod val="75000"/>
                </a:schemeClr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545720" y="5348491"/>
            <a:ext cx="15098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2400" b="1" err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Bước</a:t>
            </a:r>
            <a:r>
              <a:rPr lang="en-US" sz="2400" b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1:</a:t>
            </a:r>
            <a:endParaRPr lang="en-US" sz="2400" b="1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552316" y="6223314"/>
            <a:ext cx="15215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2400" b="1" err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Bước</a:t>
            </a:r>
            <a:r>
              <a:rPr lang="en-US" sz="2400" b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2:</a:t>
            </a:r>
            <a:endParaRPr lang="en-US" sz="2400" b="1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2007910" y="3565938"/>
            <a:ext cx="8125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 viết các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đo khối lượng 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dưới dạng </a:t>
            </a:r>
            <a:r>
              <a:rPr lang="en-US" altLang="en-US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 thập phân</a:t>
            </a: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i="1">
                <a:solidFill>
                  <a:srgbClr val="2B4D9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 làm như sau:</a:t>
            </a:r>
          </a:p>
        </p:txBody>
      </p:sp>
      <p:pic>
        <p:nvPicPr>
          <p:cNvPr id="60" name="Picture 5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8" t="22290" r="21443" b="66566"/>
          <a:stretch/>
        </p:blipFill>
        <p:spPr>
          <a:xfrm>
            <a:off x="4720761" y="-257272"/>
            <a:ext cx="2606723" cy="1165928"/>
          </a:xfrm>
          <a:prstGeom prst="rect">
            <a:avLst/>
          </a:prstGeom>
        </p:spPr>
      </p:pic>
      <p:sp>
        <p:nvSpPr>
          <p:cNvPr id="61" name="TextBox 60"/>
          <p:cNvSpPr txBox="1"/>
          <p:nvPr/>
        </p:nvSpPr>
        <p:spPr>
          <a:xfrm>
            <a:off x="5199637" y="-46510"/>
            <a:ext cx="2648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Cách 1 </a:t>
            </a:r>
          </a:p>
        </p:txBody>
      </p:sp>
      <p:sp>
        <p:nvSpPr>
          <p:cNvPr id="62" name="TextBox 4">
            <a:extLst>
              <a:ext uri="{FF2B5EF4-FFF2-40B4-BE49-F238E27FC236}">
                <a16:creationId xmlns:a16="http://schemas.microsoft.com/office/drawing/2014/main" id="{C198608C-0581-4B8E-8A26-04B9666D8F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6124" y="712942"/>
            <a:ext cx="525306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 =    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tấn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93C18EF-8EED-4E89-AA13-3A65E8FD39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84341" y="1895734"/>
            <a:ext cx="33528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tấn </a:t>
            </a:r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132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kg =  </a:t>
            </a:r>
          </a:p>
        </p:txBody>
      </p:sp>
      <p:sp>
        <p:nvSpPr>
          <p:cNvPr id="64" name="TextBox 14">
            <a:extLst>
              <a:ext uri="{FF2B5EF4-FFF2-40B4-BE49-F238E27FC236}">
                <a16:creationId xmlns:a16="http://schemas.microsoft.com/office/drawing/2014/main" id="{07207FCB-5D5F-430B-9530-1813B0C2BF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688" y="1914613"/>
            <a:ext cx="18120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tấn</a:t>
            </a:r>
          </a:p>
        </p:txBody>
      </p:sp>
      <p:grpSp>
        <p:nvGrpSpPr>
          <p:cNvPr id="65" name="Group 15">
            <a:extLst>
              <a:ext uri="{FF2B5EF4-FFF2-40B4-BE49-F238E27FC236}">
                <a16:creationId xmlns:a16="http://schemas.microsoft.com/office/drawing/2014/main" id="{AFBC3425-FC06-4ACE-AC21-F63346FE2373}"/>
              </a:ext>
            </a:extLst>
          </p:cNvPr>
          <p:cNvGrpSpPr>
            <a:grpSpLocks/>
          </p:cNvGrpSpPr>
          <p:nvPr/>
        </p:nvGrpSpPr>
        <p:grpSpPr bwMode="auto">
          <a:xfrm>
            <a:off x="6245394" y="1689566"/>
            <a:ext cx="1413744" cy="1200329"/>
            <a:chOff x="1754932" y="5387891"/>
            <a:chExt cx="609600" cy="1233525"/>
          </a:xfrm>
        </p:grpSpPr>
        <p:sp>
          <p:nvSpPr>
            <p:cNvPr id="66" name="TextBox 16">
              <a:extLst>
                <a:ext uri="{FF2B5EF4-FFF2-40B4-BE49-F238E27FC236}">
                  <a16:creationId xmlns:a16="http://schemas.microsoft.com/office/drawing/2014/main" id="{11F98010-6FFF-479E-A32F-3106D5D48A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54932" y="5387891"/>
              <a:ext cx="609600" cy="1233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3600" b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132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36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1000</a:t>
              </a:r>
            </a:p>
          </p:txBody>
        </p:sp>
        <p:cxnSp>
          <p:nvCxnSpPr>
            <p:cNvPr id="67" name="Straight Connector 17">
              <a:extLst>
                <a:ext uri="{FF2B5EF4-FFF2-40B4-BE49-F238E27FC236}">
                  <a16:creationId xmlns:a16="http://schemas.microsoft.com/office/drawing/2014/main" id="{6C0841DE-0BC3-4D5B-9016-BC5DB88EE74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904611" y="5977639"/>
              <a:ext cx="310244" cy="0"/>
            </a:xfrm>
            <a:prstGeom prst="line">
              <a:avLst/>
            </a:prstGeom>
            <a:noFill/>
            <a:ln w="19050" algn="ctr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68" name="Rectangle 18">
            <a:extLst>
              <a:ext uri="{FF2B5EF4-FFF2-40B4-BE49-F238E27FC236}">
                <a16:creationId xmlns:a16="http://schemas.microsoft.com/office/drawing/2014/main" id="{2A77EC1F-128B-4A01-925A-3491ADA68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6248" y="2921037"/>
            <a:ext cx="8771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132</a:t>
            </a:r>
          </a:p>
        </p:txBody>
      </p:sp>
      <p:sp>
        <p:nvSpPr>
          <p:cNvPr id="69" name="TextBox 24575">
            <a:extLst>
              <a:ext uri="{FF2B5EF4-FFF2-40B4-BE49-F238E27FC236}">
                <a16:creationId xmlns:a16="http://schemas.microsoft.com/office/drawing/2014/main" id="{C26D7C9A-C9AF-4961-AE85-6F81FD25AF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5844" y="609154"/>
            <a:ext cx="12160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5,132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9F806B94-2E96-437D-B7E4-7AE5E17AE576}"/>
              </a:ext>
            </a:extLst>
          </p:cNvPr>
          <p:cNvGrpSpPr>
            <a:grpSpLocks/>
          </p:cNvGrpSpPr>
          <p:nvPr/>
        </p:nvGrpSpPr>
        <p:grpSpPr bwMode="auto">
          <a:xfrm flipV="1">
            <a:off x="3862029" y="1611314"/>
            <a:ext cx="2564218" cy="339239"/>
            <a:chOff x="1143000" y="2930429"/>
            <a:chExt cx="1524000" cy="397657"/>
          </a:xfrm>
        </p:grpSpPr>
        <p:cxnSp>
          <p:nvCxnSpPr>
            <p:cNvPr id="71" name="Straight Connector 6">
              <a:extLst>
                <a:ext uri="{FF2B5EF4-FFF2-40B4-BE49-F238E27FC236}">
                  <a16:creationId xmlns:a16="http://schemas.microsoft.com/office/drawing/2014/main" id="{C5C29CD3-95A6-4DC5-A796-3E5E3D5A801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143000" y="2930429"/>
              <a:ext cx="0" cy="397657"/>
            </a:xfrm>
            <a:prstGeom prst="line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2" name="Straight Connector 8">
              <a:extLst>
                <a:ext uri="{FF2B5EF4-FFF2-40B4-BE49-F238E27FC236}">
                  <a16:creationId xmlns:a16="http://schemas.microsoft.com/office/drawing/2014/main" id="{8FD9B966-56B1-48C5-B1E5-A6D4BD86C99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143000" y="3328086"/>
              <a:ext cx="1524000" cy="0"/>
            </a:xfrm>
            <a:prstGeom prst="line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3" name="Straight Arrow Connector 12">
              <a:extLst>
                <a:ext uri="{FF2B5EF4-FFF2-40B4-BE49-F238E27FC236}">
                  <a16:creationId xmlns:a16="http://schemas.microsoft.com/office/drawing/2014/main" id="{B5BFCEEB-868C-4CAA-84E0-BB9CBE0E18D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2667000" y="2930429"/>
              <a:ext cx="0" cy="397657"/>
            </a:xfrm>
            <a:prstGeom prst="straightConnector1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A51543FA-778A-40FA-8469-ADE1EDC19D0A}"/>
              </a:ext>
            </a:extLst>
          </p:cNvPr>
          <p:cNvGrpSpPr>
            <a:grpSpLocks/>
          </p:cNvGrpSpPr>
          <p:nvPr/>
        </p:nvGrpSpPr>
        <p:grpSpPr bwMode="auto">
          <a:xfrm flipV="1">
            <a:off x="5164429" y="1453328"/>
            <a:ext cx="1739291" cy="514790"/>
            <a:chOff x="1143000" y="2685553"/>
            <a:chExt cx="1524000" cy="642533"/>
          </a:xfrm>
        </p:grpSpPr>
        <p:cxnSp>
          <p:nvCxnSpPr>
            <p:cNvPr id="75" name="Straight Connector 42">
              <a:extLst>
                <a:ext uri="{FF2B5EF4-FFF2-40B4-BE49-F238E27FC236}">
                  <a16:creationId xmlns:a16="http://schemas.microsoft.com/office/drawing/2014/main" id="{2036416C-EB37-40FC-B486-CDA2938F74A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143000" y="2685553"/>
              <a:ext cx="0" cy="642533"/>
            </a:xfrm>
            <a:prstGeom prst="line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6" name="Straight Connector 43">
              <a:extLst>
                <a:ext uri="{FF2B5EF4-FFF2-40B4-BE49-F238E27FC236}">
                  <a16:creationId xmlns:a16="http://schemas.microsoft.com/office/drawing/2014/main" id="{674B09B8-5287-414E-B276-41E08ED65B1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143000" y="3328086"/>
              <a:ext cx="1524000" cy="0"/>
            </a:xfrm>
            <a:prstGeom prst="line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7" name="Straight Arrow Connector 44">
              <a:extLst>
                <a:ext uri="{FF2B5EF4-FFF2-40B4-BE49-F238E27FC236}">
                  <a16:creationId xmlns:a16="http://schemas.microsoft.com/office/drawing/2014/main" id="{D5D47819-9445-43A2-B934-093D04D68CF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2667000" y="2930429"/>
              <a:ext cx="0" cy="397657"/>
            </a:xfrm>
            <a:prstGeom prst="straightConnector1">
              <a:avLst/>
            </a:prstGeom>
            <a:noFill/>
            <a:ln w="19050" algn="ctr">
              <a:solidFill>
                <a:srgbClr val="0000FF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78" name="TextBox 14">
            <a:extLst>
              <a:ext uri="{FF2B5EF4-FFF2-40B4-BE49-F238E27FC236}">
                <a16:creationId xmlns:a16="http://schemas.microsoft.com/office/drawing/2014/main" id="{CA9306FA-B73B-4D61-B6F2-711AF86813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1698" y="2928861"/>
            <a:ext cx="227019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tấn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BB962D85-3A77-4DC1-934B-79E8B4F4F1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6093" y="2936685"/>
            <a:ext cx="54331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</p:txBody>
      </p:sp>
      <p:pic>
        <p:nvPicPr>
          <p:cNvPr id="41" name="图片 20">
            <a:extLst>
              <a:ext uri="{FF2B5EF4-FFF2-40B4-BE49-F238E27FC236}">
                <a16:creationId xmlns:a16="http://schemas.microsoft.com/office/drawing/2014/main" id="{6DBECDDA-887E-43F9-9412-8DB390A78D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875561" y="5503666"/>
            <a:ext cx="1316439" cy="1401080"/>
          </a:xfrm>
          <a:prstGeom prst="rect">
            <a:avLst/>
          </a:prstGeom>
        </p:spPr>
      </p:pic>
      <p:pic>
        <p:nvPicPr>
          <p:cNvPr id="42" name="图片 21">
            <a:extLst>
              <a:ext uri="{FF2B5EF4-FFF2-40B4-BE49-F238E27FC236}">
                <a16:creationId xmlns:a16="http://schemas.microsoft.com/office/drawing/2014/main" id="{67CC6DA4-8750-43F4-A5B5-DF8E089CF8B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5063111"/>
            <a:ext cx="1730379" cy="184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9" grpId="0"/>
      <p:bldP spid="20" grpId="0"/>
      <p:bldP spid="6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3240386" y="1275525"/>
            <a:ext cx="351313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 =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915047"/>
              </p:ext>
            </p:extLst>
          </p:nvPr>
        </p:nvGraphicFramePr>
        <p:xfrm>
          <a:off x="762000" y="2399656"/>
          <a:ext cx="10540998" cy="2058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89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82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82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666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4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624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44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29985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747412">
                <a:tc rowSpan="2">
                  <a:txBody>
                    <a:bodyPr/>
                    <a:lstStyle/>
                    <a:p>
                      <a:pPr algn="ctr"/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Số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đo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7">
                  <a:txBody>
                    <a:bodyPr/>
                    <a:lstStyle/>
                    <a:p>
                      <a:pPr algn="ctr"/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Bảng</a:t>
                      </a:r>
                      <a:r>
                        <a:rPr lang="en-US" sz="32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200" baseline="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đơn</a:t>
                      </a:r>
                      <a:r>
                        <a:rPr lang="en-US" sz="32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200" baseline="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vị</a:t>
                      </a:r>
                      <a:r>
                        <a:rPr lang="en-US" sz="32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200" baseline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đo</a:t>
                      </a:r>
                      <a:r>
                        <a:rPr lang="en-US" sz="3200" baseline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khối lượng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Kết</a:t>
                      </a:r>
                      <a:r>
                        <a:rPr lang="en-US" sz="32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200" baseline="0" dirty="0" err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quả</a:t>
                      </a:r>
                      <a:endParaRPr lang="en-US" sz="32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7348">
                <a:tc v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tấn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tạ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yến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3928"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798048" y="3860982"/>
            <a:ext cx="222528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tấn 132kg </a:t>
            </a:r>
          </a:p>
        </p:txBody>
      </p:sp>
      <p:sp>
        <p:nvSpPr>
          <p:cNvPr id="11" name="TextBox 35"/>
          <p:cNvSpPr txBox="1">
            <a:spLocks noChangeArrowheads="1"/>
          </p:cNvSpPr>
          <p:nvPr/>
        </p:nvSpPr>
        <p:spPr bwMode="auto">
          <a:xfrm>
            <a:off x="9282337" y="3860982"/>
            <a:ext cx="121602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5,</a:t>
            </a:r>
            <a:r>
              <a:rPr lang="en-US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132</a:t>
            </a:r>
          </a:p>
        </p:txBody>
      </p:sp>
      <p:sp>
        <p:nvSpPr>
          <p:cNvPr id="12" name="TextBox 36"/>
          <p:cNvSpPr txBox="1">
            <a:spLocks noChangeArrowheads="1"/>
          </p:cNvSpPr>
          <p:nvPr/>
        </p:nvSpPr>
        <p:spPr bwMode="auto">
          <a:xfrm>
            <a:off x="10233022" y="3851456"/>
            <a:ext cx="79669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tấn</a:t>
            </a:r>
          </a:p>
        </p:txBody>
      </p:sp>
      <p:sp>
        <p:nvSpPr>
          <p:cNvPr id="13" name="TextBox 10"/>
          <p:cNvSpPr txBox="1">
            <a:spLocks noChangeArrowheads="1"/>
          </p:cNvSpPr>
          <p:nvPr/>
        </p:nvSpPr>
        <p:spPr bwMode="auto">
          <a:xfrm>
            <a:off x="3070368" y="3847671"/>
            <a:ext cx="38570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sp>
        <p:nvSpPr>
          <p:cNvPr id="14" name="TextBox 38"/>
          <p:cNvSpPr txBox="1">
            <a:spLocks noChangeArrowheads="1"/>
          </p:cNvSpPr>
          <p:nvPr/>
        </p:nvSpPr>
        <p:spPr bwMode="auto">
          <a:xfrm>
            <a:off x="5797892" y="3847671"/>
            <a:ext cx="62105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19" name="TextBox 46"/>
          <p:cNvSpPr txBox="1">
            <a:spLocks noChangeArrowheads="1"/>
          </p:cNvSpPr>
          <p:nvPr/>
        </p:nvSpPr>
        <p:spPr bwMode="auto">
          <a:xfrm>
            <a:off x="3356599" y="3820677"/>
            <a:ext cx="13811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</p:txBody>
      </p:sp>
      <p:sp>
        <p:nvSpPr>
          <p:cNvPr id="25" name="Rectangle 24"/>
          <p:cNvSpPr>
            <a:spLocks noChangeArrowheads="1"/>
          </p:cNvSpPr>
          <p:nvPr/>
        </p:nvSpPr>
        <p:spPr bwMode="auto">
          <a:xfrm>
            <a:off x="7601381" y="1275525"/>
            <a:ext cx="82586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tấn</a:t>
            </a:r>
            <a:endParaRPr lang="en-US" altLang="en-US" sz="3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8" t="22290" r="21443" b="66566"/>
          <a:stretch/>
        </p:blipFill>
        <p:spPr>
          <a:xfrm>
            <a:off x="4720761" y="-257272"/>
            <a:ext cx="2606723" cy="1165928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5199637" y="-46510"/>
            <a:ext cx="2648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Cách 2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18943" y="1275525"/>
            <a:ext cx="1256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5,132</a:t>
            </a:r>
          </a:p>
        </p:txBody>
      </p:sp>
      <p:sp>
        <p:nvSpPr>
          <p:cNvPr id="27" name="TextBox 38">
            <a:extLst>
              <a:ext uri="{FF2B5EF4-FFF2-40B4-BE49-F238E27FC236}">
                <a16:creationId xmlns:a16="http://schemas.microsoft.com/office/drawing/2014/main" id="{3C1811E7-24EC-4523-BAFD-D777D74A85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0356" y="3847671"/>
            <a:ext cx="62105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28" name="TextBox 38">
            <a:extLst>
              <a:ext uri="{FF2B5EF4-FFF2-40B4-BE49-F238E27FC236}">
                <a16:creationId xmlns:a16="http://schemas.microsoft.com/office/drawing/2014/main" id="{BE0C019A-86BE-47CC-9AAD-C984D302BF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2820" y="3847671"/>
            <a:ext cx="62105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pic>
        <p:nvPicPr>
          <p:cNvPr id="18" name="图片 20">
            <a:extLst>
              <a:ext uri="{FF2B5EF4-FFF2-40B4-BE49-F238E27FC236}">
                <a16:creationId xmlns:a16="http://schemas.microsoft.com/office/drawing/2014/main" id="{DC571688-2074-4BD8-9206-26A7AD0710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233023" y="4819815"/>
            <a:ext cx="1958978" cy="2084931"/>
          </a:xfrm>
          <a:prstGeom prst="rect">
            <a:avLst/>
          </a:prstGeom>
        </p:spPr>
      </p:pic>
      <p:pic>
        <p:nvPicPr>
          <p:cNvPr id="20" name="图片 21">
            <a:extLst>
              <a:ext uri="{FF2B5EF4-FFF2-40B4-BE49-F238E27FC236}">
                <a16:creationId xmlns:a16="http://schemas.microsoft.com/office/drawing/2014/main" id="{947A3DA2-6BFE-4962-A320-758C95E358B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4584635"/>
            <a:ext cx="2179950" cy="232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2402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63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3" grpId="0"/>
      <p:bldP spid="14" grpId="0"/>
      <p:bldP spid="19" grpId="0"/>
      <p:bldP spid="25" grpId="0"/>
      <p:bldP spid="34" grpId="0"/>
      <p:bldP spid="35" grpId="0"/>
      <p:bldP spid="27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CA2CD6F-9FAE-4F4F-B28D-8875F9CB75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2142" t="20750" r="23572" b="17583"/>
          <a:stretch/>
        </p:blipFill>
        <p:spPr>
          <a:xfrm flipH="1">
            <a:off x="-738808" y="1212720"/>
            <a:ext cx="3309257" cy="58492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605F50-E06B-45B5-A691-81E302058C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2142" t="20750" r="23572" b="17583"/>
          <a:stretch/>
        </p:blipFill>
        <p:spPr>
          <a:xfrm>
            <a:off x="9432129" y="1212720"/>
            <a:ext cx="3309257" cy="5849257"/>
          </a:xfrm>
          <a:prstGeom prst="rect">
            <a:avLst/>
          </a:prstGeom>
        </p:spPr>
      </p:pic>
      <p:pic>
        <p:nvPicPr>
          <p:cNvPr id="11" name="Picture 9" descr="C:\Users\ADMIN\Desktop\Giai cuu con vat\dessin-animé-mignon-de-tigre-43198987.jpg">
            <a:extLst>
              <a:ext uri="{FF2B5EF4-FFF2-40B4-BE49-F238E27FC236}">
                <a16:creationId xmlns:a16="http://schemas.microsoft.com/office/drawing/2014/main" id="{D9A823A6-0A58-40E9-99E1-2788BBB66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365" y="4565850"/>
            <a:ext cx="2361232" cy="227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图片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39" y="264131"/>
            <a:ext cx="1198006" cy="109310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968863" y="2638464"/>
            <a:ext cx="43680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>
                <a:ln>
                  <a:noFill/>
                </a:ln>
                <a:solidFill>
                  <a:srgbClr val="5F91B0"/>
                </a:solidFill>
                <a:effectLst/>
                <a:uLnTx/>
                <a:uFillTx/>
                <a:latin typeface="UTM Cookies" panose="02040603050506020204" pitchFamily="18" charset="0"/>
                <a:ea typeface="inpin heiti" panose="00000500000000000000" pitchFamily="2" charset="-122"/>
                <a:cs typeface="+mn-cs"/>
                <a:sym typeface="inpin heiti" panose="00000500000000000000" pitchFamily="2" charset="-122"/>
              </a:rPr>
              <a:t>LUYỆ</a:t>
            </a:r>
            <a:r>
              <a:rPr lang="en-US" altLang="zh-CN" sz="6600">
                <a:solidFill>
                  <a:srgbClr val="5F91B0"/>
                </a:solidFill>
                <a:latin typeface="UTM Cookies" panose="02040603050506020204" pitchFamily="18" charset="0"/>
                <a:ea typeface="inpin heiti" panose="00000500000000000000" pitchFamily="2" charset="-122"/>
                <a:sym typeface="inpin heiti" panose="00000500000000000000" pitchFamily="2" charset="-122"/>
              </a:rPr>
              <a:t>N TẬP</a:t>
            </a:r>
            <a:endParaRPr kumimoji="0" lang="zh-CN" altLang="en-US" sz="6600" b="0" i="0" u="none" strike="noStrike" kern="1200" cap="none" spc="0" normalizeH="0" baseline="0" noProof="0" dirty="0">
              <a:ln>
                <a:noFill/>
              </a:ln>
              <a:solidFill>
                <a:srgbClr val="5F91B0"/>
              </a:solidFill>
              <a:effectLst/>
              <a:uLnTx/>
              <a:uFillTx/>
              <a:latin typeface="UTM Cookies" panose="02040603050506020204" pitchFamily="18" charset="0"/>
              <a:ea typeface="inpin heiti" panose="00000500000000000000" pitchFamily="2" charset="-122"/>
              <a:cs typeface="+mn-cs"/>
              <a:sym typeface="inpin heiti" panose="00000500000000000000" pitchFamily="2" charset="-122"/>
            </a:endParaRPr>
          </a:p>
        </p:txBody>
      </p:sp>
      <p:pic>
        <p:nvPicPr>
          <p:cNvPr id="21" name="图片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725" y="527733"/>
            <a:ext cx="3724275" cy="1838325"/>
          </a:xfrm>
          <a:prstGeom prst="rect">
            <a:avLst/>
          </a:prstGeom>
        </p:spPr>
      </p:pic>
      <p:pic>
        <p:nvPicPr>
          <p:cNvPr id="10" name="Picture 6" descr="Hình ảnh có liên quan">
            <a:extLst>
              <a:ext uri="{FF2B5EF4-FFF2-40B4-BE49-F238E27FC236}">
                <a16:creationId xmlns:a16="http://schemas.microsoft.com/office/drawing/2014/main" id="{72868170-1D55-4532-8D9F-FD9B13015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90569" y="3644900"/>
            <a:ext cx="3213100" cy="32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Kết quả hình ảnh cho elephant cartoon">
            <a:extLst>
              <a:ext uri="{FF2B5EF4-FFF2-40B4-BE49-F238E27FC236}">
                <a16:creationId xmlns:a16="http://schemas.microsoft.com/office/drawing/2014/main" id="{D75A75FD-1CD3-4888-84A4-CD71E2BDB4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8956" y="3831771"/>
            <a:ext cx="2524191" cy="301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1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3" dur="300" fill="hold"/>
                                        <p:tgtEl>
                                          <p:spTgt spid="16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5" dur="750" fill="hold"/>
                                        <p:tgtEl>
                                          <p:spTgt spid="16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>
            <a:extLst>
              <a:ext uri="{FF2B5EF4-FFF2-40B4-BE49-F238E27FC236}">
                <a16:creationId xmlns:a16="http://schemas.microsoft.com/office/drawing/2014/main" id="{99E438F4-77CB-4310-94E3-3520D45AA8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2142" t="20750" r="23572" b="17583"/>
          <a:stretch/>
        </p:blipFill>
        <p:spPr>
          <a:xfrm>
            <a:off x="10197924" y="2376540"/>
            <a:ext cx="2660746" cy="4702986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656958"/>
              </p:ext>
            </p:extLst>
          </p:nvPr>
        </p:nvGraphicFramePr>
        <p:xfrm>
          <a:off x="6082975" y="1951537"/>
          <a:ext cx="5873574" cy="1055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9082">
                  <a:extLst>
                    <a:ext uri="{9D8B030D-6E8A-4147-A177-3AD203B41FA5}">
                      <a16:colId xmlns:a16="http://schemas.microsoft.com/office/drawing/2014/main" val="1323717483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458026066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852907157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475755079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671770861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1089149415"/>
                    </a:ext>
                  </a:extLst>
                </a:gridCol>
                <a:gridCol w="839082">
                  <a:extLst>
                    <a:ext uri="{9D8B030D-6E8A-4147-A177-3AD203B41FA5}">
                      <a16:colId xmlns:a16="http://schemas.microsoft.com/office/drawing/2014/main" val="4218269842"/>
                    </a:ext>
                  </a:extLst>
                </a:gridCol>
              </a:tblGrid>
              <a:tr h="527829"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tấn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tạ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yến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hg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dag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US" sz="23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1778460"/>
                  </a:ext>
                </a:extLst>
              </a:tr>
              <a:tr h="52782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7736308"/>
                  </a:ext>
                </a:extLst>
              </a:tr>
            </a:tbl>
          </a:graphicData>
        </a:graphic>
      </p:graphicFrame>
      <p:sp>
        <p:nvSpPr>
          <p:cNvPr id="6" name="圆角矩形 8"/>
          <p:cNvSpPr/>
          <p:nvPr/>
        </p:nvSpPr>
        <p:spPr>
          <a:xfrm>
            <a:off x="917489" y="566882"/>
            <a:ext cx="10301544" cy="765262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8" name="文本框 21"/>
          <p:cNvSpPr txBox="1"/>
          <p:nvPr/>
        </p:nvSpPr>
        <p:spPr>
          <a:xfrm>
            <a:off x="1370658" y="603503"/>
            <a:ext cx="9057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1.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Viết số thập phân thích hợp vào chỗ chấm:</a:t>
            </a:r>
          </a:p>
        </p:txBody>
      </p:sp>
      <p:sp>
        <p:nvSpPr>
          <p:cNvPr id="10" name="TextBox 3"/>
          <p:cNvSpPr txBox="1">
            <a:spLocks noChangeArrowheads="1"/>
          </p:cNvSpPr>
          <p:nvPr/>
        </p:nvSpPr>
        <p:spPr bwMode="auto">
          <a:xfrm>
            <a:off x="717103" y="1852085"/>
            <a:ext cx="56054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a) 4 tấn 562kg =    …   </a:t>
            </a:r>
            <a:r>
              <a:rPr lang="vi-VN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tấn</a:t>
            </a:r>
          </a:p>
        </p:txBody>
      </p:sp>
      <p:sp>
        <p:nvSpPr>
          <p:cNvPr id="11" name="TextBox 8"/>
          <p:cNvSpPr txBox="1">
            <a:spLocks noChangeArrowheads="1"/>
          </p:cNvSpPr>
          <p:nvPr/>
        </p:nvSpPr>
        <p:spPr bwMode="auto">
          <a:xfrm>
            <a:off x="717102" y="3436124"/>
            <a:ext cx="560544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c) 12 tấn 6kg =    …    tấn</a:t>
            </a:r>
          </a:p>
        </p:txBody>
      </p:sp>
      <p:sp>
        <p:nvSpPr>
          <p:cNvPr id="12" name="TextBox 9"/>
          <p:cNvSpPr txBox="1">
            <a:spLocks noChangeArrowheads="1"/>
          </p:cNvSpPr>
          <p:nvPr/>
        </p:nvSpPr>
        <p:spPr bwMode="auto">
          <a:xfrm>
            <a:off x="717103" y="2646383"/>
            <a:ext cx="56054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b) 3 tấn 14kg =     …   tấn</a:t>
            </a:r>
          </a:p>
        </p:txBody>
      </p:sp>
      <p:sp>
        <p:nvSpPr>
          <p:cNvPr id="13" name="TextBox 10"/>
          <p:cNvSpPr txBox="1">
            <a:spLocks noChangeArrowheads="1"/>
          </p:cNvSpPr>
          <p:nvPr/>
        </p:nvSpPr>
        <p:spPr bwMode="auto">
          <a:xfrm>
            <a:off x="717103" y="4293998"/>
            <a:ext cx="560544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d) 500kg =     …     tấn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8671108" y="2358016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538786" y="2601574"/>
            <a:ext cx="156334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3,014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268639" y="3387710"/>
            <a:ext cx="19344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12,006</a:t>
            </a:r>
          </a:p>
        </p:txBody>
      </p:sp>
      <p:cxnSp>
        <p:nvCxnSpPr>
          <p:cNvPr id="18" name="Straight Connector 2"/>
          <p:cNvCxnSpPr>
            <a:cxnSpLocks noChangeShapeType="1"/>
          </p:cNvCxnSpPr>
          <p:nvPr/>
        </p:nvCxnSpPr>
        <p:spPr bwMode="auto">
          <a:xfrm flipV="1">
            <a:off x="2171111" y="1165753"/>
            <a:ext cx="3414401" cy="16328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6191435" y="2358016"/>
            <a:ext cx="509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sz="3600"/>
          </a:p>
        </p:txBody>
      </p:sp>
      <p:sp>
        <p:nvSpPr>
          <p:cNvPr id="21" name="TextBox 20"/>
          <p:cNvSpPr txBox="1"/>
          <p:nvPr/>
        </p:nvSpPr>
        <p:spPr>
          <a:xfrm>
            <a:off x="6440256" y="2340348"/>
            <a:ext cx="420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US" sz="3600"/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779423" y="4177451"/>
            <a:ext cx="156334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0,5</a:t>
            </a: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3717905" y="1774265"/>
            <a:ext cx="156334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4,562</a:t>
            </a:r>
          </a:p>
        </p:txBody>
      </p:sp>
      <p:pic>
        <p:nvPicPr>
          <p:cNvPr id="5" name="Animal Crossing New Horizons-music theme to relax study work or game (1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7577" y="5106595"/>
            <a:ext cx="609600" cy="60960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8FEBE392-41EF-4486-A73B-2945F12480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3256" y="2358016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BA7356-63E3-4B2E-8BA0-F47E1794D5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3939" y="2358016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4DF5224-E616-46E0-B5DD-316FEB6A8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8621" y="2394208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7CCDF8-FEE3-478D-81EE-54A2CE49A205}"/>
              </a:ext>
            </a:extLst>
          </p:cNvPr>
          <p:cNvSpPr txBox="1"/>
          <p:nvPr/>
        </p:nvSpPr>
        <p:spPr>
          <a:xfrm>
            <a:off x="6218948" y="2394208"/>
            <a:ext cx="509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360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8D25C54-D764-4F15-BAB0-59C05E905072}"/>
              </a:ext>
            </a:extLst>
          </p:cNvPr>
          <p:cNvSpPr txBox="1"/>
          <p:nvPr/>
        </p:nvSpPr>
        <p:spPr>
          <a:xfrm>
            <a:off x="6467769" y="2376540"/>
            <a:ext cx="420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US" sz="360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E231BD4-B381-4F79-9ABA-80528E811B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0769" y="2394208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BB6164A-A330-41B7-9E5D-57EFC2998D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1452" y="2394208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DDC5AD4-C3BD-4D71-83B5-831D4A318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8775" y="2367761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02F9864-7672-4B34-B961-EE66EF4C5E79}"/>
              </a:ext>
            </a:extLst>
          </p:cNvPr>
          <p:cNvSpPr txBox="1"/>
          <p:nvPr/>
        </p:nvSpPr>
        <p:spPr>
          <a:xfrm>
            <a:off x="6055755" y="2367761"/>
            <a:ext cx="672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endParaRPr lang="en-US" sz="360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A7497E1-AC1E-4E3D-987F-894E0059441B}"/>
              </a:ext>
            </a:extLst>
          </p:cNvPr>
          <p:cNvSpPr txBox="1"/>
          <p:nvPr/>
        </p:nvSpPr>
        <p:spPr>
          <a:xfrm>
            <a:off x="6493323" y="2350093"/>
            <a:ext cx="420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US" sz="360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08F7B2E-F863-43C3-A284-69D4983E3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0923" y="2367761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ADBD7F1-284E-46AC-BD52-337C68FDFE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1606" y="2367761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2ECB7A4-BC76-44BC-89EC-5179D3C92A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07301" y="2366279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39CDCAF-4A17-46AC-B278-19DC760ADDB3}"/>
              </a:ext>
            </a:extLst>
          </p:cNvPr>
          <p:cNvSpPr txBox="1"/>
          <p:nvPr/>
        </p:nvSpPr>
        <p:spPr>
          <a:xfrm>
            <a:off x="6191281" y="2378979"/>
            <a:ext cx="526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en-US" sz="360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90B1FC2-19AE-498C-8F82-34BBDB8C6D32}"/>
              </a:ext>
            </a:extLst>
          </p:cNvPr>
          <p:cNvSpPr txBox="1"/>
          <p:nvPr/>
        </p:nvSpPr>
        <p:spPr>
          <a:xfrm>
            <a:off x="6501849" y="2348611"/>
            <a:ext cx="420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US" sz="360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9CE817B-CABA-45AE-BD22-334A44DE32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9449" y="2366279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5761B21-BC77-494E-A730-FEFCC45D0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70132" y="2366279"/>
            <a:ext cx="53522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vi-VN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en-US" sz="36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9" name="图片 20">
            <a:extLst>
              <a:ext uri="{FF2B5EF4-FFF2-40B4-BE49-F238E27FC236}">
                <a16:creationId xmlns:a16="http://schemas.microsoft.com/office/drawing/2014/main" id="{BBEA85B8-338A-4C1D-ADC7-43DBBE884D7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145487" y="4726651"/>
            <a:ext cx="2046514" cy="2178095"/>
          </a:xfrm>
          <a:prstGeom prst="rect">
            <a:avLst/>
          </a:prstGeom>
        </p:spPr>
      </p:pic>
      <p:pic>
        <p:nvPicPr>
          <p:cNvPr id="50" name="图片 21">
            <a:extLst>
              <a:ext uri="{FF2B5EF4-FFF2-40B4-BE49-F238E27FC236}">
                <a16:creationId xmlns:a16="http://schemas.microsoft.com/office/drawing/2014/main" id="{433FAE6B-3AA5-4C1A-A06D-334D2C23584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717102" y="340675"/>
            <a:ext cx="931573" cy="99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41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6" grpId="0" animBg="1"/>
      <p:bldP spid="8" grpId="0"/>
      <p:bldP spid="10" grpId="0"/>
      <p:bldP spid="11" grpId="0"/>
      <p:bldP spid="12" grpId="0"/>
      <p:bldP spid="13" grpId="0"/>
      <p:bldP spid="14" grpId="0"/>
      <p:bldP spid="14" grpId="1"/>
      <p:bldP spid="15" grpId="0"/>
      <p:bldP spid="16" grpId="0"/>
      <p:bldP spid="20" grpId="0"/>
      <p:bldP spid="20" grpId="1"/>
      <p:bldP spid="21" grpId="0"/>
      <p:bldP spid="21" grpId="1"/>
      <p:bldP spid="23" grpId="0"/>
      <p:bldP spid="26" grpId="0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  <p:bldP spid="48" grpId="0"/>
      <p:bldP spid="4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16"/>
          <p:cNvSpPr txBox="1">
            <a:spLocks noChangeArrowheads="1"/>
          </p:cNvSpPr>
          <p:nvPr/>
        </p:nvSpPr>
        <p:spPr bwMode="auto">
          <a:xfrm>
            <a:off x="2477942" y="2379793"/>
            <a:ext cx="27345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kg </a:t>
            </a:r>
          </a:p>
        </p:txBody>
      </p:sp>
      <p:sp>
        <p:nvSpPr>
          <p:cNvPr id="30" name="TextBox 16"/>
          <p:cNvSpPr txBox="1">
            <a:spLocks noChangeArrowheads="1"/>
          </p:cNvSpPr>
          <p:nvPr/>
        </p:nvSpPr>
        <p:spPr bwMode="auto">
          <a:xfrm>
            <a:off x="2571811" y="3123491"/>
            <a:ext cx="321491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      kg</a:t>
            </a:r>
          </a:p>
        </p:txBody>
      </p:sp>
      <p:sp>
        <p:nvSpPr>
          <p:cNvPr id="38" name="TextBox 16"/>
          <p:cNvSpPr txBox="1">
            <a:spLocks noChangeArrowheads="1"/>
          </p:cNvSpPr>
          <p:nvPr/>
        </p:nvSpPr>
        <p:spPr bwMode="auto">
          <a:xfrm>
            <a:off x="2598318" y="3895486"/>
            <a:ext cx="27345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       kg</a:t>
            </a:r>
          </a:p>
        </p:txBody>
      </p:sp>
      <p:sp>
        <p:nvSpPr>
          <p:cNvPr id="39" name="TextBox 16"/>
          <p:cNvSpPr txBox="1">
            <a:spLocks noChangeArrowheads="1"/>
          </p:cNvSpPr>
          <p:nvPr/>
        </p:nvSpPr>
        <p:spPr bwMode="auto">
          <a:xfrm>
            <a:off x="8968241" y="2332453"/>
            <a:ext cx="25093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tạ</a:t>
            </a:r>
          </a:p>
        </p:txBody>
      </p:sp>
      <p:sp>
        <p:nvSpPr>
          <p:cNvPr id="40" name="TextBox 16"/>
          <p:cNvSpPr txBox="1">
            <a:spLocks noChangeArrowheads="1"/>
          </p:cNvSpPr>
          <p:nvPr/>
        </p:nvSpPr>
        <p:spPr bwMode="auto">
          <a:xfrm>
            <a:off x="8968241" y="3088929"/>
            <a:ext cx="25093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tạ</a:t>
            </a:r>
          </a:p>
        </p:txBody>
      </p:sp>
      <p:sp>
        <p:nvSpPr>
          <p:cNvPr id="41" name="TextBox 16"/>
          <p:cNvSpPr txBox="1">
            <a:spLocks noChangeArrowheads="1"/>
          </p:cNvSpPr>
          <p:nvPr/>
        </p:nvSpPr>
        <p:spPr bwMode="auto">
          <a:xfrm>
            <a:off x="8982309" y="3875726"/>
            <a:ext cx="25093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tạ</a:t>
            </a:r>
          </a:p>
        </p:txBody>
      </p:sp>
      <p:sp>
        <p:nvSpPr>
          <p:cNvPr id="7" name="TextBox 15"/>
          <p:cNvSpPr txBox="1">
            <a:spLocks noChangeArrowheads="1"/>
          </p:cNvSpPr>
          <p:nvPr/>
        </p:nvSpPr>
        <p:spPr bwMode="auto">
          <a:xfrm>
            <a:off x="598294" y="2310927"/>
            <a:ext cx="220117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2kg 50g</a:t>
            </a:r>
          </a:p>
        </p:txBody>
      </p:sp>
      <p:sp>
        <p:nvSpPr>
          <p:cNvPr id="8" name="TextBox 16"/>
          <p:cNvSpPr txBox="1">
            <a:spLocks noChangeArrowheads="1"/>
          </p:cNvSpPr>
          <p:nvPr/>
        </p:nvSpPr>
        <p:spPr bwMode="auto">
          <a:xfrm>
            <a:off x="494876" y="3896669"/>
            <a:ext cx="27345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10kg 3g</a:t>
            </a:r>
          </a:p>
        </p:txBody>
      </p:sp>
      <p:sp>
        <p:nvSpPr>
          <p:cNvPr id="9" name="TextBox 17"/>
          <p:cNvSpPr txBox="1">
            <a:spLocks noChangeArrowheads="1"/>
          </p:cNvSpPr>
          <p:nvPr/>
        </p:nvSpPr>
        <p:spPr bwMode="auto">
          <a:xfrm>
            <a:off x="656742" y="3137455"/>
            <a:ext cx="191506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45kg 23g</a:t>
            </a:r>
          </a:p>
        </p:txBody>
      </p:sp>
      <p:sp>
        <p:nvSpPr>
          <p:cNvPr id="10" name="TextBox 18"/>
          <p:cNvSpPr txBox="1">
            <a:spLocks noChangeArrowheads="1"/>
          </p:cNvSpPr>
          <p:nvPr/>
        </p:nvSpPr>
        <p:spPr bwMode="auto">
          <a:xfrm>
            <a:off x="6354346" y="2323148"/>
            <a:ext cx="319273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tạ 50kg</a:t>
            </a: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6936654" y="3916950"/>
            <a:ext cx="256016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34kg</a:t>
            </a:r>
          </a:p>
        </p:txBody>
      </p:sp>
      <p:sp>
        <p:nvSpPr>
          <p:cNvPr id="12" name="TextBox 20"/>
          <p:cNvSpPr txBox="1">
            <a:spLocks noChangeArrowheads="1"/>
          </p:cNvSpPr>
          <p:nvPr/>
        </p:nvSpPr>
        <p:spPr bwMode="auto">
          <a:xfrm>
            <a:off x="6765516" y="3099437"/>
            <a:ext cx="273130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tạ 3kg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117651" y="2339955"/>
            <a:ext cx="1295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2,05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229468" y="3132826"/>
            <a:ext cx="160374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45,023  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004457" y="3900899"/>
            <a:ext cx="156331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10,003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9496821" y="2325466"/>
            <a:ext cx="1295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2,5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9485294" y="3084922"/>
            <a:ext cx="1295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3,03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9547077" y="3896668"/>
            <a:ext cx="1295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0,34</a:t>
            </a:r>
          </a:p>
        </p:txBody>
      </p:sp>
      <p:sp>
        <p:nvSpPr>
          <p:cNvPr id="22" name="圆角矩形 8"/>
          <p:cNvSpPr/>
          <p:nvPr/>
        </p:nvSpPr>
        <p:spPr>
          <a:xfrm>
            <a:off x="945228" y="564141"/>
            <a:ext cx="10301544" cy="765262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24" name="文本框 21"/>
          <p:cNvSpPr txBox="1"/>
          <p:nvPr/>
        </p:nvSpPr>
        <p:spPr>
          <a:xfrm>
            <a:off x="1458626" y="614939"/>
            <a:ext cx="9155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2.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Viết các số đo sau dưới dạng số thập phân :</a:t>
            </a:r>
          </a:p>
        </p:txBody>
      </p:sp>
      <p:cxnSp>
        <p:nvCxnSpPr>
          <p:cNvPr id="25" name="Straight Connector 2"/>
          <p:cNvCxnSpPr>
            <a:cxnSpLocks noChangeShapeType="1"/>
          </p:cNvCxnSpPr>
          <p:nvPr/>
        </p:nvCxnSpPr>
        <p:spPr bwMode="auto">
          <a:xfrm>
            <a:off x="2860297" y="1131021"/>
            <a:ext cx="2668772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Straight Connector 2"/>
          <p:cNvCxnSpPr>
            <a:cxnSpLocks noChangeShapeType="1"/>
          </p:cNvCxnSpPr>
          <p:nvPr/>
        </p:nvCxnSpPr>
        <p:spPr bwMode="auto">
          <a:xfrm>
            <a:off x="7627316" y="1116507"/>
            <a:ext cx="2668772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" name="TextBox 10"/>
          <p:cNvSpPr txBox="1">
            <a:spLocks noChangeArrowheads="1"/>
          </p:cNvSpPr>
          <p:nvPr/>
        </p:nvSpPr>
        <p:spPr bwMode="auto">
          <a:xfrm>
            <a:off x="481548" y="1415772"/>
            <a:ext cx="50556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514350" indent="-5143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AutoNum type="alphaLcParenR"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 đơn vị là </a:t>
            </a:r>
            <a:r>
              <a:rPr lang="en-US" altLang="en-US" sz="3600" u="sng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ki-lô-gam:</a:t>
            </a:r>
          </a:p>
        </p:txBody>
      </p:sp>
      <p:sp>
        <p:nvSpPr>
          <p:cNvPr id="31" name="TextBox 10"/>
          <p:cNvSpPr txBox="1">
            <a:spLocks noChangeArrowheads="1"/>
          </p:cNvSpPr>
          <p:nvPr/>
        </p:nvSpPr>
        <p:spPr bwMode="auto">
          <a:xfrm>
            <a:off x="6386162" y="1471115"/>
            <a:ext cx="58058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514350" indent="-5143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b) Có đơn vị là </a:t>
            </a:r>
            <a:r>
              <a:rPr lang="en-US" altLang="en-US" sz="3600" u="sng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</a:t>
            </a: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en-US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(ngoài chuẩn)</a:t>
            </a:r>
            <a:endParaRPr lang="en-US" altLang="en-US" sz="3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7139620"/>
              </p:ext>
            </p:extLst>
          </p:nvPr>
        </p:nvGraphicFramePr>
        <p:xfrm>
          <a:off x="3371850" y="5458583"/>
          <a:ext cx="5263027" cy="11531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1861">
                  <a:extLst>
                    <a:ext uri="{9D8B030D-6E8A-4147-A177-3AD203B41FA5}">
                      <a16:colId xmlns:a16="http://schemas.microsoft.com/office/drawing/2014/main" val="4175762034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3925073634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1776161641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2403673965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2479593737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3617326575"/>
                    </a:ext>
                  </a:extLst>
                </a:gridCol>
                <a:gridCol w="751861">
                  <a:extLst>
                    <a:ext uri="{9D8B030D-6E8A-4147-A177-3AD203B41FA5}">
                      <a16:colId xmlns:a16="http://schemas.microsoft.com/office/drawing/2014/main" val="919667402"/>
                    </a:ext>
                  </a:extLst>
                </a:gridCol>
              </a:tblGrid>
              <a:tr h="576587"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tấn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tạ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yến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US" sz="2800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14" marB="4571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707619"/>
                  </a:ext>
                </a:extLst>
              </a:tr>
              <a:tr h="57658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1104101"/>
                  </a:ext>
                </a:extLst>
              </a:tr>
            </a:tbl>
          </a:graphicData>
        </a:graphic>
      </p:graphicFrame>
      <p:sp>
        <p:nvSpPr>
          <p:cNvPr id="32" name="TextBox 31"/>
          <p:cNvSpPr txBox="1">
            <a:spLocks noChangeArrowheads="1"/>
          </p:cNvSpPr>
          <p:nvPr/>
        </p:nvSpPr>
        <p:spPr bwMode="auto">
          <a:xfrm rot="10800000" flipV="1">
            <a:off x="7711002" y="6013400"/>
            <a:ext cx="108721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7178450" y="6013400"/>
            <a:ext cx="71603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5847115" y="6004626"/>
            <a:ext cx="83638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5728674" y="5999325"/>
            <a:ext cx="57943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pic>
        <p:nvPicPr>
          <p:cNvPr id="42" name="图片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25"/>
          <a:stretch/>
        </p:blipFill>
        <p:spPr>
          <a:xfrm>
            <a:off x="-244408" y="10789472"/>
            <a:ext cx="6391861" cy="3841690"/>
          </a:xfrm>
          <a:prstGeom prst="rect">
            <a:avLst/>
          </a:prstGeom>
        </p:spPr>
      </p:pic>
      <p:pic>
        <p:nvPicPr>
          <p:cNvPr id="43" name="图片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559"/>
          <a:stretch/>
        </p:blipFill>
        <p:spPr>
          <a:xfrm>
            <a:off x="4073816" y="10971286"/>
            <a:ext cx="8394929" cy="3801588"/>
          </a:xfrm>
          <a:prstGeom prst="rect">
            <a:avLst/>
          </a:prstGeom>
        </p:spPr>
      </p:pic>
      <p:pic>
        <p:nvPicPr>
          <p:cNvPr id="3" name="cute songs to help you cope with sadness (1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57167" y="4914497"/>
            <a:ext cx="609600" cy="609600"/>
          </a:xfrm>
          <a:prstGeom prst="rect">
            <a:avLst/>
          </a:prstGeom>
        </p:spPr>
      </p:pic>
      <p:sp>
        <p:nvSpPr>
          <p:cNvPr id="36" name="TextBox 16">
            <a:extLst>
              <a:ext uri="{FF2B5EF4-FFF2-40B4-BE49-F238E27FC236}">
                <a16:creationId xmlns:a16="http://schemas.microsoft.com/office/drawing/2014/main" id="{92BDFD34-DBC7-4EF5-B21A-4AC5927769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6193" y="4758865"/>
            <a:ext cx="27345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       kg</a:t>
            </a:r>
          </a:p>
        </p:txBody>
      </p:sp>
      <p:sp>
        <p:nvSpPr>
          <p:cNvPr id="37" name="TextBox 16">
            <a:extLst>
              <a:ext uri="{FF2B5EF4-FFF2-40B4-BE49-F238E27FC236}">
                <a16:creationId xmlns:a16="http://schemas.microsoft.com/office/drawing/2014/main" id="{C2662AD7-C179-45ED-9F3E-F41F85C67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751" y="4760048"/>
            <a:ext cx="27345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500g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ED31AA9-380F-45AA-86D2-1D9664152E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2332" y="4764278"/>
            <a:ext cx="156331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0,5</a:t>
            </a:r>
          </a:p>
        </p:txBody>
      </p:sp>
      <p:sp>
        <p:nvSpPr>
          <p:cNvPr id="45" name="TextBox 16">
            <a:extLst>
              <a:ext uri="{FF2B5EF4-FFF2-40B4-BE49-F238E27FC236}">
                <a16:creationId xmlns:a16="http://schemas.microsoft.com/office/drawing/2014/main" id="{39DDEA5E-B9D3-4F91-AB79-9ED8B66BA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20184" y="4598184"/>
            <a:ext cx="25093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        tạ</a:t>
            </a:r>
          </a:p>
        </p:txBody>
      </p:sp>
      <p:sp>
        <p:nvSpPr>
          <p:cNvPr id="46" name="TextBox 19">
            <a:extLst>
              <a:ext uri="{FF2B5EF4-FFF2-40B4-BE49-F238E27FC236}">
                <a16:creationId xmlns:a16="http://schemas.microsoft.com/office/drawing/2014/main" id="{1AFE3C79-81B4-4195-A3D5-53A50083C0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4529" y="4639408"/>
            <a:ext cx="256016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450kg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02C9B58-9A71-46F2-9E1F-B5AA2BF3F6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84952" y="4619126"/>
            <a:ext cx="1295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4,5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F04027E-561F-43C2-B76F-D82A384BB440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6228289" y="5988857"/>
            <a:ext cx="108721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</a:p>
        </p:txBody>
      </p:sp>
      <p:pic>
        <p:nvPicPr>
          <p:cNvPr id="49" name="图片 21">
            <a:extLst>
              <a:ext uri="{FF2B5EF4-FFF2-40B4-BE49-F238E27FC236}">
                <a16:creationId xmlns:a16="http://schemas.microsoft.com/office/drawing/2014/main" id="{CD9A40BE-11E6-485B-BE0A-D835EFA1A20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680319" y="7962"/>
            <a:ext cx="1282186" cy="136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27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9" grpId="0"/>
      <p:bldP spid="30" grpId="0"/>
      <p:bldP spid="38" grpId="0"/>
      <p:bldP spid="39" grpId="0"/>
      <p:bldP spid="40" grpId="0"/>
      <p:bldP spid="41" grpId="0"/>
      <p:bldP spid="7" grpId="0"/>
      <p:bldP spid="8" grpId="0"/>
      <p:bldP spid="9" grpId="0"/>
      <p:bldP spid="10" grpId="0"/>
      <p:bldP spid="11" grpId="0"/>
      <p:bldP spid="12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4" grpId="0"/>
      <p:bldP spid="28" grpId="0"/>
      <p:bldP spid="31" grpId="0"/>
      <p:bldP spid="32" grpId="0"/>
      <p:bldP spid="33" grpId="0"/>
      <p:bldP spid="35" grpId="0"/>
      <p:bldP spid="34" grpId="0"/>
      <p:bldP spid="36" grpId="0"/>
      <p:bldP spid="37" grpId="0"/>
      <p:bldP spid="44" grpId="0"/>
      <p:bldP spid="45" grpId="0"/>
      <p:bldP spid="46" grpId="0"/>
      <p:bldP spid="47" grpId="0"/>
      <p:bldP spid="4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8"/>
          <p:cNvSpPr/>
          <p:nvPr/>
        </p:nvSpPr>
        <p:spPr>
          <a:xfrm>
            <a:off x="250787" y="487994"/>
            <a:ext cx="11783563" cy="2039305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6" name="文本框 21"/>
          <p:cNvSpPr txBox="1"/>
          <p:nvPr/>
        </p:nvSpPr>
        <p:spPr>
          <a:xfrm>
            <a:off x="733537" y="485918"/>
            <a:ext cx="113008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3.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Trong vườn thú có 6 con sư tử. Trung bình mỗi ngày một con ăn hết 9kg thịt. Hỏi cần bao nhiêu tấn thịt để nuôi số sư tử đó trong 30 ngày :</a:t>
            </a:r>
          </a:p>
        </p:txBody>
      </p:sp>
      <p:cxnSp>
        <p:nvCxnSpPr>
          <p:cNvPr id="11" name="Straight Connector 2"/>
          <p:cNvCxnSpPr>
            <a:cxnSpLocks noChangeShapeType="1"/>
          </p:cNvCxnSpPr>
          <p:nvPr/>
        </p:nvCxnSpPr>
        <p:spPr bwMode="auto">
          <a:xfrm>
            <a:off x="4900916" y="1049654"/>
            <a:ext cx="2223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" name="Straight Connector 2">
            <a:extLst>
              <a:ext uri="{FF2B5EF4-FFF2-40B4-BE49-F238E27FC236}">
                <a16:creationId xmlns:a16="http://schemas.microsoft.com/office/drawing/2014/main" id="{ECCBC495-85A1-4098-B15C-841C29B460A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676116" y="1049654"/>
            <a:ext cx="1842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Straight Connector 2">
            <a:extLst>
              <a:ext uri="{FF2B5EF4-FFF2-40B4-BE49-F238E27FC236}">
                <a16:creationId xmlns:a16="http://schemas.microsoft.com/office/drawing/2014/main" id="{481C508B-5B23-4E1F-BE93-D06709EE20B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33537" y="1621154"/>
            <a:ext cx="4638563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Connector 2">
            <a:extLst>
              <a:ext uri="{FF2B5EF4-FFF2-40B4-BE49-F238E27FC236}">
                <a16:creationId xmlns:a16="http://schemas.microsoft.com/office/drawing/2014/main" id="{C82A2A6C-5B51-45D9-A4A8-2FBCB31FE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385300" y="1621154"/>
            <a:ext cx="1384300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Straight Connector 2">
            <a:extLst>
              <a:ext uri="{FF2B5EF4-FFF2-40B4-BE49-F238E27FC236}">
                <a16:creationId xmlns:a16="http://schemas.microsoft.com/office/drawing/2014/main" id="{792EA399-B3A4-495F-A8E5-B0BAC1721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908063" y="2129154"/>
            <a:ext cx="2016237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" name="Straight Connector 2">
            <a:extLst>
              <a:ext uri="{FF2B5EF4-FFF2-40B4-BE49-F238E27FC236}">
                <a16:creationId xmlns:a16="http://schemas.microsoft.com/office/drawing/2014/main" id="{09884B3D-E1B8-4225-A2E2-8E6E3860996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134449" y="2197698"/>
            <a:ext cx="1494951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5" name="图片 21">
            <a:extLst>
              <a:ext uri="{FF2B5EF4-FFF2-40B4-BE49-F238E27FC236}">
                <a16:creationId xmlns:a16="http://schemas.microsoft.com/office/drawing/2014/main" id="{6AED03DF-7CD9-4A94-92D3-203AB300C5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88303" y="-56086"/>
            <a:ext cx="1290468" cy="13734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4711723-853D-49B2-B3E8-D24F551B14A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423" y="3429000"/>
            <a:ext cx="1290469" cy="13479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00D854-CF2C-48F6-85C4-3C8E972BBC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500" b="90000" l="10000" r="90000">
                        <a14:foregroundMark x1="58444" y1="8750" x2="66000" y2="6500"/>
                        <a14:foregroundMark x1="66000" y1="6500" x2="71111" y2="102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 flipH="1" flipV="1">
            <a:off x="7448231" y="3330724"/>
            <a:ext cx="1333435" cy="59263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1926CD0-0C9D-4521-B142-653A8DC7A86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423" y="4611529"/>
            <a:ext cx="1290469" cy="134797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27D03B1-C042-45D7-9E1F-A8B7435B35C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2961" y="4611529"/>
            <a:ext cx="1290469" cy="134797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B7EC2A9-FAAB-4118-B931-5F1628374ED9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2961" y="3415816"/>
            <a:ext cx="1290469" cy="134797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793D448-321B-4A48-A104-7D310979D3A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03192" y="3429000"/>
            <a:ext cx="1290469" cy="134797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0C3FA9A-6783-472D-A791-F4A670A2537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03192" y="4611529"/>
            <a:ext cx="1290469" cy="134797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281197C-51F2-4437-8708-A07C8ACA742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81783" y="2977679"/>
            <a:ext cx="1290469" cy="1347979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7614F44-212A-4560-8E7A-FF0B7911D04C}"/>
              </a:ext>
            </a:extLst>
          </p:cNvPr>
          <p:cNvCxnSpPr/>
          <p:nvPr/>
        </p:nvCxnSpPr>
        <p:spPr>
          <a:xfrm>
            <a:off x="3733800" y="2644846"/>
            <a:ext cx="0" cy="421315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5708041-1FA4-40DA-BF90-873F65DFD0F7}"/>
              </a:ext>
            </a:extLst>
          </p:cNvPr>
          <p:cNvCxnSpPr/>
          <p:nvPr/>
        </p:nvCxnSpPr>
        <p:spPr>
          <a:xfrm>
            <a:off x="8521700" y="2616689"/>
            <a:ext cx="0" cy="421315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A4EBE3D-BB56-4D64-BFDA-7D4387322750}"/>
              </a:ext>
            </a:extLst>
          </p:cNvPr>
          <p:cNvSpPr txBox="1"/>
          <p:nvPr/>
        </p:nvSpPr>
        <p:spPr>
          <a:xfrm>
            <a:off x="5647055" y="2607968"/>
            <a:ext cx="2171574" cy="584775"/>
          </a:xfrm>
          <a:prstGeom prst="rect">
            <a:avLst/>
          </a:prstGeom>
          <a:solidFill>
            <a:schemeClr val="bg1">
              <a:alpha val="43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1 ngày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79B8146-E01A-4156-949E-DFAFDB1BBDA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7350" y="4292489"/>
            <a:ext cx="1290469" cy="134797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130366D-EDA6-42EF-81EF-64FE23214B3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7350" y="5481864"/>
            <a:ext cx="1290469" cy="134797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0B9CEE0-0B5D-47E9-A4D6-F1BA44E26D4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26888" y="5481864"/>
            <a:ext cx="1290469" cy="134797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C001D24-E59F-4D6F-99FF-96C0723DD9E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26888" y="4279305"/>
            <a:ext cx="1290469" cy="134797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3DD5FE94-A72B-4C4F-9AB3-3694142E492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7119" y="4292489"/>
            <a:ext cx="1290469" cy="134797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8103C36-73AA-4981-A4B8-6773CFAD98C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7119" y="5481864"/>
            <a:ext cx="1290469" cy="134797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F8B60AB-2A1A-4CD2-A0AB-39C4A8B6346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20464" y="4450142"/>
            <a:ext cx="1145676" cy="1196732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1CBFF80-EFFE-4549-ACDD-0BFE1C38F84A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96509" y="5627284"/>
            <a:ext cx="1145676" cy="119673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EDFE46D-5D83-49BF-AEFD-417DCCB4162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81823" y="5561950"/>
            <a:ext cx="1145676" cy="1196732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2E909252-D0F6-4F1C-BD75-26488FAA788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80077" y="4401999"/>
            <a:ext cx="1145676" cy="119673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7CBA26D-6029-45AA-8291-28AE6E2D578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75775" y="4418322"/>
            <a:ext cx="1145676" cy="119673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2C51E33-508A-45CB-980B-7BC40377290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26512" y="5601162"/>
            <a:ext cx="1145676" cy="119673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FCF21C3-DFF7-4235-890D-4793B3AD72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500" b="90000" l="10000" r="90000">
                        <a14:foregroundMark x1="58444" y1="8750" x2="66000" y2="6500"/>
                        <a14:foregroundMark x1="66000" y1="6500" x2="71111" y2="102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 flipH="1" flipV="1">
            <a:off x="11085748" y="3284938"/>
            <a:ext cx="1424220" cy="632988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AFF6ED7-FFBD-4093-A445-1A77CBF4C553}"/>
              </a:ext>
            </a:extLst>
          </p:cNvPr>
          <p:cNvSpPr txBox="1"/>
          <p:nvPr/>
        </p:nvSpPr>
        <p:spPr>
          <a:xfrm>
            <a:off x="9500778" y="2607968"/>
            <a:ext cx="2171574" cy="584775"/>
          </a:xfrm>
          <a:prstGeom prst="rect">
            <a:avLst/>
          </a:prstGeom>
          <a:solidFill>
            <a:schemeClr val="bg1">
              <a:alpha val="43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30 ngày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87CE358-984D-4B0B-A79B-7F0765EE8714}"/>
              </a:ext>
            </a:extLst>
          </p:cNvPr>
          <p:cNvSpPr txBox="1"/>
          <p:nvPr/>
        </p:nvSpPr>
        <p:spPr>
          <a:xfrm>
            <a:off x="10301634" y="3365468"/>
            <a:ext cx="1246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? tấn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36D53D4-35BE-49C8-96F9-8B046617E539}"/>
              </a:ext>
            </a:extLst>
          </p:cNvPr>
          <p:cNvSpPr txBox="1"/>
          <p:nvPr/>
        </p:nvSpPr>
        <p:spPr>
          <a:xfrm>
            <a:off x="6809855" y="3334657"/>
            <a:ext cx="1246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9 kg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3ED6E05F-DEAB-49DC-967A-3BE1ECCA6B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500" b="90000" l="10000" r="90000">
                        <a14:foregroundMark x1="58444" y1="8750" x2="66000" y2="6500"/>
                        <a14:foregroundMark x1="66000" y1="6500" x2="71111" y2="102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 flipH="1" flipV="1">
            <a:off x="7249305" y="5616787"/>
            <a:ext cx="1542246" cy="685443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B5EEA621-DC36-4A58-88D8-A07C729EEF93}"/>
              </a:ext>
            </a:extLst>
          </p:cNvPr>
          <p:cNvSpPr txBox="1"/>
          <p:nvPr/>
        </p:nvSpPr>
        <p:spPr>
          <a:xfrm>
            <a:off x="7506247" y="4650195"/>
            <a:ext cx="1246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? kg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5DF6148-68AE-4FF1-8159-310161341F2B}"/>
              </a:ext>
            </a:extLst>
          </p:cNvPr>
          <p:cNvCxnSpPr/>
          <p:nvPr/>
        </p:nvCxnSpPr>
        <p:spPr>
          <a:xfrm>
            <a:off x="3733800" y="4204539"/>
            <a:ext cx="4787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9A8C59C-772B-41C6-9372-E6C212111947}"/>
              </a:ext>
            </a:extLst>
          </p:cNvPr>
          <p:cNvCxnSpPr>
            <a:cxnSpLocks/>
          </p:cNvCxnSpPr>
          <p:nvPr/>
        </p:nvCxnSpPr>
        <p:spPr>
          <a:xfrm>
            <a:off x="8411268" y="4204539"/>
            <a:ext cx="378073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49">
            <a:extLst>
              <a:ext uri="{FF2B5EF4-FFF2-40B4-BE49-F238E27FC236}">
                <a16:creationId xmlns:a16="http://schemas.microsoft.com/office/drawing/2014/main" id="{4D51345B-F4DC-4B8A-A176-7E99A9D1524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500" b="90000" l="10000" r="90000">
                        <a14:foregroundMark x1="58444" y1="8750" x2="66000" y2="6500"/>
                        <a14:foregroundMark x1="66000" y1="6500" x2="71111" y2="102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 flipH="1" flipV="1">
            <a:off x="11169983" y="5635882"/>
            <a:ext cx="1424220" cy="632988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B055C3CF-F34D-4614-954B-B48236675072}"/>
              </a:ext>
            </a:extLst>
          </p:cNvPr>
          <p:cNvSpPr txBox="1"/>
          <p:nvPr/>
        </p:nvSpPr>
        <p:spPr>
          <a:xfrm>
            <a:off x="11284378" y="4764077"/>
            <a:ext cx="1246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? tấn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2AB07ABC-C4BD-4BA8-9871-6F298B8D858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91" b="89490" l="9130" r="92500">
                        <a14:foregroundMark x1="70109" y1="9053" x2="77717" y2="7388"/>
                        <a14:foregroundMark x1="77717" y1="7388" x2="78043" y2="7388"/>
                        <a14:foregroundMark x1="70109" y1="5307" x2="67717" y2="11446"/>
                        <a14:foregroundMark x1="69674" y1="6139" x2="73913" y2="4891"/>
                        <a14:foregroundMark x1="89783" y1="83559" x2="92500" y2="87409"/>
                        <a14:foregroundMark x1="9130" y1="62227" x2="11957" y2="704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5250" y="3014138"/>
            <a:ext cx="1243966" cy="129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4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13" grpId="0" animBg="1"/>
      <p:bldP spid="43" grpId="0" animBg="1"/>
      <p:bldP spid="44" grpId="0"/>
      <p:bldP spid="45" grpId="0"/>
      <p:bldP spid="47" grpId="0"/>
      <p:bldP spid="5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8"/>
          <p:cNvSpPr/>
          <p:nvPr/>
        </p:nvSpPr>
        <p:spPr>
          <a:xfrm>
            <a:off x="250787" y="487994"/>
            <a:ext cx="11783563" cy="2039305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6" name="文本框 21"/>
          <p:cNvSpPr txBox="1"/>
          <p:nvPr/>
        </p:nvSpPr>
        <p:spPr>
          <a:xfrm>
            <a:off x="733537" y="485918"/>
            <a:ext cx="113008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3.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Trong vườn thú có 6 con sư tử. Trung bình mỗi ngày một con ăn hết 9kg thịt. Hỏi cần bao nhiêu tấn thịt để nuôi số sư tử đó trong 30 ngày :</a:t>
            </a:r>
          </a:p>
        </p:txBody>
      </p:sp>
      <p:cxnSp>
        <p:nvCxnSpPr>
          <p:cNvPr id="11" name="Straight Connector 2"/>
          <p:cNvCxnSpPr>
            <a:cxnSpLocks noChangeShapeType="1"/>
          </p:cNvCxnSpPr>
          <p:nvPr/>
        </p:nvCxnSpPr>
        <p:spPr bwMode="auto">
          <a:xfrm>
            <a:off x="4900916" y="1049654"/>
            <a:ext cx="2223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" name="Straight Connector 2">
            <a:extLst>
              <a:ext uri="{FF2B5EF4-FFF2-40B4-BE49-F238E27FC236}">
                <a16:creationId xmlns:a16="http://schemas.microsoft.com/office/drawing/2014/main" id="{ECCBC495-85A1-4098-B15C-841C29B460A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676116" y="1049654"/>
            <a:ext cx="1842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Straight Connector 2">
            <a:extLst>
              <a:ext uri="{FF2B5EF4-FFF2-40B4-BE49-F238E27FC236}">
                <a16:creationId xmlns:a16="http://schemas.microsoft.com/office/drawing/2014/main" id="{481C508B-5B23-4E1F-BE93-D06709EE20B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33537" y="1621154"/>
            <a:ext cx="4638563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Connector 2">
            <a:extLst>
              <a:ext uri="{FF2B5EF4-FFF2-40B4-BE49-F238E27FC236}">
                <a16:creationId xmlns:a16="http://schemas.microsoft.com/office/drawing/2014/main" id="{C82A2A6C-5B51-45D9-A4A8-2FBCB31FE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385300" y="1621154"/>
            <a:ext cx="1384300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Straight Connector 2">
            <a:extLst>
              <a:ext uri="{FF2B5EF4-FFF2-40B4-BE49-F238E27FC236}">
                <a16:creationId xmlns:a16="http://schemas.microsoft.com/office/drawing/2014/main" id="{792EA399-B3A4-495F-A8E5-B0BAC1721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908063" y="2129154"/>
            <a:ext cx="2016237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" name="Straight Connector 2">
            <a:extLst>
              <a:ext uri="{FF2B5EF4-FFF2-40B4-BE49-F238E27FC236}">
                <a16:creationId xmlns:a16="http://schemas.microsoft.com/office/drawing/2014/main" id="{09884B3D-E1B8-4225-A2E2-8E6E3860996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134449" y="2197698"/>
            <a:ext cx="1494951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FC5CE6F-2ADE-49B4-A0A7-DD6E552A089E}"/>
              </a:ext>
            </a:extLst>
          </p:cNvPr>
          <p:cNvSpPr txBox="1"/>
          <p:nvPr/>
        </p:nvSpPr>
        <p:spPr>
          <a:xfrm>
            <a:off x="1230369" y="2790534"/>
            <a:ext cx="930310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Bài giải</a:t>
            </a:r>
          </a:p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Lượng thịt cần để nuôi 6 con sư tử trong 1 ngày là: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9 x 6 = 54 (kg)</a:t>
            </a:r>
          </a:p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Lượng thịt cần để nuôi 6 con sư tử trong 30 ngày là: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 54 x 30 = 1620 (kg)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Đổi: 1620kg = 1,62 tấn.</a:t>
            </a:r>
          </a:p>
          <a:p>
            <a:pPr algn="ctr"/>
            <a:r>
              <a:rPr lang="en-US" sz="3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Đáp số:</a:t>
            </a:r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 1,62 tấn.</a:t>
            </a:r>
          </a:p>
        </p:txBody>
      </p:sp>
      <p:pic>
        <p:nvPicPr>
          <p:cNvPr id="15" name="图片 21">
            <a:extLst>
              <a:ext uri="{FF2B5EF4-FFF2-40B4-BE49-F238E27FC236}">
                <a16:creationId xmlns:a16="http://schemas.microsoft.com/office/drawing/2014/main" id="{6AED03DF-7CD9-4A94-92D3-203AB300C5D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197177" y="52146"/>
            <a:ext cx="1072720" cy="1141691"/>
          </a:xfrm>
          <a:prstGeom prst="rect">
            <a:avLst/>
          </a:prstGeom>
        </p:spPr>
      </p:pic>
      <p:pic>
        <p:nvPicPr>
          <p:cNvPr id="13" name="图片 20">
            <a:extLst>
              <a:ext uri="{FF2B5EF4-FFF2-40B4-BE49-F238E27FC236}">
                <a16:creationId xmlns:a16="http://schemas.microsoft.com/office/drawing/2014/main" id="{DDFA55CC-6BA0-4530-8E2B-B46D0AD0E6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233023" y="4819815"/>
            <a:ext cx="1958978" cy="2084931"/>
          </a:xfrm>
          <a:prstGeom prst="rect">
            <a:avLst/>
          </a:prstGeom>
        </p:spPr>
      </p:pic>
      <p:pic>
        <p:nvPicPr>
          <p:cNvPr id="16" name="图片 21">
            <a:extLst>
              <a:ext uri="{FF2B5EF4-FFF2-40B4-BE49-F238E27FC236}">
                <a16:creationId xmlns:a16="http://schemas.microsoft.com/office/drawing/2014/main" id="{8184FCE1-702C-4274-9E0B-9450D035921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4584635"/>
            <a:ext cx="2179950" cy="23201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6B3683-F659-4AA8-B1A7-1A5993A25835}"/>
              </a:ext>
            </a:extLst>
          </p:cNvPr>
          <p:cNvSpPr txBox="1"/>
          <p:nvPr/>
        </p:nvSpPr>
        <p:spPr>
          <a:xfrm>
            <a:off x="435429" y="2715020"/>
            <a:ext cx="1744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Cách 1:</a:t>
            </a:r>
          </a:p>
        </p:txBody>
      </p:sp>
    </p:spTree>
    <p:extLst>
      <p:ext uri="{BB962C8B-B14F-4D97-AF65-F5344CB8AC3E}">
        <p14:creationId xmlns:p14="http://schemas.microsoft.com/office/powerpoint/2010/main" val="32794218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8"/>
          <p:cNvSpPr/>
          <p:nvPr/>
        </p:nvSpPr>
        <p:spPr>
          <a:xfrm>
            <a:off x="250787" y="487994"/>
            <a:ext cx="11783563" cy="2039305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6" name="文本框 21"/>
          <p:cNvSpPr txBox="1"/>
          <p:nvPr/>
        </p:nvSpPr>
        <p:spPr>
          <a:xfrm>
            <a:off x="733537" y="485918"/>
            <a:ext cx="113008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3.</a:t>
            </a:r>
            <a:r>
              <a:rPr lang="en-US" altLang="en-US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Trong vườn thú có 6 con sư tử. Trung bình mỗi ngày một con ăn hết 9kg thịt. Hỏi cần bao nhiêu tấn thịt để nuôi số sư tử đó trong 30 ngày :</a:t>
            </a:r>
          </a:p>
        </p:txBody>
      </p:sp>
      <p:cxnSp>
        <p:nvCxnSpPr>
          <p:cNvPr id="11" name="Straight Connector 2"/>
          <p:cNvCxnSpPr>
            <a:cxnSpLocks noChangeShapeType="1"/>
          </p:cNvCxnSpPr>
          <p:nvPr/>
        </p:nvCxnSpPr>
        <p:spPr bwMode="auto">
          <a:xfrm>
            <a:off x="4900916" y="1049654"/>
            <a:ext cx="2223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" name="Straight Connector 2">
            <a:extLst>
              <a:ext uri="{FF2B5EF4-FFF2-40B4-BE49-F238E27FC236}">
                <a16:creationId xmlns:a16="http://schemas.microsoft.com/office/drawing/2014/main" id="{ECCBC495-85A1-4098-B15C-841C29B460A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676116" y="1049654"/>
            <a:ext cx="1842784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Straight Connector 2">
            <a:extLst>
              <a:ext uri="{FF2B5EF4-FFF2-40B4-BE49-F238E27FC236}">
                <a16:creationId xmlns:a16="http://schemas.microsoft.com/office/drawing/2014/main" id="{481C508B-5B23-4E1F-BE93-D06709EE20B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33537" y="1621154"/>
            <a:ext cx="4638563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Connector 2">
            <a:extLst>
              <a:ext uri="{FF2B5EF4-FFF2-40B4-BE49-F238E27FC236}">
                <a16:creationId xmlns:a16="http://schemas.microsoft.com/office/drawing/2014/main" id="{C82A2A6C-5B51-45D9-A4A8-2FBCB31FE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9385300" y="1621154"/>
            <a:ext cx="1384300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Straight Connector 2">
            <a:extLst>
              <a:ext uri="{FF2B5EF4-FFF2-40B4-BE49-F238E27FC236}">
                <a16:creationId xmlns:a16="http://schemas.microsoft.com/office/drawing/2014/main" id="{792EA399-B3A4-495F-A8E5-B0BAC1721E3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908063" y="2129154"/>
            <a:ext cx="2016237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" name="Straight Connector 2">
            <a:extLst>
              <a:ext uri="{FF2B5EF4-FFF2-40B4-BE49-F238E27FC236}">
                <a16:creationId xmlns:a16="http://schemas.microsoft.com/office/drawing/2014/main" id="{09884B3D-E1B8-4225-A2E2-8E6E3860996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134449" y="2197698"/>
            <a:ext cx="1494951" cy="0"/>
          </a:xfrm>
          <a:prstGeom prst="line">
            <a:avLst/>
          </a:prstGeom>
          <a:noFill/>
          <a:ln w="28575" algn="ctr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FC5CE6F-2ADE-49B4-A0A7-DD6E552A089E}"/>
              </a:ext>
            </a:extLst>
          </p:cNvPr>
          <p:cNvSpPr txBox="1"/>
          <p:nvPr/>
        </p:nvSpPr>
        <p:spPr>
          <a:xfrm>
            <a:off x="1230369" y="2790534"/>
            <a:ext cx="930310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Bài giải</a:t>
            </a:r>
          </a:p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Lượng thịt cần để nuôi 1 con sư tử trong 30 ngày là: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9 x 30 = 270 (kg)</a:t>
            </a:r>
          </a:p>
          <a:p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Lượng thịt cần để nuôi 6 con sư tử trong 30 ngày là: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 270 x 6 = 1620 (kg)</a:t>
            </a:r>
          </a:p>
          <a:p>
            <a:pPr algn="ctr"/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Đổi: 1620kg = 1,62 tấn.</a:t>
            </a:r>
          </a:p>
          <a:p>
            <a:pPr algn="ctr"/>
            <a:r>
              <a:rPr lang="en-US" sz="3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Đáp số:</a:t>
            </a:r>
            <a:r>
              <a:rPr 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 1,62 tấn.</a:t>
            </a:r>
          </a:p>
        </p:txBody>
      </p:sp>
      <p:pic>
        <p:nvPicPr>
          <p:cNvPr id="15" name="图片 21">
            <a:extLst>
              <a:ext uri="{FF2B5EF4-FFF2-40B4-BE49-F238E27FC236}">
                <a16:creationId xmlns:a16="http://schemas.microsoft.com/office/drawing/2014/main" id="{6AED03DF-7CD9-4A94-92D3-203AB300C5D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197177" y="52146"/>
            <a:ext cx="1072720" cy="1141691"/>
          </a:xfrm>
          <a:prstGeom prst="rect">
            <a:avLst/>
          </a:prstGeom>
        </p:spPr>
      </p:pic>
      <p:pic>
        <p:nvPicPr>
          <p:cNvPr id="13" name="图片 20">
            <a:extLst>
              <a:ext uri="{FF2B5EF4-FFF2-40B4-BE49-F238E27FC236}">
                <a16:creationId xmlns:a16="http://schemas.microsoft.com/office/drawing/2014/main" id="{DDFA55CC-6BA0-4530-8E2B-B46D0AD0E6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>
            <a:off x="10233023" y="4819815"/>
            <a:ext cx="1958978" cy="2084931"/>
          </a:xfrm>
          <a:prstGeom prst="rect">
            <a:avLst/>
          </a:prstGeom>
        </p:spPr>
      </p:pic>
      <p:pic>
        <p:nvPicPr>
          <p:cNvPr id="16" name="图片 21">
            <a:extLst>
              <a:ext uri="{FF2B5EF4-FFF2-40B4-BE49-F238E27FC236}">
                <a16:creationId xmlns:a16="http://schemas.microsoft.com/office/drawing/2014/main" id="{8184FCE1-702C-4274-9E0B-9450D035921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2"/>
          <a:stretch/>
        </p:blipFill>
        <p:spPr>
          <a:xfrm flipH="1">
            <a:off x="0" y="4584635"/>
            <a:ext cx="2179950" cy="23201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6B3683-F659-4AA8-B1A7-1A5993A25835}"/>
              </a:ext>
            </a:extLst>
          </p:cNvPr>
          <p:cNvSpPr txBox="1"/>
          <p:nvPr/>
        </p:nvSpPr>
        <p:spPr>
          <a:xfrm>
            <a:off x="435429" y="2715020"/>
            <a:ext cx="1744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Cách 2:</a:t>
            </a:r>
          </a:p>
        </p:txBody>
      </p:sp>
    </p:spTree>
    <p:extLst>
      <p:ext uri="{BB962C8B-B14F-4D97-AF65-F5344CB8AC3E}">
        <p14:creationId xmlns:p14="http://schemas.microsoft.com/office/powerpoint/2010/main" val="8233577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88" y="119618"/>
            <a:ext cx="1198006" cy="1093102"/>
          </a:xfrm>
          <a:prstGeom prst="rect">
            <a:avLst/>
          </a:prstGeom>
        </p:spPr>
      </p:pic>
      <p:sp>
        <p:nvSpPr>
          <p:cNvPr id="8" name="文本框 15"/>
          <p:cNvSpPr txBox="1"/>
          <p:nvPr/>
        </p:nvSpPr>
        <p:spPr>
          <a:xfrm>
            <a:off x="1697560" y="2220651"/>
            <a:ext cx="887454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>
                <a:solidFill>
                  <a:srgbClr val="5F91B0"/>
                </a:solidFill>
                <a:latin typeface="UTM Cookies" panose="02040603050506020204" pitchFamily="18" charset="0"/>
                <a:ea typeface="inpin heiti" panose="00000500000000000000" pitchFamily="2" charset="-122"/>
                <a:sym typeface="inpin heiti" panose="00000500000000000000" pitchFamily="2" charset="-122"/>
              </a:rPr>
              <a:t>Chào tạm biệt các em</a:t>
            </a:r>
            <a:endParaRPr lang="zh-CN" altLang="en-US" sz="6600" dirty="0">
              <a:solidFill>
                <a:srgbClr val="5F91B0"/>
              </a:solidFill>
              <a:latin typeface="UTM Cookies" panose="02040603050506020204" pitchFamily="18" charset="0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pic>
        <p:nvPicPr>
          <p:cNvPr id="10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88" y="509338"/>
            <a:ext cx="3724275" cy="1838325"/>
          </a:xfrm>
          <a:prstGeom prst="rect">
            <a:avLst/>
          </a:prstGeom>
        </p:spPr>
      </p:pic>
      <p:pic>
        <p:nvPicPr>
          <p:cNvPr id="9" name="Picture 6" descr="Hình ảnh có liên quan">
            <a:extLst>
              <a:ext uri="{FF2B5EF4-FFF2-40B4-BE49-F238E27FC236}">
                <a16:creationId xmlns:a16="http://schemas.microsoft.com/office/drawing/2014/main" id="{6D673476-5AF4-4243-A8BC-7CC9EA39DD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67250" y1="27750" x2="57750" y2="3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002638" y="2653070"/>
            <a:ext cx="3213100" cy="32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ADMIN\Desktop\Giai cuu con vat\dessin-animé-mignon-de-tigre-43198987.jpg">
            <a:extLst>
              <a:ext uri="{FF2B5EF4-FFF2-40B4-BE49-F238E27FC236}">
                <a16:creationId xmlns:a16="http://schemas.microsoft.com/office/drawing/2014/main" id="{1533D65D-2C75-44F6-8F9D-EE25A58DE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816" y="4489699"/>
            <a:ext cx="2361232" cy="227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Kết quả hình ảnh cho elephant cartoon">
            <a:extLst>
              <a:ext uri="{FF2B5EF4-FFF2-40B4-BE49-F238E27FC236}">
                <a16:creationId xmlns:a16="http://schemas.microsoft.com/office/drawing/2014/main" id="{E8CD9AED-C3CA-4B0F-8C22-7541A1E05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1857" y="3275591"/>
            <a:ext cx="3017208" cy="36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Kết quả hình ảnh cho elephant cartoon">
            <a:extLst>
              <a:ext uri="{FF2B5EF4-FFF2-40B4-BE49-F238E27FC236}">
                <a16:creationId xmlns:a16="http://schemas.microsoft.com/office/drawing/2014/main" id="{2E352A87-E420-4817-A2A7-25BB53F1D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19332" y1="31000" x2="47017" y2="41400"/>
                        <a14:foregroundMark x1="21480" y1="93800" x2="29117" y2="94400"/>
                        <a14:foregroundMark x1="43437" y1="94800" x2="52745" y2="96200"/>
                        <a14:foregroundMark x1="64200" y1="94400" x2="71360" y2="95600"/>
                        <a14:foregroundMark x1="83055" y1="98000" x2="92124" y2="9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8956" y="3243419"/>
            <a:ext cx="3017208" cy="36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699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3" dur="300" fill="hold"/>
                                        <p:tgtEl>
                                          <p:spTgt spid="8"/>
                                        </p:tgtEl>
                                      </p:cBhvr>
                                      <p:by x="500000" y="5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5" dur="750" fill="hold"/>
                                        <p:tgtEl>
                                          <p:spTgt spid="8"/>
                                        </p:tgtEl>
                                      </p:cBhvr>
                                      <p:by x="20000" y="2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8" grpId="2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FILL" val="a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PRESENTER_ID" val="{33C6EE68-6229-4E57-A142-5D5BAEE4EDAC}"/>
  <p:tag name="ISPRING_CUSTOM_TIMING_USED" val="0"/>
  <p:tag name="ISPRING_PLAYER_LAYOUT_TYPE" val="Full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PRESENTER_ID" val="{33C6EE68-6229-4E57-A142-5D5BAEE4EDAC}"/>
  <p:tag name="ISPRING_CUSTOM_TIMING_USED" val="0"/>
  <p:tag name="ISPRING_PLAYER_LAYOUT_TYPE" val="Full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PRESENTER_ID" val="{33C6EE68-6229-4E57-A142-5D5BAEE4EDAC}"/>
  <p:tag name="ISPRING_CUSTOM_TIMING_USED" val="0"/>
  <p:tag name="ISPRING_PLAYER_LAYOUT_TYPE" val="Full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PRESENTER_ID" val="{33C6EE68-6229-4E57-A142-5D5BAEE4EDAC}"/>
  <p:tag name="ISPRING_CUSTOM_TIMING_USED" val="0"/>
  <p:tag name="ISPRING_PLAYER_LAYOUT_TYPE" val="Full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PRESENTER_ID" val="{33C6EE68-6229-4E57-A142-5D5BAEE4EDAC}"/>
  <p:tag name="ISPRING_CUSTOM_TIMING_USED" val="0"/>
  <p:tag name="ISPRING_PLAYER_LAYOUT_TYPE" val="Full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千图网海量PPT模板www.58pic.com​​">
  <a:themeElements>
    <a:clrScheme name="自定义 982">
      <a:dk1>
        <a:sysClr val="windowText" lastClr="000000"/>
      </a:dk1>
      <a:lt1>
        <a:sysClr val="window" lastClr="FFFFFF"/>
      </a:lt1>
      <a:dk2>
        <a:srgbClr val="5A6378"/>
      </a:dk2>
      <a:lt2>
        <a:srgbClr val="7F7F7F"/>
      </a:lt2>
      <a:accent1>
        <a:srgbClr val="E16192"/>
      </a:accent1>
      <a:accent2>
        <a:srgbClr val="EDA0BD"/>
      </a:accent2>
      <a:accent3>
        <a:srgbClr val="E16192"/>
      </a:accent3>
      <a:accent4>
        <a:srgbClr val="EDA0BD"/>
      </a:accent4>
      <a:accent5>
        <a:srgbClr val="E16192"/>
      </a:accent5>
      <a:accent6>
        <a:srgbClr val="EDA0BD"/>
      </a:accent6>
      <a:hlink>
        <a:srgbClr val="168BBA"/>
      </a:hlink>
      <a:folHlink>
        <a:srgbClr val="680000"/>
      </a:folHlink>
    </a:clrScheme>
    <a:fontScheme name="0liw1c1d">
      <a:majorFont>
        <a:latin typeface="庞门正道标题体" panose="020F0302020204030204"/>
        <a:ea typeface="庞门正道标题体"/>
        <a:cs typeface=""/>
      </a:majorFont>
      <a:minorFont>
        <a:latin typeface="庞门正道标题体" panose="020F0502020204030204"/>
        <a:ea typeface="庞门正道标题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9Slide.vn</Template>
  <TotalTime>1405</TotalTime>
  <Words>811</Words>
  <Application>Microsoft Office PowerPoint</Application>
  <PresentationFormat>Widescreen</PresentationFormat>
  <Paragraphs>217</Paragraphs>
  <Slides>19</Slides>
  <Notes>7</Notes>
  <HiddenSlides>0</HiddenSlides>
  <MMClips>11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inpin heiti</vt:lpstr>
      <vt:lpstr>Times New Roman</vt:lpstr>
      <vt:lpstr>UTM Cookies</vt:lpstr>
      <vt:lpstr>UVN Van Chuong Nang</vt:lpstr>
      <vt:lpstr>庞门正道标题体</vt:lpstr>
      <vt:lpstr>1_Office Theme</vt:lpstr>
      <vt:lpstr>Custom Design</vt:lpstr>
      <vt:lpstr>千图网海量PPT模板www.58pic.com​​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9Slide.vn</Manager>
  <Company>9Slide.vn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9Slide.vn</dc:subject>
  <dc:creator>HP</dc:creator>
  <dc:description>9Slide.vn</dc:description>
  <cp:lastModifiedBy>Techsi.vn</cp:lastModifiedBy>
  <cp:revision>73</cp:revision>
  <dcterms:created xsi:type="dcterms:W3CDTF">2021-09-19T00:28:54Z</dcterms:created>
  <dcterms:modified xsi:type="dcterms:W3CDTF">2023-07-21T04:04:23Z</dcterms:modified>
  <cp:category>9Slide.vn</cp:category>
</cp:coreProperties>
</file>