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9"/>
  </p:notesMasterIdLst>
  <p:sldIdLst>
    <p:sldId id="257" r:id="rId3"/>
    <p:sldId id="286" r:id="rId4"/>
    <p:sldId id="259" r:id="rId5"/>
    <p:sldId id="298" r:id="rId6"/>
    <p:sldId id="299" r:id="rId7"/>
    <p:sldId id="304" r:id="rId8"/>
    <p:sldId id="305" r:id="rId9"/>
    <p:sldId id="307" r:id="rId10"/>
    <p:sldId id="308" r:id="rId11"/>
    <p:sldId id="309" r:id="rId12"/>
    <p:sldId id="310" r:id="rId13"/>
    <p:sldId id="275" r:id="rId14"/>
    <p:sldId id="302" r:id="rId15"/>
    <p:sldId id="279" r:id="rId16"/>
    <p:sldId id="311" r:id="rId17"/>
    <p:sldId id="31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A1B53-43DD-4DBB-9AA3-C9B989CDD303}"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573B9-9BF3-445E-BFE5-0D7E54405ABC}" type="slidenum">
              <a:rPr lang="en-US" smtClean="0"/>
              <a:t>‹#›</a:t>
            </a:fld>
            <a:endParaRPr lang="en-US"/>
          </a:p>
        </p:txBody>
      </p:sp>
    </p:spTree>
    <p:extLst>
      <p:ext uri="{BB962C8B-B14F-4D97-AF65-F5344CB8AC3E}">
        <p14:creationId xmlns:p14="http://schemas.microsoft.com/office/powerpoint/2010/main" val="63567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73493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87748-E7BA-4FF8-8554-E0D32A2897D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00590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53083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18195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26766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7303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0E2CA6-1AC8-44C5-89F9-C4B5571C2D1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7303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863FA1-73DB-484D-A0D1-FB8E7784C3F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6B5F4EE-5EC0-4126-BFC7-A32178B408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ED906AFC-7F2C-4AF3-B435-12A340B7B254}"/>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71E1BD0-523F-4C68-A9C2-0BCB142C4A3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144763-B555-4FAF-9636-24B8D214F5B5}"/>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862898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A6BDEA-A9D8-4316-A8D8-0B36FCA46A0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779B07-E857-4452-A927-1A4D93A4AB9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8811CB7-FB6E-40A0-9487-22971A7B7D1D}"/>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BE0652F-AE82-4AD8-91D4-FA3C19DC1A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99F17DE-E4F5-4E3E-AD11-3A7EEBED7889}"/>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4242074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6491FC8-5A1B-4568-A0FD-3F1E9DF9E39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8B40058-4C77-4A97-AC47-1A5457A4EFDC}"/>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A13F0D0-5694-4E84-8FAF-D7ED06355C8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901223E-57C0-4807-886C-0C4A15CDEE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38B3A57-5D67-4270-9949-B652FD57B1C6}"/>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141646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54975289"/>
      </p:ext>
    </p:extLst>
  </p:cSld>
  <p:clrMapOvr>
    <a:masterClrMapping/>
  </p:clrMapOvr>
  <p:transition spd="slow" advClick="0" advTm="0">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03931196"/>
      </p:ext>
    </p:extLst>
  </p:cSld>
  <p:clrMapOvr>
    <a:masterClrMapping/>
  </p:clrMapOvr>
  <p:transition spd="slow" advClick="0" advTm="0">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34246558"/>
      </p:ext>
    </p:extLst>
  </p:cSld>
  <p:clrMapOvr>
    <a:masterClrMapping/>
  </p:clrMapOvr>
  <p:transition spd="slow" advClick="0" advTm="0">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58002273"/>
      </p:ext>
    </p:extLst>
  </p:cSld>
  <p:clrMapOvr>
    <a:masterClrMapping/>
  </p:clrMapOvr>
  <p:transition spd="slow" advClick="0" advTm="0">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58924094"/>
      </p:ext>
    </p:extLst>
  </p:cSld>
  <p:clrMapOvr>
    <a:masterClrMapping/>
  </p:clrMapOvr>
  <p:transition spd="slow" advClick="0" advTm="0">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8571113"/>
      </p:ext>
    </p:extLst>
  </p:cSld>
  <p:clrMapOvr>
    <a:masterClrMapping/>
  </p:clrMapOvr>
  <p:transition spd="slow" advClick="0" advTm="0">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29842675"/>
      </p:ext>
    </p:extLst>
  </p:cSld>
  <p:clrMapOvr>
    <a:masterClrMapping/>
  </p:clrMapOvr>
  <p:transition spd="slow" advClick="0" advTm="0">
    <p:comb/>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1338823"/>
      </p:ext>
    </p:extLst>
  </p:cSld>
  <p:clrMapOvr>
    <a:masterClrMapping/>
  </p:clrMapOvr>
  <p:transition spd="slow" advClick="0" advTm="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9C98311-5603-4FB9-B0FC-83D09C5A34F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2AF96BF-90F9-4EF0-9C0C-A0F5F9B28B8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3D21AAD-DFEF-4684-B04A-678AC96D7D82}"/>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FD34CDC9-BC7C-4AB3-B148-808EE7F9983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C6FAF1D-76C2-4865-A314-E3CE2BAF9551}"/>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78731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33038934"/>
      </p:ext>
    </p:extLst>
  </p:cSld>
  <p:clrMapOvr>
    <a:masterClrMapping/>
  </p:clrMapOvr>
  <p:transition spd="slow" advClick="0" advTm="0">
    <p:comb/>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84345697"/>
      </p:ext>
    </p:extLst>
  </p:cSld>
  <p:clrMapOvr>
    <a:masterClrMapping/>
  </p:clrMapOvr>
  <p:transition spd="slow" advClick="0" advTm="0">
    <p:comb/>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99183764"/>
      </p:ext>
    </p:extLst>
  </p:cSld>
  <p:clrMapOvr>
    <a:masterClrMapping/>
  </p:clrMapOvr>
  <p:transition spd="slow" advClick="0" advTm="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11953A-7BFA-4791-90FD-131A731F3B7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94698D9-531A-4E8D-B252-C10FDCE7D1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58E1B12A-B843-4C16-90FC-3FB2A07894B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2D03552C-99C1-48EB-9275-5FD91A2256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C208FEE-5664-4050-AD54-190AD833F79E}"/>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1363114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3B2BDA-1759-4CA3-B072-816119C6492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E9BAF8-532E-4EF3-B283-E89BF067239B}"/>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E3A79BD5-F5DF-49E3-BB1A-CD7BAC4A60EF}"/>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678918A-29A9-4B8E-A7E5-01453BC8585D}"/>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2255A99E-62A1-4228-8E34-F6424CA85B0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2DDF071-A280-416C-B169-B33EED050857}"/>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4593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F19747-25A1-43B6-B6D2-20AE22B4FC3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21E3766-1C64-463B-83E7-BACCFBC141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208837DF-ADEF-4E88-AAA2-9956DA70D3B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4277E25-E5BD-4CBF-B65E-D0499747F7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65FF8EF4-C8A2-41A0-A02B-6F5F0F4E482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B79B134C-9982-40BF-A88B-2DD73CE8798B}"/>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D7CF33B1-1657-4EB4-A25A-D79122D8AF7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10719ACB-AA1F-47FD-8463-12CDE513DAC5}"/>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305394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85B858-9496-4556-BE0F-793459979A1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E0F357-0AC6-4C7E-A7AE-A2022592A9DC}"/>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26FD4E9F-FF8A-4744-884E-F53BB1C4D31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AF20C27-960F-4FC9-84FE-C4C740B0A2EA}"/>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335567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1AD458D-AE1F-4FBF-8484-C287334926CE}"/>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2ACD939B-2FDD-479E-BB9A-8A1DF6A8057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D5BE047-6A05-4AD2-96B6-195CB9C1DBB9}"/>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2988850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2433D9-F609-4DBA-8C80-0DD17055C2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212B6E-2880-4946-BCFA-A294C341C1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CA5C6B8-F646-4C5A-B8D5-A5EB57ED9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6933C14-375A-4FD5-8F2F-1F29C1C39F76}"/>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159DDF19-3307-4887-B604-BC35B6BFC1F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F18F9CF-08B8-414A-BD30-784EE8BDE4BE}"/>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954502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39DCDA-5ED3-48EA-9A6C-A168116C3A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CC8A77C-854A-405A-BAB7-C71AE538CD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7594DB7-9D21-4257-A28B-9C1179ACD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FA2813D-AD41-4765-91F8-04C5277BB0B1}"/>
              </a:ext>
            </a:extLst>
          </p:cNvPr>
          <p:cNvSpPr>
            <a:spLocks noGrp="1"/>
          </p:cNvSpPr>
          <p:nvPr>
            <p:ph type="dt" sz="half" idx="10"/>
          </p:nvPr>
        </p:nvSpPr>
        <p:spPr/>
        <p:txBody>
          <a:bodyPr/>
          <a:lstStyle/>
          <a:p>
            <a:fld id="{07024438-9F65-4C93-B31D-E8AC5036F4F7}"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C2992C7F-AB8D-46D0-B739-4A2EF2AEB5A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D853F50-438A-4B05-9BBD-EB23BFB73C2A}"/>
              </a:ext>
            </a:extLst>
          </p:cNvPr>
          <p:cNvSpPr>
            <a:spLocks noGrp="1"/>
          </p:cNvSpPr>
          <p:nvPr>
            <p:ph type="sldNum" sz="quarter" idx="12"/>
          </p:nvPr>
        </p:nvSpPr>
        <p:spPr/>
        <p:txBody>
          <a:body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350621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21DB8F3-ECEA-4326-85A2-EF00CC8DD7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BD18CC4-F31D-46DD-9C7F-8E2BB49C64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9B95725-B2BD-44E3-BB12-F69DB593D0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24438-9F65-4C93-B31D-E8AC5036F4F7}"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2E26DCCE-EB9B-47C9-B6A6-6763C3748D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C9788D3-7090-4F15-9C62-163DCA648F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CFF3F-410B-4206-A5D5-9C7ED546236E}" type="slidenum">
              <a:rPr lang="zh-CN" altLang="en-US" smtClean="0"/>
              <a:t>‹#›</a:t>
            </a:fld>
            <a:endParaRPr lang="zh-CN" altLang="en-US"/>
          </a:p>
        </p:txBody>
      </p:sp>
    </p:spTree>
    <p:extLst>
      <p:ext uri="{BB962C8B-B14F-4D97-AF65-F5344CB8AC3E}">
        <p14:creationId xmlns:p14="http://schemas.microsoft.com/office/powerpoint/2010/main" val="1746132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96119-BD85-409F-97F7-45248938947D}" type="datetimeFigureOut">
              <a:rPr lang="zh-CN" altLang="en-US" smtClean="0">
                <a:solidFill>
                  <a:prstClr val="black">
                    <a:tint val="75000"/>
                  </a:prstClr>
                </a:solidFill>
              </a:rPr>
              <a:pPr/>
              <a:t>2022/9/30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7CBFB-BA0A-4FC5-A3A1-E665D7051722}"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94252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32.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7.xm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2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12"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png"/><Relationship Id="rId10" Type="http://schemas.microsoft.com/office/2007/relationships/hdphoto" Target="../media/hdphoto2.wdp"/><Relationship Id="rId4" Type="http://schemas.microsoft.com/office/2007/relationships/hdphoto" Target="../media/hdphoto1.wdp"/><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F24061F1-6B1E-4B39-A059-6566C46F4AA3}"/>
              </a:ext>
            </a:extLst>
          </p:cNvPr>
          <p:cNvGrpSpPr/>
          <p:nvPr/>
        </p:nvGrpSpPr>
        <p:grpSpPr>
          <a:xfrm>
            <a:off x="6845436" y="2128037"/>
            <a:ext cx="4633412" cy="4374355"/>
            <a:chOff x="6845436" y="2128037"/>
            <a:chExt cx="4633412" cy="4374355"/>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845436" y="2128037"/>
              <a:ext cx="4633412" cy="4374355"/>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094289" y="3312309"/>
              <a:ext cx="1048603" cy="469433"/>
            </a:xfrm>
            <a:prstGeom prst="rect">
              <a:avLst/>
            </a:prstGeom>
          </p:spPr>
        </p:pic>
        <p:pic>
          <p:nvPicPr>
            <p:cNvPr id="33" name="图片 32">
              <a:extLst>
                <a:ext uri="{FF2B5EF4-FFF2-40B4-BE49-F238E27FC236}">
                  <a16:creationId xmlns:a16="http://schemas.microsoft.com/office/drawing/2014/main" id="{FDACB1E5-B118-4F4E-8A3B-BD270B3E453E}"/>
                </a:ext>
              </a:extLst>
            </p:cNvPr>
            <p:cNvPicPr>
              <a:picLocks noChangeAspect="1"/>
            </p:cNvPicPr>
            <p:nvPr/>
          </p:nvPicPr>
          <p:blipFill>
            <a:blip r:embed="rId5"/>
            <a:stretch>
              <a:fillRect/>
            </a:stretch>
          </p:blipFill>
          <p:spPr>
            <a:xfrm>
              <a:off x="7285599" y="3669921"/>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pic>
        <p:nvPicPr>
          <p:cNvPr id="32" name="图片 31">
            <a:extLst>
              <a:ext uri="{FF2B5EF4-FFF2-40B4-BE49-F238E27FC236}">
                <a16:creationId xmlns:a16="http://schemas.microsoft.com/office/drawing/2014/main" id="{80D07E73-A9F9-4EA6-84DB-0AB3645F57E5}"/>
              </a:ext>
            </a:extLst>
          </p:cNvPr>
          <p:cNvPicPr>
            <a:picLocks noChangeAspect="1"/>
          </p:cNvPicPr>
          <p:nvPr/>
        </p:nvPicPr>
        <p:blipFill>
          <a:blip r:embed="rId7"/>
          <a:stretch>
            <a:fillRect/>
          </a:stretch>
        </p:blipFill>
        <p:spPr>
          <a:xfrm>
            <a:off x="-152756" y="381899"/>
            <a:ext cx="1553350" cy="6320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8"/>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9"/>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0"/>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1"/>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2"/>
            <a:stretch>
              <a:fillRect/>
            </a:stretch>
          </p:blipFill>
          <p:spPr>
            <a:xfrm>
              <a:off x="7265233" y="5376694"/>
              <a:ext cx="3993226" cy="1261981"/>
            </a:xfrm>
            <a:prstGeom prst="rect">
              <a:avLst/>
            </a:prstGeom>
          </p:spPr>
        </p:pic>
      </p:grpSp>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13"/>
          <a:stretch>
            <a:fillRect/>
          </a:stretch>
        </p:blipFill>
        <p:spPr>
          <a:xfrm>
            <a:off x="487681" y="5387251"/>
            <a:ext cx="3452638" cy="1391362"/>
          </a:xfrm>
          <a:prstGeom prst="rect">
            <a:avLst/>
          </a:prstGeom>
        </p:spPr>
      </p:pic>
      <p:pic>
        <p:nvPicPr>
          <p:cNvPr id="40" name="图片 39">
            <a:extLst>
              <a:ext uri="{FF2B5EF4-FFF2-40B4-BE49-F238E27FC236}">
                <a16:creationId xmlns:a16="http://schemas.microsoft.com/office/drawing/2014/main" id="{0C46C3EB-4E01-4F31-9716-97BF98EF79E9}"/>
              </a:ext>
            </a:extLst>
          </p:cNvPr>
          <p:cNvPicPr>
            <a:picLocks noChangeAspect="1"/>
          </p:cNvPicPr>
          <p:nvPr/>
        </p:nvPicPr>
        <p:blipFill>
          <a:blip r:embed="rId14"/>
          <a:stretch>
            <a:fillRect/>
          </a:stretch>
        </p:blipFill>
        <p:spPr>
          <a:xfrm rot="205221">
            <a:off x="3718538" y="5055386"/>
            <a:ext cx="2334970" cy="1402202"/>
          </a:xfrm>
          <a:prstGeom prst="rect">
            <a:avLst/>
          </a:prstGeom>
        </p:spPr>
      </p:pic>
      <p:grpSp>
        <p:nvGrpSpPr>
          <p:cNvPr id="64" name="组合 63">
            <a:extLst>
              <a:ext uri="{FF2B5EF4-FFF2-40B4-BE49-F238E27FC236}">
                <a16:creationId xmlns:a16="http://schemas.microsoft.com/office/drawing/2014/main" id="{FA7B3BDB-A70B-4F66-9EF4-EE59850E3FDE}"/>
              </a:ext>
            </a:extLst>
          </p:cNvPr>
          <p:cNvGrpSpPr/>
          <p:nvPr/>
        </p:nvGrpSpPr>
        <p:grpSpPr>
          <a:xfrm>
            <a:off x="8580956" y="326926"/>
            <a:ext cx="3932903" cy="1750450"/>
            <a:chOff x="10618590" y="782288"/>
            <a:chExt cx="2718490" cy="1345749"/>
          </a:xfrm>
        </p:grpSpPr>
        <p:pic>
          <p:nvPicPr>
            <p:cNvPr id="49" name="图片 48">
              <a:extLst>
                <a:ext uri="{FF2B5EF4-FFF2-40B4-BE49-F238E27FC236}">
                  <a16:creationId xmlns:a16="http://schemas.microsoft.com/office/drawing/2014/main" id="{0362F015-B585-44AA-B03F-32353682A06C}"/>
                </a:ext>
              </a:extLst>
            </p:cNvPr>
            <p:cNvPicPr>
              <a:picLocks noChangeAspect="1"/>
            </p:cNvPicPr>
            <p:nvPr/>
          </p:nvPicPr>
          <p:blipFill>
            <a:blip r:embed="rId7"/>
            <a:stretch>
              <a:fillRect/>
            </a:stretch>
          </p:blipFill>
          <p:spPr>
            <a:xfrm flipH="1">
              <a:off x="10984832" y="1170891"/>
              <a:ext cx="2352248" cy="957146"/>
            </a:xfrm>
            <a:prstGeom prst="rect">
              <a:avLst/>
            </a:prstGeom>
          </p:spPr>
        </p:pic>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sp>
        <p:nvSpPr>
          <p:cNvPr id="28" name="Google Shape;487;p33"/>
          <p:cNvSpPr txBox="1">
            <a:spLocks/>
          </p:cNvSpPr>
          <p:nvPr/>
        </p:nvSpPr>
        <p:spPr>
          <a:xfrm>
            <a:off x="-1691044" y="1116008"/>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Thứ</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ngày</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tháng</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 </a:t>
            </a:r>
            <a:r>
              <a:rPr kumimoji="0" lang="en-US" sz="3200" b="0" i="0" u="none" strike="noStrike" kern="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sym typeface="Bubblegum Sans"/>
              </a:rPr>
              <a:t>năm</a:t>
            </a:r>
            <a:r>
              <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Bubblegum Sans"/>
              </a:rPr>
              <a:t> 2022</a:t>
            </a:r>
          </a:p>
        </p:txBody>
      </p:sp>
      <p:pic>
        <p:nvPicPr>
          <p:cNvPr id="4" name="Picture 3">
            <a:extLst>
              <a:ext uri="{FF2B5EF4-FFF2-40B4-BE49-F238E27FC236}">
                <a16:creationId xmlns:a16="http://schemas.microsoft.com/office/drawing/2014/main" id="{5507F6FD-F662-46C0-AABB-AAA9F3F83BBE}"/>
              </a:ext>
            </a:extLst>
          </p:cNvPr>
          <p:cNvPicPr>
            <a:picLocks noChangeAspect="1"/>
          </p:cNvPicPr>
          <p:nvPr/>
        </p:nvPicPr>
        <p:blipFill>
          <a:blip r:embed="rId16"/>
          <a:stretch>
            <a:fillRect/>
          </a:stretch>
        </p:blipFill>
        <p:spPr>
          <a:xfrm>
            <a:off x="555823" y="2391158"/>
            <a:ext cx="5700254" cy="2566638"/>
          </a:xfrm>
          <a:prstGeom prst="rect">
            <a:avLst/>
          </a:prstGeom>
        </p:spPr>
      </p:pic>
      <p:pic>
        <p:nvPicPr>
          <p:cNvPr id="3" name="Picture 2">
            <a:extLst>
              <a:ext uri="{FF2B5EF4-FFF2-40B4-BE49-F238E27FC236}">
                <a16:creationId xmlns:a16="http://schemas.microsoft.com/office/drawing/2014/main" id="{ED6399E7-0D0C-4411-A070-F9C6219E5E64}"/>
              </a:ext>
            </a:extLst>
          </p:cNvPr>
          <p:cNvPicPr>
            <a:picLocks noChangeAspect="1"/>
          </p:cNvPicPr>
          <p:nvPr/>
        </p:nvPicPr>
        <p:blipFill>
          <a:blip r:embed="rId17"/>
          <a:stretch>
            <a:fillRect/>
          </a:stretch>
        </p:blipFill>
        <p:spPr>
          <a:xfrm>
            <a:off x="1448343" y="1877299"/>
            <a:ext cx="3993226" cy="969348"/>
          </a:xfrm>
          <a:prstGeom prst="rect">
            <a:avLst/>
          </a:prstGeom>
        </p:spPr>
      </p:pic>
    </p:spTree>
    <p:extLst>
      <p:ext uri="{BB962C8B-B14F-4D97-AF65-F5344CB8AC3E}">
        <p14:creationId xmlns:p14="http://schemas.microsoft.com/office/powerpoint/2010/main" val="228706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750"/>
                                        <p:tgtEl>
                                          <p:spTgt spid="29"/>
                                        </p:tgtEl>
                                      </p:cBhvr>
                                    </p:animEffect>
                                    <p:anim calcmode="lin" valueType="num">
                                      <p:cBhvr>
                                        <p:cTn id="8" dur="750" fill="hold"/>
                                        <p:tgtEl>
                                          <p:spTgt spid="29"/>
                                        </p:tgtEl>
                                        <p:attrNameLst>
                                          <p:attrName>ppt_x</p:attrName>
                                        </p:attrNameLst>
                                      </p:cBhvr>
                                      <p:tavLst>
                                        <p:tav tm="0">
                                          <p:val>
                                            <p:strVal val="#ppt_x"/>
                                          </p:val>
                                        </p:tav>
                                        <p:tav tm="100000">
                                          <p:val>
                                            <p:strVal val="#ppt_x"/>
                                          </p:val>
                                        </p:tav>
                                      </p:tavLst>
                                    </p:anim>
                                    <p:anim calcmode="lin" valueType="num">
                                      <p:cBhvr>
                                        <p:cTn id="9" dur="75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500"/>
                            </p:stCondLst>
                            <p:childTnLst>
                              <p:par>
                                <p:cTn id="24" presetID="17" presetClass="entr" presetSubtype="4"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 calcmode="lin" valueType="num">
                                      <p:cBhvr>
                                        <p:cTn id="26" dur="500" fill="hold"/>
                                        <p:tgtEl>
                                          <p:spTgt spid="65"/>
                                        </p:tgtEl>
                                        <p:attrNameLst>
                                          <p:attrName>ppt_x</p:attrName>
                                        </p:attrNameLst>
                                      </p:cBhvr>
                                      <p:tavLst>
                                        <p:tav tm="0">
                                          <p:val>
                                            <p:strVal val="#ppt_x"/>
                                          </p:val>
                                        </p:tav>
                                        <p:tav tm="100000">
                                          <p:val>
                                            <p:strVal val="#ppt_x"/>
                                          </p:val>
                                        </p:tav>
                                      </p:tavLst>
                                    </p:anim>
                                    <p:anim calcmode="lin" valueType="num">
                                      <p:cBhvr>
                                        <p:cTn id="27" dur="500" fill="hold"/>
                                        <p:tgtEl>
                                          <p:spTgt spid="65"/>
                                        </p:tgtEl>
                                        <p:attrNameLst>
                                          <p:attrName>ppt_y</p:attrName>
                                        </p:attrNameLst>
                                      </p:cBhvr>
                                      <p:tavLst>
                                        <p:tav tm="0">
                                          <p:val>
                                            <p:strVal val="#ppt_y+#ppt_h/2"/>
                                          </p:val>
                                        </p:tav>
                                        <p:tav tm="100000">
                                          <p:val>
                                            <p:strVal val="#ppt_y"/>
                                          </p:val>
                                        </p:tav>
                                      </p:tavLst>
                                    </p:anim>
                                    <p:anim calcmode="lin" valueType="num">
                                      <p:cBhvr>
                                        <p:cTn id="28" dur="500" fill="hold"/>
                                        <p:tgtEl>
                                          <p:spTgt spid="65"/>
                                        </p:tgtEl>
                                        <p:attrNameLst>
                                          <p:attrName>ppt_w</p:attrName>
                                        </p:attrNameLst>
                                      </p:cBhvr>
                                      <p:tavLst>
                                        <p:tav tm="0">
                                          <p:val>
                                            <p:strVal val="#ppt_w"/>
                                          </p:val>
                                        </p:tav>
                                        <p:tav tm="100000">
                                          <p:val>
                                            <p:strVal val="#ppt_w"/>
                                          </p:val>
                                        </p:tav>
                                      </p:tavLst>
                                    </p:anim>
                                    <p:anim calcmode="lin" valueType="num">
                                      <p:cBhvr>
                                        <p:cTn id="29" dur="500" fill="hold"/>
                                        <p:tgtEl>
                                          <p:spTgt spid="65"/>
                                        </p:tgtEl>
                                        <p:attrNameLst>
                                          <p:attrName>ppt_h</p:attrName>
                                        </p:attrNameLst>
                                      </p:cBhvr>
                                      <p:tavLst>
                                        <p:tav tm="0">
                                          <p:val>
                                            <p:fltVal val="0"/>
                                          </p:val>
                                        </p:tav>
                                        <p:tav tm="100000">
                                          <p:val>
                                            <p:strVal val="#ppt_h"/>
                                          </p:val>
                                        </p:tav>
                                      </p:tavLst>
                                    </p:anim>
                                  </p:childTnLst>
                                </p:cTn>
                              </p:par>
                            </p:childTnLst>
                          </p:cTn>
                        </p:par>
                        <p:par>
                          <p:cTn id="30" fill="hold">
                            <p:stCondLst>
                              <p:cond delay="2000"/>
                            </p:stCondLst>
                            <p:childTnLst>
                              <p:par>
                                <p:cTn id="31" presetID="2" presetClass="entr" presetSubtype="8"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750" fill="hold"/>
                                        <p:tgtEl>
                                          <p:spTgt spid="32"/>
                                        </p:tgtEl>
                                        <p:attrNameLst>
                                          <p:attrName>ppt_x</p:attrName>
                                        </p:attrNameLst>
                                      </p:cBhvr>
                                      <p:tavLst>
                                        <p:tav tm="0">
                                          <p:val>
                                            <p:strVal val="0-#ppt_w/2"/>
                                          </p:val>
                                        </p:tav>
                                        <p:tav tm="100000">
                                          <p:val>
                                            <p:strVal val="#ppt_x"/>
                                          </p:val>
                                        </p:tav>
                                      </p:tavLst>
                                    </p:anim>
                                    <p:anim calcmode="lin" valueType="num">
                                      <p:cBhvr additive="base">
                                        <p:cTn id="34" dur="750" fill="hold"/>
                                        <p:tgtEl>
                                          <p:spTgt spid="32"/>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anim calcmode="lin" valueType="num">
                                      <p:cBhvr additive="base">
                                        <p:cTn id="37" dur="750" fill="hold"/>
                                        <p:tgtEl>
                                          <p:spTgt spid="64"/>
                                        </p:tgtEl>
                                        <p:attrNameLst>
                                          <p:attrName>ppt_x</p:attrName>
                                        </p:attrNameLst>
                                      </p:cBhvr>
                                      <p:tavLst>
                                        <p:tav tm="0">
                                          <p:val>
                                            <p:strVal val="1+#ppt_w/2"/>
                                          </p:val>
                                        </p:tav>
                                        <p:tav tm="100000">
                                          <p:val>
                                            <p:strVal val="#ppt_x"/>
                                          </p:val>
                                        </p:tav>
                                      </p:tavLst>
                                    </p:anim>
                                    <p:anim calcmode="lin" valueType="num">
                                      <p:cBhvr additive="base">
                                        <p:cTn id="38" dur="750" fill="hold"/>
                                        <p:tgtEl>
                                          <p:spTgt spid="64"/>
                                        </p:tgtEl>
                                        <p:attrNameLst>
                                          <p:attrName>ppt_y</p:attrName>
                                        </p:attrNameLst>
                                      </p:cBhvr>
                                      <p:tavLst>
                                        <p:tav tm="0">
                                          <p:val>
                                            <p:strVal val="#ppt_y"/>
                                          </p:val>
                                        </p:tav>
                                        <p:tav tm="100000">
                                          <p:val>
                                            <p:strVal val="#ppt_y"/>
                                          </p:val>
                                        </p:tav>
                                      </p:tavLst>
                                    </p:anim>
                                  </p:childTnLst>
                                </p:cTn>
                              </p:par>
                              <p:par>
                                <p:cTn id="39" presetID="22" presetClass="entr" presetSubtype="1" fill="hold" nodeType="withEffect">
                                  <p:stCondLst>
                                    <p:cond delay="250"/>
                                  </p:stCondLst>
                                  <p:childTnLst>
                                    <p:set>
                                      <p:cBhvr>
                                        <p:cTn id="40" dur="1" fill="hold">
                                          <p:stCondLst>
                                            <p:cond delay="0"/>
                                          </p:stCondLst>
                                        </p:cTn>
                                        <p:tgtEl>
                                          <p:spTgt spid="40"/>
                                        </p:tgtEl>
                                        <p:attrNameLst>
                                          <p:attrName>style.visibility</p:attrName>
                                        </p:attrNameLst>
                                      </p:cBhvr>
                                      <p:to>
                                        <p:strVal val="visible"/>
                                      </p:to>
                                    </p:set>
                                    <p:animEffect transition="in" filter="wipe(up)">
                                      <p:cBhvr>
                                        <p:cTn id="41" dur="500"/>
                                        <p:tgtEl>
                                          <p:spTgt spid="40"/>
                                        </p:tgtEl>
                                      </p:cBhvr>
                                    </p:animEffect>
                                  </p:childTnLst>
                                </p:cTn>
                              </p:par>
                              <p:par>
                                <p:cTn id="42" presetID="14" presetClass="entr" presetSubtype="10" fill="hold" grpId="0" nodeType="with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randombar(horizont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500"/>
                                        <p:tgtEl>
                                          <p:spTgt spid="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wipe(down)">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11" name="Rectangle 10"/>
          <p:cNvSpPr/>
          <p:nvPr/>
        </p:nvSpPr>
        <p:spPr>
          <a:xfrm>
            <a:off x="1016000" y="195374"/>
            <a:ext cx="1088136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2. </a:t>
            </a:r>
            <a:r>
              <a:rPr kumimoji="0" lang="vi-VN"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Trao đổi với bạn: Em muốn viết thư cho ai? Trong thư, em sẽ viết những gì?</a:t>
            </a:r>
          </a:p>
        </p:txBody>
      </p:sp>
      <p:sp>
        <p:nvSpPr>
          <p:cNvPr id="12" name="Speech Bubble: Rectangle with Corners Rounded 11">
            <a:extLst>
              <a:ext uri="{FF2B5EF4-FFF2-40B4-BE49-F238E27FC236}">
                <a16:creationId xmlns:a16="http://schemas.microsoft.com/office/drawing/2014/main" id="{377FF377-326C-4FC2-BD8C-FEB8FB1EF977}"/>
              </a:ext>
            </a:extLst>
          </p:cNvPr>
          <p:cNvSpPr/>
          <p:nvPr/>
        </p:nvSpPr>
        <p:spPr>
          <a:xfrm>
            <a:off x="286318" y="1811172"/>
            <a:ext cx="4067242" cy="2127174"/>
          </a:xfrm>
          <a:prstGeom prst="wedgeRoundRectCallout">
            <a:avLst>
              <a:gd name="adj1" fmla="val 54320"/>
              <a:gd name="adj2" fmla="val 54473"/>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a:solidFill>
                  <a:srgbClr val="000000"/>
                </a:solidFill>
                <a:cs typeface="Arial" panose="020B0604020202020204" pitchFamily="34" charset="0"/>
              </a:rPr>
              <a:t>Em muốn viết thư cho bác của em đang sinh sống và làm việc xa nhà.</a:t>
            </a:r>
          </a:p>
        </p:txBody>
      </p:sp>
      <p:pic>
        <p:nvPicPr>
          <p:cNvPr id="13" name="Picture 12" descr="A group of children's toys&#10;&#10;Description automatically generated with low confidence">
            <a:extLst>
              <a:ext uri="{FF2B5EF4-FFF2-40B4-BE49-F238E27FC236}">
                <a16:creationId xmlns:a16="http://schemas.microsoft.com/office/drawing/2014/main" id="{239A97AD-6A9F-413A-ADE8-C2EF2CA36710}"/>
              </a:ext>
            </a:extLst>
          </p:cNvPr>
          <p:cNvPicPr>
            <a:picLocks noChangeAspect="1"/>
          </p:cNvPicPr>
          <p:nvPr/>
        </p:nvPicPr>
        <p:blipFill rotWithShape="1">
          <a:blip r:embed="rId4">
            <a:extLst>
              <a:ext uri="{28A0092B-C50C-407E-A947-70E740481C1C}">
                <a14:useLocalDpi xmlns:a14="http://schemas.microsoft.com/office/drawing/2010/main" val="0"/>
              </a:ext>
            </a:extLst>
          </a:blip>
          <a:srcRect l="13629" t="13208" r="10004" b="23440"/>
          <a:stretch/>
        </p:blipFill>
        <p:spPr>
          <a:xfrm>
            <a:off x="4498505" y="3667760"/>
            <a:ext cx="3779480" cy="3117998"/>
          </a:xfrm>
          <a:prstGeom prst="rect">
            <a:avLst/>
          </a:prstGeom>
        </p:spPr>
      </p:pic>
      <p:sp>
        <p:nvSpPr>
          <p:cNvPr id="14" name="Speech Bubble: Rectangle with Corners Rounded 13">
            <a:extLst>
              <a:ext uri="{FF2B5EF4-FFF2-40B4-BE49-F238E27FC236}">
                <a16:creationId xmlns:a16="http://schemas.microsoft.com/office/drawing/2014/main" id="{8445E774-AF23-4A02-87E1-191673CC2539}"/>
              </a:ext>
            </a:extLst>
          </p:cNvPr>
          <p:cNvSpPr/>
          <p:nvPr/>
        </p:nvSpPr>
        <p:spPr>
          <a:xfrm>
            <a:off x="7691120" y="1518814"/>
            <a:ext cx="4500880" cy="2413106"/>
          </a:xfrm>
          <a:prstGeom prst="wedgeRoundRectCallout">
            <a:avLst>
              <a:gd name="adj1" fmla="val -37730"/>
              <a:gd name="adj2" fmla="val 62445"/>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0000"/>
                </a:solidFill>
                <a:cs typeface="Arial" panose="020B0604020202020204" pitchFamily="34" charset="0"/>
              </a:rPr>
              <a:t>Trong thư em sẽ hỏi thăm tình hình sức khỏe và công việc của bác, kể cho bác nghe về gia đình và mời bác về quê chơi.</a:t>
            </a:r>
          </a:p>
        </p:txBody>
      </p:sp>
    </p:spTree>
    <p:extLst>
      <p:ext uri="{BB962C8B-B14F-4D97-AF65-F5344CB8AC3E}">
        <p14:creationId xmlns:p14="http://schemas.microsoft.com/office/powerpoint/2010/main" val="243885203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3"/>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D5D7E054-7E82-4F00-917E-817EA5924FAA}"/>
              </a:ext>
            </a:extLst>
          </p:cNvPr>
          <p:cNvGrpSpPr/>
          <p:nvPr/>
        </p:nvGrpSpPr>
        <p:grpSpPr>
          <a:xfrm>
            <a:off x="6598156" y="1622550"/>
            <a:ext cx="5168835" cy="4879842"/>
            <a:chOff x="6598156" y="1622550"/>
            <a:chExt cx="5168835" cy="4879842"/>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598156" y="1622550"/>
              <a:ext cx="5168835" cy="4879842"/>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120527" y="2807155"/>
              <a:ext cx="1048603" cy="469433"/>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329897" y="3242010"/>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pic>
          <p:nvPicPr>
            <p:cNvPr id="42" name="图片 41">
              <a:extLst>
                <a:ext uri="{FF2B5EF4-FFF2-40B4-BE49-F238E27FC236}">
                  <a16:creationId xmlns:a16="http://schemas.microsoft.com/office/drawing/2014/main" id="{86F95B70-7F61-43DD-A821-A007FE1E7087}"/>
                </a:ext>
              </a:extLst>
            </p:cNvPr>
            <p:cNvPicPr>
              <a:picLocks noChangeAspect="1"/>
            </p:cNvPicPr>
            <p:nvPr/>
          </p:nvPicPr>
          <p:blipFill>
            <a:blip r:embed="rId5"/>
            <a:stretch>
              <a:fillRect/>
            </a:stretch>
          </p:blipFill>
          <p:spPr>
            <a:xfrm>
              <a:off x="7401966" y="2908060"/>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cxnSp>
        <p:nvCxnSpPr>
          <p:cNvPr id="53" name="直接连接符 52">
            <a:extLst>
              <a:ext uri="{FF2B5EF4-FFF2-40B4-BE49-F238E27FC236}">
                <a16:creationId xmlns:a16="http://schemas.microsoft.com/office/drawing/2014/main" id="{1418660C-F9EF-4ABF-B2DD-3EA75AD84CBD}"/>
              </a:ext>
            </a:extLst>
          </p:cNvPr>
          <p:cNvCxnSpPr>
            <a:cxnSpLocks/>
          </p:cNvCxnSpPr>
          <p:nvPr/>
        </p:nvCxnSpPr>
        <p:spPr>
          <a:xfrm>
            <a:off x="574475" y="2189844"/>
            <a:ext cx="0" cy="2111533"/>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03A7DB17-E722-49A3-B5C0-D174FD581D2D}"/>
              </a:ext>
            </a:extLst>
          </p:cNvPr>
          <p:cNvCxnSpPr>
            <a:cxnSpLocks/>
          </p:cNvCxnSpPr>
          <p:nvPr/>
        </p:nvCxnSpPr>
        <p:spPr>
          <a:xfrm>
            <a:off x="574475" y="4301377"/>
            <a:ext cx="3249489"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0A38A2EC-0C24-4EBF-B76C-F128561AFBB3}"/>
              </a:ext>
            </a:extLst>
          </p:cNvPr>
          <p:cNvCxnSpPr>
            <a:cxnSpLocks/>
          </p:cNvCxnSpPr>
          <p:nvPr/>
        </p:nvCxnSpPr>
        <p:spPr>
          <a:xfrm>
            <a:off x="4084351" y="2383897"/>
            <a:ext cx="1654514"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224CA6B2-8F5F-4B8A-9697-39D02860ED8D}"/>
              </a:ext>
            </a:extLst>
          </p:cNvPr>
          <p:cNvCxnSpPr/>
          <p:nvPr/>
        </p:nvCxnSpPr>
        <p:spPr>
          <a:xfrm>
            <a:off x="5738865" y="2383897"/>
            <a:ext cx="0" cy="1728027"/>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9145" t="76720" r="32561" b="-2091"/>
          <a:stretch/>
        </p:blipFill>
        <p:spPr>
          <a:xfrm flipH="1">
            <a:off x="10618590" y="960956"/>
            <a:ext cx="1434005" cy="1087525"/>
          </a:xfrm>
          <a:prstGeom prst="rect">
            <a:avLst/>
          </a:prstGeom>
        </p:spPr>
      </p:pic>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8"/>
          <a:stretch>
            <a:fillRect/>
          </a:stretch>
        </p:blipFill>
        <p:spPr>
          <a:xfrm>
            <a:off x="6953970" y="4362227"/>
            <a:ext cx="4493141" cy="18106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9"/>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10"/>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1"/>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2"/>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3"/>
            <a:stretch>
              <a:fillRect/>
            </a:stretch>
          </p:blipFill>
          <p:spPr>
            <a:xfrm>
              <a:off x="7265233" y="5376694"/>
              <a:ext cx="3993226" cy="1261981"/>
            </a:xfrm>
            <a:prstGeom prst="rect">
              <a:avLst/>
            </a:prstGeom>
          </p:spPr>
        </p:pic>
      </p:grpSp>
      <p:pic>
        <p:nvPicPr>
          <p:cNvPr id="26" name="图片 25">
            <a:extLst>
              <a:ext uri="{FF2B5EF4-FFF2-40B4-BE49-F238E27FC236}">
                <a16:creationId xmlns:a16="http://schemas.microsoft.com/office/drawing/2014/main" id="{3913E04B-1F6F-45F4-97A5-6EE354131F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10" t="64450" r="63336" b="-6857"/>
          <a:stretch/>
        </p:blipFill>
        <p:spPr>
          <a:xfrm>
            <a:off x="135744" y="1152379"/>
            <a:ext cx="2289486" cy="1817775"/>
          </a:xfrm>
          <a:prstGeom prst="rect">
            <a:avLst/>
          </a:prstGeom>
        </p:spPr>
      </p:pic>
      <p:sp>
        <p:nvSpPr>
          <p:cNvPr id="22" name="文本框 18"/>
          <p:cNvSpPr txBox="1"/>
          <p:nvPr/>
        </p:nvSpPr>
        <p:spPr>
          <a:xfrm>
            <a:off x="1964707" y="1481489"/>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rPr>
              <a:t>02</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endParaRPr>
          </a:p>
        </p:txBody>
      </p:sp>
      <p:pic>
        <p:nvPicPr>
          <p:cNvPr id="4" name="Picture 3">
            <a:extLst>
              <a:ext uri="{FF2B5EF4-FFF2-40B4-BE49-F238E27FC236}">
                <a16:creationId xmlns:a16="http://schemas.microsoft.com/office/drawing/2014/main" id="{FD96048F-BAB1-4920-9A79-6D5F02976C0F}"/>
              </a:ext>
            </a:extLst>
          </p:cNvPr>
          <p:cNvPicPr>
            <a:picLocks noChangeAspect="1"/>
          </p:cNvPicPr>
          <p:nvPr/>
        </p:nvPicPr>
        <p:blipFill>
          <a:blip r:embed="rId14"/>
          <a:stretch>
            <a:fillRect/>
          </a:stretch>
        </p:blipFill>
        <p:spPr>
          <a:xfrm>
            <a:off x="408731" y="2640590"/>
            <a:ext cx="5243014" cy="1603387"/>
          </a:xfrm>
          <a:prstGeom prst="rect">
            <a:avLst/>
          </a:prstGeom>
        </p:spPr>
      </p:pic>
    </p:spTree>
    <p:extLst>
      <p:ext uri="{BB962C8B-B14F-4D97-AF65-F5344CB8AC3E}">
        <p14:creationId xmlns:p14="http://schemas.microsoft.com/office/powerpoint/2010/main" val="3995829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4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150"/>
                            </p:stCondLst>
                            <p:childTnLst>
                              <p:par>
                                <p:cTn id="24" presetID="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0-#ppt_w/2"/>
                                          </p:val>
                                        </p:tav>
                                        <p:tav tm="100000">
                                          <p:val>
                                            <p:strVal val="#ppt_x"/>
                                          </p:val>
                                        </p:tav>
                                      </p:tavLst>
                                    </p:anim>
                                    <p:anim calcmode="lin" valueType="num">
                                      <p:cBhvr additive="base">
                                        <p:cTn id="27" dur="5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1+#ppt_w/2"/>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par>
                          <p:cTn id="32" fill="hold">
                            <p:stCondLst>
                              <p:cond delay="1650"/>
                            </p:stCondLst>
                            <p:childTnLst>
                              <p:par>
                                <p:cTn id="33" presetID="22" presetClass="entr" presetSubtype="8" fill="hold"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left)">
                                      <p:cBhvr>
                                        <p:cTn id="35" dur="500"/>
                                        <p:tgtEl>
                                          <p:spTgt spid="56"/>
                                        </p:tgtEl>
                                      </p:cBhvr>
                                    </p:animEffect>
                                  </p:childTnLst>
                                </p:cTn>
                              </p:par>
                              <p:par>
                                <p:cTn id="36" presetID="22" presetClass="entr" presetSubtype="1"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up)">
                                      <p:cBhvr>
                                        <p:cTn id="38" dur="500"/>
                                        <p:tgtEl>
                                          <p:spTgt spid="53"/>
                                        </p:tgtEl>
                                      </p:cBhvr>
                                    </p:animEffect>
                                  </p:childTnLst>
                                </p:cTn>
                              </p:par>
                            </p:childTnLst>
                          </p:cTn>
                        </p:par>
                        <p:par>
                          <p:cTn id="39" fill="hold">
                            <p:stCondLst>
                              <p:cond delay="2150"/>
                            </p:stCondLst>
                            <p:childTnLst>
                              <p:par>
                                <p:cTn id="40" presetID="22" presetClass="entr" presetSubtype="1"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up)">
                                      <p:cBhvr>
                                        <p:cTn id="42" dur="500"/>
                                        <p:tgtEl>
                                          <p:spTgt spid="57"/>
                                        </p:tgtEl>
                                      </p:cBhvr>
                                    </p:animEffect>
                                  </p:childTnLst>
                                </p:cTn>
                              </p:par>
                              <p:par>
                                <p:cTn id="43" presetID="22" presetClass="entr" presetSubtype="8"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wipe(left)">
                                      <p:cBhvr>
                                        <p:cTn id="45" dur="500"/>
                                        <p:tgtEl>
                                          <p:spTgt spid="55"/>
                                        </p:tgtEl>
                                      </p:cBhvr>
                                    </p:animEffect>
                                  </p:childTnLst>
                                </p:cTn>
                              </p:par>
                            </p:childTnLst>
                          </p:cTn>
                        </p:par>
                        <p:par>
                          <p:cTn id="46" fill="hold">
                            <p:stCondLst>
                              <p:cond delay="2650"/>
                            </p:stCondLst>
                            <p:childTnLst>
                              <p:par>
                                <p:cTn id="47" presetID="41" presetClass="entr" presetSubtype="0" fill="hold" grpId="0" nodeType="afterEffect">
                                  <p:stCondLst>
                                    <p:cond delay="0"/>
                                  </p:stCondLst>
                                  <p:iterate type="lt">
                                    <p:tmPct val="10000"/>
                                  </p:iterate>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22"/>
                                        </p:tgtEl>
                                        <p:attrNameLst>
                                          <p:attrName>ppt_y</p:attrName>
                                        </p:attrNameLst>
                                      </p:cBhvr>
                                      <p:tavLst>
                                        <p:tav tm="0">
                                          <p:val>
                                            <p:strVal val="#ppt_y"/>
                                          </p:val>
                                        </p:tav>
                                        <p:tav tm="100000">
                                          <p:val>
                                            <p:strVal val="#ppt_y"/>
                                          </p:val>
                                        </p:tav>
                                      </p:tavLst>
                                    </p:anim>
                                    <p:anim calcmode="lin" valueType="num">
                                      <p:cBhvr>
                                        <p:cTn id="51"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7705F4E-D962-4C73-8F67-03A1146584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234" y="1903171"/>
            <a:ext cx="4160789" cy="4699137"/>
          </a:xfrm>
          <a:prstGeom prst="rect">
            <a:avLst/>
          </a:prstGeom>
        </p:spPr>
      </p:pic>
      <p:pic>
        <p:nvPicPr>
          <p:cNvPr id="18" name="图片 17">
            <a:extLst>
              <a:ext uri="{FF2B5EF4-FFF2-40B4-BE49-F238E27FC236}">
                <a16:creationId xmlns:a16="http://schemas.microsoft.com/office/drawing/2014/main" id="{439EE934-DCC4-44CD-8800-085503750E52}"/>
              </a:ext>
            </a:extLst>
          </p:cNvPr>
          <p:cNvPicPr>
            <a:picLocks noChangeAspect="1"/>
          </p:cNvPicPr>
          <p:nvPr/>
        </p:nvPicPr>
        <p:blipFill>
          <a:blip r:embed="rId4"/>
          <a:stretch>
            <a:fillRect/>
          </a:stretch>
        </p:blipFill>
        <p:spPr>
          <a:xfrm>
            <a:off x="-1062918" y="100138"/>
            <a:ext cx="14259780" cy="463336"/>
          </a:xfrm>
          <a:prstGeom prst="rect">
            <a:avLst/>
          </a:prstGeom>
        </p:spPr>
      </p:pic>
      <p:grpSp>
        <p:nvGrpSpPr>
          <p:cNvPr id="24" name="组合 23">
            <a:extLst>
              <a:ext uri="{FF2B5EF4-FFF2-40B4-BE49-F238E27FC236}">
                <a16:creationId xmlns:a16="http://schemas.microsoft.com/office/drawing/2014/main" id="{1910B4EE-CBB8-4C0B-9908-A061D7832E87}"/>
              </a:ext>
            </a:extLst>
          </p:cNvPr>
          <p:cNvGrpSpPr/>
          <p:nvPr/>
        </p:nvGrpSpPr>
        <p:grpSpPr>
          <a:xfrm>
            <a:off x="4671348" y="2673350"/>
            <a:ext cx="7293418" cy="3267227"/>
            <a:chOff x="5760354" y="1651172"/>
            <a:chExt cx="5916547" cy="3267227"/>
          </a:xfrm>
        </p:grpSpPr>
        <p:cxnSp>
          <p:nvCxnSpPr>
            <p:cNvPr id="25" name="直接连接符 24">
              <a:extLst>
                <a:ext uri="{FF2B5EF4-FFF2-40B4-BE49-F238E27FC236}">
                  <a16:creationId xmlns:a16="http://schemas.microsoft.com/office/drawing/2014/main" id="{C8ED05B3-C66A-4BDA-A7A2-4B99987DD904}"/>
                </a:ext>
              </a:extLst>
            </p:cNvPr>
            <p:cNvCxnSpPr>
              <a:cxnSpLocks/>
            </p:cNvCxnSpPr>
            <p:nvPr/>
          </p:nvCxnSpPr>
          <p:spPr>
            <a:xfrm flipH="1">
              <a:off x="5760354" y="4918399"/>
              <a:ext cx="5916547"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grpSp>
          <p:nvGrpSpPr>
            <p:cNvPr id="26" name="组合 25">
              <a:extLst>
                <a:ext uri="{FF2B5EF4-FFF2-40B4-BE49-F238E27FC236}">
                  <a16:creationId xmlns:a16="http://schemas.microsoft.com/office/drawing/2014/main" id="{F087137D-8AAF-4451-8C2B-99490AA819D6}"/>
                </a:ext>
              </a:extLst>
            </p:cNvPr>
            <p:cNvGrpSpPr/>
            <p:nvPr/>
          </p:nvGrpSpPr>
          <p:grpSpPr>
            <a:xfrm>
              <a:off x="5760354" y="1651172"/>
              <a:ext cx="5916547" cy="3267227"/>
              <a:chOff x="5760354" y="1651172"/>
              <a:chExt cx="5916547" cy="3267227"/>
            </a:xfrm>
          </p:grpSpPr>
          <p:cxnSp>
            <p:nvCxnSpPr>
              <p:cNvPr id="27" name="直接连接符 26">
                <a:extLst>
                  <a:ext uri="{FF2B5EF4-FFF2-40B4-BE49-F238E27FC236}">
                    <a16:creationId xmlns:a16="http://schemas.microsoft.com/office/drawing/2014/main" id="{20148728-FA19-4CC0-9C2F-134FEC78CF89}"/>
                  </a:ext>
                </a:extLst>
              </p:cNvPr>
              <p:cNvCxnSpPr>
                <a:cxnSpLocks/>
              </p:cNvCxnSpPr>
              <p:nvPr/>
            </p:nvCxnSpPr>
            <p:spPr>
              <a:xfrm flipH="1">
                <a:off x="11676901" y="1986455"/>
                <a:ext cx="0" cy="2931944"/>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id="{46946BB8-6F61-4284-8FAE-80994D49C720}"/>
                  </a:ext>
                </a:extLst>
              </p:cNvPr>
              <p:cNvCxnSpPr>
                <a:cxnSpLocks/>
              </p:cNvCxnSpPr>
              <p:nvPr/>
            </p:nvCxnSpPr>
            <p:spPr>
              <a:xfrm flipH="1">
                <a:off x="5760354" y="1651172"/>
                <a:ext cx="3909265"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200D8C59-76BB-499A-BA19-42E7226244DA}"/>
                  </a:ext>
                </a:extLst>
              </p:cNvPr>
              <p:cNvCxnSpPr>
                <a:cxnSpLocks/>
              </p:cNvCxnSpPr>
              <p:nvPr/>
            </p:nvCxnSpPr>
            <p:spPr>
              <a:xfrm>
                <a:off x="5760354" y="1660821"/>
                <a:ext cx="0" cy="3257578"/>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grpSp>
      </p:grpSp>
      <p:pic>
        <p:nvPicPr>
          <p:cNvPr id="30" name="图片 29">
            <a:extLst>
              <a:ext uri="{FF2B5EF4-FFF2-40B4-BE49-F238E27FC236}">
                <a16:creationId xmlns:a16="http://schemas.microsoft.com/office/drawing/2014/main" id="{40F851C8-C7CE-47E7-B204-F3C8ACCF27B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510" t="64450" r="63336" b="-6857"/>
          <a:stretch/>
        </p:blipFill>
        <p:spPr>
          <a:xfrm flipH="1">
            <a:off x="9358374" y="1074584"/>
            <a:ext cx="3428185" cy="2524049"/>
          </a:xfrm>
          <a:prstGeom prst="rect">
            <a:avLst/>
          </a:prstGeom>
        </p:spPr>
      </p:pic>
      <p:sp>
        <p:nvSpPr>
          <p:cNvPr id="14" name="Rectangle 13"/>
          <p:cNvSpPr/>
          <p:nvPr/>
        </p:nvSpPr>
        <p:spPr>
          <a:xfrm>
            <a:off x="4954672" y="3348364"/>
            <a:ext cx="7010093" cy="2554545"/>
          </a:xfrm>
          <a:prstGeom prst="rect">
            <a:avLst/>
          </a:prstGeom>
        </p:spPr>
        <p:txBody>
          <a:bodyPr wrap="square">
            <a:spAutoFit/>
          </a:bodyPr>
          <a:lstStyle/>
          <a:p>
            <a:pPr lvl="0" algn="ctr">
              <a:defRPr/>
            </a:pPr>
            <a:r>
              <a:rPr lang="vi-VN" altLang="zh-CN" sz="4000" b="1" kern="0" dirty="0">
                <a:solidFill>
                  <a:prstClr val="black"/>
                </a:solidFill>
                <a:latin typeface="Calibri" panose="020F0502020204030204" pitchFamily="34" charset="0"/>
                <a:ea typeface="inpin heiti" charset="-122"/>
                <a:cs typeface="Calibri" panose="020F0502020204030204" pitchFamily="34" charset="0"/>
                <a:sym typeface="Arial"/>
              </a:rPr>
              <a:t>Dựa vào những điều đã trao đổi với bạn, em hãy viết 3 – 4 câu hỏi thăm tình hình của người nhận thư.</a:t>
            </a:r>
          </a:p>
        </p:txBody>
      </p:sp>
    </p:spTree>
    <p:extLst>
      <p:ext uri="{BB962C8B-B14F-4D97-AF65-F5344CB8AC3E}">
        <p14:creationId xmlns:p14="http://schemas.microsoft.com/office/powerpoint/2010/main" val="2559142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1+#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1"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heel(1)">
                                      <p:cBhvr>
                                        <p:cTn id="12" dur="1000"/>
                                        <p:tgtEl>
                                          <p:spTgt spid="2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2" name="Rectangle 1"/>
          <p:cNvSpPr/>
          <p:nvPr/>
        </p:nvSpPr>
        <p:spPr>
          <a:xfrm>
            <a:off x="280674" y="1846909"/>
            <a:ext cx="11630652" cy="3288272"/>
          </a:xfrm>
          <a:prstGeom prst="rect">
            <a:avLst/>
          </a:prstGeom>
        </p:spPr>
        <p:txBody>
          <a:bodyPr wrap="square">
            <a:spAutoFit/>
          </a:bodyPr>
          <a:lstStyle/>
          <a:p>
            <a:pPr marL="0" marR="0" lvl="0" indent="354013" algn="just" defTabSz="9144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Đã lâu rồi cháu không thấy bác về thăm nhà. Ông bà và mọi người nhắc đến bác nhiều lắm. Bác dạo này có khỏe không ạ? Công việc của bác ở đó vẫn thuận lợi phải không ạ?</a:t>
            </a:r>
          </a:p>
        </p:txBody>
      </p:sp>
      <p:pic>
        <p:nvPicPr>
          <p:cNvPr id="6" name="Picture 5">
            <a:extLst>
              <a:ext uri="{FF2B5EF4-FFF2-40B4-BE49-F238E27FC236}">
                <a16:creationId xmlns:a16="http://schemas.microsoft.com/office/drawing/2014/main" id="{83FE7491-5DD2-494E-BE5D-0065856FE67F}"/>
              </a:ext>
            </a:extLst>
          </p:cNvPr>
          <p:cNvPicPr>
            <a:picLocks noChangeAspect="1"/>
          </p:cNvPicPr>
          <p:nvPr/>
        </p:nvPicPr>
        <p:blipFill>
          <a:blip r:embed="rId4"/>
          <a:stretch>
            <a:fillRect/>
          </a:stretch>
        </p:blipFill>
        <p:spPr>
          <a:xfrm>
            <a:off x="3088370" y="496747"/>
            <a:ext cx="6218459" cy="1780186"/>
          </a:xfrm>
          <a:prstGeom prst="rect">
            <a:avLst/>
          </a:prstGeom>
        </p:spPr>
      </p:pic>
    </p:spTree>
    <p:extLst>
      <p:ext uri="{BB962C8B-B14F-4D97-AF65-F5344CB8AC3E}">
        <p14:creationId xmlns:p14="http://schemas.microsoft.com/office/powerpoint/2010/main" val="80284154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F24061F1-6B1E-4B39-A059-6566C46F4AA3}"/>
              </a:ext>
            </a:extLst>
          </p:cNvPr>
          <p:cNvGrpSpPr/>
          <p:nvPr/>
        </p:nvGrpSpPr>
        <p:grpSpPr>
          <a:xfrm>
            <a:off x="1788160" y="1381604"/>
            <a:ext cx="8524240" cy="4374355"/>
            <a:chOff x="6845436" y="2128037"/>
            <a:chExt cx="4633412" cy="4374355"/>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845436" y="2128037"/>
              <a:ext cx="4633412" cy="4374355"/>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094289" y="3312309"/>
              <a:ext cx="1048603" cy="469433"/>
            </a:xfrm>
            <a:prstGeom prst="rect">
              <a:avLst/>
            </a:prstGeom>
          </p:spPr>
        </p:pic>
        <p:pic>
          <p:nvPicPr>
            <p:cNvPr id="33" name="图片 32">
              <a:extLst>
                <a:ext uri="{FF2B5EF4-FFF2-40B4-BE49-F238E27FC236}">
                  <a16:creationId xmlns:a16="http://schemas.microsoft.com/office/drawing/2014/main" id="{FDACB1E5-B118-4F4E-8A3B-BD270B3E453E}"/>
                </a:ext>
              </a:extLst>
            </p:cNvPr>
            <p:cNvPicPr>
              <a:picLocks noChangeAspect="1"/>
            </p:cNvPicPr>
            <p:nvPr/>
          </p:nvPicPr>
          <p:blipFill>
            <a:blip r:embed="rId5"/>
            <a:stretch>
              <a:fillRect/>
            </a:stretch>
          </p:blipFill>
          <p:spPr>
            <a:xfrm>
              <a:off x="7285599" y="3669921"/>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pic>
        <p:nvPicPr>
          <p:cNvPr id="32" name="图片 31">
            <a:extLst>
              <a:ext uri="{FF2B5EF4-FFF2-40B4-BE49-F238E27FC236}">
                <a16:creationId xmlns:a16="http://schemas.microsoft.com/office/drawing/2014/main" id="{80D07E73-A9F9-4EA6-84DB-0AB3645F57E5}"/>
              </a:ext>
            </a:extLst>
          </p:cNvPr>
          <p:cNvPicPr>
            <a:picLocks noChangeAspect="1"/>
          </p:cNvPicPr>
          <p:nvPr/>
        </p:nvPicPr>
        <p:blipFill>
          <a:blip r:embed="rId7"/>
          <a:stretch>
            <a:fillRect/>
          </a:stretch>
        </p:blipFill>
        <p:spPr>
          <a:xfrm>
            <a:off x="-336257" y="544315"/>
            <a:ext cx="2965158" cy="1206543"/>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3088118" y="4994620"/>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8"/>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9"/>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0"/>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1"/>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2"/>
            <a:stretch>
              <a:fillRect/>
            </a:stretch>
          </p:blipFill>
          <p:spPr>
            <a:xfrm>
              <a:off x="7265233" y="5376694"/>
              <a:ext cx="3993226" cy="1261981"/>
            </a:xfrm>
            <a:prstGeom prst="rect">
              <a:avLst/>
            </a:prstGeom>
          </p:spPr>
        </p:pic>
      </p:grpSp>
      <p:pic>
        <p:nvPicPr>
          <p:cNvPr id="40" name="图片 39">
            <a:extLst>
              <a:ext uri="{FF2B5EF4-FFF2-40B4-BE49-F238E27FC236}">
                <a16:creationId xmlns:a16="http://schemas.microsoft.com/office/drawing/2014/main" id="{0C46C3EB-4E01-4F31-9716-97BF98EF79E9}"/>
              </a:ext>
            </a:extLst>
          </p:cNvPr>
          <p:cNvPicPr>
            <a:picLocks noChangeAspect="1"/>
          </p:cNvPicPr>
          <p:nvPr/>
        </p:nvPicPr>
        <p:blipFill>
          <a:blip r:embed="rId13"/>
          <a:stretch>
            <a:fillRect/>
          </a:stretch>
        </p:blipFill>
        <p:spPr>
          <a:xfrm rot="205221">
            <a:off x="3718538" y="5055386"/>
            <a:ext cx="2334970" cy="1402202"/>
          </a:xfrm>
          <a:prstGeom prst="rect">
            <a:avLst/>
          </a:prstGeom>
        </p:spPr>
      </p:pic>
      <p:grpSp>
        <p:nvGrpSpPr>
          <p:cNvPr id="64" name="组合 63">
            <a:extLst>
              <a:ext uri="{FF2B5EF4-FFF2-40B4-BE49-F238E27FC236}">
                <a16:creationId xmlns:a16="http://schemas.microsoft.com/office/drawing/2014/main" id="{FA7B3BDB-A70B-4F66-9EF4-EE59850E3FDE}"/>
              </a:ext>
            </a:extLst>
          </p:cNvPr>
          <p:cNvGrpSpPr/>
          <p:nvPr/>
        </p:nvGrpSpPr>
        <p:grpSpPr>
          <a:xfrm>
            <a:off x="10618590" y="782288"/>
            <a:ext cx="2718490" cy="1345749"/>
            <a:chOff x="10618590" y="782288"/>
            <a:chExt cx="2718490" cy="1345749"/>
          </a:xfrm>
        </p:grpSpPr>
        <p:pic>
          <p:nvPicPr>
            <p:cNvPr id="49" name="图片 48">
              <a:extLst>
                <a:ext uri="{FF2B5EF4-FFF2-40B4-BE49-F238E27FC236}">
                  <a16:creationId xmlns:a16="http://schemas.microsoft.com/office/drawing/2014/main" id="{0362F015-B585-44AA-B03F-32353682A06C}"/>
                </a:ext>
              </a:extLst>
            </p:cNvPr>
            <p:cNvPicPr>
              <a:picLocks noChangeAspect="1"/>
            </p:cNvPicPr>
            <p:nvPr/>
          </p:nvPicPr>
          <p:blipFill>
            <a:blip r:embed="rId7"/>
            <a:stretch>
              <a:fillRect/>
            </a:stretch>
          </p:blipFill>
          <p:spPr>
            <a:xfrm flipH="1">
              <a:off x="10984832" y="1170891"/>
              <a:ext cx="2352248" cy="957146"/>
            </a:xfrm>
            <a:prstGeom prst="rect">
              <a:avLst/>
            </a:prstGeom>
          </p:spPr>
        </p:pic>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pic>
        <p:nvPicPr>
          <p:cNvPr id="3" name="Picture 2">
            <a:extLst>
              <a:ext uri="{FF2B5EF4-FFF2-40B4-BE49-F238E27FC236}">
                <a16:creationId xmlns:a16="http://schemas.microsoft.com/office/drawing/2014/main" id="{5EE5D155-21D0-4E81-8BC2-F515936017AC}"/>
              </a:ext>
            </a:extLst>
          </p:cNvPr>
          <p:cNvPicPr>
            <a:picLocks noChangeAspect="1"/>
          </p:cNvPicPr>
          <p:nvPr/>
        </p:nvPicPr>
        <p:blipFill>
          <a:blip r:embed="rId15"/>
          <a:stretch>
            <a:fillRect/>
          </a:stretch>
        </p:blipFill>
        <p:spPr>
          <a:xfrm>
            <a:off x="3971875" y="522108"/>
            <a:ext cx="3865199" cy="1341236"/>
          </a:xfrm>
          <a:prstGeom prst="rect">
            <a:avLst/>
          </a:prstGeom>
        </p:spPr>
      </p:pic>
      <p:sp>
        <p:nvSpPr>
          <p:cNvPr id="4" name="TextBox 3">
            <a:extLst>
              <a:ext uri="{FF2B5EF4-FFF2-40B4-BE49-F238E27FC236}">
                <a16:creationId xmlns:a16="http://schemas.microsoft.com/office/drawing/2014/main" id="{E6B32955-DE47-466D-895B-C4BA3A6501B8}"/>
              </a:ext>
            </a:extLst>
          </p:cNvPr>
          <p:cNvSpPr txBox="1"/>
          <p:nvPr/>
        </p:nvSpPr>
        <p:spPr>
          <a:xfrm>
            <a:off x="2804160" y="2836900"/>
            <a:ext cx="6789898" cy="1754326"/>
          </a:xfrm>
          <a:prstGeom prst="rect">
            <a:avLst/>
          </a:prstGeom>
          <a:noFill/>
        </p:spPr>
        <p:txBody>
          <a:bodyPr wrap="square" rtlCol="0">
            <a:spAutoFit/>
          </a:bodyPr>
          <a:lstStyle/>
          <a:p>
            <a:pPr algn="ctr"/>
            <a:r>
              <a:rPr lang="vi-VN" sz="3600" dirty="0"/>
              <a:t>Tìm đọc câu chuyện, bài văn, bài thơ,… về một nhân vật được mọi người quý mến, cảm phục</a:t>
            </a:r>
            <a:r>
              <a:rPr lang="en-US" sz="3600" dirty="0"/>
              <a:t>.</a:t>
            </a:r>
            <a:endParaRPr lang="vi-VN" sz="3600" dirty="0"/>
          </a:p>
        </p:txBody>
      </p:sp>
    </p:spTree>
    <p:extLst>
      <p:ext uri="{BB962C8B-B14F-4D97-AF65-F5344CB8AC3E}">
        <p14:creationId xmlns:p14="http://schemas.microsoft.com/office/powerpoint/2010/main" val="212955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750"/>
                                        <p:tgtEl>
                                          <p:spTgt spid="41"/>
                                        </p:tgtEl>
                                      </p:cBhvr>
                                    </p:animEffect>
                                    <p:anim calcmode="lin" valueType="num">
                                      <p:cBhvr>
                                        <p:cTn id="8" dur="750" fill="hold"/>
                                        <p:tgtEl>
                                          <p:spTgt spid="41"/>
                                        </p:tgtEl>
                                        <p:attrNameLst>
                                          <p:attrName>ppt_x</p:attrName>
                                        </p:attrNameLst>
                                      </p:cBhvr>
                                      <p:tavLst>
                                        <p:tav tm="0">
                                          <p:val>
                                            <p:strVal val="#ppt_x"/>
                                          </p:val>
                                        </p:tav>
                                        <p:tav tm="100000">
                                          <p:val>
                                            <p:strVal val="#ppt_x"/>
                                          </p:val>
                                        </p:tav>
                                      </p:tavLst>
                                    </p:anim>
                                    <p:anim calcmode="lin" valueType="num">
                                      <p:cBhvr>
                                        <p:cTn id="9" dur="675" decel="100000" fill="hold"/>
                                        <p:tgtEl>
                                          <p:spTgt spid="41"/>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11" fill="hold">
                            <p:stCondLst>
                              <p:cond delay="750"/>
                            </p:stCondLst>
                            <p:childTnLst>
                              <p:par>
                                <p:cTn id="12" presetID="17" presetClass="entr" presetSubtype="4" fill="hold" nodeType="afterEffect">
                                  <p:stCondLst>
                                    <p:cond delay="0"/>
                                  </p:stCondLst>
                                  <p:childTnLst>
                                    <p:set>
                                      <p:cBhvr>
                                        <p:cTn id="13" dur="1" fill="hold">
                                          <p:stCondLst>
                                            <p:cond delay="0"/>
                                          </p:stCondLst>
                                        </p:cTn>
                                        <p:tgtEl>
                                          <p:spTgt spid="65"/>
                                        </p:tgtEl>
                                        <p:attrNameLst>
                                          <p:attrName>style.visibility</p:attrName>
                                        </p:attrNameLst>
                                      </p:cBhvr>
                                      <p:to>
                                        <p:strVal val="visible"/>
                                      </p:to>
                                    </p:set>
                                    <p:anim calcmode="lin" valueType="num">
                                      <p:cBhvr>
                                        <p:cTn id="14" dur="500" fill="hold"/>
                                        <p:tgtEl>
                                          <p:spTgt spid="65"/>
                                        </p:tgtEl>
                                        <p:attrNameLst>
                                          <p:attrName>ppt_x</p:attrName>
                                        </p:attrNameLst>
                                      </p:cBhvr>
                                      <p:tavLst>
                                        <p:tav tm="0">
                                          <p:val>
                                            <p:strVal val="#ppt_x"/>
                                          </p:val>
                                        </p:tav>
                                        <p:tav tm="100000">
                                          <p:val>
                                            <p:strVal val="#ppt_x"/>
                                          </p:val>
                                        </p:tav>
                                      </p:tavLst>
                                    </p:anim>
                                    <p:anim calcmode="lin" valueType="num">
                                      <p:cBhvr>
                                        <p:cTn id="15" dur="500" fill="hold"/>
                                        <p:tgtEl>
                                          <p:spTgt spid="65"/>
                                        </p:tgtEl>
                                        <p:attrNameLst>
                                          <p:attrName>ppt_y</p:attrName>
                                        </p:attrNameLst>
                                      </p:cBhvr>
                                      <p:tavLst>
                                        <p:tav tm="0">
                                          <p:val>
                                            <p:strVal val="#ppt_y+#ppt_h/2"/>
                                          </p:val>
                                        </p:tav>
                                        <p:tav tm="100000">
                                          <p:val>
                                            <p:strVal val="#ppt_y"/>
                                          </p:val>
                                        </p:tav>
                                      </p:tavLst>
                                    </p:anim>
                                    <p:anim calcmode="lin" valueType="num">
                                      <p:cBhvr>
                                        <p:cTn id="16" dur="500" fill="hold"/>
                                        <p:tgtEl>
                                          <p:spTgt spid="65"/>
                                        </p:tgtEl>
                                        <p:attrNameLst>
                                          <p:attrName>ppt_w</p:attrName>
                                        </p:attrNameLst>
                                      </p:cBhvr>
                                      <p:tavLst>
                                        <p:tav tm="0">
                                          <p:val>
                                            <p:strVal val="#ppt_w"/>
                                          </p:val>
                                        </p:tav>
                                        <p:tav tm="100000">
                                          <p:val>
                                            <p:strVal val="#ppt_w"/>
                                          </p:val>
                                        </p:tav>
                                      </p:tavLst>
                                    </p:anim>
                                    <p:anim calcmode="lin" valueType="num">
                                      <p:cBhvr>
                                        <p:cTn id="17" dur="500" fill="hold"/>
                                        <p:tgtEl>
                                          <p:spTgt spid="65"/>
                                        </p:tgtEl>
                                        <p:attrNameLst>
                                          <p:attrName>ppt_h</p:attrName>
                                        </p:attrNameLst>
                                      </p:cBhvr>
                                      <p:tavLst>
                                        <p:tav tm="0">
                                          <p:val>
                                            <p:fltVal val="0"/>
                                          </p:val>
                                        </p:tav>
                                        <p:tav tm="100000">
                                          <p:val>
                                            <p:strVal val="#ppt_h"/>
                                          </p:val>
                                        </p:tav>
                                      </p:tavLst>
                                    </p:anim>
                                  </p:childTnLst>
                                </p:cTn>
                              </p:par>
                            </p:childTnLst>
                          </p:cTn>
                        </p:par>
                        <p:par>
                          <p:cTn id="18" fill="hold">
                            <p:stCondLst>
                              <p:cond delay="1250"/>
                            </p:stCondLst>
                            <p:childTnLst>
                              <p:par>
                                <p:cTn id="19" presetID="2" presetClass="entr" presetSubtype="8" fill="hold" nodeType="after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750" fill="hold"/>
                                        <p:tgtEl>
                                          <p:spTgt spid="32"/>
                                        </p:tgtEl>
                                        <p:attrNameLst>
                                          <p:attrName>ppt_x</p:attrName>
                                        </p:attrNameLst>
                                      </p:cBhvr>
                                      <p:tavLst>
                                        <p:tav tm="0">
                                          <p:val>
                                            <p:strVal val="0-#ppt_w/2"/>
                                          </p:val>
                                        </p:tav>
                                        <p:tav tm="100000">
                                          <p:val>
                                            <p:strVal val="#ppt_x"/>
                                          </p:val>
                                        </p:tav>
                                      </p:tavLst>
                                    </p:anim>
                                    <p:anim calcmode="lin" valueType="num">
                                      <p:cBhvr additive="base">
                                        <p:cTn id="22" dur="750" fill="hold"/>
                                        <p:tgtEl>
                                          <p:spTgt spid="32"/>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4"/>
                                        </p:tgtEl>
                                        <p:attrNameLst>
                                          <p:attrName>style.visibility</p:attrName>
                                        </p:attrNameLst>
                                      </p:cBhvr>
                                      <p:to>
                                        <p:strVal val="visible"/>
                                      </p:to>
                                    </p:set>
                                    <p:anim calcmode="lin" valueType="num">
                                      <p:cBhvr additive="base">
                                        <p:cTn id="25" dur="750" fill="hold"/>
                                        <p:tgtEl>
                                          <p:spTgt spid="64"/>
                                        </p:tgtEl>
                                        <p:attrNameLst>
                                          <p:attrName>ppt_x</p:attrName>
                                        </p:attrNameLst>
                                      </p:cBhvr>
                                      <p:tavLst>
                                        <p:tav tm="0">
                                          <p:val>
                                            <p:strVal val="1+#ppt_w/2"/>
                                          </p:val>
                                        </p:tav>
                                        <p:tav tm="100000">
                                          <p:val>
                                            <p:strVal val="#ppt_x"/>
                                          </p:val>
                                        </p:tav>
                                      </p:tavLst>
                                    </p:anim>
                                    <p:anim calcmode="lin" valueType="num">
                                      <p:cBhvr additive="base">
                                        <p:cTn id="26" dur="750" fill="hold"/>
                                        <p:tgtEl>
                                          <p:spTgt spid="64"/>
                                        </p:tgtEl>
                                        <p:attrNameLst>
                                          <p:attrName>ppt_y</p:attrName>
                                        </p:attrNameLst>
                                      </p:cBhvr>
                                      <p:tavLst>
                                        <p:tav tm="0">
                                          <p:val>
                                            <p:strVal val="#ppt_y"/>
                                          </p:val>
                                        </p:tav>
                                        <p:tav tm="100000">
                                          <p:val>
                                            <p:strVal val="#ppt_y"/>
                                          </p:val>
                                        </p:tav>
                                      </p:tavLst>
                                    </p:anim>
                                  </p:childTnLst>
                                </p:cTn>
                              </p:par>
                              <p:par>
                                <p:cTn id="27" presetID="22" presetClass="entr" presetSubtype="1" fill="hold" nodeType="withEffect">
                                  <p:stCondLst>
                                    <p:cond delay="250"/>
                                  </p:stCondLst>
                                  <p:childTnLst>
                                    <p:set>
                                      <p:cBhvr>
                                        <p:cTn id="28" dur="1" fill="hold">
                                          <p:stCondLst>
                                            <p:cond delay="0"/>
                                          </p:stCondLst>
                                        </p:cTn>
                                        <p:tgtEl>
                                          <p:spTgt spid="40"/>
                                        </p:tgtEl>
                                        <p:attrNameLst>
                                          <p:attrName>style.visibility</p:attrName>
                                        </p:attrNameLst>
                                      </p:cBhvr>
                                      <p:to>
                                        <p:strVal val="visible"/>
                                      </p:to>
                                    </p:set>
                                    <p:animEffect transition="in" filter="wipe(up)">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5" name="Picture 4">
            <a:extLst>
              <a:ext uri="{FF2B5EF4-FFF2-40B4-BE49-F238E27FC236}">
                <a16:creationId xmlns:a16="http://schemas.microsoft.com/office/drawing/2014/main" id="{180454F0-DDE8-43CF-A743-42F4DAA363BB}"/>
              </a:ext>
            </a:extLst>
          </p:cNvPr>
          <p:cNvPicPr>
            <a:picLocks noChangeAspect="1"/>
          </p:cNvPicPr>
          <p:nvPr/>
        </p:nvPicPr>
        <p:blipFill>
          <a:blip r:embed="rId4"/>
          <a:stretch>
            <a:fillRect/>
          </a:stretch>
        </p:blipFill>
        <p:spPr>
          <a:xfrm>
            <a:off x="2596515" y="299596"/>
            <a:ext cx="7181850" cy="6248400"/>
          </a:xfrm>
          <a:prstGeom prst="rect">
            <a:avLst/>
          </a:prstGeom>
        </p:spPr>
      </p:pic>
    </p:spTree>
    <p:extLst>
      <p:ext uri="{BB962C8B-B14F-4D97-AF65-F5344CB8AC3E}">
        <p14:creationId xmlns:p14="http://schemas.microsoft.com/office/powerpoint/2010/main" val="37410492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组合 64">
            <a:extLst>
              <a:ext uri="{FF2B5EF4-FFF2-40B4-BE49-F238E27FC236}">
                <a16:creationId xmlns:a16="http://schemas.microsoft.com/office/drawing/2014/main" id="{F24061F1-6B1E-4B39-A059-6566C46F4AA3}"/>
              </a:ext>
            </a:extLst>
          </p:cNvPr>
          <p:cNvGrpSpPr/>
          <p:nvPr/>
        </p:nvGrpSpPr>
        <p:grpSpPr>
          <a:xfrm>
            <a:off x="6845436" y="2128037"/>
            <a:ext cx="4633412" cy="4374355"/>
            <a:chOff x="6845436" y="2128037"/>
            <a:chExt cx="4633412" cy="4374355"/>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845436" y="2128037"/>
              <a:ext cx="4633412" cy="4374355"/>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094289" y="3312309"/>
              <a:ext cx="1048603" cy="469433"/>
            </a:xfrm>
            <a:prstGeom prst="rect">
              <a:avLst/>
            </a:prstGeom>
          </p:spPr>
        </p:pic>
        <p:pic>
          <p:nvPicPr>
            <p:cNvPr id="33" name="图片 32">
              <a:extLst>
                <a:ext uri="{FF2B5EF4-FFF2-40B4-BE49-F238E27FC236}">
                  <a16:creationId xmlns:a16="http://schemas.microsoft.com/office/drawing/2014/main" id="{FDACB1E5-B118-4F4E-8A3B-BD270B3E453E}"/>
                </a:ext>
              </a:extLst>
            </p:cNvPr>
            <p:cNvPicPr>
              <a:picLocks noChangeAspect="1"/>
            </p:cNvPicPr>
            <p:nvPr/>
          </p:nvPicPr>
          <p:blipFill>
            <a:blip r:embed="rId5"/>
            <a:stretch>
              <a:fillRect/>
            </a:stretch>
          </p:blipFill>
          <p:spPr>
            <a:xfrm>
              <a:off x="7285599" y="3669921"/>
              <a:ext cx="1111092" cy="538565"/>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678447" y="3772073"/>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pic>
        <p:nvPicPr>
          <p:cNvPr id="32" name="图片 31">
            <a:extLst>
              <a:ext uri="{FF2B5EF4-FFF2-40B4-BE49-F238E27FC236}">
                <a16:creationId xmlns:a16="http://schemas.microsoft.com/office/drawing/2014/main" id="{80D07E73-A9F9-4EA6-84DB-0AB3645F57E5}"/>
              </a:ext>
            </a:extLst>
          </p:cNvPr>
          <p:cNvPicPr>
            <a:picLocks noChangeAspect="1"/>
          </p:cNvPicPr>
          <p:nvPr/>
        </p:nvPicPr>
        <p:blipFill>
          <a:blip r:embed="rId7"/>
          <a:stretch>
            <a:fillRect/>
          </a:stretch>
        </p:blipFill>
        <p:spPr>
          <a:xfrm>
            <a:off x="-336257" y="544315"/>
            <a:ext cx="2965158" cy="1206543"/>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8"/>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9"/>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0"/>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1"/>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2"/>
            <a:stretch>
              <a:fillRect/>
            </a:stretch>
          </p:blipFill>
          <p:spPr>
            <a:xfrm>
              <a:off x="7265233" y="5376694"/>
              <a:ext cx="3993226" cy="1261981"/>
            </a:xfrm>
            <a:prstGeom prst="rect">
              <a:avLst/>
            </a:prstGeom>
          </p:spPr>
        </p:pic>
      </p:grpSp>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13"/>
          <a:stretch>
            <a:fillRect/>
          </a:stretch>
        </p:blipFill>
        <p:spPr>
          <a:xfrm>
            <a:off x="226151" y="5167103"/>
            <a:ext cx="4493141" cy="1810669"/>
          </a:xfrm>
          <a:prstGeom prst="rect">
            <a:avLst/>
          </a:prstGeom>
        </p:spPr>
      </p:pic>
      <p:pic>
        <p:nvPicPr>
          <p:cNvPr id="40" name="图片 39">
            <a:extLst>
              <a:ext uri="{FF2B5EF4-FFF2-40B4-BE49-F238E27FC236}">
                <a16:creationId xmlns:a16="http://schemas.microsoft.com/office/drawing/2014/main" id="{0C46C3EB-4E01-4F31-9716-97BF98EF79E9}"/>
              </a:ext>
            </a:extLst>
          </p:cNvPr>
          <p:cNvPicPr>
            <a:picLocks noChangeAspect="1"/>
          </p:cNvPicPr>
          <p:nvPr/>
        </p:nvPicPr>
        <p:blipFill>
          <a:blip r:embed="rId14"/>
          <a:stretch>
            <a:fillRect/>
          </a:stretch>
        </p:blipFill>
        <p:spPr>
          <a:xfrm rot="205221">
            <a:off x="3718538" y="5055386"/>
            <a:ext cx="2334970" cy="1402202"/>
          </a:xfrm>
          <a:prstGeom prst="rect">
            <a:avLst/>
          </a:prstGeom>
        </p:spPr>
      </p:pic>
      <p:grpSp>
        <p:nvGrpSpPr>
          <p:cNvPr id="64" name="组合 63">
            <a:extLst>
              <a:ext uri="{FF2B5EF4-FFF2-40B4-BE49-F238E27FC236}">
                <a16:creationId xmlns:a16="http://schemas.microsoft.com/office/drawing/2014/main" id="{FA7B3BDB-A70B-4F66-9EF4-EE59850E3FDE}"/>
              </a:ext>
            </a:extLst>
          </p:cNvPr>
          <p:cNvGrpSpPr/>
          <p:nvPr/>
        </p:nvGrpSpPr>
        <p:grpSpPr>
          <a:xfrm>
            <a:off x="10618590" y="782288"/>
            <a:ext cx="2718490" cy="1345749"/>
            <a:chOff x="10618590" y="782288"/>
            <a:chExt cx="2718490" cy="1345749"/>
          </a:xfrm>
        </p:grpSpPr>
        <p:pic>
          <p:nvPicPr>
            <p:cNvPr id="49" name="图片 48">
              <a:extLst>
                <a:ext uri="{FF2B5EF4-FFF2-40B4-BE49-F238E27FC236}">
                  <a16:creationId xmlns:a16="http://schemas.microsoft.com/office/drawing/2014/main" id="{0362F015-B585-44AA-B03F-32353682A06C}"/>
                </a:ext>
              </a:extLst>
            </p:cNvPr>
            <p:cNvPicPr>
              <a:picLocks noChangeAspect="1"/>
            </p:cNvPicPr>
            <p:nvPr/>
          </p:nvPicPr>
          <p:blipFill>
            <a:blip r:embed="rId7"/>
            <a:stretch>
              <a:fillRect/>
            </a:stretch>
          </p:blipFill>
          <p:spPr>
            <a:xfrm flipH="1">
              <a:off x="10984832" y="1170891"/>
              <a:ext cx="2352248" cy="957146"/>
            </a:xfrm>
            <a:prstGeom prst="rect">
              <a:avLst/>
            </a:prstGeom>
          </p:spPr>
        </p:pic>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7774" t="3910" r="63932" b="70719"/>
            <a:stretch/>
          </p:blipFill>
          <p:spPr>
            <a:xfrm flipH="1">
              <a:off x="10618590" y="782288"/>
              <a:ext cx="1434005" cy="1087525"/>
            </a:xfrm>
            <a:prstGeom prst="rect">
              <a:avLst/>
            </a:prstGeom>
          </p:spPr>
        </p:pic>
      </p:grpSp>
      <p:pic>
        <p:nvPicPr>
          <p:cNvPr id="2" name="Picture 1"/>
          <p:cNvPicPr>
            <a:picLocks noChangeAspect="1"/>
          </p:cNvPicPr>
          <p:nvPr/>
        </p:nvPicPr>
        <p:blipFill>
          <a:blip r:embed="rId16"/>
          <a:stretch>
            <a:fillRect/>
          </a:stretch>
        </p:blipFill>
        <p:spPr>
          <a:xfrm>
            <a:off x="456658" y="2016918"/>
            <a:ext cx="6492985" cy="2804130"/>
          </a:xfrm>
          <a:prstGeom prst="rect">
            <a:avLst/>
          </a:prstGeom>
        </p:spPr>
      </p:pic>
    </p:spTree>
    <p:extLst>
      <p:ext uri="{BB962C8B-B14F-4D97-AF65-F5344CB8AC3E}">
        <p14:creationId xmlns:p14="http://schemas.microsoft.com/office/powerpoint/2010/main" val="404548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750"/>
                                        <p:tgtEl>
                                          <p:spTgt spid="39"/>
                                        </p:tgtEl>
                                      </p:cBhvr>
                                    </p:animEffect>
                                    <p:anim calcmode="lin" valueType="num">
                                      <p:cBhvr>
                                        <p:cTn id="8" dur="750" fill="hold"/>
                                        <p:tgtEl>
                                          <p:spTgt spid="39"/>
                                        </p:tgtEl>
                                        <p:attrNameLst>
                                          <p:attrName>ppt_x</p:attrName>
                                        </p:attrNameLst>
                                      </p:cBhvr>
                                      <p:tavLst>
                                        <p:tav tm="0">
                                          <p:val>
                                            <p:strVal val="#ppt_x"/>
                                          </p:val>
                                        </p:tav>
                                        <p:tav tm="100000">
                                          <p:val>
                                            <p:strVal val="#ppt_x"/>
                                          </p:val>
                                        </p:tav>
                                      </p:tavLst>
                                    </p:anim>
                                    <p:anim calcmode="lin" valueType="num">
                                      <p:cBhvr>
                                        <p:cTn id="9" dur="675" decel="100000" fill="hold"/>
                                        <p:tgtEl>
                                          <p:spTgt spid="39"/>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750"/>
                                        <p:tgtEl>
                                          <p:spTgt spid="41"/>
                                        </p:tgtEl>
                                      </p:cBhvr>
                                    </p:animEffect>
                                    <p:anim calcmode="lin" valueType="num">
                                      <p:cBhvr>
                                        <p:cTn id="14" dur="750" fill="hold"/>
                                        <p:tgtEl>
                                          <p:spTgt spid="41"/>
                                        </p:tgtEl>
                                        <p:attrNameLst>
                                          <p:attrName>ppt_x</p:attrName>
                                        </p:attrNameLst>
                                      </p:cBhvr>
                                      <p:tavLst>
                                        <p:tav tm="0">
                                          <p:val>
                                            <p:strVal val="#ppt_x"/>
                                          </p:val>
                                        </p:tav>
                                        <p:tav tm="100000">
                                          <p:val>
                                            <p:strVal val="#ppt_x"/>
                                          </p:val>
                                        </p:tav>
                                      </p:tavLst>
                                    </p:anim>
                                    <p:anim calcmode="lin" valueType="num">
                                      <p:cBhvr>
                                        <p:cTn id="15" dur="675" decel="100000" fill="hold"/>
                                        <p:tgtEl>
                                          <p:spTgt spid="41"/>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17" fill="hold">
                            <p:stCondLst>
                              <p:cond delay="750"/>
                            </p:stCondLst>
                            <p:childTnLst>
                              <p:par>
                                <p:cTn id="18" presetID="17" presetClass="entr" presetSubtype="4" fill="hold" nodeType="afterEffect">
                                  <p:stCondLst>
                                    <p:cond delay="0"/>
                                  </p:stCondLst>
                                  <p:childTnLst>
                                    <p:set>
                                      <p:cBhvr>
                                        <p:cTn id="19" dur="1" fill="hold">
                                          <p:stCondLst>
                                            <p:cond delay="0"/>
                                          </p:stCondLst>
                                        </p:cTn>
                                        <p:tgtEl>
                                          <p:spTgt spid="65"/>
                                        </p:tgtEl>
                                        <p:attrNameLst>
                                          <p:attrName>style.visibility</p:attrName>
                                        </p:attrNameLst>
                                      </p:cBhvr>
                                      <p:to>
                                        <p:strVal val="visible"/>
                                      </p:to>
                                    </p:set>
                                    <p:anim calcmode="lin" valueType="num">
                                      <p:cBhvr>
                                        <p:cTn id="20" dur="500" fill="hold"/>
                                        <p:tgtEl>
                                          <p:spTgt spid="65"/>
                                        </p:tgtEl>
                                        <p:attrNameLst>
                                          <p:attrName>ppt_x</p:attrName>
                                        </p:attrNameLst>
                                      </p:cBhvr>
                                      <p:tavLst>
                                        <p:tav tm="0">
                                          <p:val>
                                            <p:strVal val="#ppt_x"/>
                                          </p:val>
                                        </p:tav>
                                        <p:tav tm="100000">
                                          <p:val>
                                            <p:strVal val="#ppt_x"/>
                                          </p:val>
                                        </p:tav>
                                      </p:tavLst>
                                    </p:anim>
                                    <p:anim calcmode="lin" valueType="num">
                                      <p:cBhvr>
                                        <p:cTn id="21" dur="500" fill="hold"/>
                                        <p:tgtEl>
                                          <p:spTgt spid="65"/>
                                        </p:tgtEl>
                                        <p:attrNameLst>
                                          <p:attrName>ppt_y</p:attrName>
                                        </p:attrNameLst>
                                      </p:cBhvr>
                                      <p:tavLst>
                                        <p:tav tm="0">
                                          <p:val>
                                            <p:strVal val="#ppt_y+#ppt_h/2"/>
                                          </p:val>
                                        </p:tav>
                                        <p:tav tm="100000">
                                          <p:val>
                                            <p:strVal val="#ppt_y"/>
                                          </p:val>
                                        </p:tav>
                                      </p:tavLst>
                                    </p:anim>
                                    <p:anim calcmode="lin" valueType="num">
                                      <p:cBhvr>
                                        <p:cTn id="22" dur="500" fill="hold"/>
                                        <p:tgtEl>
                                          <p:spTgt spid="65"/>
                                        </p:tgtEl>
                                        <p:attrNameLst>
                                          <p:attrName>ppt_w</p:attrName>
                                        </p:attrNameLst>
                                      </p:cBhvr>
                                      <p:tavLst>
                                        <p:tav tm="0">
                                          <p:val>
                                            <p:strVal val="#ppt_w"/>
                                          </p:val>
                                        </p:tav>
                                        <p:tav tm="100000">
                                          <p:val>
                                            <p:strVal val="#ppt_w"/>
                                          </p:val>
                                        </p:tav>
                                      </p:tavLst>
                                    </p:anim>
                                    <p:anim calcmode="lin" valueType="num">
                                      <p:cBhvr>
                                        <p:cTn id="23" dur="500" fill="hold"/>
                                        <p:tgtEl>
                                          <p:spTgt spid="65"/>
                                        </p:tgtEl>
                                        <p:attrNameLst>
                                          <p:attrName>ppt_h</p:attrName>
                                        </p:attrNameLst>
                                      </p:cBhvr>
                                      <p:tavLst>
                                        <p:tav tm="0">
                                          <p:val>
                                            <p:fltVal val="0"/>
                                          </p:val>
                                        </p:tav>
                                        <p:tav tm="100000">
                                          <p:val>
                                            <p:strVal val="#ppt_h"/>
                                          </p:val>
                                        </p:tav>
                                      </p:tavLst>
                                    </p:anim>
                                  </p:childTnLst>
                                </p:cTn>
                              </p:par>
                            </p:childTnLst>
                          </p:cTn>
                        </p:par>
                        <p:par>
                          <p:cTn id="24" fill="hold">
                            <p:stCondLst>
                              <p:cond delay="1250"/>
                            </p:stCondLst>
                            <p:childTnLst>
                              <p:par>
                                <p:cTn id="25" presetID="2" presetClass="entr" presetSubtype="8"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750" fill="hold"/>
                                        <p:tgtEl>
                                          <p:spTgt spid="32"/>
                                        </p:tgtEl>
                                        <p:attrNameLst>
                                          <p:attrName>ppt_x</p:attrName>
                                        </p:attrNameLst>
                                      </p:cBhvr>
                                      <p:tavLst>
                                        <p:tav tm="0">
                                          <p:val>
                                            <p:strVal val="0-#ppt_w/2"/>
                                          </p:val>
                                        </p:tav>
                                        <p:tav tm="100000">
                                          <p:val>
                                            <p:strVal val="#ppt_x"/>
                                          </p:val>
                                        </p:tav>
                                      </p:tavLst>
                                    </p:anim>
                                    <p:anim calcmode="lin" valueType="num">
                                      <p:cBhvr additive="base">
                                        <p:cTn id="28" dur="750" fill="hold"/>
                                        <p:tgtEl>
                                          <p:spTgt spid="32"/>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anim calcmode="lin" valueType="num">
                                      <p:cBhvr additive="base">
                                        <p:cTn id="31" dur="750" fill="hold"/>
                                        <p:tgtEl>
                                          <p:spTgt spid="64"/>
                                        </p:tgtEl>
                                        <p:attrNameLst>
                                          <p:attrName>ppt_x</p:attrName>
                                        </p:attrNameLst>
                                      </p:cBhvr>
                                      <p:tavLst>
                                        <p:tav tm="0">
                                          <p:val>
                                            <p:strVal val="1+#ppt_w/2"/>
                                          </p:val>
                                        </p:tav>
                                        <p:tav tm="100000">
                                          <p:val>
                                            <p:strVal val="#ppt_x"/>
                                          </p:val>
                                        </p:tav>
                                      </p:tavLst>
                                    </p:anim>
                                    <p:anim calcmode="lin" valueType="num">
                                      <p:cBhvr additive="base">
                                        <p:cTn id="32" dur="750" fill="hold"/>
                                        <p:tgtEl>
                                          <p:spTgt spid="64"/>
                                        </p:tgtEl>
                                        <p:attrNameLst>
                                          <p:attrName>ppt_y</p:attrName>
                                        </p:attrNameLst>
                                      </p:cBhvr>
                                      <p:tavLst>
                                        <p:tav tm="0">
                                          <p:val>
                                            <p:strVal val="#ppt_y"/>
                                          </p:val>
                                        </p:tav>
                                        <p:tav tm="100000">
                                          <p:val>
                                            <p:strVal val="#ppt_y"/>
                                          </p:val>
                                        </p:tav>
                                      </p:tavLst>
                                    </p:anim>
                                  </p:childTnLst>
                                </p:cTn>
                              </p:par>
                              <p:par>
                                <p:cTn id="33" presetID="22" presetClass="entr" presetSubtype="1" fill="hold" nodeType="withEffect">
                                  <p:stCondLst>
                                    <p:cond delay="250"/>
                                  </p:stCondLst>
                                  <p:childTnLst>
                                    <p:set>
                                      <p:cBhvr>
                                        <p:cTn id="34" dur="1" fill="hold">
                                          <p:stCondLst>
                                            <p:cond delay="0"/>
                                          </p:stCondLst>
                                        </p:cTn>
                                        <p:tgtEl>
                                          <p:spTgt spid="40"/>
                                        </p:tgtEl>
                                        <p:attrNameLst>
                                          <p:attrName>style.visibility</p:attrName>
                                        </p:attrNameLst>
                                      </p:cBhvr>
                                      <p:to>
                                        <p:strVal val="visible"/>
                                      </p:to>
                                    </p:set>
                                    <p:animEffect transition="in" filter="wipe(up)">
                                      <p:cBhvr>
                                        <p:cTn id="35" dur="500"/>
                                        <p:tgtEl>
                                          <p:spTgt spid="40"/>
                                        </p:tgtEl>
                                      </p:cBhvr>
                                    </p:animEffect>
                                  </p:childTnLst>
                                </p:cTn>
                              </p:par>
                              <p:par>
                                <p:cTn id="36" presetID="53" presetClass="entr" presetSubtype="16" fill="hold" nodeType="withEffect">
                                  <p:stCondLst>
                                    <p:cond delay="0"/>
                                  </p:stCondLst>
                                  <p:childTnLst>
                                    <p:set>
                                      <p:cBhvr>
                                        <p:cTn id="37" dur="1" fill="hold">
                                          <p:stCondLst>
                                            <p:cond delay="0"/>
                                          </p:stCondLst>
                                        </p:cTn>
                                        <p:tgtEl>
                                          <p:spTgt spid="2"/>
                                        </p:tgtEl>
                                        <p:attrNameLst>
                                          <p:attrName>style.visibility</p:attrName>
                                        </p:attrNameLst>
                                      </p:cBhvr>
                                      <p:to>
                                        <p:strVal val="visible"/>
                                      </p:to>
                                    </p:set>
                                    <p:anim calcmode="lin" valueType="num">
                                      <p:cBhvr>
                                        <p:cTn id="38" dur="500" fill="hold"/>
                                        <p:tgtEl>
                                          <p:spTgt spid="2"/>
                                        </p:tgtEl>
                                        <p:attrNameLst>
                                          <p:attrName>ppt_w</p:attrName>
                                        </p:attrNameLst>
                                      </p:cBhvr>
                                      <p:tavLst>
                                        <p:tav tm="0">
                                          <p:val>
                                            <p:fltVal val="0"/>
                                          </p:val>
                                        </p:tav>
                                        <p:tav tm="100000">
                                          <p:val>
                                            <p:strVal val="#ppt_w"/>
                                          </p:val>
                                        </p:tav>
                                      </p:tavLst>
                                    </p:anim>
                                    <p:anim calcmode="lin" valueType="num">
                                      <p:cBhvr>
                                        <p:cTn id="39" dur="500" fill="hold"/>
                                        <p:tgtEl>
                                          <p:spTgt spid="2"/>
                                        </p:tgtEl>
                                        <p:attrNameLst>
                                          <p:attrName>ppt_h</p:attrName>
                                        </p:attrNameLst>
                                      </p:cBhvr>
                                      <p:tavLst>
                                        <p:tav tm="0">
                                          <p:val>
                                            <p:fltVal val="0"/>
                                          </p:val>
                                        </p:tav>
                                        <p:tav tm="100000">
                                          <p:val>
                                            <p:strVal val="#ppt_h"/>
                                          </p:val>
                                        </p:tav>
                                      </p:tavLst>
                                    </p:anim>
                                    <p:animEffect transition="in" filter="fade">
                                      <p:cBhvr>
                                        <p:cTn id="40" dur="500"/>
                                        <p:tgtEl>
                                          <p:spTgt spid="2"/>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2"/>
                                        </p:tgtEl>
                                        <p:attrNameLst>
                                          <p:attrName>r</p:attrName>
                                        </p:attrNameLst>
                                      </p:cBhvr>
                                    </p:animRot>
                                    <p:animRot by="-240000">
                                      <p:cBhvr>
                                        <p:cTn id="43" dur="200" fill="hold">
                                          <p:stCondLst>
                                            <p:cond delay="200"/>
                                          </p:stCondLst>
                                        </p:cTn>
                                        <p:tgtEl>
                                          <p:spTgt spid="2"/>
                                        </p:tgtEl>
                                        <p:attrNameLst>
                                          <p:attrName>r</p:attrName>
                                        </p:attrNameLst>
                                      </p:cBhvr>
                                    </p:animRot>
                                    <p:animRot by="240000">
                                      <p:cBhvr>
                                        <p:cTn id="44" dur="200" fill="hold">
                                          <p:stCondLst>
                                            <p:cond delay="400"/>
                                          </p:stCondLst>
                                        </p:cTn>
                                        <p:tgtEl>
                                          <p:spTgt spid="2"/>
                                        </p:tgtEl>
                                        <p:attrNameLst>
                                          <p:attrName>r</p:attrName>
                                        </p:attrNameLst>
                                      </p:cBhvr>
                                    </p:animRot>
                                    <p:animRot by="-240000">
                                      <p:cBhvr>
                                        <p:cTn id="45" dur="200" fill="hold">
                                          <p:stCondLst>
                                            <p:cond delay="600"/>
                                          </p:stCondLst>
                                        </p:cTn>
                                        <p:tgtEl>
                                          <p:spTgt spid="2"/>
                                        </p:tgtEl>
                                        <p:attrNameLst>
                                          <p:attrName>r</p:attrName>
                                        </p:attrNameLst>
                                      </p:cBhvr>
                                    </p:animRot>
                                    <p:animRot by="120000">
                                      <p:cBhvr>
                                        <p:cTn id="4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725994"/>
            <a:ext cx="6857998" cy="12192001"/>
          </a:xfrm>
          <a:prstGeom prst="rect">
            <a:avLst/>
          </a:prstGeom>
        </p:spPr>
      </p:pic>
      <p:grpSp>
        <p:nvGrpSpPr>
          <p:cNvPr id="2" name="组合 1"/>
          <p:cNvGrpSpPr/>
          <p:nvPr/>
        </p:nvGrpSpPr>
        <p:grpSpPr>
          <a:xfrm flipH="1">
            <a:off x="2" y="4891943"/>
            <a:ext cx="2227876" cy="2375683"/>
            <a:chOff x="10049926" y="4832949"/>
            <a:chExt cx="2227876" cy="2375683"/>
          </a:xfrm>
        </p:grpSpPr>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3634" y="4832949"/>
              <a:ext cx="1644168" cy="2375683"/>
            </a:xfrm>
            <a:prstGeom prst="rect">
              <a:avLst/>
            </a:prstGeom>
          </p:spPr>
        </p:pic>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49926" y="5750246"/>
              <a:ext cx="1348676" cy="1156007"/>
            </a:xfrm>
            <a:prstGeom prst="rect">
              <a:avLst/>
            </a:prstGeom>
          </p:spPr>
        </p:pic>
      </p:grpSp>
      <p:sp>
        <p:nvSpPr>
          <p:cNvPr id="13" name="Google Shape;487;p33"/>
          <p:cNvSpPr txBox="1">
            <a:spLocks/>
          </p:cNvSpPr>
          <p:nvPr/>
        </p:nvSpPr>
        <p:spPr>
          <a:xfrm>
            <a:off x="458302" y="1962150"/>
            <a:ext cx="8231454" cy="1525753"/>
          </a:xfrm>
          <a:prstGeom prst="wedgeRoundRectCallout">
            <a:avLst>
              <a:gd name="adj1" fmla="val 56439"/>
              <a:gd name="adj2" fmla="val -8562"/>
              <a:gd name="adj3" fmla="val 16667"/>
            </a:avLst>
          </a:prstGeom>
          <a:solidFill>
            <a:schemeClr val="bg1"/>
          </a:solidFill>
          <a:ln w="28575">
            <a:solidFill>
              <a:srgbClr val="00B050"/>
            </a:solidFill>
          </a:ln>
          <a:effectLst>
            <a:outerShdw blurRad="63500" sx="102000" sy="102000" algn="ctr"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l"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Chúng</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ta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có</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thể</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làm</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thư</a:t>
            </a:r>
            <a:r>
              <a:rPr kumimoji="0" lang="en-US" sz="4000" b="0"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bằng</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cách</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nào</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a:t>
            </a:r>
            <a:endParaRPr kumimoji="0" lang="vi-VN"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endParaRPr>
          </a:p>
        </p:txBody>
      </p:sp>
      <p:sp>
        <p:nvSpPr>
          <p:cNvPr id="14" name="Google Shape;487;p33"/>
          <p:cNvSpPr txBox="1">
            <a:spLocks/>
          </p:cNvSpPr>
          <p:nvPr/>
        </p:nvSpPr>
        <p:spPr>
          <a:xfrm>
            <a:off x="458302" y="562004"/>
            <a:ext cx="7800913" cy="1060529"/>
          </a:xfrm>
          <a:prstGeom prst="wedgeRoundRectCallout">
            <a:avLst>
              <a:gd name="adj1" fmla="val 56547"/>
              <a:gd name="adj2" fmla="val 48079"/>
              <a:gd name="adj3" fmla="val 16667"/>
            </a:avLst>
          </a:prstGeom>
          <a:solidFill>
            <a:schemeClr val="bg1"/>
          </a:solidFill>
          <a:ln w="28575">
            <a:solidFill>
              <a:schemeClr val="accent2"/>
            </a:solidFill>
          </a:ln>
          <a:effectLst>
            <a:outerShdw blurRad="63500" sx="102000" sy="102000" algn="ctr"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l"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Thư</a:t>
            </a:r>
            <a:r>
              <a:rPr kumimoji="0" lang="en-US" sz="4000" b="0" i="0" u="none" strike="noStrike" kern="0" cap="none" spc="0" normalizeH="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dùng</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để</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làm</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gì</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 </a:t>
            </a:r>
            <a:r>
              <a:rPr kumimoji="0" lang="en-US" sz="40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Bubblegum Sans"/>
              </a:rPr>
              <a:t>nhỉ</a:t>
            </a:r>
            <a:r>
              <a:rPr kumimoji="0" lang="en-US"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rPr>
              <a:t>?</a:t>
            </a:r>
            <a:endParaRPr kumimoji="0" lang="vi-VN" sz="40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Bubblegum Sans"/>
            </a:endParaRPr>
          </a:p>
        </p:txBody>
      </p:sp>
      <p:pic>
        <p:nvPicPr>
          <p:cNvPr id="7" name="Picture 6"/>
          <p:cNvPicPr>
            <a:picLocks noChangeAspect="1"/>
          </p:cNvPicPr>
          <p:nvPr/>
        </p:nvPicPr>
        <p:blipFill>
          <a:blip r:embed="rId7">
            <a:clrChange>
              <a:clrFrom>
                <a:srgbClr val="FFFFFF"/>
              </a:clrFrom>
              <a:clrTo>
                <a:srgbClr val="FFFFFF">
                  <a:alpha val="0"/>
                </a:srgbClr>
              </a:clrTo>
            </a:clrChange>
          </a:blip>
          <a:stretch>
            <a:fillRect/>
          </a:stretch>
        </p:blipFill>
        <p:spPr>
          <a:xfrm rot="20560617">
            <a:off x="2040061" y="4084980"/>
            <a:ext cx="2335161" cy="2335161"/>
          </a:xfrm>
          <a:prstGeom prst="rect">
            <a:avLst/>
          </a:prstGeom>
        </p:spPr>
      </p:pic>
      <p:pic>
        <p:nvPicPr>
          <p:cNvPr id="21" name="Picture 20"/>
          <p:cNvPicPr>
            <a:picLocks noChangeAspect="1"/>
          </p:cNvPicPr>
          <p:nvPr/>
        </p:nvPicPr>
        <p:blipFill rotWithShape="1">
          <a:blip r:embed="rId8"/>
          <a:srcRect l="52957" t="19505" r="9893" b="11731"/>
          <a:stretch/>
        </p:blipFill>
        <p:spPr>
          <a:xfrm>
            <a:off x="9388293" y="3730623"/>
            <a:ext cx="2118808" cy="2630878"/>
          </a:xfrm>
          <a:prstGeom prst="rect">
            <a:avLst/>
          </a:prstGeom>
        </p:spPr>
      </p:pic>
      <p:pic>
        <p:nvPicPr>
          <p:cNvPr id="1026" name="Picture 2" descr="Top 8 tấm thiệp mừng ngày Nhà giáo Việt Nam 20/11 đơn giản nhưng cực chân  thành, ý nghĩa"/>
          <p:cNvPicPr>
            <a:picLocks noChangeAspect="1" noChangeArrowheads="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23423" t="16413" r="19183" b="17626"/>
          <a:stretch/>
        </p:blipFill>
        <p:spPr bwMode="auto">
          <a:xfrm>
            <a:off x="5235608" y="4043611"/>
            <a:ext cx="2775100" cy="2126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p:cNvPicPr>
            <a:picLocks noChangeAspect="1"/>
          </p:cNvPicPr>
          <p:nvPr/>
        </p:nvPicPr>
        <p:blipFill>
          <a:blip r:embed="rId11">
            <a:extLst>
              <a:ext uri="{BEBA8EAE-BF5A-486C-A8C5-ECC9F3942E4B}">
                <a14:imgProps xmlns:a14="http://schemas.microsoft.com/office/drawing/2010/main">
                  <a14:imgLayer r:embed="rId12">
                    <a14:imgEffect>
                      <a14:backgroundRemoval t="5674" b="97163" l="9752" r="89894">
                        <a14:foregroundMark x1="38121" y1="31383" x2="40248" y2="26241"/>
                        <a14:foregroundMark x1="51773" y1="28723" x2="53191" y2="24113"/>
                      </a14:backgroundRemoval>
                    </a14:imgEffect>
                  </a14:imgLayer>
                </a14:imgProps>
              </a:ext>
              <a:ext uri="{28A0092B-C50C-407E-A947-70E740481C1C}">
                <a14:useLocalDpi xmlns:a14="http://schemas.microsoft.com/office/drawing/2010/main" val="0"/>
              </a:ext>
            </a:extLst>
          </a:blip>
          <a:stretch>
            <a:fillRect/>
          </a:stretch>
        </p:blipFill>
        <p:spPr>
          <a:xfrm flipH="1">
            <a:off x="8968249" y="591709"/>
            <a:ext cx="2958895" cy="2958895"/>
          </a:xfrm>
          <a:prstGeom prst="rect">
            <a:avLst/>
          </a:prstGeom>
        </p:spPr>
      </p:pic>
    </p:spTree>
    <p:extLst>
      <p:ext uri="{BB962C8B-B14F-4D97-AF65-F5344CB8AC3E}">
        <p14:creationId xmlns:p14="http://schemas.microsoft.com/office/powerpoint/2010/main" val="9479704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par>
                                <p:cTn id="18" presetID="31" presetClass="entr" presetSubtype="0"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p:cTn id="20" dur="1000" fill="hold"/>
                                        <p:tgtEl>
                                          <p:spTgt spid="1026"/>
                                        </p:tgtEl>
                                        <p:attrNameLst>
                                          <p:attrName>ppt_w</p:attrName>
                                        </p:attrNameLst>
                                      </p:cBhvr>
                                      <p:tavLst>
                                        <p:tav tm="0">
                                          <p:val>
                                            <p:fltVal val="0"/>
                                          </p:val>
                                        </p:tav>
                                        <p:tav tm="100000">
                                          <p:val>
                                            <p:strVal val="#ppt_w"/>
                                          </p:val>
                                        </p:tav>
                                      </p:tavLst>
                                    </p:anim>
                                    <p:anim calcmode="lin" valueType="num">
                                      <p:cBhvr>
                                        <p:cTn id="21" dur="1000" fill="hold"/>
                                        <p:tgtEl>
                                          <p:spTgt spid="1026"/>
                                        </p:tgtEl>
                                        <p:attrNameLst>
                                          <p:attrName>ppt_h</p:attrName>
                                        </p:attrNameLst>
                                      </p:cBhvr>
                                      <p:tavLst>
                                        <p:tav tm="0">
                                          <p:val>
                                            <p:fltVal val="0"/>
                                          </p:val>
                                        </p:tav>
                                        <p:tav tm="100000">
                                          <p:val>
                                            <p:strVal val="#ppt_h"/>
                                          </p:val>
                                        </p:tav>
                                      </p:tavLst>
                                    </p:anim>
                                    <p:anim calcmode="lin" valueType="num">
                                      <p:cBhvr>
                                        <p:cTn id="22" dur="1000" fill="hold"/>
                                        <p:tgtEl>
                                          <p:spTgt spid="1026"/>
                                        </p:tgtEl>
                                        <p:attrNameLst>
                                          <p:attrName>style.rotation</p:attrName>
                                        </p:attrNameLst>
                                      </p:cBhvr>
                                      <p:tavLst>
                                        <p:tav tm="0">
                                          <p:val>
                                            <p:fltVal val="90"/>
                                          </p:val>
                                        </p:tav>
                                        <p:tav tm="100000">
                                          <p:val>
                                            <p:fltVal val="0"/>
                                          </p:val>
                                        </p:tav>
                                      </p:tavLst>
                                    </p:anim>
                                    <p:animEffect transition="in" filter="fade">
                                      <p:cBhvr>
                                        <p:cTn id="23" dur="1000"/>
                                        <p:tgtEl>
                                          <p:spTgt spid="1026"/>
                                        </p:tgtEl>
                                      </p:cBhvr>
                                    </p:animEffect>
                                  </p:childTnLst>
                                </p:cTn>
                              </p:par>
                              <p:par>
                                <p:cTn id="24" presetID="31" presetClass="entr" presetSubtype="0" fill="hold"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1000" fill="hold"/>
                                        <p:tgtEl>
                                          <p:spTgt spid="21"/>
                                        </p:tgtEl>
                                        <p:attrNameLst>
                                          <p:attrName>ppt_w</p:attrName>
                                        </p:attrNameLst>
                                      </p:cBhvr>
                                      <p:tavLst>
                                        <p:tav tm="0">
                                          <p:val>
                                            <p:fltVal val="0"/>
                                          </p:val>
                                        </p:tav>
                                        <p:tav tm="100000">
                                          <p:val>
                                            <p:strVal val="#ppt_w"/>
                                          </p:val>
                                        </p:tav>
                                      </p:tavLst>
                                    </p:anim>
                                    <p:anim calcmode="lin" valueType="num">
                                      <p:cBhvr>
                                        <p:cTn id="27" dur="1000" fill="hold"/>
                                        <p:tgtEl>
                                          <p:spTgt spid="21"/>
                                        </p:tgtEl>
                                        <p:attrNameLst>
                                          <p:attrName>ppt_h</p:attrName>
                                        </p:attrNameLst>
                                      </p:cBhvr>
                                      <p:tavLst>
                                        <p:tav tm="0">
                                          <p:val>
                                            <p:fltVal val="0"/>
                                          </p:val>
                                        </p:tav>
                                        <p:tav tm="100000">
                                          <p:val>
                                            <p:strVal val="#ppt_h"/>
                                          </p:val>
                                        </p:tav>
                                      </p:tavLst>
                                    </p:anim>
                                    <p:anim calcmode="lin" valueType="num">
                                      <p:cBhvr>
                                        <p:cTn id="28" dur="1000" fill="hold"/>
                                        <p:tgtEl>
                                          <p:spTgt spid="21"/>
                                        </p:tgtEl>
                                        <p:attrNameLst>
                                          <p:attrName>style.rotation</p:attrName>
                                        </p:attrNameLst>
                                      </p:cBhvr>
                                      <p:tavLst>
                                        <p:tav tm="0">
                                          <p:val>
                                            <p:fltVal val="90"/>
                                          </p:val>
                                        </p:tav>
                                        <p:tav tm="100000">
                                          <p:val>
                                            <p:fltVal val="0"/>
                                          </p:val>
                                        </p:tav>
                                      </p:tavLst>
                                    </p:anim>
                                    <p:animEffect transition="in" filter="fade">
                                      <p:cBhvr>
                                        <p:cTn id="29" dur="1000"/>
                                        <p:tgtEl>
                                          <p:spTgt spid="21"/>
                                        </p:tgtEl>
                                      </p:cBhvr>
                                    </p:animEffect>
                                  </p:childTnLst>
                                </p:cTn>
                              </p:par>
                              <p:par>
                                <p:cTn id="30" presetID="14" presetClass="entr" presetSubtype="1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randombar(horizont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3"/>
        </a:solidFill>
        <a:effectLst/>
      </p:bgPr>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D5D7E054-7E82-4F00-917E-817EA5924FAA}"/>
              </a:ext>
            </a:extLst>
          </p:cNvPr>
          <p:cNvGrpSpPr/>
          <p:nvPr/>
        </p:nvGrpSpPr>
        <p:grpSpPr>
          <a:xfrm>
            <a:off x="6598156" y="1622550"/>
            <a:ext cx="5168835" cy="4879842"/>
            <a:chOff x="6598156" y="1622550"/>
            <a:chExt cx="5168835" cy="4879842"/>
          </a:xfrm>
        </p:grpSpPr>
        <p:pic>
          <p:nvPicPr>
            <p:cNvPr id="46" name="图片 45">
              <a:extLst>
                <a:ext uri="{FF2B5EF4-FFF2-40B4-BE49-F238E27FC236}">
                  <a16:creationId xmlns:a16="http://schemas.microsoft.com/office/drawing/2014/main" id="{C5E661F0-5929-4406-9E71-47E2623D5D3C}"/>
                </a:ext>
              </a:extLst>
            </p:cNvPr>
            <p:cNvPicPr>
              <a:picLocks noChangeAspect="1"/>
            </p:cNvPicPr>
            <p:nvPr/>
          </p:nvPicPr>
          <p:blipFill>
            <a:blip r:embed="rId3"/>
            <a:stretch>
              <a:fillRect/>
            </a:stretch>
          </p:blipFill>
          <p:spPr>
            <a:xfrm>
              <a:off x="6598156" y="1622550"/>
              <a:ext cx="5168835" cy="4879842"/>
            </a:xfrm>
            <a:prstGeom prst="rect">
              <a:avLst/>
            </a:prstGeom>
          </p:spPr>
        </p:pic>
        <p:pic>
          <p:nvPicPr>
            <p:cNvPr id="30" name="图片 29">
              <a:extLst>
                <a:ext uri="{FF2B5EF4-FFF2-40B4-BE49-F238E27FC236}">
                  <a16:creationId xmlns:a16="http://schemas.microsoft.com/office/drawing/2014/main" id="{8DCFC6CC-19FE-45E8-80A6-0F3FC08D05A3}"/>
                </a:ext>
              </a:extLst>
            </p:cNvPr>
            <p:cNvPicPr>
              <a:picLocks noChangeAspect="1"/>
            </p:cNvPicPr>
            <p:nvPr/>
          </p:nvPicPr>
          <p:blipFill>
            <a:blip r:embed="rId4"/>
            <a:stretch>
              <a:fillRect/>
            </a:stretch>
          </p:blipFill>
          <p:spPr>
            <a:xfrm>
              <a:off x="10120527" y="2807155"/>
              <a:ext cx="1048603" cy="469433"/>
            </a:xfrm>
            <a:prstGeom prst="rect">
              <a:avLst/>
            </a:prstGeom>
          </p:spPr>
        </p:pic>
        <p:sp>
          <p:nvSpPr>
            <p:cNvPr id="51" name="文本框 50">
              <a:extLst>
                <a:ext uri="{FF2B5EF4-FFF2-40B4-BE49-F238E27FC236}">
                  <a16:creationId xmlns:a16="http://schemas.microsoft.com/office/drawing/2014/main" id="{E3B43402-DBD3-4A4B-8EBB-474DE3A07D23}"/>
                </a:ext>
              </a:extLst>
            </p:cNvPr>
            <p:cNvSpPr txBox="1"/>
            <p:nvPr/>
          </p:nvSpPr>
          <p:spPr>
            <a:xfrm>
              <a:off x="8329897" y="3242010"/>
              <a:ext cx="249068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rPr>
                <a:t>Happy Time</a:t>
              </a:r>
              <a:endParaRPr kumimoji="0" lang="zh-CN" altLang="en-US" sz="4000" b="1" i="0" u="none" strike="noStrike" kern="1200" cap="none" spc="0" normalizeH="0" baseline="0" noProof="0" dirty="0">
                <a:ln>
                  <a:noFill/>
                </a:ln>
                <a:solidFill>
                  <a:prstClr val="white"/>
                </a:solidFill>
                <a:effectLst/>
                <a:uLnTx/>
                <a:uFillTx/>
                <a:latin typeface="Palace Script MT" panose="030303020206070C0B05" pitchFamily="66" charset="0"/>
                <a:ea typeface="等线" panose="02010600030101010101" pitchFamily="2" charset="-122"/>
                <a:cs typeface="+mn-cs"/>
              </a:endParaRPr>
            </a:p>
          </p:txBody>
        </p:sp>
        <p:pic>
          <p:nvPicPr>
            <p:cNvPr id="42" name="图片 41">
              <a:extLst>
                <a:ext uri="{FF2B5EF4-FFF2-40B4-BE49-F238E27FC236}">
                  <a16:creationId xmlns:a16="http://schemas.microsoft.com/office/drawing/2014/main" id="{86F95B70-7F61-43DD-A821-A007FE1E7087}"/>
                </a:ext>
              </a:extLst>
            </p:cNvPr>
            <p:cNvPicPr>
              <a:picLocks noChangeAspect="1"/>
            </p:cNvPicPr>
            <p:nvPr/>
          </p:nvPicPr>
          <p:blipFill>
            <a:blip r:embed="rId5"/>
            <a:stretch>
              <a:fillRect/>
            </a:stretch>
          </p:blipFill>
          <p:spPr>
            <a:xfrm>
              <a:off x="7401966" y="2908060"/>
              <a:ext cx="1111092" cy="538565"/>
            </a:xfrm>
            <a:prstGeom prst="rect">
              <a:avLst/>
            </a:prstGeom>
          </p:spPr>
        </p:pic>
      </p:grpSp>
      <p:pic>
        <p:nvPicPr>
          <p:cNvPr id="29" name="图片 28">
            <a:extLst>
              <a:ext uri="{FF2B5EF4-FFF2-40B4-BE49-F238E27FC236}">
                <a16:creationId xmlns:a16="http://schemas.microsoft.com/office/drawing/2014/main" id="{75CB21E8-4D57-4ECB-8891-763130EC1E1E}"/>
              </a:ext>
            </a:extLst>
          </p:cNvPr>
          <p:cNvPicPr>
            <a:picLocks noChangeAspect="1"/>
          </p:cNvPicPr>
          <p:nvPr/>
        </p:nvPicPr>
        <p:blipFill>
          <a:blip r:embed="rId6"/>
          <a:stretch>
            <a:fillRect/>
          </a:stretch>
        </p:blipFill>
        <p:spPr>
          <a:xfrm>
            <a:off x="-1062918" y="100138"/>
            <a:ext cx="14259780" cy="463336"/>
          </a:xfrm>
          <a:prstGeom prst="rect">
            <a:avLst/>
          </a:prstGeom>
        </p:spPr>
      </p:pic>
      <p:cxnSp>
        <p:nvCxnSpPr>
          <p:cNvPr id="53" name="直接连接符 52">
            <a:extLst>
              <a:ext uri="{FF2B5EF4-FFF2-40B4-BE49-F238E27FC236}">
                <a16:creationId xmlns:a16="http://schemas.microsoft.com/office/drawing/2014/main" id="{1418660C-F9EF-4ABF-B2DD-3EA75AD84CBD}"/>
              </a:ext>
            </a:extLst>
          </p:cNvPr>
          <p:cNvCxnSpPr>
            <a:cxnSpLocks/>
          </p:cNvCxnSpPr>
          <p:nvPr/>
        </p:nvCxnSpPr>
        <p:spPr>
          <a:xfrm>
            <a:off x="574475" y="2189844"/>
            <a:ext cx="0" cy="2111533"/>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a16="http://schemas.microsoft.com/office/drawing/2014/main" id="{03A7DB17-E722-49A3-B5C0-D174FD581D2D}"/>
              </a:ext>
            </a:extLst>
          </p:cNvPr>
          <p:cNvCxnSpPr>
            <a:cxnSpLocks/>
          </p:cNvCxnSpPr>
          <p:nvPr/>
        </p:nvCxnSpPr>
        <p:spPr>
          <a:xfrm>
            <a:off x="574475" y="4301377"/>
            <a:ext cx="3249489"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a16="http://schemas.microsoft.com/office/drawing/2014/main" id="{0A38A2EC-0C24-4EBF-B76C-F128561AFBB3}"/>
              </a:ext>
            </a:extLst>
          </p:cNvPr>
          <p:cNvCxnSpPr>
            <a:cxnSpLocks/>
          </p:cNvCxnSpPr>
          <p:nvPr/>
        </p:nvCxnSpPr>
        <p:spPr>
          <a:xfrm>
            <a:off x="4084351" y="2383897"/>
            <a:ext cx="1654514" cy="0"/>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cxnSp>
        <p:nvCxnSpPr>
          <p:cNvPr id="57" name="直接连接符 56">
            <a:extLst>
              <a:ext uri="{FF2B5EF4-FFF2-40B4-BE49-F238E27FC236}">
                <a16:creationId xmlns:a16="http://schemas.microsoft.com/office/drawing/2014/main" id="{224CA6B2-8F5F-4B8A-9697-39D02860ED8D}"/>
              </a:ext>
            </a:extLst>
          </p:cNvPr>
          <p:cNvCxnSpPr/>
          <p:nvPr/>
        </p:nvCxnSpPr>
        <p:spPr>
          <a:xfrm>
            <a:off x="5738865" y="2383897"/>
            <a:ext cx="0" cy="1728027"/>
          </a:xfrm>
          <a:prstGeom prst="line">
            <a:avLst/>
          </a:prstGeom>
          <a:ln w="12700">
            <a:solidFill>
              <a:srgbClr val="854343"/>
            </a:solidFill>
          </a:ln>
        </p:spPr>
        <p:style>
          <a:lnRef idx="1">
            <a:schemeClr val="accent1"/>
          </a:lnRef>
          <a:fillRef idx="0">
            <a:schemeClr val="accent1"/>
          </a:fillRef>
          <a:effectRef idx="0">
            <a:schemeClr val="accent1"/>
          </a:effectRef>
          <a:fontRef idx="minor">
            <a:schemeClr val="tx1"/>
          </a:fontRef>
        </p:style>
      </p:cxnSp>
      <p:pic>
        <p:nvPicPr>
          <p:cNvPr id="62" name="图片 61">
            <a:extLst>
              <a:ext uri="{FF2B5EF4-FFF2-40B4-BE49-F238E27FC236}">
                <a16:creationId xmlns:a16="http://schemas.microsoft.com/office/drawing/2014/main" id="{2A149F15-61E4-481A-970D-79AF0C7ACC9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9145" t="76720" r="32561" b="-2091"/>
          <a:stretch/>
        </p:blipFill>
        <p:spPr>
          <a:xfrm flipH="1">
            <a:off x="10618590" y="960956"/>
            <a:ext cx="1434005" cy="1087525"/>
          </a:xfrm>
          <a:prstGeom prst="rect">
            <a:avLst/>
          </a:prstGeom>
        </p:spPr>
      </p:pic>
      <p:pic>
        <p:nvPicPr>
          <p:cNvPr id="39" name="图片 38">
            <a:extLst>
              <a:ext uri="{FF2B5EF4-FFF2-40B4-BE49-F238E27FC236}">
                <a16:creationId xmlns:a16="http://schemas.microsoft.com/office/drawing/2014/main" id="{F2DC2976-5501-4A8F-88BC-D3FBE767F715}"/>
              </a:ext>
            </a:extLst>
          </p:cNvPr>
          <p:cNvPicPr>
            <a:picLocks noChangeAspect="1"/>
          </p:cNvPicPr>
          <p:nvPr/>
        </p:nvPicPr>
        <p:blipFill>
          <a:blip r:embed="rId8"/>
          <a:stretch>
            <a:fillRect/>
          </a:stretch>
        </p:blipFill>
        <p:spPr>
          <a:xfrm>
            <a:off x="6953970" y="4362227"/>
            <a:ext cx="4493141" cy="1810669"/>
          </a:xfrm>
          <a:prstGeom prst="rect">
            <a:avLst/>
          </a:prstGeom>
        </p:spPr>
      </p:pic>
      <p:grpSp>
        <p:nvGrpSpPr>
          <p:cNvPr id="41" name="组合 40">
            <a:extLst>
              <a:ext uri="{FF2B5EF4-FFF2-40B4-BE49-F238E27FC236}">
                <a16:creationId xmlns:a16="http://schemas.microsoft.com/office/drawing/2014/main" id="{CA2A5DA5-47E4-4AFE-9A4C-BFC65C8C3A5E}"/>
              </a:ext>
            </a:extLst>
          </p:cNvPr>
          <p:cNvGrpSpPr/>
          <p:nvPr/>
        </p:nvGrpSpPr>
        <p:grpSpPr>
          <a:xfrm>
            <a:off x="6003472" y="5104812"/>
            <a:ext cx="6213231" cy="1802452"/>
            <a:chOff x="6296269" y="5376694"/>
            <a:chExt cx="5968501" cy="1531158"/>
          </a:xfrm>
        </p:grpSpPr>
        <p:pic>
          <p:nvPicPr>
            <p:cNvPr id="34" name="图片 33">
              <a:extLst>
                <a:ext uri="{FF2B5EF4-FFF2-40B4-BE49-F238E27FC236}">
                  <a16:creationId xmlns:a16="http://schemas.microsoft.com/office/drawing/2014/main" id="{82A1DEE6-67F4-444B-9E4A-DAD92EF03768}"/>
                </a:ext>
              </a:extLst>
            </p:cNvPr>
            <p:cNvPicPr>
              <a:picLocks noChangeAspect="1"/>
            </p:cNvPicPr>
            <p:nvPr/>
          </p:nvPicPr>
          <p:blipFill>
            <a:blip r:embed="rId9"/>
            <a:stretch>
              <a:fillRect/>
            </a:stretch>
          </p:blipFill>
          <p:spPr>
            <a:xfrm>
              <a:off x="6296269" y="6176269"/>
              <a:ext cx="5968501" cy="731583"/>
            </a:xfrm>
            <a:prstGeom prst="rect">
              <a:avLst/>
            </a:prstGeom>
          </p:spPr>
        </p:pic>
        <p:pic>
          <p:nvPicPr>
            <p:cNvPr id="35" name="图片 34">
              <a:extLst>
                <a:ext uri="{FF2B5EF4-FFF2-40B4-BE49-F238E27FC236}">
                  <a16:creationId xmlns:a16="http://schemas.microsoft.com/office/drawing/2014/main" id="{C4B10DAF-2F89-4262-8BB9-F12F7A815A33}"/>
                </a:ext>
              </a:extLst>
            </p:cNvPr>
            <p:cNvPicPr>
              <a:picLocks noChangeAspect="1"/>
            </p:cNvPicPr>
            <p:nvPr/>
          </p:nvPicPr>
          <p:blipFill>
            <a:blip r:embed="rId10"/>
            <a:stretch>
              <a:fillRect/>
            </a:stretch>
          </p:blipFill>
          <p:spPr>
            <a:xfrm>
              <a:off x="6538924" y="6065195"/>
              <a:ext cx="902286" cy="548688"/>
            </a:xfrm>
            <a:prstGeom prst="rect">
              <a:avLst/>
            </a:prstGeom>
          </p:spPr>
        </p:pic>
        <p:pic>
          <p:nvPicPr>
            <p:cNvPr id="36" name="图片 35">
              <a:extLst>
                <a:ext uri="{FF2B5EF4-FFF2-40B4-BE49-F238E27FC236}">
                  <a16:creationId xmlns:a16="http://schemas.microsoft.com/office/drawing/2014/main" id="{AF3B7D41-FE30-49B6-83B9-3E10538BDB66}"/>
                </a:ext>
              </a:extLst>
            </p:cNvPr>
            <p:cNvPicPr>
              <a:picLocks noChangeAspect="1"/>
            </p:cNvPicPr>
            <p:nvPr/>
          </p:nvPicPr>
          <p:blipFill>
            <a:blip r:embed="rId11"/>
            <a:stretch>
              <a:fillRect/>
            </a:stretch>
          </p:blipFill>
          <p:spPr>
            <a:xfrm>
              <a:off x="8772230" y="6194518"/>
              <a:ext cx="1213209" cy="615749"/>
            </a:xfrm>
            <a:prstGeom prst="rect">
              <a:avLst/>
            </a:prstGeom>
          </p:spPr>
        </p:pic>
        <p:pic>
          <p:nvPicPr>
            <p:cNvPr id="37" name="图片 36">
              <a:extLst>
                <a:ext uri="{FF2B5EF4-FFF2-40B4-BE49-F238E27FC236}">
                  <a16:creationId xmlns:a16="http://schemas.microsoft.com/office/drawing/2014/main" id="{57CA2EB0-3A96-4519-804A-8ABE195EB5B1}"/>
                </a:ext>
              </a:extLst>
            </p:cNvPr>
            <p:cNvPicPr>
              <a:picLocks noChangeAspect="1"/>
            </p:cNvPicPr>
            <p:nvPr/>
          </p:nvPicPr>
          <p:blipFill>
            <a:blip r:embed="rId12"/>
            <a:stretch>
              <a:fillRect/>
            </a:stretch>
          </p:blipFill>
          <p:spPr>
            <a:xfrm>
              <a:off x="11081421" y="6152333"/>
              <a:ext cx="713294" cy="646232"/>
            </a:xfrm>
            <a:prstGeom prst="rect">
              <a:avLst/>
            </a:prstGeom>
          </p:spPr>
        </p:pic>
        <p:pic>
          <p:nvPicPr>
            <p:cNvPr id="38" name="图片 37">
              <a:extLst>
                <a:ext uri="{FF2B5EF4-FFF2-40B4-BE49-F238E27FC236}">
                  <a16:creationId xmlns:a16="http://schemas.microsoft.com/office/drawing/2014/main" id="{90AABCE6-8628-44D6-8A23-56A5372E023B}"/>
                </a:ext>
              </a:extLst>
            </p:cNvPr>
            <p:cNvPicPr>
              <a:picLocks noChangeAspect="1"/>
            </p:cNvPicPr>
            <p:nvPr/>
          </p:nvPicPr>
          <p:blipFill>
            <a:blip r:embed="rId13"/>
            <a:stretch>
              <a:fillRect/>
            </a:stretch>
          </p:blipFill>
          <p:spPr>
            <a:xfrm>
              <a:off x="7265233" y="5376694"/>
              <a:ext cx="3993226" cy="1261981"/>
            </a:xfrm>
            <a:prstGeom prst="rect">
              <a:avLst/>
            </a:prstGeom>
          </p:spPr>
        </p:pic>
      </p:grpSp>
      <p:pic>
        <p:nvPicPr>
          <p:cNvPr id="26" name="图片 25">
            <a:extLst>
              <a:ext uri="{FF2B5EF4-FFF2-40B4-BE49-F238E27FC236}">
                <a16:creationId xmlns:a16="http://schemas.microsoft.com/office/drawing/2014/main" id="{3913E04B-1F6F-45F4-97A5-6EE354131F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510" t="64450" r="63336" b="-6857"/>
          <a:stretch/>
        </p:blipFill>
        <p:spPr>
          <a:xfrm>
            <a:off x="135744" y="1152379"/>
            <a:ext cx="2289486" cy="1817775"/>
          </a:xfrm>
          <a:prstGeom prst="rect">
            <a:avLst/>
          </a:prstGeom>
        </p:spPr>
      </p:pic>
      <p:sp>
        <p:nvSpPr>
          <p:cNvPr id="22" name="文本框 18"/>
          <p:cNvSpPr txBox="1"/>
          <p:nvPr/>
        </p:nvSpPr>
        <p:spPr>
          <a:xfrm>
            <a:off x="1964707" y="1481489"/>
            <a:ext cx="238392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rPr>
              <a:t>01</a:t>
            </a:r>
            <a:endParaRPr kumimoji="0" lang="zh-CN" altLang="en-US" sz="24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Calibri" panose="020F0502020204030204" pitchFamily="34" charset="0"/>
              <a:sym typeface="Arial"/>
            </a:endParaRPr>
          </a:p>
        </p:txBody>
      </p:sp>
      <p:pic>
        <p:nvPicPr>
          <p:cNvPr id="3" name="Picture 2">
            <a:extLst>
              <a:ext uri="{FF2B5EF4-FFF2-40B4-BE49-F238E27FC236}">
                <a16:creationId xmlns:a16="http://schemas.microsoft.com/office/drawing/2014/main" id="{14552E59-503E-4CEE-B3C6-F16066FC380C}"/>
              </a:ext>
            </a:extLst>
          </p:cNvPr>
          <p:cNvPicPr>
            <a:picLocks noChangeAspect="1"/>
          </p:cNvPicPr>
          <p:nvPr/>
        </p:nvPicPr>
        <p:blipFill>
          <a:blip r:embed="rId14"/>
          <a:stretch>
            <a:fillRect/>
          </a:stretch>
        </p:blipFill>
        <p:spPr>
          <a:xfrm>
            <a:off x="884540" y="2514979"/>
            <a:ext cx="4901609" cy="1847248"/>
          </a:xfrm>
          <a:prstGeom prst="rect">
            <a:avLst/>
          </a:prstGeom>
        </p:spPr>
      </p:pic>
    </p:spTree>
    <p:extLst>
      <p:ext uri="{BB962C8B-B14F-4D97-AF65-F5344CB8AC3E}">
        <p14:creationId xmlns:p14="http://schemas.microsoft.com/office/powerpoint/2010/main" val="2249796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675" decel="100000" fill="hold"/>
                                        <p:tgtEl>
                                          <p:spTgt spid="8"/>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750"/>
                                        <p:tgtEl>
                                          <p:spTgt spid="39"/>
                                        </p:tgtEl>
                                      </p:cBhvr>
                                    </p:animEffect>
                                    <p:anim calcmode="lin" valueType="num">
                                      <p:cBhvr>
                                        <p:cTn id="14" dur="750" fill="hold"/>
                                        <p:tgtEl>
                                          <p:spTgt spid="39"/>
                                        </p:tgtEl>
                                        <p:attrNameLst>
                                          <p:attrName>ppt_x</p:attrName>
                                        </p:attrNameLst>
                                      </p:cBhvr>
                                      <p:tavLst>
                                        <p:tav tm="0">
                                          <p:val>
                                            <p:strVal val="#ppt_x"/>
                                          </p:val>
                                        </p:tav>
                                        <p:tav tm="100000">
                                          <p:val>
                                            <p:strVal val="#ppt_x"/>
                                          </p:val>
                                        </p:tav>
                                      </p:tavLst>
                                    </p:anim>
                                    <p:anim calcmode="lin" valueType="num">
                                      <p:cBhvr>
                                        <p:cTn id="15" dur="675" decel="100000" fill="hold"/>
                                        <p:tgtEl>
                                          <p:spTgt spid="39"/>
                                        </p:tgtEl>
                                        <p:attrNameLst>
                                          <p:attrName>ppt_y</p:attrName>
                                        </p:attrNameLst>
                                      </p:cBhvr>
                                      <p:tavLst>
                                        <p:tav tm="0">
                                          <p:val>
                                            <p:strVal val="#ppt_y+1"/>
                                          </p:val>
                                        </p:tav>
                                        <p:tav tm="100000">
                                          <p:val>
                                            <p:strVal val="#ppt_y-.03"/>
                                          </p:val>
                                        </p:tav>
                                      </p:tavLst>
                                    </p:anim>
                                    <p:anim calcmode="lin" valueType="num">
                                      <p:cBhvr>
                                        <p:cTn id="16" dur="75" accel="100000" fill="hold">
                                          <p:stCondLst>
                                            <p:cond delay="675"/>
                                          </p:stCondLst>
                                        </p:cTn>
                                        <p:tgtEl>
                                          <p:spTgt spid="39"/>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40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anim calcmode="lin" valueType="num">
                                      <p:cBhvr>
                                        <p:cTn id="20" dur="750" fill="hold"/>
                                        <p:tgtEl>
                                          <p:spTgt spid="41"/>
                                        </p:tgtEl>
                                        <p:attrNameLst>
                                          <p:attrName>ppt_x</p:attrName>
                                        </p:attrNameLst>
                                      </p:cBhvr>
                                      <p:tavLst>
                                        <p:tav tm="0">
                                          <p:val>
                                            <p:strVal val="#ppt_x"/>
                                          </p:val>
                                        </p:tav>
                                        <p:tav tm="100000">
                                          <p:val>
                                            <p:strVal val="#ppt_x"/>
                                          </p:val>
                                        </p:tav>
                                      </p:tavLst>
                                    </p:anim>
                                    <p:anim calcmode="lin" valueType="num">
                                      <p:cBhvr>
                                        <p:cTn id="21" dur="675" decel="100000" fill="hold"/>
                                        <p:tgtEl>
                                          <p:spTgt spid="41"/>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41"/>
                                        </p:tgtEl>
                                        <p:attrNameLst>
                                          <p:attrName>ppt_y</p:attrName>
                                        </p:attrNameLst>
                                      </p:cBhvr>
                                      <p:tavLst>
                                        <p:tav tm="0">
                                          <p:val>
                                            <p:strVal val="#ppt_y-.03"/>
                                          </p:val>
                                        </p:tav>
                                        <p:tav tm="100000">
                                          <p:val>
                                            <p:strVal val="#ppt_y"/>
                                          </p:val>
                                        </p:tav>
                                      </p:tavLst>
                                    </p:anim>
                                  </p:childTnLst>
                                </p:cTn>
                              </p:par>
                            </p:childTnLst>
                          </p:cTn>
                        </p:par>
                        <p:par>
                          <p:cTn id="23" fill="hold">
                            <p:stCondLst>
                              <p:cond delay="1150"/>
                            </p:stCondLst>
                            <p:childTnLst>
                              <p:par>
                                <p:cTn id="24" presetID="2" presetClass="entr" presetSubtype="8"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0-#ppt_w/2"/>
                                          </p:val>
                                        </p:tav>
                                        <p:tav tm="100000">
                                          <p:val>
                                            <p:strVal val="#ppt_x"/>
                                          </p:val>
                                        </p:tav>
                                      </p:tavLst>
                                    </p:anim>
                                    <p:anim calcmode="lin" valueType="num">
                                      <p:cBhvr additive="base">
                                        <p:cTn id="27" dur="500" fill="hold"/>
                                        <p:tgtEl>
                                          <p:spTgt spid="26"/>
                                        </p:tgtEl>
                                        <p:attrNameLst>
                                          <p:attrName>ppt_y</p:attrName>
                                        </p:attrNameLst>
                                      </p:cBhvr>
                                      <p:tavLst>
                                        <p:tav tm="0">
                                          <p:val>
                                            <p:strVal val="#ppt_y"/>
                                          </p:val>
                                        </p:tav>
                                        <p:tav tm="100000">
                                          <p:val>
                                            <p:strVal val="#ppt_y"/>
                                          </p:val>
                                        </p:tav>
                                      </p:tavLst>
                                    </p:anim>
                                  </p:childTnLst>
                                </p:cTn>
                              </p:par>
                              <p:par>
                                <p:cTn id="28" presetID="2" presetClass="entr" presetSubtype="6"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1+#ppt_w/2"/>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par>
                          <p:cTn id="32" fill="hold">
                            <p:stCondLst>
                              <p:cond delay="1650"/>
                            </p:stCondLst>
                            <p:childTnLst>
                              <p:par>
                                <p:cTn id="33" presetID="22" presetClass="entr" presetSubtype="8" fill="hold"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left)">
                                      <p:cBhvr>
                                        <p:cTn id="35" dur="500"/>
                                        <p:tgtEl>
                                          <p:spTgt spid="56"/>
                                        </p:tgtEl>
                                      </p:cBhvr>
                                    </p:animEffect>
                                  </p:childTnLst>
                                </p:cTn>
                              </p:par>
                              <p:par>
                                <p:cTn id="36" presetID="22" presetClass="entr" presetSubtype="1"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up)">
                                      <p:cBhvr>
                                        <p:cTn id="38" dur="500"/>
                                        <p:tgtEl>
                                          <p:spTgt spid="53"/>
                                        </p:tgtEl>
                                      </p:cBhvr>
                                    </p:animEffect>
                                  </p:childTnLst>
                                </p:cTn>
                              </p:par>
                            </p:childTnLst>
                          </p:cTn>
                        </p:par>
                        <p:par>
                          <p:cTn id="39" fill="hold">
                            <p:stCondLst>
                              <p:cond delay="2150"/>
                            </p:stCondLst>
                            <p:childTnLst>
                              <p:par>
                                <p:cTn id="40" presetID="22" presetClass="entr" presetSubtype="1" fill="hold" nodeType="afterEffect">
                                  <p:stCondLst>
                                    <p:cond delay="0"/>
                                  </p:stCondLst>
                                  <p:childTnLst>
                                    <p:set>
                                      <p:cBhvr>
                                        <p:cTn id="41" dur="1" fill="hold">
                                          <p:stCondLst>
                                            <p:cond delay="0"/>
                                          </p:stCondLst>
                                        </p:cTn>
                                        <p:tgtEl>
                                          <p:spTgt spid="57"/>
                                        </p:tgtEl>
                                        <p:attrNameLst>
                                          <p:attrName>style.visibility</p:attrName>
                                        </p:attrNameLst>
                                      </p:cBhvr>
                                      <p:to>
                                        <p:strVal val="visible"/>
                                      </p:to>
                                    </p:set>
                                    <p:animEffect transition="in" filter="wipe(up)">
                                      <p:cBhvr>
                                        <p:cTn id="42" dur="500"/>
                                        <p:tgtEl>
                                          <p:spTgt spid="57"/>
                                        </p:tgtEl>
                                      </p:cBhvr>
                                    </p:animEffect>
                                  </p:childTnLst>
                                </p:cTn>
                              </p:par>
                              <p:par>
                                <p:cTn id="43" presetID="22" presetClass="entr" presetSubtype="8"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wipe(left)">
                                      <p:cBhvr>
                                        <p:cTn id="45" dur="500"/>
                                        <p:tgtEl>
                                          <p:spTgt spid="55"/>
                                        </p:tgtEl>
                                      </p:cBhvr>
                                    </p:animEffect>
                                  </p:childTnLst>
                                </p:cTn>
                              </p:par>
                            </p:childTnLst>
                          </p:cTn>
                        </p:par>
                        <p:par>
                          <p:cTn id="46" fill="hold">
                            <p:stCondLst>
                              <p:cond delay="2650"/>
                            </p:stCondLst>
                            <p:childTnLst>
                              <p:par>
                                <p:cTn id="47" presetID="41" presetClass="entr" presetSubtype="0" fill="hold" grpId="0" nodeType="afterEffect">
                                  <p:stCondLst>
                                    <p:cond delay="0"/>
                                  </p:stCondLst>
                                  <p:iterate type="lt">
                                    <p:tmPct val="10000"/>
                                  </p:iterate>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22"/>
                                        </p:tgtEl>
                                        <p:attrNameLst>
                                          <p:attrName>ppt_y</p:attrName>
                                        </p:attrNameLst>
                                      </p:cBhvr>
                                      <p:tavLst>
                                        <p:tav tm="0">
                                          <p:val>
                                            <p:strVal val="#ppt_y"/>
                                          </p:val>
                                        </p:tav>
                                        <p:tav tm="100000">
                                          <p:val>
                                            <p:strVal val="#ppt_y"/>
                                          </p:val>
                                        </p:tav>
                                      </p:tavLst>
                                    </p:anim>
                                    <p:anim calcmode="lin" valueType="num">
                                      <p:cBhvr>
                                        <p:cTn id="51"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sp>
        <p:nvSpPr>
          <p:cNvPr id="11" name="Rectangle 10"/>
          <p:cNvSpPr/>
          <p:nvPr/>
        </p:nvSpPr>
        <p:spPr>
          <a:xfrm>
            <a:off x="2006600" y="12494"/>
            <a:ext cx="8178800" cy="707886"/>
          </a:xfrm>
          <a:prstGeom prst="rect">
            <a:avLst/>
          </a:prstGeom>
        </p:spPr>
        <p:txBody>
          <a:bodyPr wrap="square">
            <a:spAutoFit/>
          </a:bodyPr>
          <a:lstStyle/>
          <a:p>
            <a:pPr lvl="0" algn="ctr">
              <a:defRPr/>
            </a:pPr>
            <a:r>
              <a:rPr lang="vi-VN" altLang="zh-CN" sz="4000" b="1" kern="0" dirty="0">
                <a:solidFill>
                  <a:srgbClr val="FF0000"/>
                </a:solidFill>
                <a:latin typeface="Calibri" panose="020F0502020204030204" pitchFamily="34" charset="0"/>
                <a:ea typeface="inpin heiti" charset="-122"/>
                <a:cs typeface="Calibri" panose="020F0502020204030204" pitchFamily="34" charset="0"/>
                <a:sym typeface="Arial"/>
              </a:rPr>
              <a:t>1</a:t>
            </a:r>
            <a:r>
              <a:rPr lang="en-US" altLang="zh-CN" sz="4000" b="1" kern="0" dirty="0">
                <a:solidFill>
                  <a:srgbClr val="FF0000"/>
                </a:solidFill>
                <a:latin typeface="Calibri" panose="020F0502020204030204" pitchFamily="34" charset="0"/>
                <a:ea typeface="inpin heiti" charset="-122"/>
                <a:cs typeface="Calibri" panose="020F0502020204030204" pitchFamily="34" charset="0"/>
                <a:sym typeface="Arial"/>
              </a:rPr>
              <a:t>.</a:t>
            </a:r>
            <a:r>
              <a:rPr lang="vi-VN" altLang="zh-CN" sz="4000" b="1" kern="0" dirty="0">
                <a:solidFill>
                  <a:srgbClr val="FF0000"/>
                </a:solidFill>
                <a:latin typeface="Calibri" panose="020F0502020204030204" pitchFamily="34" charset="0"/>
                <a:ea typeface="inpin heiti" charset="-122"/>
                <a:cs typeface="Calibri" panose="020F0502020204030204" pitchFamily="34" charset="0"/>
                <a:sym typeface="Arial"/>
              </a:rPr>
              <a:t> Đọc bức thư và trả lời câu hỏi </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0" name="Picture 9">
            <a:extLst>
              <a:ext uri="{FF2B5EF4-FFF2-40B4-BE49-F238E27FC236}">
                <a16:creationId xmlns:a16="http://schemas.microsoft.com/office/drawing/2014/main" id="{311645FA-876E-4877-803D-BEA92F6A8A15}"/>
              </a:ext>
            </a:extLst>
          </p:cNvPr>
          <p:cNvPicPr>
            <a:picLocks noChangeAspect="1"/>
          </p:cNvPicPr>
          <p:nvPr/>
        </p:nvPicPr>
        <p:blipFill>
          <a:blip r:embed="rId4"/>
          <a:stretch>
            <a:fillRect/>
          </a:stretch>
        </p:blipFill>
        <p:spPr>
          <a:xfrm>
            <a:off x="-47072" y="1151587"/>
            <a:ext cx="7938963" cy="4700573"/>
          </a:xfrm>
          <a:prstGeom prst="rect">
            <a:avLst/>
          </a:prstGeom>
          <a:ln>
            <a:noFill/>
          </a:ln>
          <a:effectLst>
            <a:softEdge rad="112500"/>
          </a:effectLst>
        </p:spPr>
      </p:pic>
      <p:sp>
        <p:nvSpPr>
          <p:cNvPr id="20" name="TextBox 19">
            <a:extLst>
              <a:ext uri="{FF2B5EF4-FFF2-40B4-BE49-F238E27FC236}">
                <a16:creationId xmlns:a16="http://schemas.microsoft.com/office/drawing/2014/main" id="{6DECF976-D21C-4B17-BCB4-B4C99F89E171}"/>
              </a:ext>
            </a:extLst>
          </p:cNvPr>
          <p:cNvSpPr txBox="1"/>
          <p:nvPr/>
        </p:nvSpPr>
        <p:spPr>
          <a:xfrm>
            <a:off x="7891891" y="1033262"/>
            <a:ext cx="4287756" cy="578882"/>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buClr>
                <a:srgbClr val="000000"/>
              </a:buClr>
            </a:pPr>
            <a:r>
              <a:rPr lang="vi-VN" sz="2800" dirty="0">
                <a:solidFill>
                  <a:srgbClr val="002060"/>
                </a:solidFill>
                <a:latin typeface="Calibri" panose="020F0502020204030204" pitchFamily="34" charset="0"/>
                <a:cs typeface="Calibri" panose="020F0502020204030204" pitchFamily="34" charset="0"/>
                <a:sym typeface="Arial"/>
              </a:rPr>
              <a:t>a. Bạn Nga viết thư cho ai?</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21" name="TextBox 20">
            <a:extLst>
              <a:ext uri="{FF2B5EF4-FFF2-40B4-BE49-F238E27FC236}">
                <a16:creationId xmlns:a16="http://schemas.microsoft.com/office/drawing/2014/main" id="{F6D7F7F2-7D02-4639-B343-C25725CB94A1}"/>
              </a:ext>
            </a:extLst>
          </p:cNvPr>
          <p:cNvSpPr txBox="1"/>
          <p:nvPr/>
        </p:nvSpPr>
        <p:spPr>
          <a:xfrm>
            <a:off x="7747286" y="1877170"/>
            <a:ext cx="4444713" cy="1055608"/>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buClr>
                <a:srgbClr val="000000"/>
              </a:buClr>
            </a:pPr>
            <a:r>
              <a:rPr lang="vi-VN" sz="2800" dirty="0">
                <a:solidFill>
                  <a:srgbClr val="002060"/>
                </a:solidFill>
                <a:latin typeface="Calibri" panose="020F0502020204030204" pitchFamily="34" charset="0"/>
                <a:cs typeface="Calibri" panose="020F0502020204030204" pitchFamily="34" charset="0"/>
                <a:sym typeface="Arial"/>
              </a:rPr>
              <a:t>b. Dòng đầu bức thư ghi những gì?</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23" name="TextBox 22">
            <a:extLst>
              <a:ext uri="{FF2B5EF4-FFF2-40B4-BE49-F238E27FC236}">
                <a16:creationId xmlns:a16="http://schemas.microsoft.com/office/drawing/2014/main" id="{107D1EFA-3246-4F31-A71F-6C5EB8930CDE}"/>
              </a:ext>
            </a:extLst>
          </p:cNvPr>
          <p:cNvSpPr txBox="1"/>
          <p:nvPr/>
        </p:nvSpPr>
        <p:spPr>
          <a:xfrm>
            <a:off x="7747286" y="3033960"/>
            <a:ext cx="4444713" cy="1055608"/>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buClr>
                <a:srgbClr val="000000"/>
              </a:buClr>
            </a:pPr>
            <a:r>
              <a:rPr lang="vi-VN" sz="2800" dirty="0">
                <a:solidFill>
                  <a:srgbClr val="002060"/>
                </a:solidFill>
                <a:latin typeface="Calibri" panose="020F0502020204030204" pitchFamily="34" charset="0"/>
                <a:cs typeface="Calibri" panose="020F0502020204030204" pitchFamily="34" charset="0"/>
                <a:sym typeface="Arial"/>
              </a:rPr>
              <a:t>c. Đoạn nào trong thư là lời hỏi thăm?</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24" name="TextBox 23">
            <a:extLst>
              <a:ext uri="{FF2B5EF4-FFF2-40B4-BE49-F238E27FC236}">
                <a16:creationId xmlns:a16="http://schemas.microsoft.com/office/drawing/2014/main" id="{B0307CF6-F024-4A18-9E45-66AB9814CA33}"/>
              </a:ext>
            </a:extLst>
          </p:cNvPr>
          <p:cNvSpPr txBox="1"/>
          <p:nvPr/>
        </p:nvSpPr>
        <p:spPr>
          <a:xfrm>
            <a:off x="7794365" y="4163196"/>
            <a:ext cx="4444713" cy="1055608"/>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buClr>
                <a:srgbClr val="000000"/>
              </a:buClr>
            </a:pPr>
            <a:r>
              <a:rPr lang="en-US" sz="2800" dirty="0">
                <a:solidFill>
                  <a:srgbClr val="002060"/>
                </a:solidFill>
                <a:latin typeface="Calibri" panose="020F0502020204030204" pitchFamily="34" charset="0"/>
                <a:cs typeface="Calibri" panose="020F0502020204030204" pitchFamily="34" charset="0"/>
                <a:sym typeface="Arial"/>
              </a:rPr>
              <a:t>d. </a:t>
            </a:r>
            <a:r>
              <a:rPr lang="vi-VN" sz="2800" dirty="0">
                <a:solidFill>
                  <a:srgbClr val="002060"/>
                </a:solidFill>
                <a:latin typeface="Calibri" panose="020F0502020204030204" pitchFamily="34" charset="0"/>
                <a:cs typeface="Calibri" panose="020F0502020204030204" pitchFamily="34" charset="0"/>
                <a:sym typeface="Arial"/>
              </a:rPr>
              <a:t>Đoạn nào trong thư là lời Nga kể về mình và gia đình?</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30" name="TextBox 29">
            <a:extLst>
              <a:ext uri="{FF2B5EF4-FFF2-40B4-BE49-F238E27FC236}">
                <a16:creationId xmlns:a16="http://schemas.microsoft.com/office/drawing/2014/main" id="{519E3D7C-51B7-4AF2-A4FA-43D87F3095E6}"/>
              </a:ext>
            </a:extLst>
          </p:cNvPr>
          <p:cNvSpPr txBox="1"/>
          <p:nvPr/>
        </p:nvSpPr>
        <p:spPr>
          <a:xfrm>
            <a:off x="7813413" y="5393614"/>
            <a:ext cx="4444713" cy="1055608"/>
          </a:xfrm>
          <a:prstGeom prst="roundRect">
            <a:avLst/>
          </a:prstGeom>
          <a:ln/>
        </p:spPr>
        <p:style>
          <a:lnRef idx="3">
            <a:schemeClr val="lt1"/>
          </a:lnRef>
          <a:fillRef idx="1">
            <a:schemeClr val="accent6"/>
          </a:fillRef>
          <a:effectRef idx="1">
            <a:schemeClr val="accent6"/>
          </a:effectRef>
          <a:fontRef idx="minor">
            <a:schemeClr val="lt1"/>
          </a:fontRef>
        </p:style>
        <p:txBody>
          <a:bodyPr wrap="square" rtlCol="0">
            <a:spAutoFit/>
          </a:bodyPr>
          <a:lstStyle/>
          <a:p>
            <a:pPr lvl="0" algn="ctr">
              <a:buClr>
                <a:srgbClr val="000000"/>
              </a:buClr>
            </a:pPr>
            <a:r>
              <a:rPr lang="vi-VN" sz="2800" dirty="0">
                <a:solidFill>
                  <a:srgbClr val="002060"/>
                </a:solidFill>
                <a:latin typeface="Calibri" panose="020F0502020204030204" pitchFamily="34" charset="0"/>
                <a:cs typeface="Calibri" panose="020F0502020204030204" pitchFamily="34" charset="0"/>
                <a:sym typeface="Arial"/>
              </a:rPr>
              <a:t>e.</a:t>
            </a:r>
            <a:r>
              <a:rPr lang="en-US" sz="2800" dirty="0">
                <a:solidFill>
                  <a:srgbClr val="002060"/>
                </a:solidFill>
                <a:latin typeface="Calibri" panose="020F0502020204030204" pitchFamily="34" charset="0"/>
                <a:cs typeface="Calibri" panose="020F0502020204030204" pitchFamily="34" charset="0"/>
                <a:sym typeface="Arial"/>
              </a:rPr>
              <a:t> </a:t>
            </a:r>
            <a:r>
              <a:rPr lang="vi-VN" sz="2800" dirty="0">
                <a:solidFill>
                  <a:srgbClr val="002060"/>
                </a:solidFill>
                <a:latin typeface="Calibri" panose="020F0502020204030204" pitchFamily="34" charset="0"/>
                <a:cs typeface="Calibri" panose="020F0502020204030204" pitchFamily="34" charset="0"/>
                <a:sym typeface="Arial"/>
              </a:rPr>
              <a:t>Nga mong ước điều gì?</a:t>
            </a:r>
            <a:r>
              <a:rPr lang="en-US" sz="2800" dirty="0">
                <a:solidFill>
                  <a:srgbClr val="002060"/>
                </a:solidFill>
                <a:latin typeface="Calibri" panose="020F0502020204030204" pitchFamily="34" charset="0"/>
                <a:cs typeface="Calibri" panose="020F0502020204030204" pitchFamily="34" charset="0"/>
                <a:sym typeface="Arial"/>
              </a:rPr>
              <a:t> </a:t>
            </a:r>
            <a:r>
              <a:rPr lang="vi-VN" sz="2800" dirty="0">
                <a:solidFill>
                  <a:srgbClr val="002060"/>
                </a:solidFill>
                <a:latin typeface="Calibri" panose="020F0502020204030204" pitchFamily="34" charset="0"/>
                <a:cs typeface="Calibri" panose="020F0502020204030204" pitchFamily="34" charset="0"/>
                <a:sym typeface="Arial"/>
              </a:rPr>
              <a:t>Nga chúc chú thế nào? </a:t>
            </a:r>
            <a:endPar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8653348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down)">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24"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3" name="Picture 12">
            <a:extLst>
              <a:ext uri="{FF2B5EF4-FFF2-40B4-BE49-F238E27FC236}">
                <a16:creationId xmlns:a16="http://schemas.microsoft.com/office/drawing/2014/main" id="{AFDEAB57-CD08-4292-80ED-FBE523034815}"/>
              </a:ext>
            </a:extLst>
          </p:cNvPr>
          <p:cNvPicPr>
            <a:picLocks noChangeAspect="1"/>
          </p:cNvPicPr>
          <p:nvPr/>
        </p:nvPicPr>
        <p:blipFill>
          <a:blip r:embed="rId4"/>
          <a:stretch>
            <a:fillRect/>
          </a:stretch>
        </p:blipFill>
        <p:spPr>
          <a:xfrm>
            <a:off x="316063" y="1172048"/>
            <a:ext cx="6976856" cy="4503496"/>
          </a:xfrm>
          <a:prstGeom prst="rect">
            <a:avLst/>
          </a:prstGeom>
          <a:ln>
            <a:noFill/>
          </a:ln>
          <a:effectLst>
            <a:softEdge rad="112500"/>
          </a:effectLst>
        </p:spPr>
      </p:pic>
      <p:grpSp>
        <p:nvGrpSpPr>
          <p:cNvPr id="14" name="Group 13">
            <a:extLst>
              <a:ext uri="{FF2B5EF4-FFF2-40B4-BE49-F238E27FC236}">
                <a16:creationId xmlns:a16="http://schemas.microsoft.com/office/drawing/2014/main" id="{CEA8972C-85CD-4375-8E7B-2692E486B0EF}"/>
              </a:ext>
            </a:extLst>
          </p:cNvPr>
          <p:cNvGrpSpPr/>
          <p:nvPr/>
        </p:nvGrpSpPr>
        <p:grpSpPr>
          <a:xfrm>
            <a:off x="4119119" y="464162"/>
            <a:ext cx="3883648" cy="707886"/>
            <a:chOff x="3564067" y="242116"/>
            <a:chExt cx="3883648" cy="707886"/>
          </a:xfrm>
        </p:grpSpPr>
        <p:sp>
          <p:nvSpPr>
            <p:cNvPr id="15" name="Rectangle 14">
              <a:extLst>
                <a:ext uri="{FF2B5EF4-FFF2-40B4-BE49-F238E27FC236}">
                  <a16:creationId xmlns:a16="http://schemas.microsoft.com/office/drawing/2014/main" id="{08AD4643-1CBB-415B-AB35-E9CD2650687F}"/>
                </a:ext>
              </a:extLst>
            </p:cNvPr>
            <p:cNvSpPr/>
            <p:nvPr/>
          </p:nvSpPr>
          <p:spPr>
            <a:xfrm>
              <a:off x="4081572" y="242116"/>
              <a:ext cx="336614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Cùng</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tìm</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hiểu</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8" name="Picture 17">
              <a:extLst>
                <a:ext uri="{FF2B5EF4-FFF2-40B4-BE49-F238E27FC236}">
                  <a16:creationId xmlns:a16="http://schemas.microsoft.com/office/drawing/2014/main" id="{DD535ED7-C78F-41E4-B923-D2E8F0EEB884}"/>
                </a:ext>
              </a:extLst>
            </p:cNvPr>
            <p:cNvPicPr>
              <a:picLocks noChangeAspect="1"/>
            </p:cNvPicPr>
            <p:nvPr/>
          </p:nvPicPr>
          <p:blipFill>
            <a:blip r:embed="rId5"/>
            <a:stretch>
              <a:fillRect/>
            </a:stretch>
          </p:blipFill>
          <p:spPr>
            <a:xfrm rot="16200000">
              <a:off x="3564067" y="333551"/>
              <a:ext cx="511318" cy="511318"/>
            </a:xfrm>
            <a:prstGeom prst="rect">
              <a:avLst/>
            </a:prstGeom>
          </p:spPr>
        </p:pic>
      </p:grpSp>
      <p:sp>
        <p:nvSpPr>
          <p:cNvPr id="20" name="TextBox 19">
            <a:extLst>
              <a:ext uri="{FF2B5EF4-FFF2-40B4-BE49-F238E27FC236}">
                <a16:creationId xmlns:a16="http://schemas.microsoft.com/office/drawing/2014/main" id="{A674195F-7211-435C-AA1F-ACB3F3AA1409}"/>
              </a:ext>
            </a:extLst>
          </p:cNvPr>
          <p:cNvSpPr txBox="1"/>
          <p:nvPr/>
        </p:nvSpPr>
        <p:spPr>
          <a:xfrm>
            <a:off x="7392606" y="1272081"/>
            <a:ext cx="4486075" cy="1077218"/>
          </a:xfrm>
          <a:custGeom>
            <a:avLst/>
            <a:gdLst>
              <a:gd name="connsiteX0" fmla="*/ 0 w 4486075"/>
              <a:gd name="connsiteY0" fmla="*/ 0 h 1077218"/>
              <a:gd name="connsiteX1" fmla="*/ 4486075 w 4486075"/>
              <a:gd name="connsiteY1" fmla="*/ 0 h 1077218"/>
              <a:gd name="connsiteX2" fmla="*/ 4486075 w 4486075"/>
              <a:gd name="connsiteY2" fmla="*/ 1077218 h 1077218"/>
              <a:gd name="connsiteX3" fmla="*/ 0 w 4486075"/>
              <a:gd name="connsiteY3" fmla="*/ 1077218 h 1077218"/>
              <a:gd name="connsiteX4" fmla="*/ 0 w 4486075"/>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075" h="1077218" fill="none" extrusionOk="0">
                <a:moveTo>
                  <a:pt x="0" y="0"/>
                </a:moveTo>
                <a:cubicBezTo>
                  <a:pt x="686353" y="5222"/>
                  <a:pt x="4029674" y="24918"/>
                  <a:pt x="4486075" y="0"/>
                </a:cubicBezTo>
                <a:cubicBezTo>
                  <a:pt x="4523937" y="476103"/>
                  <a:pt x="4427472" y="631043"/>
                  <a:pt x="4486075" y="1077218"/>
                </a:cubicBezTo>
                <a:cubicBezTo>
                  <a:pt x="3439611" y="912457"/>
                  <a:pt x="1846676" y="1195368"/>
                  <a:pt x="0" y="1077218"/>
                </a:cubicBezTo>
                <a:cubicBezTo>
                  <a:pt x="-64117" y="630482"/>
                  <a:pt x="88888" y="487727"/>
                  <a:pt x="0" y="0"/>
                </a:cubicBezTo>
                <a:close/>
              </a:path>
              <a:path w="4486075" h="1077218" stroke="0" extrusionOk="0">
                <a:moveTo>
                  <a:pt x="0" y="0"/>
                </a:moveTo>
                <a:cubicBezTo>
                  <a:pt x="2000305" y="11849"/>
                  <a:pt x="3350604" y="-161459"/>
                  <a:pt x="4486075" y="0"/>
                </a:cubicBezTo>
                <a:cubicBezTo>
                  <a:pt x="4538110" y="144312"/>
                  <a:pt x="4578218" y="673209"/>
                  <a:pt x="4486075" y="1077218"/>
                </a:cubicBezTo>
                <a:cubicBezTo>
                  <a:pt x="3865190" y="931358"/>
                  <a:pt x="1445089"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cs typeface="Arial" panose="020B0604020202020204" pitchFamily="34" charset="0"/>
              </a:rPr>
              <a:t>a. Bạn Nga viết thư cho ai?</a:t>
            </a:r>
          </a:p>
        </p:txBody>
      </p:sp>
      <p:sp>
        <p:nvSpPr>
          <p:cNvPr id="21" name="TextBox 20">
            <a:extLst>
              <a:ext uri="{FF2B5EF4-FFF2-40B4-BE49-F238E27FC236}">
                <a16:creationId xmlns:a16="http://schemas.microsoft.com/office/drawing/2014/main" id="{0B0AD5DC-8FE1-43E8-8B5D-DE8B2F3EB86E}"/>
              </a:ext>
            </a:extLst>
          </p:cNvPr>
          <p:cNvSpPr txBox="1"/>
          <p:nvPr/>
        </p:nvSpPr>
        <p:spPr>
          <a:xfrm>
            <a:off x="7292919" y="3303142"/>
            <a:ext cx="4685448" cy="1077218"/>
          </a:xfrm>
          <a:custGeom>
            <a:avLst/>
            <a:gdLst>
              <a:gd name="connsiteX0" fmla="*/ 0 w 4685448"/>
              <a:gd name="connsiteY0" fmla="*/ 0 h 1077218"/>
              <a:gd name="connsiteX1" fmla="*/ 4685448 w 4685448"/>
              <a:gd name="connsiteY1" fmla="*/ 0 h 1077218"/>
              <a:gd name="connsiteX2" fmla="*/ 4685448 w 4685448"/>
              <a:gd name="connsiteY2" fmla="*/ 1077218 h 1077218"/>
              <a:gd name="connsiteX3" fmla="*/ 0 w 4685448"/>
              <a:gd name="connsiteY3" fmla="*/ 1077218 h 1077218"/>
              <a:gd name="connsiteX4" fmla="*/ 0 w 4685448"/>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5448" h="1077218" fill="none" extrusionOk="0">
                <a:moveTo>
                  <a:pt x="0" y="0"/>
                </a:moveTo>
                <a:cubicBezTo>
                  <a:pt x="629501" y="5222"/>
                  <a:pt x="2819048" y="24918"/>
                  <a:pt x="4685448" y="0"/>
                </a:cubicBezTo>
                <a:cubicBezTo>
                  <a:pt x="4723310" y="476103"/>
                  <a:pt x="4626845" y="631043"/>
                  <a:pt x="4685448" y="1077218"/>
                </a:cubicBezTo>
                <a:cubicBezTo>
                  <a:pt x="3295017" y="912457"/>
                  <a:pt x="1783164" y="1195368"/>
                  <a:pt x="0" y="1077218"/>
                </a:cubicBezTo>
                <a:cubicBezTo>
                  <a:pt x="-64117" y="630482"/>
                  <a:pt x="88888" y="487727"/>
                  <a:pt x="0" y="0"/>
                </a:cubicBezTo>
                <a:close/>
              </a:path>
              <a:path w="4685448" h="1077218" stroke="0" extrusionOk="0">
                <a:moveTo>
                  <a:pt x="0" y="0"/>
                </a:moveTo>
                <a:cubicBezTo>
                  <a:pt x="1542191" y="11849"/>
                  <a:pt x="4213605" y="-161459"/>
                  <a:pt x="4685448" y="0"/>
                </a:cubicBezTo>
                <a:cubicBezTo>
                  <a:pt x="4737483" y="144312"/>
                  <a:pt x="4777591" y="673209"/>
                  <a:pt x="4685448" y="1077218"/>
                </a:cubicBezTo>
                <a:cubicBezTo>
                  <a:pt x="2447273" y="931358"/>
                  <a:pt x="2059075" y="998894"/>
                  <a:pt x="0" y="1077218"/>
                </a:cubicBezTo>
                <a:cubicBezTo>
                  <a:pt x="7265" y="907874"/>
                  <a:pt x="-51671" y="219525"/>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algn="just"/>
            <a:r>
              <a:rPr lang="vi-VN" sz="3200" dirty="0">
                <a:cs typeface="Arial" panose="020B0604020202020204" pitchFamily="34" charset="0"/>
              </a:rPr>
              <a:t>Bạn Nga viết thư cho chú Thành</a:t>
            </a:r>
          </a:p>
        </p:txBody>
      </p:sp>
      <p:sp>
        <p:nvSpPr>
          <p:cNvPr id="23" name="Freeform: Shape 34">
            <a:extLst>
              <a:ext uri="{FF2B5EF4-FFF2-40B4-BE49-F238E27FC236}">
                <a16:creationId xmlns:a16="http://schemas.microsoft.com/office/drawing/2014/main" id="{A46CBAC1-04E3-4EBC-96EF-9382424D3578}"/>
              </a:ext>
            </a:extLst>
          </p:cNvPr>
          <p:cNvSpPr/>
          <p:nvPr/>
        </p:nvSpPr>
        <p:spPr>
          <a:xfrm>
            <a:off x="7281264" y="233722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cxnSp>
        <p:nvCxnSpPr>
          <p:cNvPr id="9" name="Straight Connector 8">
            <a:extLst>
              <a:ext uri="{FF2B5EF4-FFF2-40B4-BE49-F238E27FC236}">
                <a16:creationId xmlns:a16="http://schemas.microsoft.com/office/drawing/2014/main" id="{09B17DEB-D5FC-4BC0-B2F6-9146364E06DF}"/>
              </a:ext>
            </a:extLst>
          </p:cNvPr>
          <p:cNvCxnSpPr/>
          <p:nvPr/>
        </p:nvCxnSpPr>
        <p:spPr>
          <a:xfrm>
            <a:off x="1148080" y="1889760"/>
            <a:ext cx="16865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227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3" name="Picture 12">
            <a:extLst>
              <a:ext uri="{FF2B5EF4-FFF2-40B4-BE49-F238E27FC236}">
                <a16:creationId xmlns:a16="http://schemas.microsoft.com/office/drawing/2014/main" id="{AFDEAB57-CD08-4292-80ED-FBE523034815}"/>
              </a:ext>
            </a:extLst>
          </p:cNvPr>
          <p:cNvPicPr>
            <a:picLocks noChangeAspect="1"/>
          </p:cNvPicPr>
          <p:nvPr/>
        </p:nvPicPr>
        <p:blipFill>
          <a:blip r:embed="rId4"/>
          <a:stretch>
            <a:fillRect/>
          </a:stretch>
        </p:blipFill>
        <p:spPr>
          <a:xfrm>
            <a:off x="316063" y="1172048"/>
            <a:ext cx="6976856" cy="4503496"/>
          </a:xfrm>
          <a:prstGeom prst="rect">
            <a:avLst/>
          </a:prstGeom>
          <a:ln>
            <a:noFill/>
          </a:ln>
          <a:effectLst>
            <a:softEdge rad="112500"/>
          </a:effectLst>
        </p:spPr>
      </p:pic>
      <p:grpSp>
        <p:nvGrpSpPr>
          <p:cNvPr id="14" name="Group 13">
            <a:extLst>
              <a:ext uri="{FF2B5EF4-FFF2-40B4-BE49-F238E27FC236}">
                <a16:creationId xmlns:a16="http://schemas.microsoft.com/office/drawing/2014/main" id="{CEA8972C-85CD-4375-8E7B-2692E486B0EF}"/>
              </a:ext>
            </a:extLst>
          </p:cNvPr>
          <p:cNvGrpSpPr/>
          <p:nvPr/>
        </p:nvGrpSpPr>
        <p:grpSpPr>
          <a:xfrm>
            <a:off x="4119119" y="464162"/>
            <a:ext cx="3883648" cy="707886"/>
            <a:chOff x="3564067" y="242116"/>
            <a:chExt cx="3883648" cy="707886"/>
          </a:xfrm>
        </p:grpSpPr>
        <p:sp>
          <p:nvSpPr>
            <p:cNvPr id="15" name="Rectangle 14">
              <a:extLst>
                <a:ext uri="{FF2B5EF4-FFF2-40B4-BE49-F238E27FC236}">
                  <a16:creationId xmlns:a16="http://schemas.microsoft.com/office/drawing/2014/main" id="{08AD4643-1CBB-415B-AB35-E9CD2650687F}"/>
                </a:ext>
              </a:extLst>
            </p:cNvPr>
            <p:cNvSpPr/>
            <p:nvPr/>
          </p:nvSpPr>
          <p:spPr>
            <a:xfrm>
              <a:off x="4081572" y="242116"/>
              <a:ext cx="336614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Cùng</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tìm</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hiểu</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8" name="Picture 17">
              <a:extLst>
                <a:ext uri="{FF2B5EF4-FFF2-40B4-BE49-F238E27FC236}">
                  <a16:creationId xmlns:a16="http://schemas.microsoft.com/office/drawing/2014/main" id="{DD535ED7-C78F-41E4-B923-D2E8F0EEB884}"/>
                </a:ext>
              </a:extLst>
            </p:cNvPr>
            <p:cNvPicPr>
              <a:picLocks noChangeAspect="1"/>
            </p:cNvPicPr>
            <p:nvPr/>
          </p:nvPicPr>
          <p:blipFill>
            <a:blip r:embed="rId5"/>
            <a:stretch>
              <a:fillRect/>
            </a:stretch>
          </p:blipFill>
          <p:spPr>
            <a:xfrm rot="16200000">
              <a:off x="3564067" y="333551"/>
              <a:ext cx="511318" cy="511318"/>
            </a:xfrm>
            <a:prstGeom prst="rect">
              <a:avLst/>
            </a:prstGeom>
          </p:spPr>
        </p:pic>
      </p:grpSp>
      <p:sp>
        <p:nvSpPr>
          <p:cNvPr id="20" name="TextBox 19">
            <a:extLst>
              <a:ext uri="{FF2B5EF4-FFF2-40B4-BE49-F238E27FC236}">
                <a16:creationId xmlns:a16="http://schemas.microsoft.com/office/drawing/2014/main" id="{A674195F-7211-435C-AA1F-ACB3F3AA1409}"/>
              </a:ext>
            </a:extLst>
          </p:cNvPr>
          <p:cNvSpPr txBox="1"/>
          <p:nvPr/>
        </p:nvSpPr>
        <p:spPr>
          <a:xfrm>
            <a:off x="7392606" y="1272081"/>
            <a:ext cx="4486075" cy="1077218"/>
          </a:xfrm>
          <a:custGeom>
            <a:avLst/>
            <a:gdLst>
              <a:gd name="connsiteX0" fmla="*/ 0 w 4486075"/>
              <a:gd name="connsiteY0" fmla="*/ 0 h 1077218"/>
              <a:gd name="connsiteX1" fmla="*/ 4486075 w 4486075"/>
              <a:gd name="connsiteY1" fmla="*/ 0 h 1077218"/>
              <a:gd name="connsiteX2" fmla="*/ 4486075 w 4486075"/>
              <a:gd name="connsiteY2" fmla="*/ 1077218 h 1077218"/>
              <a:gd name="connsiteX3" fmla="*/ 0 w 4486075"/>
              <a:gd name="connsiteY3" fmla="*/ 1077218 h 1077218"/>
              <a:gd name="connsiteX4" fmla="*/ 0 w 4486075"/>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075" h="1077218" fill="none" extrusionOk="0">
                <a:moveTo>
                  <a:pt x="0" y="0"/>
                </a:moveTo>
                <a:cubicBezTo>
                  <a:pt x="686353" y="5222"/>
                  <a:pt x="4029674" y="24918"/>
                  <a:pt x="4486075" y="0"/>
                </a:cubicBezTo>
                <a:cubicBezTo>
                  <a:pt x="4523937" y="476103"/>
                  <a:pt x="4427472" y="631043"/>
                  <a:pt x="4486075" y="1077218"/>
                </a:cubicBezTo>
                <a:cubicBezTo>
                  <a:pt x="3439611" y="912457"/>
                  <a:pt x="1846676" y="1195368"/>
                  <a:pt x="0" y="1077218"/>
                </a:cubicBezTo>
                <a:cubicBezTo>
                  <a:pt x="-64117" y="630482"/>
                  <a:pt x="88888" y="487727"/>
                  <a:pt x="0" y="0"/>
                </a:cubicBezTo>
                <a:close/>
              </a:path>
              <a:path w="4486075" h="1077218" stroke="0" extrusionOk="0">
                <a:moveTo>
                  <a:pt x="0" y="0"/>
                </a:moveTo>
                <a:cubicBezTo>
                  <a:pt x="2000305" y="11849"/>
                  <a:pt x="3350604" y="-161459"/>
                  <a:pt x="4486075" y="0"/>
                </a:cubicBezTo>
                <a:cubicBezTo>
                  <a:pt x="4538110" y="144312"/>
                  <a:pt x="4578218" y="673209"/>
                  <a:pt x="4486075" y="1077218"/>
                </a:cubicBezTo>
                <a:cubicBezTo>
                  <a:pt x="3865190" y="931358"/>
                  <a:pt x="1445089"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solidFill>
                  <a:prstClr val="black"/>
                </a:solidFill>
                <a:cs typeface="Arial" panose="020B0604020202020204" pitchFamily="34" charset="0"/>
              </a:rPr>
              <a:t>b. Dòng đầu bức thư ghi những gì?</a:t>
            </a:r>
          </a:p>
        </p:txBody>
      </p:sp>
      <p:sp>
        <p:nvSpPr>
          <p:cNvPr id="21" name="TextBox 20">
            <a:extLst>
              <a:ext uri="{FF2B5EF4-FFF2-40B4-BE49-F238E27FC236}">
                <a16:creationId xmlns:a16="http://schemas.microsoft.com/office/drawing/2014/main" id="{0B0AD5DC-8FE1-43E8-8B5D-DE8B2F3EB86E}"/>
              </a:ext>
            </a:extLst>
          </p:cNvPr>
          <p:cNvSpPr txBox="1"/>
          <p:nvPr/>
        </p:nvSpPr>
        <p:spPr>
          <a:xfrm>
            <a:off x="7292919" y="3303142"/>
            <a:ext cx="4685448" cy="1569660"/>
          </a:xfrm>
          <a:custGeom>
            <a:avLst/>
            <a:gdLst>
              <a:gd name="connsiteX0" fmla="*/ 0 w 4685448"/>
              <a:gd name="connsiteY0" fmla="*/ 0 h 1569660"/>
              <a:gd name="connsiteX1" fmla="*/ 4685448 w 4685448"/>
              <a:gd name="connsiteY1" fmla="*/ 0 h 1569660"/>
              <a:gd name="connsiteX2" fmla="*/ 4685448 w 4685448"/>
              <a:gd name="connsiteY2" fmla="*/ 1569660 h 1569660"/>
              <a:gd name="connsiteX3" fmla="*/ 0 w 4685448"/>
              <a:gd name="connsiteY3" fmla="*/ 1569660 h 1569660"/>
              <a:gd name="connsiteX4" fmla="*/ 0 w 4685448"/>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5448" h="1569660" fill="none" extrusionOk="0">
                <a:moveTo>
                  <a:pt x="0" y="0"/>
                </a:moveTo>
                <a:cubicBezTo>
                  <a:pt x="629501" y="5222"/>
                  <a:pt x="2819048" y="24918"/>
                  <a:pt x="4685448" y="0"/>
                </a:cubicBezTo>
                <a:cubicBezTo>
                  <a:pt x="4783009" y="257633"/>
                  <a:pt x="4637057" y="890565"/>
                  <a:pt x="4685448" y="1569660"/>
                </a:cubicBezTo>
                <a:cubicBezTo>
                  <a:pt x="3295017" y="1404899"/>
                  <a:pt x="1783164" y="1687810"/>
                  <a:pt x="0" y="1569660"/>
                </a:cubicBezTo>
                <a:cubicBezTo>
                  <a:pt x="-74708" y="1232144"/>
                  <a:pt x="128259" y="683735"/>
                  <a:pt x="0" y="0"/>
                </a:cubicBezTo>
                <a:close/>
              </a:path>
              <a:path w="4685448" h="1569660" stroke="0" extrusionOk="0">
                <a:moveTo>
                  <a:pt x="0" y="0"/>
                </a:moveTo>
                <a:cubicBezTo>
                  <a:pt x="1542191" y="11849"/>
                  <a:pt x="4213605" y="-161459"/>
                  <a:pt x="4685448" y="0"/>
                </a:cubicBezTo>
                <a:cubicBezTo>
                  <a:pt x="4659560" y="662121"/>
                  <a:pt x="4754860" y="1402874"/>
                  <a:pt x="4685448" y="1569660"/>
                </a:cubicBezTo>
                <a:cubicBezTo>
                  <a:pt x="2447273" y="1423800"/>
                  <a:pt x="2059075" y="1491336"/>
                  <a:pt x="0" y="1569660"/>
                </a:cubicBezTo>
                <a:cubicBezTo>
                  <a:pt x="-36542" y="1287094"/>
                  <a:pt x="-117217" y="561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200" dirty="0">
                <a:solidFill>
                  <a:prstClr val="black"/>
                </a:solidFill>
                <a:cs typeface="Arial" panose="020B0604020202020204" pitchFamily="34" charset="0"/>
              </a:rPr>
              <a:t>Dòng đầu bức thư ghi địa chỉ và ngày tháng năm viết thư</a:t>
            </a:r>
            <a:r>
              <a:rPr lang="en-US" sz="3200" dirty="0">
                <a:solidFill>
                  <a:prstClr val="black"/>
                </a:solidFill>
                <a:cs typeface="Arial" panose="020B0604020202020204" pitchFamily="34" charset="0"/>
              </a:rPr>
              <a:t>.</a:t>
            </a:r>
            <a:endParaRPr lang="vi-VN" sz="3200" dirty="0">
              <a:solidFill>
                <a:prstClr val="black"/>
              </a:solidFill>
              <a:cs typeface="Arial" panose="020B0604020202020204" pitchFamily="34" charset="0"/>
            </a:endParaRPr>
          </a:p>
        </p:txBody>
      </p:sp>
      <p:sp>
        <p:nvSpPr>
          <p:cNvPr id="23" name="Freeform: Shape 34">
            <a:extLst>
              <a:ext uri="{FF2B5EF4-FFF2-40B4-BE49-F238E27FC236}">
                <a16:creationId xmlns:a16="http://schemas.microsoft.com/office/drawing/2014/main" id="{A46CBAC1-04E3-4EBC-96EF-9382424D3578}"/>
              </a:ext>
            </a:extLst>
          </p:cNvPr>
          <p:cNvSpPr/>
          <p:nvPr/>
        </p:nvSpPr>
        <p:spPr>
          <a:xfrm>
            <a:off x="7281264" y="233722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cxnSp>
        <p:nvCxnSpPr>
          <p:cNvPr id="9" name="Straight Connector 8">
            <a:extLst>
              <a:ext uri="{FF2B5EF4-FFF2-40B4-BE49-F238E27FC236}">
                <a16:creationId xmlns:a16="http://schemas.microsoft.com/office/drawing/2014/main" id="{09B17DEB-D5FC-4BC0-B2F6-9146364E06DF}"/>
              </a:ext>
            </a:extLst>
          </p:cNvPr>
          <p:cNvCxnSpPr>
            <a:cxnSpLocks/>
          </p:cNvCxnSpPr>
          <p:nvPr/>
        </p:nvCxnSpPr>
        <p:spPr>
          <a:xfrm>
            <a:off x="3787157" y="1615440"/>
            <a:ext cx="303020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29221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3" name="Picture 12">
            <a:extLst>
              <a:ext uri="{FF2B5EF4-FFF2-40B4-BE49-F238E27FC236}">
                <a16:creationId xmlns:a16="http://schemas.microsoft.com/office/drawing/2014/main" id="{AFDEAB57-CD08-4292-80ED-FBE523034815}"/>
              </a:ext>
            </a:extLst>
          </p:cNvPr>
          <p:cNvPicPr>
            <a:picLocks noChangeAspect="1"/>
          </p:cNvPicPr>
          <p:nvPr/>
        </p:nvPicPr>
        <p:blipFill>
          <a:blip r:embed="rId4"/>
          <a:stretch>
            <a:fillRect/>
          </a:stretch>
        </p:blipFill>
        <p:spPr>
          <a:xfrm>
            <a:off x="316063" y="1172048"/>
            <a:ext cx="6976856" cy="4503496"/>
          </a:xfrm>
          <a:prstGeom prst="rect">
            <a:avLst/>
          </a:prstGeom>
          <a:ln>
            <a:noFill/>
          </a:ln>
          <a:effectLst>
            <a:softEdge rad="112500"/>
          </a:effectLst>
        </p:spPr>
      </p:pic>
      <p:grpSp>
        <p:nvGrpSpPr>
          <p:cNvPr id="14" name="Group 13">
            <a:extLst>
              <a:ext uri="{FF2B5EF4-FFF2-40B4-BE49-F238E27FC236}">
                <a16:creationId xmlns:a16="http://schemas.microsoft.com/office/drawing/2014/main" id="{CEA8972C-85CD-4375-8E7B-2692E486B0EF}"/>
              </a:ext>
            </a:extLst>
          </p:cNvPr>
          <p:cNvGrpSpPr/>
          <p:nvPr/>
        </p:nvGrpSpPr>
        <p:grpSpPr>
          <a:xfrm>
            <a:off x="4119119" y="464162"/>
            <a:ext cx="3883648" cy="707886"/>
            <a:chOff x="3564067" y="242116"/>
            <a:chExt cx="3883648" cy="707886"/>
          </a:xfrm>
        </p:grpSpPr>
        <p:sp>
          <p:nvSpPr>
            <p:cNvPr id="15" name="Rectangle 14">
              <a:extLst>
                <a:ext uri="{FF2B5EF4-FFF2-40B4-BE49-F238E27FC236}">
                  <a16:creationId xmlns:a16="http://schemas.microsoft.com/office/drawing/2014/main" id="{08AD4643-1CBB-415B-AB35-E9CD2650687F}"/>
                </a:ext>
              </a:extLst>
            </p:cNvPr>
            <p:cNvSpPr/>
            <p:nvPr/>
          </p:nvSpPr>
          <p:spPr>
            <a:xfrm>
              <a:off x="4081572" y="242116"/>
              <a:ext cx="336614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Cùng</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tìm</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hiểu</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8" name="Picture 17">
              <a:extLst>
                <a:ext uri="{FF2B5EF4-FFF2-40B4-BE49-F238E27FC236}">
                  <a16:creationId xmlns:a16="http://schemas.microsoft.com/office/drawing/2014/main" id="{DD535ED7-C78F-41E4-B923-D2E8F0EEB884}"/>
                </a:ext>
              </a:extLst>
            </p:cNvPr>
            <p:cNvPicPr>
              <a:picLocks noChangeAspect="1"/>
            </p:cNvPicPr>
            <p:nvPr/>
          </p:nvPicPr>
          <p:blipFill>
            <a:blip r:embed="rId5"/>
            <a:stretch>
              <a:fillRect/>
            </a:stretch>
          </p:blipFill>
          <p:spPr>
            <a:xfrm rot="16200000">
              <a:off x="3564067" y="333551"/>
              <a:ext cx="511318" cy="511318"/>
            </a:xfrm>
            <a:prstGeom prst="rect">
              <a:avLst/>
            </a:prstGeom>
          </p:spPr>
        </p:pic>
      </p:grpSp>
      <p:sp>
        <p:nvSpPr>
          <p:cNvPr id="20" name="TextBox 19">
            <a:extLst>
              <a:ext uri="{FF2B5EF4-FFF2-40B4-BE49-F238E27FC236}">
                <a16:creationId xmlns:a16="http://schemas.microsoft.com/office/drawing/2014/main" id="{A674195F-7211-435C-AA1F-ACB3F3AA1409}"/>
              </a:ext>
            </a:extLst>
          </p:cNvPr>
          <p:cNvSpPr txBox="1"/>
          <p:nvPr/>
        </p:nvSpPr>
        <p:spPr>
          <a:xfrm>
            <a:off x="7392606" y="1272081"/>
            <a:ext cx="4486075" cy="1077218"/>
          </a:xfrm>
          <a:custGeom>
            <a:avLst/>
            <a:gdLst>
              <a:gd name="connsiteX0" fmla="*/ 0 w 4486075"/>
              <a:gd name="connsiteY0" fmla="*/ 0 h 1077218"/>
              <a:gd name="connsiteX1" fmla="*/ 4486075 w 4486075"/>
              <a:gd name="connsiteY1" fmla="*/ 0 h 1077218"/>
              <a:gd name="connsiteX2" fmla="*/ 4486075 w 4486075"/>
              <a:gd name="connsiteY2" fmla="*/ 1077218 h 1077218"/>
              <a:gd name="connsiteX3" fmla="*/ 0 w 4486075"/>
              <a:gd name="connsiteY3" fmla="*/ 1077218 h 1077218"/>
              <a:gd name="connsiteX4" fmla="*/ 0 w 4486075"/>
              <a:gd name="connsiteY4" fmla="*/ 0 h 1077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075" h="1077218" fill="none" extrusionOk="0">
                <a:moveTo>
                  <a:pt x="0" y="0"/>
                </a:moveTo>
                <a:cubicBezTo>
                  <a:pt x="686353" y="5222"/>
                  <a:pt x="4029674" y="24918"/>
                  <a:pt x="4486075" y="0"/>
                </a:cubicBezTo>
                <a:cubicBezTo>
                  <a:pt x="4523937" y="476103"/>
                  <a:pt x="4427472" y="631043"/>
                  <a:pt x="4486075" y="1077218"/>
                </a:cubicBezTo>
                <a:cubicBezTo>
                  <a:pt x="3439611" y="912457"/>
                  <a:pt x="1846676" y="1195368"/>
                  <a:pt x="0" y="1077218"/>
                </a:cubicBezTo>
                <a:cubicBezTo>
                  <a:pt x="-64117" y="630482"/>
                  <a:pt x="88888" y="487727"/>
                  <a:pt x="0" y="0"/>
                </a:cubicBezTo>
                <a:close/>
              </a:path>
              <a:path w="4486075" h="1077218" stroke="0" extrusionOk="0">
                <a:moveTo>
                  <a:pt x="0" y="0"/>
                </a:moveTo>
                <a:cubicBezTo>
                  <a:pt x="2000305" y="11849"/>
                  <a:pt x="3350604" y="-161459"/>
                  <a:pt x="4486075" y="0"/>
                </a:cubicBezTo>
                <a:cubicBezTo>
                  <a:pt x="4538110" y="144312"/>
                  <a:pt x="4578218" y="673209"/>
                  <a:pt x="4486075" y="1077218"/>
                </a:cubicBezTo>
                <a:cubicBezTo>
                  <a:pt x="3865190" y="931358"/>
                  <a:pt x="1445089" y="998894"/>
                  <a:pt x="0" y="1077218"/>
                </a:cubicBezTo>
                <a:cubicBezTo>
                  <a:pt x="7265" y="907874"/>
                  <a:pt x="-51671" y="219525"/>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solidFill>
                  <a:prstClr val="black"/>
                </a:solidFill>
                <a:cs typeface="Arial" panose="020B0604020202020204" pitchFamily="34" charset="0"/>
              </a:rPr>
              <a:t>c. Đoạn nào trong thư là lời hỏi thăm?</a:t>
            </a:r>
          </a:p>
        </p:txBody>
      </p:sp>
      <p:sp>
        <p:nvSpPr>
          <p:cNvPr id="21" name="TextBox 20">
            <a:extLst>
              <a:ext uri="{FF2B5EF4-FFF2-40B4-BE49-F238E27FC236}">
                <a16:creationId xmlns:a16="http://schemas.microsoft.com/office/drawing/2014/main" id="{0B0AD5DC-8FE1-43E8-8B5D-DE8B2F3EB86E}"/>
              </a:ext>
            </a:extLst>
          </p:cNvPr>
          <p:cNvSpPr txBox="1"/>
          <p:nvPr/>
        </p:nvSpPr>
        <p:spPr>
          <a:xfrm>
            <a:off x="7292919" y="3303142"/>
            <a:ext cx="4685448" cy="2308324"/>
          </a:xfrm>
          <a:custGeom>
            <a:avLst/>
            <a:gdLst>
              <a:gd name="connsiteX0" fmla="*/ 0 w 4685448"/>
              <a:gd name="connsiteY0" fmla="*/ 0 h 2308324"/>
              <a:gd name="connsiteX1" fmla="*/ 4685448 w 4685448"/>
              <a:gd name="connsiteY1" fmla="*/ 0 h 2308324"/>
              <a:gd name="connsiteX2" fmla="*/ 4685448 w 4685448"/>
              <a:gd name="connsiteY2" fmla="*/ 2308324 h 2308324"/>
              <a:gd name="connsiteX3" fmla="*/ 0 w 4685448"/>
              <a:gd name="connsiteY3" fmla="*/ 2308324 h 2308324"/>
              <a:gd name="connsiteX4" fmla="*/ 0 w 4685448"/>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5448" h="2308324" fill="none" extrusionOk="0">
                <a:moveTo>
                  <a:pt x="0" y="0"/>
                </a:moveTo>
                <a:cubicBezTo>
                  <a:pt x="629501" y="5222"/>
                  <a:pt x="2819048" y="24918"/>
                  <a:pt x="4685448" y="0"/>
                </a:cubicBezTo>
                <a:cubicBezTo>
                  <a:pt x="4524203" y="295473"/>
                  <a:pt x="4641688" y="1186317"/>
                  <a:pt x="4685448" y="2308324"/>
                </a:cubicBezTo>
                <a:cubicBezTo>
                  <a:pt x="3295017" y="2143563"/>
                  <a:pt x="1783164" y="2426474"/>
                  <a:pt x="0" y="2308324"/>
                </a:cubicBezTo>
                <a:cubicBezTo>
                  <a:pt x="-55725" y="1490219"/>
                  <a:pt x="17072" y="609588"/>
                  <a:pt x="0" y="0"/>
                </a:cubicBezTo>
                <a:close/>
              </a:path>
              <a:path w="4685448" h="2308324" stroke="0" extrusionOk="0">
                <a:moveTo>
                  <a:pt x="0" y="0"/>
                </a:moveTo>
                <a:cubicBezTo>
                  <a:pt x="1542191" y="11849"/>
                  <a:pt x="4213605" y="-161459"/>
                  <a:pt x="4685448" y="0"/>
                </a:cubicBezTo>
                <a:cubicBezTo>
                  <a:pt x="4688578" y="699270"/>
                  <a:pt x="4584272" y="2031698"/>
                  <a:pt x="4685448" y="2308324"/>
                </a:cubicBezTo>
                <a:cubicBezTo>
                  <a:pt x="2447273" y="2162464"/>
                  <a:pt x="2059075"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2400" dirty="0">
                <a:solidFill>
                  <a:prstClr val="black"/>
                </a:solidFill>
                <a:cs typeface="Arial" panose="020B0604020202020204" pitchFamily="34" charset="0"/>
              </a:rPr>
              <a:t>Đã lâu chú không về thăm nhà. Sắp đến Tết rồi, ông bà nội, bố mẹ cháu và cả cháu đều rất nhớ chú. Dạo này chú có khỏe không ạ? Ở Trường Sa mùa này có mưa bão nhiều không chú?</a:t>
            </a:r>
          </a:p>
        </p:txBody>
      </p:sp>
      <p:sp>
        <p:nvSpPr>
          <p:cNvPr id="23" name="Freeform: Shape 34">
            <a:extLst>
              <a:ext uri="{FF2B5EF4-FFF2-40B4-BE49-F238E27FC236}">
                <a16:creationId xmlns:a16="http://schemas.microsoft.com/office/drawing/2014/main" id="{A46CBAC1-04E3-4EBC-96EF-9382424D3578}"/>
              </a:ext>
            </a:extLst>
          </p:cNvPr>
          <p:cNvSpPr/>
          <p:nvPr/>
        </p:nvSpPr>
        <p:spPr>
          <a:xfrm>
            <a:off x="7281264" y="2337228"/>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 name="Rectangle: Rounded Corners 1">
            <a:extLst>
              <a:ext uri="{FF2B5EF4-FFF2-40B4-BE49-F238E27FC236}">
                <a16:creationId xmlns:a16="http://schemas.microsoft.com/office/drawing/2014/main" id="{E17EEEEA-C85F-4111-BCD1-F5A98E165CDD}"/>
              </a:ext>
            </a:extLst>
          </p:cNvPr>
          <p:cNvSpPr/>
          <p:nvPr/>
        </p:nvSpPr>
        <p:spPr>
          <a:xfrm>
            <a:off x="751840" y="1940560"/>
            <a:ext cx="6216101" cy="884197"/>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791601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3" name="Picture 12">
            <a:extLst>
              <a:ext uri="{FF2B5EF4-FFF2-40B4-BE49-F238E27FC236}">
                <a16:creationId xmlns:a16="http://schemas.microsoft.com/office/drawing/2014/main" id="{AFDEAB57-CD08-4292-80ED-FBE523034815}"/>
              </a:ext>
            </a:extLst>
          </p:cNvPr>
          <p:cNvPicPr>
            <a:picLocks noChangeAspect="1"/>
          </p:cNvPicPr>
          <p:nvPr/>
        </p:nvPicPr>
        <p:blipFill>
          <a:blip r:embed="rId4"/>
          <a:stretch>
            <a:fillRect/>
          </a:stretch>
        </p:blipFill>
        <p:spPr>
          <a:xfrm>
            <a:off x="316063" y="1172048"/>
            <a:ext cx="6976856" cy="4503496"/>
          </a:xfrm>
          <a:prstGeom prst="rect">
            <a:avLst/>
          </a:prstGeom>
          <a:ln>
            <a:noFill/>
          </a:ln>
          <a:effectLst>
            <a:softEdge rad="112500"/>
          </a:effectLst>
        </p:spPr>
      </p:pic>
      <p:grpSp>
        <p:nvGrpSpPr>
          <p:cNvPr id="14" name="Group 13">
            <a:extLst>
              <a:ext uri="{FF2B5EF4-FFF2-40B4-BE49-F238E27FC236}">
                <a16:creationId xmlns:a16="http://schemas.microsoft.com/office/drawing/2014/main" id="{CEA8972C-85CD-4375-8E7B-2692E486B0EF}"/>
              </a:ext>
            </a:extLst>
          </p:cNvPr>
          <p:cNvGrpSpPr/>
          <p:nvPr/>
        </p:nvGrpSpPr>
        <p:grpSpPr>
          <a:xfrm>
            <a:off x="4119119" y="464162"/>
            <a:ext cx="3883648" cy="707886"/>
            <a:chOff x="3564067" y="242116"/>
            <a:chExt cx="3883648" cy="707886"/>
          </a:xfrm>
        </p:grpSpPr>
        <p:sp>
          <p:nvSpPr>
            <p:cNvPr id="15" name="Rectangle 14">
              <a:extLst>
                <a:ext uri="{FF2B5EF4-FFF2-40B4-BE49-F238E27FC236}">
                  <a16:creationId xmlns:a16="http://schemas.microsoft.com/office/drawing/2014/main" id="{08AD4643-1CBB-415B-AB35-E9CD2650687F}"/>
                </a:ext>
              </a:extLst>
            </p:cNvPr>
            <p:cNvSpPr/>
            <p:nvPr/>
          </p:nvSpPr>
          <p:spPr>
            <a:xfrm>
              <a:off x="4081572" y="242116"/>
              <a:ext cx="336614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Cùng</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tìm</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hiểu</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8" name="Picture 17">
              <a:extLst>
                <a:ext uri="{FF2B5EF4-FFF2-40B4-BE49-F238E27FC236}">
                  <a16:creationId xmlns:a16="http://schemas.microsoft.com/office/drawing/2014/main" id="{DD535ED7-C78F-41E4-B923-D2E8F0EEB884}"/>
                </a:ext>
              </a:extLst>
            </p:cNvPr>
            <p:cNvPicPr>
              <a:picLocks noChangeAspect="1"/>
            </p:cNvPicPr>
            <p:nvPr/>
          </p:nvPicPr>
          <p:blipFill>
            <a:blip r:embed="rId5"/>
            <a:stretch>
              <a:fillRect/>
            </a:stretch>
          </p:blipFill>
          <p:spPr>
            <a:xfrm rot="16200000">
              <a:off x="3564067" y="333551"/>
              <a:ext cx="511318" cy="511318"/>
            </a:xfrm>
            <a:prstGeom prst="rect">
              <a:avLst/>
            </a:prstGeom>
          </p:spPr>
        </p:pic>
      </p:grpSp>
      <p:sp>
        <p:nvSpPr>
          <p:cNvPr id="20" name="TextBox 19">
            <a:extLst>
              <a:ext uri="{FF2B5EF4-FFF2-40B4-BE49-F238E27FC236}">
                <a16:creationId xmlns:a16="http://schemas.microsoft.com/office/drawing/2014/main" id="{A674195F-7211-435C-AA1F-ACB3F3AA1409}"/>
              </a:ext>
            </a:extLst>
          </p:cNvPr>
          <p:cNvSpPr txBox="1"/>
          <p:nvPr/>
        </p:nvSpPr>
        <p:spPr>
          <a:xfrm>
            <a:off x="7392606" y="1272081"/>
            <a:ext cx="4486075" cy="1569660"/>
          </a:xfrm>
          <a:custGeom>
            <a:avLst/>
            <a:gdLst>
              <a:gd name="connsiteX0" fmla="*/ 0 w 4486075"/>
              <a:gd name="connsiteY0" fmla="*/ 0 h 1569660"/>
              <a:gd name="connsiteX1" fmla="*/ 4486075 w 4486075"/>
              <a:gd name="connsiteY1" fmla="*/ 0 h 1569660"/>
              <a:gd name="connsiteX2" fmla="*/ 4486075 w 4486075"/>
              <a:gd name="connsiteY2" fmla="*/ 1569660 h 1569660"/>
              <a:gd name="connsiteX3" fmla="*/ 0 w 4486075"/>
              <a:gd name="connsiteY3" fmla="*/ 1569660 h 1569660"/>
              <a:gd name="connsiteX4" fmla="*/ 0 w 4486075"/>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075" h="1569660" fill="none" extrusionOk="0">
                <a:moveTo>
                  <a:pt x="0" y="0"/>
                </a:moveTo>
                <a:cubicBezTo>
                  <a:pt x="686353" y="5222"/>
                  <a:pt x="4029674" y="24918"/>
                  <a:pt x="4486075" y="0"/>
                </a:cubicBezTo>
                <a:cubicBezTo>
                  <a:pt x="4583636" y="257633"/>
                  <a:pt x="4437684" y="890565"/>
                  <a:pt x="4486075" y="1569660"/>
                </a:cubicBezTo>
                <a:cubicBezTo>
                  <a:pt x="3439611" y="1404899"/>
                  <a:pt x="1846676" y="1687810"/>
                  <a:pt x="0" y="1569660"/>
                </a:cubicBezTo>
                <a:cubicBezTo>
                  <a:pt x="-74708" y="1232144"/>
                  <a:pt x="128259" y="683735"/>
                  <a:pt x="0" y="0"/>
                </a:cubicBezTo>
                <a:close/>
              </a:path>
              <a:path w="4486075" h="1569660" stroke="0" extrusionOk="0">
                <a:moveTo>
                  <a:pt x="0" y="0"/>
                </a:moveTo>
                <a:cubicBezTo>
                  <a:pt x="2000305" y="11849"/>
                  <a:pt x="3350604" y="-161459"/>
                  <a:pt x="4486075" y="0"/>
                </a:cubicBezTo>
                <a:cubicBezTo>
                  <a:pt x="4460187" y="662121"/>
                  <a:pt x="4555487" y="1402874"/>
                  <a:pt x="4486075" y="1569660"/>
                </a:cubicBezTo>
                <a:cubicBezTo>
                  <a:pt x="3865190" y="1423800"/>
                  <a:pt x="1445089"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dirty="0">
                <a:solidFill>
                  <a:prstClr val="black"/>
                </a:solidFill>
                <a:cs typeface="Arial" panose="020B0604020202020204" pitchFamily="34" charset="0"/>
              </a:rPr>
              <a:t>d. Đoạn nào trong thư là lời Nga kể về mình và gia đình?</a:t>
            </a:r>
          </a:p>
        </p:txBody>
      </p:sp>
      <p:sp>
        <p:nvSpPr>
          <p:cNvPr id="21" name="TextBox 20">
            <a:extLst>
              <a:ext uri="{FF2B5EF4-FFF2-40B4-BE49-F238E27FC236}">
                <a16:creationId xmlns:a16="http://schemas.microsoft.com/office/drawing/2014/main" id="{0B0AD5DC-8FE1-43E8-8B5D-DE8B2F3EB86E}"/>
              </a:ext>
            </a:extLst>
          </p:cNvPr>
          <p:cNvSpPr txBox="1"/>
          <p:nvPr/>
        </p:nvSpPr>
        <p:spPr>
          <a:xfrm>
            <a:off x="7281264" y="4218585"/>
            <a:ext cx="4685448" cy="2308324"/>
          </a:xfrm>
          <a:custGeom>
            <a:avLst/>
            <a:gdLst>
              <a:gd name="connsiteX0" fmla="*/ 0 w 4685448"/>
              <a:gd name="connsiteY0" fmla="*/ 0 h 2308324"/>
              <a:gd name="connsiteX1" fmla="*/ 4685448 w 4685448"/>
              <a:gd name="connsiteY1" fmla="*/ 0 h 2308324"/>
              <a:gd name="connsiteX2" fmla="*/ 4685448 w 4685448"/>
              <a:gd name="connsiteY2" fmla="*/ 2308324 h 2308324"/>
              <a:gd name="connsiteX3" fmla="*/ 0 w 4685448"/>
              <a:gd name="connsiteY3" fmla="*/ 2308324 h 2308324"/>
              <a:gd name="connsiteX4" fmla="*/ 0 w 4685448"/>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5448" h="2308324" fill="none" extrusionOk="0">
                <a:moveTo>
                  <a:pt x="0" y="0"/>
                </a:moveTo>
                <a:cubicBezTo>
                  <a:pt x="629501" y="5222"/>
                  <a:pt x="2819048" y="24918"/>
                  <a:pt x="4685448" y="0"/>
                </a:cubicBezTo>
                <a:cubicBezTo>
                  <a:pt x="4524203" y="295473"/>
                  <a:pt x="4641688" y="1186317"/>
                  <a:pt x="4685448" y="2308324"/>
                </a:cubicBezTo>
                <a:cubicBezTo>
                  <a:pt x="3295017" y="2143563"/>
                  <a:pt x="1783164" y="2426474"/>
                  <a:pt x="0" y="2308324"/>
                </a:cubicBezTo>
                <a:cubicBezTo>
                  <a:pt x="-55725" y="1490219"/>
                  <a:pt x="17072" y="609588"/>
                  <a:pt x="0" y="0"/>
                </a:cubicBezTo>
                <a:close/>
              </a:path>
              <a:path w="4685448" h="2308324" stroke="0" extrusionOk="0">
                <a:moveTo>
                  <a:pt x="0" y="0"/>
                </a:moveTo>
                <a:cubicBezTo>
                  <a:pt x="1542191" y="11849"/>
                  <a:pt x="4213605" y="-161459"/>
                  <a:pt x="4685448" y="0"/>
                </a:cubicBezTo>
                <a:cubicBezTo>
                  <a:pt x="4688578" y="699270"/>
                  <a:pt x="4584272" y="2031698"/>
                  <a:pt x="4685448" y="2308324"/>
                </a:cubicBezTo>
                <a:cubicBezTo>
                  <a:pt x="2447273" y="2162464"/>
                  <a:pt x="2059075"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2400" dirty="0">
                <a:solidFill>
                  <a:prstClr val="black"/>
                </a:solidFill>
                <a:cs typeface="Arial" panose="020B0604020202020204" pitchFamily="34" charset="0"/>
              </a:rPr>
              <a:t>Chú Thành ơi, cả nhà mình đều khỏe. Bố mẹ cháu vẫn đi làm từ sáng sớm đến chiều tối mới về. Buổi sáng, ông đưa cháu đi học, còn bà thì đi chợ. Ngày nào ông bà cũng nhắc đến chú đấy.</a:t>
            </a:r>
          </a:p>
        </p:txBody>
      </p:sp>
      <p:sp>
        <p:nvSpPr>
          <p:cNvPr id="23" name="Freeform: Shape 34">
            <a:extLst>
              <a:ext uri="{FF2B5EF4-FFF2-40B4-BE49-F238E27FC236}">
                <a16:creationId xmlns:a16="http://schemas.microsoft.com/office/drawing/2014/main" id="{A46CBAC1-04E3-4EBC-96EF-9382424D3578}"/>
              </a:ext>
            </a:extLst>
          </p:cNvPr>
          <p:cNvSpPr/>
          <p:nvPr/>
        </p:nvSpPr>
        <p:spPr>
          <a:xfrm>
            <a:off x="7241259" y="304133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 name="Rectangle: Rounded Corners 1">
            <a:extLst>
              <a:ext uri="{FF2B5EF4-FFF2-40B4-BE49-F238E27FC236}">
                <a16:creationId xmlns:a16="http://schemas.microsoft.com/office/drawing/2014/main" id="{E17EEEEA-C85F-4111-BCD1-F5A98E165CDD}"/>
              </a:ext>
            </a:extLst>
          </p:cNvPr>
          <p:cNvSpPr/>
          <p:nvPr/>
        </p:nvSpPr>
        <p:spPr>
          <a:xfrm>
            <a:off x="867127" y="3423796"/>
            <a:ext cx="6216101" cy="794789"/>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Tree>
    <p:extLst>
      <p:ext uri="{BB962C8B-B14F-4D97-AF65-F5344CB8AC3E}">
        <p14:creationId xmlns:p14="http://schemas.microsoft.com/office/powerpoint/2010/main" val="1842650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rot="16200000">
            <a:off x="2667004" y="-2672204"/>
            <a:ext cx="6857998" cy="12192001"/>
          </a:xfrm>
          <a:prstGeom prst="rect">
            <a:avLst/>
          </a:prstGeom>
        </p:spPr>
      </p:pic>
      <p:pic>
        <p:nvPicPr>
          <p:cNvPr id="13" name="Picture 12">
            <a:extLst>
              <a:ext uri="{FF2B5EF4-FFF2-40B4-BE49-F238E27FC236}">
                <a16:creationId xmlns:a16="http://schemas.microsoft.com/office/drawing/2014/main" id="{AFDEAB57-CD08-4292-80ED-FBE523034815}"/>
              </a:ext>
            </a:extLst>
          </p:cNvPr>
          <p:cNvPicPr>
            <a:picLocks noChangeAspect="1"/>
          </p:cNvPicPr>
          <p:nvPr/>
        </p:nvPicPr>
        <p:blipFill>
          <a:blip r:embed="rId4"/>
          <a:stretch>
            <a:fillRect/>
          </a:stretch>
        </p:blipFill>
        <p:spPr>
          <a:xfrm>
            <a:off x="316063" y="1172048"/>
            <a:ext cx="6976856" cy="4503496"/>
          </a:xfrm>
          <a:prstGeom prst="rect">
            <a:avLst/>
          </a:prstGeom>
          <a:ln>
            <a:noFill/>
          </a:ln>
          <a:effectLst>
            <a:softEdge rad="112500"/>
          </a:effectLst>
        </p:spPr>
      </p:pic>
      <p:grpSp>
        <p:nvGrpSpPr>
          <p:cNvPr id="14" name="Group 13">
            <a:extLst>
              <a:ext uri="{FF2B5EF4-FFF2-40B4-BE49-F238E27FC236}">
                <a16:creationId xmlns:a16="http://schemas.microsoft.com/office/drawing/2014/main" id="{CEA8972C-85CD-4375-8E7B-2692E486B0EF}"/>
              </a:ext>
            </a:extLst>
          </p:cNvPr>
          <p:cNvGrpSpPr/>
          <p:nvPr/>
        </p:nvGrpSpPr>
        <p:grpSpPr>
          <a:xfrm>
            <a:off x="4119119" y="464162"/>
            <a:ext cx="3883648" cy="707886"/>
            <a:chOff x="3564067" y="242116"/>
            <a:chExt cx="3883648" cy="707886"/>
          </a:xfrm>
        </p:grpSpPr>
        <p:sp>
          <p:nvSpPr>
            <p:cNvPr id="15" name="Rectangle 14">
              <a:extLst>
                <a:ext uri="{FF2B5EF4-FFF2-40B4-BE49-F238E27FC236}">
                  <a16:creationId xmlns:a16="http://schemas.microsoft.com/office/drawing/2014/main" id="{08AD4643-1CBB-415B-AB35-E9CD2650687F}"/>
                </a:ext>
              </a:extLst>
            </p:cNvPr>
            <p:cNvSpPr/>
            <p:nvPr/>
          </p:nvSpPr>
          <p:spPr>
            <a:xfrm>
              <a:off x="4081572" y="242116"/>
              <a:ext cx="3366143"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Cùng</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tìm</a:t>
              </a:r>
              <a:r>
                <a:rPr kumimoji="0" lang="en-US" altLang="zh-CN"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rPr>
                <a:t>hiểu</a:t>
              </a:r>
              <a:endParaRPr kumimoji="0" lang="zh-CN" altLang="en-US" sz="4000" b="1" i="0" u="none" strike="noStrike" kern="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sym typeface="Arial"/>
              </a:endParaRPr>
            </a:p>
          </p:txBody>
        </p:sp>
        <p:pic>
          <p:nvPicPr>
            <p:cNvPr id="18" name="Picture 17">
              <a:extLst>
                <a:ext uri="{FF2B5EF4-FFF2-40B4-BE49-F238E27FC236}">
                  <a16:creationId xmlns:a16="http://schemas.microsoft.com/office/drawing/2014/main" id="{DD535ED7-C78F-41E4-B923-D2E8F0EEB884}"/>
                </a:ext>
              </a:extLst>
            </p:cNvPr>
            <p:cNvPicPr>
              <a:picLocks noChangeAspect="1"/>
            </p:cNvPicPr>
            <p:nvPr/>
          </p:nvPicPr>
          <p:blipFill>
            <a:blip r:embed="rId5"/>
            <a:stretch>
              <a:fillRect/>
            </a:stretch>
          </p:blipFill>
          <p:spPr>
            <a:xfrm rot="16200000">
              <a:off x="3564067" y="333551"/>
              <a:ext cx="511318" cy="511318"/>
            </a:xfrm>
            <a:prstGeom prst="rect">
              <a:avLst/>
            </a:prstGeom>
          </p:spPr>
        </p:pic>
      </p:grpSp>
      <p:sp>
        <p:nvSpPr>
          <p:cNvPr id="20" name="TextBox 19">
            <a:extLst>
              <a:ext uri="{FF2B5EF4-FFF2-40B4-BE49-F238E27FC236}">
                <a16:creationId xmlns:a16="http://schemas.microsoft.com/office/drawing/2014/main" id="{A674195F-7211-435C-AA1F-ACB3F3AA1409}"/>
              </a:ext>
            </a:extLst>
          </p:cNvPr>
          <p:cNvSpPr txBox="1"/>
          <p:nvPr/>
        </p:nvSpPr>
        <p:spPr>
          <a:xfrm>
            <a:off x="7392606" y="1272081"/>
            <a:ext cx="4486075" cy="1569660"/>
          </a:xfrm>
          <a:custGeom>
            <a:avLst/>
            <a:gdLst>
              <a:gd name="connsiteX0" fmla="*/ 0 w 4486075"/>
              <a:gd name="connsiteY0" fmla="*/ 0 h 1569660"/>
              <a:gd name="connsiteX1" fmla="*/ 4486075 w 4486075"/>
              <a:gd name="connsiteY1" fmla="*/ 0 h 1569660"/>
              <a:gd name="connsiteX2" fmla="*/ 4486075 w 4486075"/>
              <a:gd name="connsiteY2" fmla="*/ 1569660 h 1569660"/>
              <a:gd name="connsiteX3" fmla="*/ 0 w 4486075"/>
              <a:gd name="connsiteY3" fmla="*/ 1569660 h 1569660"/>
              <a:gd name="connsiteX4" fmla="*/ 0 w 4486075"/>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075" h="1569660" fill="none" extrusionOk="0">
                <a:moveTo>
                  <a:pt x="0" y="0"/>
                </a:moveTo>
                <a:cubicBezTo>
                  <a:pt x="686353" y="5222"/>
                  <a:pt x="4029674" y="24918"/>
                  <a:pt x="4486075" y="0"/>
                </a:cubicBezTo>
                <a:cubicBezTo>
                  <a:pt x="4583636" y="257633"/>
                  <a:pt x="4437684" y="890565"/>
                  <a:pt x="4486075" y="1569660"/>
                </a:cubicBezTo>
                <a:cubicBezTo>
                  <a:pt x="3439611" y="1404899"/>
                  <a:pt x="1846676" y="1687810"/>
                  <a:pt x="0" y="1569660"/>
                </a:cubicBezTo>
                <a:cubicBezTo>
                  <a:pt x="-74708" y="1232144"/>
                  <a:pt x="128259" y="683735"/>
                  <a:pt x="0" y="0"/>
                </a:cubicBezTo>
                <a:close/>
              </a:path>
              <a:path w="4486075" h="1569660" stroke="0" extrusionOk="0">
                <a:moveTo>
                  <a:pt x="0" y="0"/>
                </a:moveTo>
                <a:cubicBezTo>
                  <a:pt x="2000305" y="11849"/>
                  <a:pt x="3350604" y="-161459"/>
                  <a:pt x="4486075" y="0"/>
                </a:cubicBezTo>
                <a:cubicBezTo>
                  <a:pt x="4460187" y="662121"/>
                  <a:pt x="4555487" y="1402874"/>
                  <a:pt x="4486075" y="1569660"/>
                </a:cubicBezTo>
                <a:cubicBezTo>
                  <a:pt x="3865190" y="1423800"/>
                  <a:pt x="1445089" y="1491336"/>
                  <a:pt x="0" y="1569660"/>
                </a:cubicBezTo>
                <a:cubicBezTo>
                  <a:pt x="-36542" y="1287094"/>
                  <a:pt x="-117217" y="561160"/>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defRPr/>
            </a:pPr>
            <a:r>
              <a:rPr lang="vi-VN" sz="3200">
                <a:solidFill>
                  <a:prstClr val="black"/>
                </a:solidFill>
                <a:cs typeface="Arial" panose="020B0604020202020204" pitchFamily="34" charset="0"/>
              </a:rPr>
              <a:t>e. Nga mong ước điều gì? Nga chúc chú thế nào? </a:t>
            </a:r>
            <a:endParaRPr lang="vi-VN" sz="3200" dirty="0">
              <a:solidFill>
                <a:prstClr val="black"/>
              </a:solidFill>
              <a:cs typeface="Arial" panose="020B0604020202020204" pitchFamily="34" charset="0"/>
            </a:endParaRPr>
          </a:p>
        </p:txBody>
      </p:sp>
      <p:sp>
        <p:nvSpPr>
          <p:cNvPr id="21" name="TextBox 20">
            <a:extLst>
              <a:ext uri="{FF2B5EF4-FFF2-40B4-BE49-F238E27FC236}">
                <a16:creationId xmlns:a16="http://schemas.microsoft.com/office/drawing/2014/main" id="{0B0AD5DC-8FE1-43E8-8B5D-DE8B2F3EB86E}"/>
              </a:ext>
            </a:extLst>
          </p:cNvPr>
          <p:cNvSpPr txBox="1"/>
          <p:nvPr/>
        </p:nvSpPr>
        <p:spPr>
          <a:xfrm>
            <a:off x="7292919" y="4010690"/>
            <a:ext cx="4685448" cy="1569660"/>
          </a:xfrm>
          <a:custGeom>
            <a:avLst/>
            <a:gdLst>
              <a:gd name="connsiteX0" fmla="*/ 0 w 4685448"/>
              <a:gd name="connsiteY0" fmla="*/ 0 h 1569660"/>
              <a:gd name="connsiteX1" fmla="*/ 4685448 w 4685448"/>
              <a:gd name="connsiteY1" fmla="*/ 0 h 1569660"/>
              <a:gd name="connsiteX2" fmla="*/ 4685448 w 4685448"/>
              <a:gd name="connsiteY2" fmla="*/ 1569660 h 1569660"/>
              <a:gd name="connsiteX3" fmla="*/ 0 w 4685448"/>
              <a:gd name="connsiteY3" fmla="*/ 1569660 h 1569660"/>
              <a:gd name="connsiteX4" fmla="*/ 0 w 4685448"/>
              <a:gd name="connsiteY4" fmla="*/ 0 h 156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5448" h="1569660" fill="none" extrusionOk="0">
                <a:moveTo>
                  <a:pt x="0" y="0"/>
                </a:moveTo>
                <a:cubicBezTo>
                  <a:pt x="629501" y="5222"/>
                  <a:pt x="2819048" y="24918"/>
                  <a:pt x="4685448" y="0"/>
                </a:cubicBezTo>
                <a:cubicBezTo>
                  <a:pt x="4783009" y="257633"/>
                  <a:pt x="4637057" y="890565"/>
                  <a:pt x="4685448" y="1569660"/>
                </a:cubicBezTo>
                <a:cubicBezTo>
                  <a:pt x="3295017" y="1404899"/>
                  <a:pt x="1783164" y="1687810"/>
                  <a:pt x="0" y="1569660"/>
                </a:cubicBezTo>
                <a:cubicBezTo>
                  <a:pt x="-74708" y="1232144"/>
                  <a:pt x="128259" y="683735"/>
                  <a:pt x="0" y="0"/>
                </a:cubicBezTo>
                <a:close/>
              </a:path>
              <a:path w="4685448" h="1569660" stroke="0" extrusionOk="0">
                <a:moveTo>
                  <a:pt x="0" y="0"/>
                </a:moveTo>
                <a:cubicBezTo>
                  <a:pt x="1542191" y="11849"/>
                  <a:pt x="4213605" y="-161459"/>
                  <a:pt x="4685448" y="0"/>
                </a:cubicBezTo>
                <a:cubicBezTo>
                  <a:pt x="4659560" y="662121"/>
                  <a:pt x="4754860" y="1402874"/>
                  <a:pt x="4685448" y="1569660"/>
                </a:cubicBezTo>
                <a:cubicBezTo>
                  <a:pt x="2447273" y="1423800"/>
                  <a:pt x="2059075" y="1491336"/>
                  <a:pt x="0" y="1569660"/>
                </a:cubicBezTo>
                <a:cubicBezTo>
                  <a:pt x="-36542" y="1287094"/>
                  <a:pt x="-117217" y="561160"/>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2400" dirty="0">
                <a:solidFill>
                  <a:prstClr val="black"/>
                </a:solidFill>
                <a:cs typeface="Arial" panose="020B0604020202020204" pitchFamily="34" charset="0"/>
              </a:rPr>
              <a:t>Nga mong được ra đảo thăm chú Thành. Nga chúc chú và tất cả các chú bộ đội đảo Trường Sa luôn mạnh khỏe.</a:t>
            </a:r>
          </a:p>
        </p:txBody>
      </p:sp>
      <p:sp>
        <p:nvSpPr>
          <p:cNvPr id="23" name="Freeform: Shape 34">
            <a:extLst>
              <a:ext uri="{FF2B5EF4-FFF2-40B4-BE49-F238E27FC236}">
                <a16:creationId xmlns:a16="http://schemas.microsoft.com/office/drawing/2014/main" id="{A46CBAC1-04E3-4EBC-96EF-9382424D3578}"/>
              </a:ext>
            </a:extLst>
          </p:cNvPr>
          <p:cNvSpPr/>
          <p:nvPr/>
        </p:nvSpPr>
        <p:spPr>
          <a:xfrm>
            <a:off x="7241259" y="3041333"/>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 name="Rectangle: Rounded Corners 1">
            <a:extLst>
              <a:ext uri="{FF2B5EF4-FFF2-40B4-BE49-F238E27FC236}">
                <a16:creationId xmlns:a16="http://schemas.microsoft.com/office/drawing/2014/main" id="{E17EEEEA-C85F-4111-BCD1-F5A98E165CDD}"/>
              </a:ext>
            </a:extLst>
          </p:cNvPr>
          <p:cNvSpPr/>
          <p:nvPr/>
        </p:nvSpPr>
        <p:spPr>
          <a:xfrm>
            <a:off x="839871" y="4223665"/>
            <a:ext cx="6216101" cy="571855"/>
          </a:xfrm>
          <a:prstGeom prst="round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a:ea typeface="+mn-ea"/>
              <a:cs typeface="+mn-cs"/>
            </a:endParaRPr>
          </a:p>
        </p:txBody>
      </p:sp>
    </p:spTree>
    <p:extLst>
      <p:ext uri="{BB962C8B-B14F-4D97-AF65-F5344CB8AC3E}">
        <p14:creationId xmlns:p14="http://schemas.microsoft.com/office/powerpoint/2010/main" val="922383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10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2"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493</Words>
  <Application>Microsoft Office PowerPoint</Application>
  <PresentationFormat>Widescreen</PresentationFormat>
  <Paragraphs>42</Paragraphs>
  <Slides>16</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Bubblegum Sans</vt:lpstr>
      <vt:lpstr>等线</vt:lpstr>
      <vt:lpstr>等线 Light</vt:lpstr>
      <vt:lpstr>微软雅黑</vt:lpstr>
      <vt:lpstr>Arial</vt:lpstr>
      <vt:lpstr>Calibri</vt:lpstr>
      <vt:lpstr>Coiny</vt:lpstr>
      <vt:lpstr>Palace Script MT</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2022-08-09T08:15:20Z</dcterms:created>
  <dcterms:modified xsi:type="dcterms:W3CDTF">2022-09-30T07:40:50Z</dcterms:modified>
</cp:coreProperties>
</file>