
<file path=[Content_Types].xml><?xml version="1.0" encoding="utf-8"?>
<Types xmlns="http://schemas.openxmlformats.org/package/2006/content-types">
  <Default Extension="jpeg" ContentType="image/jpeg"/>
  <Default Extension="wav" ContentType="audio/x-wav"/>
  <Default Extension="png" ContentType="image/png"/>
  <Default Extension="wdp" ContentType="image/vnd.ms-photo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media/image2.svg" ContentType="image/svg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3"/>
    <p:sldMasterId id="2147483675" r:id="rId4"/>
  </p:sldMasterIdLst>
  <p:notesMasterIdLst>
    <p:notesMasterId r:id="rId15"/>
  </p:notesMasterIdLst>
  <p:sldIdLst>
    <p:sldId id="269" r:id="rId5"/>
    <p:sldId id="260" r:id="rId6"/>
    <p:sldId id="256" r:id="rId7"/>
    <p:sldId id="257" r:id="rId8"/>
    <p:sldId id="261" r:id="rId9"/>
    <p:sldId id="263" r:id="rId10"/>
    <p:sldId id="258" r:id="rId11"/>
    <p:sldId id="259" r:id="rId12"/>
    <p:sldId id="262" r:id="rId13"/>
    <p:sldId id="270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im Duyen" initials="KD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73" d="100"/>
          <a:sy n="73" d="100"/>
        </p:scale>
        <p:origin x="-612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5.xml"/><Relationship Id="rId8" Type="http://schemas.openxmlformats.org/officeDocument/2006/relationships/slide" Target="slides/slide4.xml"/><Relationship Id="rId7" Type="http://schemas.openxmlformats.org/officeDocument/2006/relationships/slide" Target="slides/slide3.xml"/><Relationship Id="rId6" Type="http://schemas.openxmlformats.org/officeDocument/2006/relationships/slide" Target="slides/slide2.xml"/><Relationship Id="rId5" Type="http://schemas.openxmlformats.org/officeDocument/2006/relationships/slide" Target="slides/slide1.xml"/><Relationship Id="rId4" Type="http://schemas.openxmlformats.org/officeDocument/2006/relationships/slideMaster" Target="slideMasters/slideMaster3.xml"/><Relationship Id="rId3" Type="http://schemas.openxmlformats.org/officeDocument/2006/relationships/slideMaster" Target="slideMasters/slideMaster2.xml"/><Relationship Id="rId2" Type="http://schemas.openxmlformats.org/officeDocument/2006/relationships/theme" Target="theme/theme1.xml"/><Relationship Id="rId19" Type="http://schemas.openxmlformats.org/officeDocument/2006/relationships/commentAuthors" Target="commentAuthors.xml"/><Relationship Id="rId18" Type="http://schemas.openxmlformats.org/officeDocument/2006/relationships/tableStyles" Target="tableStyles.xml"/><Relationship Id="rId17" Type="http://schemas.openxmlformats.org/officeDocument/2006/relationships/viewProps" Target="viewProps.xml"/><Relationship Id="rId16" Type="http://schemas.openxmlformats.org/officeDocument/2006/relationships/presProps" Target="presProps.xml"/><Relationship Id="rId15" Type="http://schemas.openxmlformats.org/officeDocument/2006/relationships/notesMaster" Target="notesMasters/notesMaster1.xml"/><Relationship Id="rId14" Type="http://schemas.openxmlformats.org/officeDocument/2006/relationships/slide" Target="slides/slide10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FD42F7-718C-4B98-AAEC-167E6DDD60A7}" type="datetimeFigureOut">
              <a:rPr lang="en-US" smtClean="0"/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B2AA4F-B828-4D7C-AFD3-893933DAFCB4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271AD9-BB67-40C7-8A36-6292A9008BE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84BB6-B2DE-437E-9D9D-EB5352C0EC36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5F18B-C4B8-46B5-8C68-56B73CF91C1D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84BB6-B2DE-437E-9D9D-EB5352C0EC36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5F18B-C4B8-46B5-8C68-56B73CF91C1D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84BB6-B2DE-437E-9D9D-EB5352C0EC36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5F18B-C4B8-46B5-8C68-56B73CF91C1D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 showMasterSp="0">
  <p:cSld name="Trang chiếu Tiêu đê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̉nh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24" r="323" b="422"/>
          <a:stretch>
            <a:fillRect/>
          </a:stretch>
        </p:blipFill>
        <p:spPr>
          <a:xfrm>
            <a:off x="1524" y="1"/>
            <a:ext cx="12188952" cy="6858000"/>
          </a:xfrm>
          <a:prstGeom prst="rect">
            <a:avLst/>
          </a:prstGeom>
        </p:spPr>
      </p:pic>
      <p:sp>
        <p:nvSpPr>
          <p:cNvPr id="2" name="Tiêu đề 1"/>
          <p:cNvSpPr>
            <a:spLocks noGrp="1"/>
          </p:cNvSpPr>
          <p:nvPr>
            <p:ph type="ctrTitle" hasCustomPrompt="1"/>
          </p:nvPr>
        </p:nvSpPr>
        <p:spPr>
          <a:xfrm>
            <a:off x="838200" y="533400"/>
            <a:ext cx="8458200" cy="1828800"/>
          </a:xfrm>
        </p:spPr>
        <p:txBody>
          <a:bodyPr anchor="b">
            <a:normAutofit/>
          </a:bodyPr>
          <a:lstStyle>
            <a:lvl1pPr algn="l" latinLnBrk="0">
              <a:defRPr lang="vi-VN" sz="440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vi-VN"/>
              <a:t>Bấm để sửa kiểu tiêu đề Bản cái</a:t>
            </a:r>
            <a:endParaRPr lang="vi-VN"/>
          </a:p>
        </p:txBody>
      </p:sp>
      <p:sp>
        <p:nvSpPr>
          <p:cNvPr id="3" name="Tiêu đề phụ 2"/>
          <p:cNvSpPr>
            <a:spLocks noGrp="1"/>
          </p:cNvSpPr>
          <p:nvPr>
            <p:ph type="subTitle" idx="1" hasCustomPrompt="1"/>
          </p:nvPr>
        </p:nvSpPr>
        <p:spPr>
          <a:xfrm>
            <a:off x="838200" y="2438400"/>
            <a:ext cx="7086600" cy="914400"/>
          </a:xfrm>
        </p:spPr>
        <p:txBody>
          <a:bodyPr>
            <a:normAutofit/>
          </a:bodyPr>
          <a:lstStyle>
            <a:lvl1pPr marL="0" indent="0" algn="l" latinLnBrk="0">
              <a:spcBef>
                <a:spcPts val="1200"/>
              </a:spcBef>
              <a:buNone/>
              <a:defRPr lang="vi-VN" sz="240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  <a:lvl2pPr marL="457200" indent="0" algn="ctr" latinLnBrk="0">
              <a:buNone/>
              <a:defRPr lang="vi-VN" sz="2000"/>
            </a:lvl2pPr>
            <a:lvl3pPr marL="914400" indent="0" algn="ctr" latinLnBrk="0">
              <a:buNone/>
              <a:defRPr lang="vi-VN" sz="1800"/>
            </a:lvl3pPr>
            <a:lvl4pPr marL="1371600" indent="0" algn="ctr" latinLnBrk="0">
              <a:buNone/>
              <a:defRPr lang="vi-VN" sz="1600"/>
            </a:lvl4pPr>
            <a:lvl5pPr marL="1828800" indent="0" algn="ctr" latinLnBrk="0">
              <a:buNone/>
              <a:defRPr lang="vi-VN" sz="1600"/>
            </a:lvl5pPr>
            <a:lvl6pPr marL="2286000" indent="0" algn="ctr" latinLnBrk="0">
              <a:buNone/>
              <a:defRPr lang="vi-VN" sz="1600"/>
            </a:lvl6pPr>
            <a:lvl7pPr marL="2743200" indent="0" algn="ctr" latinLnBrk="0">
              <a:buNone/>
              <a:defRPr lang="vi-VN" sz="1600"/>
            </a:lvl7pPr>
            <a:lvl8pPr marL="3200400" indent="0" algn="ctr" latinLnBrk="0">
              <a:buNone/>
              <a:defRPr lang="vi-VN" sz="1600"/>
            </a:lvl8pPr>
            <a:lvl9pPr marL="3657600" indent="0" algn="ctr" latinLnBrk="0">
              <a:buNone/>
              <a:defRPr lang="vi-VN" sz="1600"/>
            </a:lvl9pPr>
          </a:lstStyle>
          <a:p>
            <a:r>
              <a:rPr lang="vi-VN"/>
              <a:t>Bấm để sửa kiểu tiêu đề phụ Bản cái</a:t>
            </a:r>
            <a:endParaRPr lang="vi-VN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êu đề và Nội d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vi-VN"/>
              <a:t>Bấm để sửa kiểu tiêu đề Bản cái</a:t>
            </a:r>
            <a:endParaRPr lang="vi-VN"/>
          </a:p>
        </p:txBody>
      </p:sp>
      <p:sp>
        <p:nvSpPr>
          <p:cNvPr id="3" name="Chỗ dành sẵn cho Nội dung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vi-VN"/>
              <a:t>Bấm để sửa kiểu văn bản Bản cái</a:t>
            </a:r>
            <a:endParaRPr lang="vi-VN"/>
          </a:p>
          <a:p>
            <a:pPr lvl="1"/>
            <a:r>
              <a:rPr lang="vi-VN"/>
              <a:t>Mức hai</a:t>
            </a:r>
            <a:endParaRPr lang="vi-VN"/>
          </a:p>
          <a:p>
            <a:pPr lvl="2"/>
            <a:r>
              <a:rPr lang="vi-VN"/>
              <a:t>Mức ba</a:t>
            </a:r>
            <a:endParaRPr lang="vi-VN"/>
          </a:p>
          <a:p>
            <a:pPr lvl="3"/>
            <a:r>
              <a:rPr lang="vi-VN"/>
              <a:t>Mức bốn</a:t>
            </a:r>
            <a:endParaRPr lang="vi-VN"/>
          </a:p>
          <a:p>
            <a:pPr lvl="4"/>
            <a:r>
              <a:rPr lang="vi-VN"/>
              <a:t>Mức năm</a:t>
            </a:r>
            <a:endParaRPr lang="vi-VN"/>
          </a:p>
        </p:txBody>
      </p:sp>
      <p:sp>
        <p:nvSpPr>
          <p:cNvPr id="4" name="Chỗ dành sẵn cho Ngà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61750D-1F1D-40FB-8965-E86C791CC8EB}" type="datetime1">
              <a:rPr lang="vi-VN" smtClean="0"/>
            </a:fld>
            <a:endParaRPr lang="vi-VN"/>
          </a:p>
        </p:txBody>
      </p:sp>
      <p:sp>
        <p:nvSpPr>
          <p:cNvPr id="5" name="Chỗ dành sẵn cho Chân trang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Chỗ dành sẵn cho Số Trang chiế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9D71E3-7D81-4C24-B9D8-6B108755C64C}" type="slidenum">
              <a:rPr/>
            </a:fld>
            <a:endParaRPr lang="vi-VN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 showMasterSp="0">
  <p:cSld name="Đầu trang của Phầ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̉nh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4" t="422"/>
          <a:stretch>
            <a:fillRect/>
          </a:stretch>
        </p:blipFill>
        <p:spPr>
          <a:xfrm>
            <a:off x="0" y="0"/>
            <a:ext cx="12188952" cy="6857176"/>
          </a:xfrm>
          <a:prstGeom prst="rect">
            <a:avLst/>
          </a:prstGeom>
        </p:spPr>
      </p:pic>
      <p:sp>
        <p:nvSpPr>
          <p:cNvPr id="2" name="Tiêu đề 1"/>
          <p:cNvSpPr>
            <a:spLocks noGrp="1"/>
          </p:cNvSpPr>
          <p:nvPr>
            <p:ph type="title" hasCustomPrompt="1"/>
          </p:nvPr>
        </p:nvSpPr>
        <p:spPr>
          <a:xfrm>
            <a:off x="3352800" y="533400"/>
            <a:ext cx="7315200" cy="1828800"/>
          </a:xfrm>
        </p:spPr>
        <p:txBody>
          <a:bodyPr anchor="b">
            <a:normAutofit/>
          </a:bodyPr>
          <a:lstStyle>
            <a:lvl1pPr latinLnBrk="0">
              <a:defRPr lang="vi-VN" sz="440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vi-VN"/>
              <a:t>Bấm để sửa kiểu tiêu đề Bản cái</a:t>
            </a:r>
            <a:endParaRPr lang="vi-VN"/>
          </a:p>
        </p:txBody>
      </p:sp>
      <p:sp>
        <p:nvSpPr>
          <p:cNvPr id="3" name="Chỗ dành sẵn cho Văn bản 2"/>
          <p:cNvSpPr>
            <a:spLocks noGrp="1"/>
          </p:cNvSpPr>
          <p:nvPr>
            <p:ph type="body" idx="1" hasCustomPrompt="1"/>
          </p:nvPr>
        </p:nvSpPr>
        <p:spPr>
          <a:xfrm>
            <a:off x="3352800" y="2438400"/>
            <a:ext cx="5486400" cy="914400"/>
          </a:xfrm>
        </p:spPr>
        <p:txBody>
          <a:bodyPr>
            <a:normAutofit/>
          </a:bodyPr>
          <a:lstStyle>
            <a:lvl1pPr marL="0" indent="0" latinLnBrk="0">
              <a:spcBef>
                <a:spcPts val="1200"/>
              </a:spcBef>
              <a:buNone/>
              <a:defRPr lang="vi-VN" sz="2400">
                <a:solidFill>
                  <a:schemeClr val="tx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  <a:lvl2pPr marL="457200" indent="0" latinLnBrk="0">
              <a:buNone/>
              <a:defRPr lang="vi-VN"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 latinLnBrk="0">
              <a:buNone/>
              <a:defRPr lang="vi-VN"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latinLnBrk="0">
              <a:buNone/>
              <a:defRPr lang="vi-VN"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latinLnBrk="0">
              <a:buNone/>
              <a:defRPr lang="vi-VN"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latinLnBrk="0">
              <a:buNone/>
              <a:defRPr lang="vi-VN"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latinLnBrk="0">
              <a:buNone/>
              <a:defRPr lang="vi-VN"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latinLnBrk="0">
              <a:buNone/>
              <a:defRPr lang="vi-VN"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latinLnBrk="0">
              <a:buNone/>
              <a:defRPr lang="vi-VN"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vi-VN"/>
              <a:t>Bấm để sửa kiểu văn bản Bản cái</a:t>
            </a:r>
            <a:endParaRPr lang="vi-VN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Hai Nội d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vi-VN"/>
              <a:t>Bấm để sửa kiểu tiêu đề Bản cái</a:t>
            </a:r>
            <a:endParaRPr lang="vi-VN"/>
          </a:p>
        </p:txBody>
      </p:sp>
      <p:sp>
        <p:nvSpPr>
          <p:cNvPr id="3" name="Chỗ dành sẵn cho Nội dung 2"/>
          <p:cNvSpPr>
            <a:spLocks noGrp="1"/>
          </p:cNvSpPr>
          <p:nvPr>
            <p:ph sz="half" idx="1" hasCustomPrompt="1"/>
          </p:nvPr>
        </p:nvSpPr>
        <p:spPr>
          <a:xfrm>
            <a:off x="1524000" y="1825625"/>
            <a:ext cx="4389120" cy="3474720"/>
          </a:xfrm>
        </p:spPr>
        <p:txBody>
          <a:bodyPr/>
          <a:lstStyle/>
          <a:p>
            <a:pPr lvl="0"/>
            <a:r>
              <a:rPr lang="vi-VN"/>
              <a:t>Bấm để sửa kiểu văn bản Bản cái</a:t>
            </a:r>
            <a:endParaRPr lang="vi-VN"/>
          </a:p>
          <a:p>
            <a:pPr lvl="1"/>
            <a:r>
              <a:rPr lang="vi-VN"/>
              <a:t>Mức hai</a:t>
            </a:r>
            <a:endParaRPr lang="vi-VN"/>
          </a:p>
          <a:p>
            <a:pPr lvl="2"/>
            <a:r>
              <a:rPr lang="vi-VN"/>
              <a:t>Mức ba</a:t>
            </a:r>
            <a:endParaRPr lang="vi-VN"/>
          </a:p>
          <a:p>
            <a:pPr lvl="3"/>
            <a:r>
              <a:rPr lang="vi-VN"/>
              <a:t>Mức bốn</a:t>
            </a:r>
            <a:endParaRPr lang="vi-VN"/>
          </a:p>
          <a:p>
            <a:pPr lvl="4"/>
            <a:r>
              <a:rPr lang="vi-VN"/>
              <a:t>Mức năm</a:t>
            </a:r>
            <a:endParaRPr lang="vi-VN"/>
          </a:p>
        </p:txBody>
      </p:sp>
      <p:sp>
        <p:nvSpPr>
          <p:cNvPr id="4" name="Chỗ dành sẵn cho Nội dung 3"/>
          <p:cNvSpPr>
            <a:spLocks noGrp="1"/>
          </p:cNvSpPr>
          <p:nvPr>
            <p:ph sz="half" idx="2" hasCustomPrompt="1"/>
          </p:nvPr>
        </p:nvSpPr>
        <p:spPr>
          <a:xfrm>
            <a:off x="6278880" y="1825625"/>
            <a:ext cx="4389120" cy="3474720"/>
          </a:xfrm>
        </p:spPr>
        <p:txBody>
          <a:bodyPr/>
          <a:lstStyle/>
          <a:p>
            <a:pPr lvl="0"/>
            <a:r>
              <a:rPr lang="vi-VN"/>
              <a:t>Bấm để sửa kiểu văn bản Bản cái</a:t>
            </a:r>
            <a:endParaRPr lang="vi-VN"/>
          </a:p>
          <a:p>
            <a:pPr lvl="1"/>
            <a:r>
              <a:rPr lang="vi-VN"/>
              <a:t>Mức hai</a:t>
            </a:r>
            <a:endParaRPr lang="vi-VN"/>
          </a:p>
          <a:p>
            <a:pPr lvl="2"/>
            <a:r>
              <a:rPr lang="vi-VN"/>
              <a:t>Mức ba</a:t>
            </a:r>
            <a:endParaRPr lang="vi-VN"/>
          </a:p>
          <a:p>
            <a:pPr lvl="3"/>
            <a:r>
              <a:rPr lang="vi-VN"/>
              <a:t>Mức bốn</a:t>
            </a:r>
            <a:endParaRPr lang="vi-VN"/>
          </a:p>
          <a:p>
            <a:pPr lvl="4"/>
            <a:r>
              <a:rPr lang="vi-VN"/>
              <a:t>Mức năm</a:t>
            </a:r>
            <a:endParaRPr lang="vi-VN"/>
          </a:p>
        </p:txBody>
      </p:sp>
      <p:sp>
        <p:nvSpPr>
          <p:cNvPr id="5" name="Chỗ dành sẵn cho Ngà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44500-A852-4614-BE02-A7B55E0B8DF2}" type="datetime1">
              <a:rPr lang="vi-VN" smtClean="0"/>
            </a:fld>
            <a:endParaRPr lang="vi-VN"/>
          </a:p>
        </p:txBody>
      </p:sp>
      <p:sp>
        <p:nvSpPr>
          <p:cNvPr id="6" name="Chỗ dành sẵn cho Chân trang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Chỗ dành sẵn cho Số Trang chiế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9D71E3-7D81-4C24-B9D8-6B108755C64C}" type="slidenum">
              <a:rPr/>
            </a:fld>
            <a:endParaRPr lang="vi-VN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o sán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vi-VN"/>
              <a:t>Bấm để sửa kiểu tiêu đề Bản cái</a:t>
            </a:r>
            <a:endParaRPr lang="vi-VN"/>
          </a:p>
        </p:txBody>
      </p:sp>
      <p:sp>
        <p:nvSpPr>
          <p:cNvPr id="3" name="Chỗ dành sẵn cho Văn bản 2"/>
          <p:cNvSpPr>
            <a:spLocks noGrp="1"/>
          </p:cNvSpPr>
          <p:nvPr>
            <p:ph type="body" idx="1" hasCustomPrompt="1"/>
          </p:nvPr>
        </p:nvSpPr>
        <p:spPr>
          <a:xfrm>
            <a:off x="1524000" y="1828799"/>
            <a:ext cx="4389120" cy="795867"/>
          </a:xfrm>
        </p:spPr>
        <p:txBody>
          <a:bodyPr anchor="ctr">
            <a:normAutofit/>
          </a:bodyPr>
          <a:lstStyle>
            <a:lvl1pPr marL="0" indent="0" latinLnBrk="0">
              <a:spcBef>
                <a:spcPts val="0"/>
              </a:spcBef>
              <a:buNone/>
              <a:defRPr lang="vi-VN" sz="2400" b="0">
                <a:solidFill>
                  <a:schemeClr val="accent4">
                    <a:lumMod val="7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  <a:lvl2pPr marL="457200" indent="0" latinLnBrk="0">
              <a:buNone/>
              <a:defRPr lang="vi-VN" sz="2000" b="1"/>
            </a:lvl2pPr>
            <a:lvl3pPr marL="914400" indent="0" latinLnBrk="0">
              <a:buNone/>
              <a:defRPr lang="vi-VN" sz="1800" b="1"/>
            </a:lvl3pPr>
            <a:lvl4pPr marL="1371600" indent="0" latinLnBrk="0">
              <a:buNone/>
              <a:defRPr lang="vi-VN" sz="1600" b="1"/>
            </a:lvl4pPr>
            <a:lvl5pPr marL="1828800" indent="0" latinLnBrk="0">
              <a:buNone/>
              <a:defRPr lang="vi-VN" sz="1600" b="1"/>
            </a:lvl5pPr>
            <a:lvl6pPr marL="2286000" indent="0" latinLnBrk="0">
              <a:buNone/>
              <a:defRPr lang="vi-VN" sz="1600" b="1"/>
            </a:lvl6pPr>
            <a:lvl7pPr marL="2743200" indent="0" latinLnBrk="0">
              <a:buNone/>
              <a:defRPr lang="vi-VN" sz="1600" b="1"/>
            </a:lvl7pPr>
            <a:lvl8pPr marL="3200400" indent="0" latinLnBrk="0">
              <a:buNone/>
              <a:defRPr lang="vi-VN" sz="1600" b="1"/>
            </a:lvl8pPr>
            <a:lvl9pPr marL="3657600" indent="0" latinLnBrk="0">
              <a:buNone/>
              <a:defRPr lang="vi-VN" sz="1600" b="1"/>
            </a:lvl9pPr>
          </a:lstStyle>
          <a:p>
            <a:pPr lvl="0"/>
            <a:r>
              <a:rPr lang="vi-VN"/>
              <a:t>Bấm để sửa kiểu văn bản Bản cái</a:t>
            </a:r>
            <a:endParaRPr lang="vi-VN"/>
          </a:p>
        </p:txBody>
      </p:sp>
      <p:sp>
        <p:nvSpPr>
          <p:cNvPr id="4" name="Chỗ dành sẵn cho Nội dung 3"/>
          <p:cNvSpPr>
            <a:spLocks noGrp="1"/>
          </p:cNvSpPr>
          <p:nvPr>
            <p:ph sz="half" idx="2" hasCustomPrompt="1"/>
          </p:nvPr>
        </p:nvSpPr>
        <p:spPr>
          <a:xfrm>
            <a:off x="1524000" y="2624666"/>
            <a:ext cx="4389120" cy="2675467"/>
          </a:xfrm>
        </p:spPr>
        <p:txBody>
          <a:bodyPr/>
          <a:lstStyle>
            <a:lvl1pPr>
              <a:defRPr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  <a:lvl2pPr>
              <a:defRPr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vi-VN"/>
              <a:t>Bấm để sửa kiểu văn bản Bản cái</a:t>
            </a:r>
            <a:endParaRPr lang="vi-VN"/>
          </a:p>
          <a:p>
            <a:pPr lvl="1"/>
            <a:r>
              <a:rPr lang="vi-VN"/>
              <a:t>Mức hai</a:t>
            </a:r>
            <a:endParaRPr lang="vi-VN"/>
          </a:p>
          <a:p>
            <a:pPr lvl="2"/>
            <a:r>
              <a:rPr lang="vi-VN"/>
              <a:t>Mức ba</a:t>
            </a:r>
            <a:endParaRPr lang="vi-VN"/>
          </a:p>
          <a:p>
            <a:pPr lvl="3"/>
            <a:r>
              <a:rPr lang="vi-VN"/>
              <a:t>Mức bốn</a:t>
            </a:r>
            <a:endParaRPr lang="vi-VN"/>
          </a:p>
          <a:p>
            <a:pPr lvl="4"/>
            <a:r>
              <a:rPr lang="vi-VN"/>
              <a:t>Mức năm</a:t>
            </a:r>
            <a:endParaRPr lang="vi-VN"/>
          </a:p>
        </p:txBody>
      </p:sp>
      <p:sp>
        <p:nvSpPr>
          <p:cNvPr id="5" name="Chỗ dành sẵn cho Văn bản 4"/>
          <p:cNvSpPr>
            <a:spLocks noGrp="1"/>
          </p:cNvSpPr>
          <p:nvPr>
            <p:ph type="body" sz="quarter" idx="3" hasCustomPrompt="1"/>
          </p:nvPr>
        </p:nvSpPr>
        <p:spPr>
          <a:xfrm>
            <a:off x="6278880" y="1828799"/>
            <a:ext cx="4389120" cy="795867"/>
          </a:xfrm>
        </p:spPr>
        <p:txBody>
          <a:bodyPr anchor="ctr">
            <a:normAutofit/>
          </a:bodyPr>
          <a:lstStyle>
            <a:lvl1pPr marL="0" indent="0" latinLnBrk="0">
              <a:spcBef>
                <a:spcPts val="0"/>
              </a:spcBef>
              <a:buNone/>
              <a:defRPr lang="vi-VN" sz="2400" b="0">
                <a:solidFill>
                  <a:schemeClr val="accent4">
                    <a:lumMod val="7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  <a:lvl2pPr marL="457200" indent="0" latinLnBrk="0">
              <a:buNone/>
              <a:defRPr lang="vi-VN" sz="2000" b="1"/>
            </a:lvl2pPr>
            <a:lvl3pPr marL="914400" indent="0" latinLnBrk="0">
              <a:buNone/>
              <a:defRPr lang="vi-VN" sz="1800" b="1"/>
            </a:lvl3pPr>
            <a:lvl4pPr marL="1371600" indent="0" latinLnBrk="0">
              <a:buNone/>
              <a:defRPr lang="vi-VN" sz="1600" b="1"/>
            </a:lvl4pPr>
            <a:lvl5pPr marL="1828800" indent="0" latinLnBrk="0">
              <a:buNone/>
              <a:defRPr lang="vi-VN" sz="1600" b="1"/>
            </a:lvl5pPr>
            <a:lvl6pPr marL="2286000" indent="0" latinLnBrk="0">
              <a:buNone/>
              <a:defRPr lang="vi-VN" sz="1600" b="1"/>
            </a:lvl6pPr>
            <a:lvl7pPr marL="2743200" indent="0" latinLnBrk="0">
              <a:buNone/>
              <a:defRPr lang="vi-VN" sz="1600" b="1"/>
            </a:lvl7pPr>
            <a:lvl8pPr marL="3200400" indent="0" latinLnBrk="0">
              <a:buNone/>
              <a:defRPr lang="vi-VN" sz="1600" b="1"/>
            </a:lvl8pPr>
            <a:lvl9pPr marL="3657600" indent="0" latinLnBrk="0">
              <a:buNone/>
              <a:defRPr lang="vi-VN" sz="1600" b="1"/>
            </a:lvl9pPr>
          </a:lstStyle>
          <a:p>
            <a:pPr lvl="0"/>
            <a:r>
              <a:rPr lang="vi-VN"/>
              <a:t>Bấm để sửa kiểu văn bản Bản cái</a:t>
            </a:r>
            <a:endParaRPr lang="vi-VN"/>
          </a:p>
        </p:txBody>
      </p:sp>
      <p:sp>
        <p:nvSpPr>
          <p:cNvPr id="6" name="Chỗ dành sẵn cho Nội dung 5"/>
          <p:cNvSpPr>
            <a:spLocks noGrp="1"/>
          </p:cNvSpPr>
          <p:nvPr>
            <p:ph sz="quarter" idx="4" hasCustomPrompt="1"/>
          </p:nvPr>
        </p:nvSpPr>
        <p:spPr>
          <a:xfrm>
            <a:off x="6278880" y="2624666"/>
            <a:ext cx="4389120" cy="2675467"/>
          </a:xfrm>
        </p:spPr>
        <p:txBody>
          <a:bodyPr/>
          <a:lstStyle>
            <a:lvl1pPr>
              <a:defRPr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  <a:lvl2pPr>
              <a:defRPr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vi-VN"/>
              <a:t>Bấm để sửa kiểu văn bản Bản cái</a:t>
            </a:r>
            <a:endParaRPr lang="vi-VN"/>
          </a:p>
          <a:p>
            <a:pPr lvl="1"/>
            <a:r>
              <a:rPr lang="vi-VN"/>
              <a:t>Mức hai</a:t>
            </a:r>
            <a:endParaRPr lang="vi-VN"/>
          </a:p>
          <a:p>
            <a:pPr lvl="2"/>
            <a:r>
              <a:rPr lang="vi-VN"/>
              <a:t>Mức ba</a:t>
            </a:r>
            <a:endParaRPr lang="vi-VN"/>
          </a:p>
          <a:p>
            <a:pPr lvl="3"/>
            <a:r>
              <a:rPr lang="vi-VN"/>
              <a:t>Mức bốn</a:t>
            </a:r>
            <a:endParaRPr lang="vi-VN"/>
          </a:p>
          <a:p>
            <a:pPr lvl="4"/>
            <a:r>
              <a:rPr lang="vi-VN"/>
              <a:t>Mức năm</a:t>
            </a:r>
            <a:endParaRPr lang="vi-VN"/>
          </a:p>
        </p:txBody>
      </p:sp>
      <p:sp>
        <p:nvSpPr>
          <p:cNvPr id="7" name="Chỗ dành sẵn cho Ngày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fld id="{B0B8EE9C-E5C3-4310-A0A8-D02DE97C9E16}" type="datetime1">
              <a:rPr lang="en-US" smtClean="0"/>
            </a:fld>
            <a:endParaRPr lang="en-US"/>
          </a:p>
        </p:txBody>
      </p:sp>
      <p:sp>
        <p:nvSpPr>
          <p:cNvPr id="8" name="Chỗ dành sẵn cho Chân trang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endParaRPr lang="en-US"/>
          </a:p>
        </p:txBody>
      </p:sp>
      <p:sp>
        <p:nvSpPr>
          <p:cNvPr id="9" name="Chỗ dành sẵn cho Số Trang chiế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fld id="{289D71E3-7D81-4C24-B9D8-6B108755C64C}" type="slidenum">
              <a:rPr lang="en-US" smtClean="0"/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hỉ Tiêu đê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vi-VN"/>
              <a:t>Bấm để sửa kiểu tiêu đề Bản cái</a:t>
            </a:r>
            <a:endParaRPr lang="vi-VN"/>
          </a:p>
        </p:txBody>
      </p:sp>
      <p:sp>
        <p:nvSpPr>
          <p:cNvPr id="3" name="Chỗ dành sẵn cho Ngà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FC8679-97DB-46A1-A777-A0ABC5DB7EA2}" type="datetime1">
              <a:rPr lang="vi-VN" smtClean="0"/>
            </a:fld>
            <a:endParaRPr lang="vi-VN"/>
          </a:p>
        </p:txBody>
      </p:sp>
      <p:sp>
        <p:nvSpPr>
          <p:cNvPr id="4" name="Chỗ dành sẵn cho Chân trang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5" name="Chỗ dành sẵn cho Số Trang chiế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9D71E3-7D81-4C24-B9D8-6B108755C64C}" type="slidenum">
              <a:rPr/>
            </a:fld>
            <a:endParaRPr lang="vi-VN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rố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Ngà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98E3D9-170E-4FBE-A407-230C83F1DE4F}" type="datetime1">
              <a:rPr lang="vi-VN" smtClean="0"/>
            </a:fld>
            <a:endParaRPr lang="vi-VN"/>
          </a:p>
        </p:txBody>
      </p:sp>
      <p:sp>
        <p:nvSpPr>
          <p:cNvPr id="3" name="Chỗ dành sẵn cho Chân trang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Chỗ dành sẵn cho Số Trang chiế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9D71E3-7D81-4C24-B9D8-6B108755C64C}" type="slidenum">
              <a:rPr/>
            </a:fld>
            <a:endParaRPr lang="vi-VN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Nội dung với Chú thí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/>
          <p:cNvSpPr>
            <a:spLocks noGrp="1"/>
          </p:cNvSpPr>
          <p:nvPr>
            <p:ph type="title" hasCustomPrompt="1"/>
          </p:nvPr>
        </p:nvSpPr>
        <p:spPr/>
        <p:txBody>
          <a:bodyPr anchor="b"/>
          <a:lstStyle>
            <a:lvl1pPr latinLnBrk="0">
              <a:defRPr lang="vi-VN" sz="3200"/>
            </a:lvl1pPr>
          </a:lstStyle>
          <a:p>
            <a:r>
              <a:rPr lang="vi-VN"/>
              <a:t>Bấm để sửa kiểu tiêu đề Bản cái</a:t>
            </a:r>
            <a:endParaRPr lang="vi-VN"/>
          </a:p>
        </p:txBody>
      </p:sp>
      <p:sp>
        <p:nvSpPr>
          <p:cNvPr id="3" name="Chỗ dành sẵn cho Nội dung 2"/>
          <p:cNvSpPr>
            <a:spLocks noGrp="1"/>
          </p:cNvSpPr>
          <p:nvPr>
            <p:ph idx="1" hasCustomPrompt="1"/>
          </p:nvPr>
        </p:nvSpPr>
        <p:spPr>
          <a:xfrm>
            <a:off x="4724400" y="1828800"/>
            <a:ext cx="5943600" cy="3476625"/>
          </a:xfrm>
        </p:spPr>
        <p:txBody>
          <a:bodyPr>
            <a:normAutofit/>
          </a:bodyPr>
          <a:lstStyle>
            <a:lvl1pPr latinLnBrk="0">
              <a:defRPr lang="vi-VN" sz="2000"/>
            </a:lvl1pPr>
            <a:lvl2pPr latinLnBrk="0">
              <a:defRPr lang="vi-VN" sz="1800"/>
            </a:lvl2pPr>
            <a:lvl3pPr latinLnBrk="0">
              <a:defRPr lang="vi-VN" sz="1600"/>
            </a:lvl3pPr>
            <a:lvl4pPr latinLnBrk="0">
              <a:defRPr lang="vi-VN" sz="1400"/>
            </a:lvl4pPr>
            <a:lvl5pPr latinLnBrk="0">
              <a:defRPr lang="vi-VN" sz="1400"/>
            </a:lvl5pPr>
            <a:lvl6pPr latinLnBrk="0">
              <a:defRPr lang="vi-VN" sz="2000"/>
            </a:lvl6pPr>
            <a:lvl7pPr latinLnBrk="0">
              <a:defRPr lang="vi-VN" sz="2000"/>
            </a:lvl7pPr>
            <a:lvl8pPr latinLnBrk="0">
              <a:defRPr lang="vi-VN" sz="2000"/>
            </a:lvl8pPr>
            <a:lvl9pPr latinLnBrk="0">
              <a:defRPr lang="vi-VN" sz="2000"/>
            </a:lvl9pPr>
          </a:lstStyle>
          <a:p>
            <a:pPr lvl="0"/>
            <a:r>
              <a:rPr lang="vi-VN"/>
              <a:t>Bấm để sửa kiểu văn bản Bản cái</a:t>
            </a:r>
            <a:endParaRPr lang="vi-VN"/>
          </a:p>
          <a:p>
            <a:pPr lvl="1"/>
            <a:r>
              <a:rPr lang="vi-VN"/>
              <a:t>Mức hai</a:t>
            </a:r>
            <a:endParaRPr lang="vi-VN"/>
          </a:p>
          <a:p>
            <a:pPr lvl="2"/>
            <a:r>
              <a:rPr lang="vi-VN"/>
              <a:t>Mức ba</a:t>
            </a:r>
            <a:endParaRPr lang="vi-VN"/>
          </a:p>
          <a:p>
            <a:pPr lvl="3"/>
            <a:r>
              <a:rPr lang="vi-VN"/>
              <a:t>Mức bốn</a:t>
            </a:r>
            <a:endParaRPr lang="vi-VN"/>
          </a:p>
          <a:p>
            <a:pPr lvl="4"/>
            <a:r>
              <a:rPr lang="vi-VN"/>
              <a:t>Mức năm</a:t>
            </a:r>
            <a:endParaRPr lang="vi-VN"/>
          </a:p>
        </p:txBody>
      </p:sp>
      <p:sp>
        <p:nvSpPr>
          <p:cNvPr id="4" name="Chỗ dành sẵn cho Văn bản 3"/>
          <p:cNvSpPr>
            <a:spLocks noGrp="1"/>
          </p:cNvSpPr>
          <p:nvPr>
            <p:ph type="body" sz="half" idx="2" hasCustomPrompt="1"/>
          </p:nvPr>
        </p:nvSpPr>
        <p:spPr>
          <a:xfrm>
            <a:off x="1523999" y="1828800"/>
            <a:ext cx="2926080" cy="3476625"/>
          </a:xfrm>
        </p:spPr>
        <p:txBody>
          <a:bodyPr>
            <a:normAutofit/>
          </a:bodyPr>
          <a:lstStyle>
            <a:lvl1pPr marL="0" indent="0" latinLnBrk="0">
              <a:spcBef>
                <a:spcPts val="1200"/>
              </a:spcBef>
              <a:buNone/>
              <a:defRPr lang="vi-VN" sz="1800"/>
            </a:lvl1pPr>
            <a:lvl2pPr marL="457200" indent="0" latinLnBrk="0">
              <a:buNone/>
              <a:defRPr lang="vi-VN" sz="1400"/>
            </a:lvl2pPr>
            <a:lvl3pPr marL="914400" indent="0" latinLnBrk="0">
              <a:buNone/>
              <a:defRPr lang="vi-VN" sz="1200"/>
            </a:lvl3pPr>
            <a:lvl4pPr marL="1371600" indent="0" latinLnBrk="0">
              <a:buNone/>
              <a:defRPr lang="vi-VN" sz="1000"/>
            </a:lvl4pPr>
            <a:lvl5pPr marL="1828800" indent="0" latinLnBrk="0">
              <a:buNone/>
              <a:defRPr lang="vi-VN" sz="1000"/>
            </a:lvl5pPr>
            <a:lvl6pPr marL="2286000" indent="0" latinLnBrk="0">
              <a:buNone/>
              <a:defRPr lang="vi-VN" sz="1000"/>
            </a:lvl6pPr>
            <a:lvl7pPr marL="2743200" indent="0" latinLnBrk="0">
              <a:buNone/>
              <a:defRPr lang="vi-VN" sz="1000"/>
            </a:lvl7pPr>
            <a:lvl8pPr marL="3200400" indent="0" latinLnBrk="0">
              <a:buNone/>
              <a:defRPr lang="vi-VN" sz="1000"/>
            </a:lvl8pPr>
            <a:lvl9pPr marL="3657600" indent="0" latinLnBrk="0">
              <a:buNone/>
              <a:defRPr lang="vi-VN" sz="1000"/>
            </a:lvl9pPr>
          </a:lstStyle>
          <a:p>
            <a:pPr lvl="0"/>
            <a:r>
              <a:rPr lang="vi-VN"/>
              <a:t>Bấm để sửa kiểu văn bản Bản cái</a:t>
            </a:r>
            <a:endParaRPr lang="vi-VN"/>
          </a:p>
        </p:txBody>
      </p:sp>
      <p:sp>
        <p:nvSpPr>
          <p:cNvPr id="5" name="Chỗ dành sẵn cho Ngà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2FFA2F-4DD1-4D2C-BAC2-71F67BBB7B93}" type="datetime1">
              <a:rPr lang="vi-VN" smtClean="0"/>
            </a:fld>
            <a:endParaRPr lang="vi-VN"/>
          </a:p>
        </p:txBody>
      </p:sp>
      <p:sp>
        <p:nvSpPr>
          <p:cNvPr id="6" name="Chỗ dành sẵn cho Chân trang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Chỗ dành sẵn cho Số Trang chiế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9D71E3-7D81-4C24-B9D8-6B108755C64C}" type="slidenum">
              <a:rPr/>
            </a:fld>
            <a:endParaRPr lang="vi-VN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84BB6-B2DE-437E-9D9D-EB5352C0EC36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5F18B-C4B8-46B5-8C68-56B73CF91C1D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̉nh với Chú thí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/>
          <p:cNvSpPr>
            <a:spLocks noGrp="1"/>
          </p:cNvSpPr>
          <p:nvPr>
            <p:ph type="title" hasCustomPrompt="1"/>
          </p:nvPr>
        </p:nvSpPr>
        <p:spPr/>
        <p:txBody>
          <a:bodyPr anchor="b"/>
          <a:lstStyle>
            <a:lvl1pPr latinLnBrk="0">
              <a:defRPr lang="vi-VN" sz="320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vi-VN"/>
              <a:t>Bấm để sửa kiểu tiêu đề Bản cái</a:t>
            </a:r>
            <a:endParaRPr lang="vi-VN"/>
          </a:p>
        </p:txBody>
      </p:sp>
      <p:sp>
        <p:nvSpPr>
          <p:cNvPr id="4" name="Chỗ dành sẵn cho Văn bản 3"/>
          <p:cNvSpPr>
            <a:spLocks noGrp="1"/>
          </p:cNvSpPr>
          <p:nvPr>
            <p:ph type="body" sz="half" idx="2" hasCustomPrompt="1"/>
          </p:nvPr>
        </p:nvSpPr>
        <p:spPr>
          <a:xfrm>
            <a:off x="7010400" y="2245995"/>
            <a:ext cx="3657600" cy="2194560"/>
          </a:xfrm>
        </p:spPr>
        <p:txBody>
          <a:bodyPr>
            <a:normAutofit/>
          </a:bodyPr>
          <a:lstStyle>
            <a:lvl1pPr marL="0" indent="0" latinLnBrk="0">
              <a:spcBef>
                <a:spcPts val="1200"/>
              </a:spcBef>
              <a:buNone/>
              <a:defRPr lang="vi-VN" sz="180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  <a:lvl2pPr marL="457200" indent="0" latinLnBrk="0">
              <a:buNone/>
              <a:defRPr lang="vi-VN" sz="1400"/>
            </a:lvl2pPr>
            <a:lvl3pPr marL="914400" indent="0" latinLnBrk="0">
              <a:buNone/>
              <a:defRPr lang="vi-VN" sz="1200"/>
            </a:lvl3pPr>
            <a:lvl4pPr marL="1371600" indent="0" latinLnBrk="0">
              <a:buNone/>
              <a:defRPr lang="vi-VN" sz="1000"/>
            </a:lvl4pPr>
            <a:lvl5pPr marL="1828800" indent="0" latinLnBrk="0">
              <a:buNone/>
              <a:defRPr lang="vi-VN" sz="1000"/>
            </a:lvl5pPr>
            <a:lvl6pPr marL="2286000" indent="0" latinLnBrk="0">
              <a:buNone/>
              <a:defRPr lang="vi-VN" sz="1000"/>
            </a:lvl6pPr>
            <a:lvl7pPr marL="2743200" indent="0" latinLnBrk="0">
              <a:buNone/>
              <a:defRPr lang="vi-VN" sz="1000"/>
            </a:lvl7pPr>
            <a:lvl8pPr marL="3200400" indent="0" latinLnBrk="0">
              <a:buNone/>
              <a:defRPr lang="vi-VN" sz="1000"/>
            </a:lvl8pPr>
            <a:lvl9pPr marL="3657600" indent="0" latinLnBrk="0">
              <a:buNone/>
              <a:defRPr lang="vi-VN" sz="1000"/>
            </a:lvl9pPr>
          </a:lstStyle>
          <a:p>
            <a:pPr lvl="0"/>
            <a:r>
              <a:rPr lang="vi-VN"/>
              <a:t>Bấm để sửa kiểu văn bản Bản cái</a:t>
            </a:r>
            <a:endParaRPr lang="vi-VN"/>
          </a:p>
        </p:txBody>
      </p:sp>
      <p:sp>
        <p:nvSpPr>
          <p:cNvPr id="5" name="Chỗ dành sẵn cho Ngày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fld id="{B52B8FF1-2ED6-4537-923F-233B63C57ADF}" type="datetime1">
              <a:rPr lang="en-US" smtClean="0"/>
            </a:fld>
            <a:endParaRPr lang="en-US"/>
          </a:p>
        </p:txBody>
      </p:sp>
      <p:sp>
        <p:nvSpPr>
          <p:cNvPr id="6" name="Chỗ dành sẵn cho Chân trang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endParaRPr lang="en-US"/>
          </a:p>
        </p:txBody>
      </p:sp>
      <p:sp>
        <p:nvSpPr>
          <p:cNvPr id="7" name="Chỗ dành sẵn cho Số Trang chiế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fld id="{289D71E3-7D81-4C24-B9D8-6B108755C64C}" type="slidenum">
              <a:rPr lang="en-US" smtClean="0"/>
            </a:fld>
            <a:endParaRPr lang="en-US"/>
          </a:p>
        </p:txBody>
      </p:sp>
      <p:sp>
        <p:nvSpPr>
          <p:cNvPr id="8" name="Hình tự do 5"/>
          <p:cNvSpPr/>
          <p:nvPr/>
        </p:nvSpPr>
        <p:spPr bwMode="gray">
          <a:xfrm>
            <a:off x="804333" y="1695450"/>
            <a:ext cx="5596467" cy="3295650"/>
          </a:xfrm>
          <a:custGeom>
            <a:avLst/>
            <a:gdLst>
              <a:gd name="T0" fmla="*/ 1279 w 1347"/>
              <a:gd name="T1" fmla="*/ 919 h 986"/>
              <a:gd name="T2" fmla="*/ 65 w 1347"/>
              <a:gd name="T3" fmla="*/ 919 h 986"/>
              <a:gd name="T4" fmla="*/ 65 w 1347"/>
              <a:gd name="T5" fmla="*/ 64 h 986"/>
              <a:gd name="T6" fmla="*/ 1279 w 1347"/>
              <a:gd name="T7" fmla="*/ 64 h 986"/>
              <a:gd name="T8" fmla="*/ 1279 w 1347"/>
              <a:gd name="T9" fmla="*/ 919 h 98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347" h="986">
                <a:moveTo>
                  <a:pt x="1279" y="919"/>
                </a:moveTo>
                <a:cubicBezTo>
                  <a:pt x="1211" y="986"/>
                  <a:pt x="121" y="974"/>
                  <a:pt x="65" y="919"/>
                </a:cubicBezTo>
                <a:cubicBezTo>
                  <a:pt x="9" y="863"/>
                  <a:pt x="0" y="128"/>
                  <a:pt x="65" y="64"/>
                </a:cubicBezTo>
                <a:cubicBezTo>
                  <a:pt x="130" y="0"/>
                  <a:pt x="1217" y="3"/>
                  <a:pt x="1279" y="64"/>
                </a:cubicBezTo>
                <a:cubicBezTo>
                  <a:pt x="1341" y="125"/>
                  <a:pt x="1347" y="852"/>
                  <a:pt x="1279" y="919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40" tIns="45720" rIns="91440" bIns="45720" numCol="1" anchor="t" anchorCtr="0" compatLnSpc="1"/>
          <a:lstStyle/>
          <a:p>
            <a:endParaRPr lang="vi-VN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2" name="Chỗ dành sẵn cho Ảnh 11"/>
          <p:cNvSpPr>
            <a:spLocks noGrp="1"/>
          </p:cNvSpPr>
          <p:nvPr>
            <p:ph type="pic" idx="1" hasCustomPrompt="1"/>
          </p:nvPr>
        </p:nvSpPr>
        <p:spPr>
          <a:xfrm>
            <a:off x="1006022" y="1874520"/>
            <a:ext cx="5193089" cy="2937510"/>
          </a:xfrm>
          <a:custGeom>
            <a:avLst/>
            <a:gdLst>
              <a:gd name="connsiteX0" fmla="*/ 2531359 w 5066932"/>
              <a:gd name="connsiteY0" fmla="*/ 21 h 2945784"/>
              <a:gd name="connsiteX1" fmla="*/ 4878015 w 5066932"/>
              <a:gd name="connsiteY1" fmla="*/ 145719 h 2945784"/>
              <a:gd name="connsiteX2" fmla="*/ 4878015 w 5066932"/>
              <a:gd name="connsiteY2" fmla="*/ 2803241 h 2945784"/>
              <a:gd name="connsiteX3" fmla="*/ 175988 w 5066932"/>
              <a:gd name="connsiteY3" fmla="*/ 2803241 h 2945784"/>
              <a:gd name="connsiteX4" fmla="*/ 175988 w 5066932"/>
              <a:gd name="connsiteY4" fmla="*/ 145719 h 2945784"/>
              <a:gd name="connsiteX5" fmla="*/ 2531359 w 5066932"/>
              <a:gd name="connsiteY5" fmla="*/ 21 h 29457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066932" h="2945784">
                <a:moveTo>
                  <a:pt x="2531359" y="21"/>
                </a:moveTo>
                <a:cubicBezTo>
                  <a:pt x="3645379" y="1187"/>
                  <a:pt x="4757946" y="50918"/>
                  <a:pt x="4878015" y="145719"/>
                </a:cubicBezTo>
                <a:cubicBezTo>
                  <a:pt x="5118151" y="335320"/>
                  <a:pt x="5141390" y="2594991"/>
                  <a:pt x="4878015" y="2803241"/>
                </a:cubicBezTo>
                <a:cubicBezTo>
                  <a:pt x="4614639" y="3011491"/>
                  <a:pt x="392886" y="2974193"/>
                  <a:pt x="175988" y="2803241"/>
                </a:cubicBezTo>
                <a:cubicBezTo>
                  <a:pt x="-40909" y="2629181"/>
                  <a:pt x="-75768" y="344644"/>
                  <a:pt x="175988" y="145719"/>
                </a:cubicBezTo>
                <a:cubicBezTo>
                  <a:pt x="301866" y="46256"/>
                  <a:pt x="1417339" y="-1144"/>
                  <a:pt x="2531359" y="21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365760">
            <a:noAutofit/>
          </a:bodyPr>
          <a:lstStyle>
            <a:lvl1pPr marL="0" indent="0" algn="ctr" latinLnBrk="0">
              <a:buNone/>
              <a:defRPr lang="vi-VN" sz="200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  <a:lvl2pPr marL="457200" indent="0" latinLnBrk="0">
              <a:buNone/>
              <a:defRPr lang="vi-VN" sz="2800"/>
            </a:lvl2pPr>
            <a:lvl3pPr marL="914400" indent="0" latinLnBrk="0">
              <a:buNone/>
              <a:defRPr lang="vi-VN" sz="2400"/>
            </a:lvl3pPr>
            <a:lvl4pPr marL="1371600" indent="0" latinLnBrk="0">
              <a:buNone/>
              <a:defRPr lang="vi-VN" sz="2000"/>
            </a:lvl4pPr>
            <a:lvl5pPr marL="1828800" indent="0" latinLnBrk="0">
              <a:buNone/>
              <a:defRPr lang="vi-VN" sz="2000"/>
            </a:lvl5pPr>
            <a:lvl6pPr marL="2286000" indent="0" latinLnBrk="0">
              <a:buNone/>
              <a:defRPr lang="vi-VN" sz="2000"/>
            </a:lvl6pPr>
            <a:lvl7pPr marL="2743200" indent="0" latinLnBrk="0">
              <a:buNone/>
              <a:defRPr lang="vi-VN" sz="2000"/>
            </a:lvl7pPr>
            <a:lvl8pPr marL="3200400" indent="0" latinLnBrk="0">
              <a:buNone/>
              <a:defRPr lang="vi-VN" sz="2000"/>
            </a:lvl8pPr>
            <a:lvl9pPr marL="3657600" indent="0" latinLnBrk="0">
              <a:buNone/>
              <a:defRPr lang="vi-VN" sz="2000"/>
            </a:lvl9pPr>
          </a:lstStyle>
          <a:p>
            <a:r>
              <a:rPr lang="vi-VN"/>
              <a:t>Bấm vào biểu tượng để thêm ảnh</a:t>
            </a:r>
            <a:endParaRPr lang="vi-VN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>
  <p:cSld name="Hai Ảnh với Chú thí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Ảnh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5" y="1716"/>
            <a:ext cx="12188952" cy="6856284"/>
          </a:xfrm>
          <a:prstGeom prst="rect">
            <a:avLst/>
          </a:prstGeom>
        </p:spPr>
      </p:pic>
      <p:sp>
        <p:nvSpPr>
          <p:cNvPr id="7" name="Hình tự do 5"/>
          <p:cNvSpPr/>
          <p:nvPr/>
        </p:nvSpPr>
        <p:spPr bwMode="gray">
          <a:xfrm>
            <a:off x="762000" y="933449"/>
            <a:ext cx="4114800" cy="4109465"/>
          </a:xfrm>
          <a:custGeom>
            <a:avLst/>
            <a:gdLst>
              <a:gd name="T0" fmla="*/ 870 w 933"/>
              <a:gd name="T1" fmla="*/ 64 h 1275"/>
              <a:gd name="T2" fmla="*/ 870 w 933"/>
              <a:gd name="T3" fmla="*/ 1213 h 1275"/>
              <a:gd name="T4" fmla="*/ 61 w 933"/>
              <a:gd name="T5" fmla="*/ 1213 h 1275"/>
              <a:gd name="T6" fmla="*/ 61 w 933"/>
              <a:gd name="T7" fmla="*/ 64 h 1275"/>
              <a:gd name="T8" fmla="*/ 870 w 933"/>
              <a:gd name="T9" fmla="*/ 64 h 1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3" h="1275">
                <a:moveTo>
                  <a:pt x="870" y="64"/>
                </a:moveTo>
                <a:cubicBezTo>
                  <a:pt x="933" y="128"/>
                  <a:pt x="922" y="1160"/>
                  <a:pt x="870" y="1213"/>
                </a:cubicBezTo>
                <a:cubicBezTo>
                  <a:pt x="817" y="1266"/>
                  <a:pt x="121" y="1275"/>
                  <a:pt x="61" y="1213"/>
                </a:cubicBezTo>
                <a:cubicBezTo>
                  <a:pt x="0" y="1151"/>
                  <a:pt x="3" y="123"/>
                  <a:pt x="61" y="64"/>
                </a:cubicBezTo>
                <a:cubicBezTo>
                  <a:pt x="118" y="5"/>
                  <a:pt x="806" y="0"/>
                  <a:pt x="870" y="64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40" tIns="45720" rIns="91440" bIns="45720" numCol="1" anchor="t" anchorCtr="0" compatLnSpc="1"/>
          <a:lstStyle/>
          <a:p>
            <a:endParaRPr lang="vi-VN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5" name="Chỗ dành sẵn cho Ảnh 14"/>
          <p:cNvSpPr>
            <a:spLocks noGrp="1"/>
          </p:cNvSpPr>
          <p:nvPr>
            <p:ph type="pic" sz="quarter" idx="13" hasCustomPrompt="1"/>
          </p:nvPr>
        </p:nvSpPr>
        <p:spPr>
          <a:xfrm>
            <a:off x="992435" y="1113022"/>
            <a:ext cx="3638453" cy="3750319"/>
          </a:xfrm>
          <a:custGeom>
            <a:avLst/>
            <a:gdLst>
              <a:gd name="connsiteX0" fmla="*/ 1744346 w 3503695"/>
              <a:gd name="connsiteY0" fmla="*/ 62 h 4031418"/>
              <a:gd name="connsiteX1" fmla="*/ 3334838 w 3503695"/>
              <a:gd name="connsiteY1" fmla="*/ 150223 h 4031418"/>
              <a:gd name="connsiteX2" fmla="*/ 3334838 w 3503695"/>
              <a:gd name="connsiteY2" fmla="*/ 3890810 h 4031418"/>
              <a:gd name="connsiteX3" fmla="*/ 174362 w 3503695"/>
              <a:gd name="connsiteY3" fmla="*/ 3890810 h 4031418"/>
              <a:gd name="connsiteX4" fmla="*/ 174362 w 3503695"/>
              <a:gd name="connsiteY4" fmla="*/ 150223 h 4031418"/>
              <a:gd name="connsiteX5" fmla="*/ 1744346 w 3503695"/>
              <a:gd name="connsiteY5" fmla="*/ 62 h 4031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03695" h="4031418">
                <a:moveTo>
                  <a:pt x="1744346" y="62"/>
                </a:moveTo>
                <a:cubicBezTo>
                  <a:pt x="2475376" y="-1972"/>
                  <a:pt x="3209826" y="46047"/>
                  <a:pt x="3334838" y="150223"/>
                </a:cubicBezTo>
                <a:cubicBezTo>
                  <a:pt x="3580957" y="358576"/>
                  <a:pt x="3537984" y="3718268"/>
                  <a:pt x="3334838" y="3890810"/>
                </a:cubicBezTo>
                <a:cubicBezTo>
                  <a:pt x="3127786" y="4063352"/>
                  <a:pt x="408761" y="4092652"/>
                  <a:pt x="174362" y="3890810"/>
                </a:cubicBezTo>
                <a:cubicBezTo>
                  <a:pt x="-63943" y="3688968"/>
                  <a:pt x="-52223" y="342299"/>
                  <a:pt x="174362" y="150223"/>
                </a:cubicBezTo>
                <a:cubicBezTo>
                  <a:pt x="285702" y="54185"/>
                  <a:pt x="1013315" y="2097"/>
                  <a:pt x="1744346" y="62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365760">
            <a:noAutofit/>
          </a:bodyPr>
          <a:lstStyle>
            <a:lvl1pPr marL="0" indent="0" algn="ctr" latinLnBrk="0">
              <a:buNone/>
              <a:defRPr lang="vi-VN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vi-VN"/>
              <a:t>Bấm vào biểu tượng để thêm ảnh</a:t>
            </a:r>
            <a:endParaRPr lang="vi-VN"/>
          </a:p>
        </p:txBody>
      </p:sp>
      <p:sp>
        <p:nvSpPr>
          <p:cNvPr id="18" name="Hình tự do 5"/>
          <p:cNvSpPr/>
          <p:nvPr/>
        </p:nvSpPr>
        <p:spPr bwMode="gray">
          <a:xfrm>
            <a:off x="5300133" y="933449"/>
            <a:ext cx="4114800" cy="4109465"/>
          </a:xfrm>
          <a:custGeom>
            <a:avLst/>
            <a:gdLst>
              <a:gd name="T0" fmla="*/ 870 w 933"/>
              <a:gd name="T1" fmla="*/ 64 h 1275"/>
              <a:gd name="T2" fmla="*/ 870 w 933"/>
              <a:gd name="T3" fmla="*/ 1213 h 1275"/>
              <a:gd name="T4" fmla="*/ 61 w 933"/>
              <a:gd name="T5" fmla="*/ 1213 h 1275"/>
              <a:gd name="T6" fmla="*/ 61 w 933"/>
              <a:gd name="T7" fmla="*/ 64 h 1275"/>
              <a:gd name="T8" fmla="*/ 870 w 933"/>
              <a:gd name="T9" fmla="*/ 64 h 1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3" h="1275">
                <a:moveTo>
                  <a:pt x="870" y="64"/>
                </a:moveTo>
                <a:cubicBezTo>
                  <a:pt x="933" y="128"/>
                  <a:pt x="922" y="1160"/>
                  <a:pt x="870" y="1213"/>
                </a:cubicBezTo>
                <a:cubicBezTo>
                  <a:pt x="817" y="1266"/>
                  <a:pt x="121" y="1275"/>
                  <a:pt x="61" y="1213"/>
                </a:cubicBezTo>
                <a:cubicBezTo>
                  <a:pt x="0" y="1151"/>
                  <a:pt x="3" y="123"/>
                  <a:pt x="61" y="64"/>
                </a:cubicBezTo>
                <a:cubicBezTo>
                  <a:pt x="118" y="5"/>
                  <a:pt x="806" y="0"/>
                  <a:pt x="870" y="64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40" tIns="45720" rIns="91440" bIns="45720" numCol="1" anchor="t" anchorCtr="0" compatLnSpc="1"/>
          <a:lstStyle/>
          <a:p>
            <a:endParaRPr lang="vi-VN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9" name="Chỗ dành sẵn cho Ảnh 18"/>
          <p:cNvSpPr>
            <a:spLocks noGrp="1"/>
          </p:cNvSpPr>
          <p:nvPr>
            <p:ph type="pic" sz="quarter" idx="15" hasCustomPrompt="1"/>
          </p:nvPr>
        </p:nvSpPr>
        <p:spPr>
          <a:xfrm>
            <a:off x="5530568" y="1113022"/>
            <a:ext cx="3638453" cy="3750319"/>
          </a:xfrm>
          <a:custGeom>
            <a:avLst/>
            <a:gdLst>
              <a:gd name="connsiteX0" fmla="*/ 1744346 w 3503695"/>
              <a:gd name="connsiteY0" fmla="*/ 62 h 4031418"/>
              <a:gd name="connsiteX1" fmla="*/ 3334838 w 3503695"/>
              <a:gd name="connsiteY1" fmla="*/ 150223 h 4031418"/>
              <a:gd name="connsiteX2" fmla="*/ 3334838 w 3503695"/>
              <a:gd name="connsiteY2" fmla="*/ 3890810 h 4031418"/>
              <a:gd name="connsiteX3" fmla="*/ 174362 w 3503695"/>
              <a:gd name="connsiteY3" fmla="*/ 3890810 h 4031418"/>
              <a:gd name="connsiteX4" fmla="*/ 174362 w 3503695"/>
              <a:gd name="connsiteY4" fmla="*/ 150223 h 4031418"/>
              <a:gd name="connsiteX5" fmla="*/ 1744346 w 3503695"/>
              <a:gd name="connsiteY5" fmla="*/ 62 h 4031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03695" h="4031418">
                <a:moveTo>
                  <a:pt x="1744346" y="62"/>
                </a:moveTo>
                <a:cubicBezTo>
                  <a:pt x="2475376" y="-1972"/>
                  <a:pt x="3209826" y="46047"/>
                  <a:pt x="3334838" y="150223"/>
                </a:cubicBezTo>
                <a:cubicBezTo>
                  <a:pt x="3580957" y="358576"/>
                  <a:pt x="3537984" y="3718268"/>
                  <a:pt x="3334838" y="3890810"/>
                </a:cubicBezTo>
                <a:cubicBezTo>
                  <a:pt x="3127786" y="4063352"/>
                  <a:pt x="408761" y="4092652"/>
                  <a:pt x="174362" y="3890810"/>
                </a:cubicBezTo>
                <a:cubicBezTo>
                  <a:pt x="-63943" y="3688968"/>
                  <a:pt x="-52223" y="342299"/>
                  <a:pt x="174362" y="150223"/>
                </a:cubicBezTo>
                <a:cubicBezTo>
                  <a:pt x="285702" y="54185"/>
                  <a:pt x="1013315" y="2097"/>
                  <a:pt x="1744346" y="62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365760">
            <a:noAutofit/>
          </a:bodyPr>
          <a:lstStyle>
            <a:lvl1pPr marL="0" indent="0" algn="ctr" latinLnBrk="0">
              <a:buNone/>
              <a:defRPr lang="vi-VN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vi-VN"/>
              <a:t>Bấm vào biểu tượng để thêm ảnh</a:t>
            </a:r>
            <a:endParaRPr lang="vi-VN"/>
          </a:p>
        </p:txBody>
      </p:sp>
      <p:sp>
        <p:nvSpPr>
          <p:cNvPr id="17" name="Chỗ dành sẵn cho Văn bản 16"/>
          <p:cNvSpPr>
            <a:spLocks noGrp="1"/>
          </p:cNvSpPr>
          <p:nvPr>
            <p:ph type="body" sz="quarter" idx="14" hasCustomPrompt="1"/>
          </p:nvPr>
        </p:nvSpPr>
        <p:spPr>
          <a:xfrm>
            <a:off x="1028581" y="5305425"/>
            <a:ext cx="3566160" cy="1097280"/>
          </a:xfrm>
        </p:spPr>
        <p:txBody>
          <a:bodyPr>
            <a:normAutofit/>
          </a:bodyPr>
          <a:lstStyle>
            <a:lvl1pPr marL="0" indent="0" latinLnBrk="0">
              <a:buNone/>
              <a:defRPr lang="vi-VN" sz="180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  <a:lvl2pPr marL="0" indent="0" latinLnBrk="0">
              <a:spcBef>
                <a:spcPts val="1200"/>
              </a:spcBef>
              <a:buNone/>
              <a:defRPr lang="vi-VN" sz="1800"/>
            </a:lvl2pPr>
            <a:lvl3pPr marL="0" indent="0" latinLnBrk="0">
              <a:spcBef>
                <a:spcPts val="1200"/>
              </a:spcBef>
              <a:buNone/>
              <a:defRPr lang="vi-VN" sz="1800"/>
            </a:lvl3pPr>
            <a:lvl4pPr marL="0" indent="0" latinLnBrk="0">
              <a:spcBef>
                <a:spcPts val="1200"/>
              </a:spcBef>
              <a:buNone/>
              <a:defRPr lang="vi-VN" sz="1800"/>
            </a:lvl4pPr>
            <a:lvl5pPr marL="0" indent="0" latinLnBrk="0">
              <a:spcBef>
                <a:spcPts val="1200"/>
              </a:spcBef>
              <a:buNone/>
              <a:defRPr lang="vi-VN" sz="1800"/>
            </a:lvl5pPr>
          </a:lstStyle>
          <a:p>
            <a:pPr lvl="0"/>
            <a:r>
              <a:rPr lang="vi-VN"/>
              <a:t>Bấm để sửa kiểu văn bản Bản cái</a:t>
            </a:r>
            <a:endParaRPr lang="vi-VN"/>
          </a:p>
        </p:txBody>
      </p:sp>
      <p:sp>
        <p:nvSpPr>
          <p:cNvPr id="20" name="Chỗ dành sẵn cho Văn bản 16"/>
          <p:cNvSpPr>
            <a:spLocks noGrp="1"/>
          </p:cNvSpPr>
          <p:nvPr>
            <p:ph type="body" sz="quarter" idx="16" hasCustomPrompt="1"/>
          </p:nvPr>
        </p:nvSpPr>
        <p:spPr>
          <a:xfrm>
            <a:off x="5566714" y="5305425"/>
            <a:ext cx="3566160" cy="1097280"/>
          </a:xfrm>
        </p:spPr>
        <p:txBody>
          <a:bodyPr>
            <a:normAutofit/>
          </a:bodyPr>
          <a:lstStyle>
            <a:lvl1pPr marL="0" indent="0" latinLnBrk="0">
              <a:buNone/>
              <a:defRPr lang="vi-VN" sz="180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  <a:lvl2pPr marL="0" indent="0" latinLnBrk="0">
              <a:spcBef>
                <a:spcPts val="1200"/>
              </a:spcBef>
              <a:buNone/>
              <a:defRPr lang="vi-VN" sz="1800"/>
            </a:lvl2pPr>
            <a:lvl3pPr marL="0" indent="0" latinLnBrk="0">
              <a:spcBef>
                <a:spcPts val="1200"/>
              </a:spcBef>
              <a:buNone/>
              <a:defRPr lang="vi-VN" sz="1800"/>
            </a:lvl3pPr>
            <a:lvl4pPr marL="0" indent="0" latinLnBrk="0">
              <a:spcBef>
                <a:spcPts val="1200"/>
              </a:spcBef>
              <a:buNone/>
              <a:defRPr lang="vi-VN" sz="1800"/>
            </a:lvl4pPr>
            <a:lvl5pPr marL="0" indent="0" latinLnBrk="0">
              <a:spcBef>
                <a:spcPts val="1200"/>
              </a:spcBef>
              <a:buNone/>
              <a:defRPr lang="vi-VN" sz="1800"/>
            </a:lvl5pPr>
          </a:lstStyle>
          <a:p>
            <a:pPr lvl="0"/>
            <a:r>
              <a:rPr lang="vi-VN"/>
              <a:t>Bấm để sửa kiểu văn bản Bản cái</a:t>
            </a:r>
            <a:endParaRPr lang="vi-VN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>
  <p:cSld name="Ba Ảnh với Chú thí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Ảnh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5" y="1716"/>
            <a:ext cx="12188952" cy="6856284"/>
          </a:xfrm>
          <a:prstGeom prst="rect">
            <a:avLst/>
          </a:prstGeom>
        </p:spPr>
      </p:pic>
      <p:sp>
        <p:nvSpPr>
          <p:cNvPr id="7" name="Hình tự do 5"/>
          <p:cNvSpPr/>
          <p:nvPr/>
        </p:nvSpPr>
        <p:spPr bwMode="gray">
          <a:xfrm>
            <a:off x="762000" y="933449"/>
            <a:ext cx="5334000" cy="4109465"/>
          </a:xfrm>
          <a:custGeom>
            <a:avLst/>
            <a:gdLst>
              <a:gd name="T0" fmla="*/ 870 w 933"/>
              <a:gd name="T1" fmla="*/ 64 h 1275"/>
              <a:gd name="T2" fmla="*/ 870 w 933"/>
              <a:gd name="T3" fmla="*/ 1213 h 1275"/>
              <a:gd name="T4" fmla="*/ 61 w 933"/>
              <a:gd name="T5" fmla="*/ 1213 h 1275"/>
              <a:gd name="T6" fmla="*/ 61 w 933"/>
              <a:gd name="T7" fmla="*/ 64 h 1275"/>
              <a:gd name="T8" fmla="*/ 870 w 933"/>
              <a:gd name="T9" fmla="*/ 64 h 1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3" h="1275">
                <a:moveTo>
                  <a:pt x="870" y="64"/>
                </a:moveTo>
                <a:cubicBezTo>
                  <a:pt x="933" y="128"/>
                  <a:pt x="922" y="1160"/>
                  <a:pt x="870" y="1213"/>
                </a:cubicBezTo>
                <a:cubicBezTo>
                  <a:pt x="817" y="1266"/>
                  <a:pt x="121" y="1275"/>
                  <a:pt x="61" y="1213"/>
                </a:cubicBezTo>
                <a:cubicBezTo>
                  <a:pt x="0" y="1151"/>
                  <a:pt x="3" y="123"/>
                  <a:pt x="61" y="64"/>
                </a:cubicBezTo>
                <a:cubicBezTo>
                  <a:pt x="118" y="5"/>
                  <a:pt x="806" y="0"/>
                  <a:pt x="870" y="64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40" tIns="45720" rIns="91440" bIns="45720" numCol="1" anchor="t" anchorCtr="0" compatLnSpc="1"/>
          <a:lstStyle/>
          <a:p>
            <a:endParaRPr lang="vi-VN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5" name="Chỗ dành sẵn cho Ảnh 14"/>
          <p:cNvSpPr>
            <a:spLocks noGrp="1"/>
          </p:cNvSpPr>
          <p:nvPr>
            <p:ph type="pic" sz="quarter" idx="13" hasCustomPrompt="1"/>
          </p:nvPr>
        </p:nvSpPr>
        <p:spPr>
          <a:xfrm>
            <a:off x="991888" y="1113022"/>
            <a:ext cx="4874224" cy="3750319"/>
          </a:xfrm>
          <a:custGeom>
            <a:avLst/>
            <a:gdLst>
              <a:gd name="connsiteX0" fmla="*/ 1744346 w 3503695"/>
              <a:gd name="connsiteY0" fmla="*/ 62 h 4031418"/>
              <a:gd name="connsiteX1" fmla="*/ 3334838 w 3503695"/>
              <a:gd name="connsiteY1" fmla="*/ 150223 h 4031418"/>
              <a:gd name="connsiteX2" fmla="*/ 3334838 w 3503695"/>
              <a:gd name="connsiteY2" fmla="*/ 3890810 h 4031418"/>
              <a:gd name="connsiteX3" fmla="*/ 174362 w 3503695"/>
              <a:gd name="connsiteY3" fmla="*/ 3890810 h 4031418"/>
              <a:gd name="connsiteX4" fmla="*/ 174362 w 3503695"/>
              <a:gd name="connsiteY4" fmla="*/ 150223 h 4031418"/>
              <a:gd name="connsiteX5" fmla="*/ 1744346 w 3503695"/>
              <a:gd name="connsiteY5" fmla="*/ 62 h 4031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03695" h="4031418">
                <a:moveTo>
                  <a:pt x="1744346" y="62"/>
                </a:moveTo>
                <a:cubicBezTo>
                  <a:pt x="2475376" y="-1972"/>
                  <a:pt x="3209826" y="46047"/>
                  <a:pt x="3334838" y="150223"/>
                </a:cubicBezTo>
                <a:cubicBezTo>
                  <a:pt x="3580957" y="358576"/>
                  <a:pt x="3537984" y="3718268"/>
                  <a:pt x="3334838" y="3890810"/>
                </a:cubicBezTo>
                <a:cubicBezTo>
                  <a:pt x="3127786" y="4063352"/>
                  <a:pt x="408761" y="4092652"/>
                  <a:pt x="174362" y="3890810"/>
                </a:cubicBezTo>
                <a:cubicBezTo>
                  <a:pt x="-63943" y="3688968"/>
                  <a:pt x="-52223" y="342299"/>
                  <a:pt x="174362" y="150223"/>
                </a:cubicBezTo>
                <a:cubicBezTo>
                  <a:pt x="285702" y="54185"/>
                  <a:pt x="1013315" y="2097"/>
                  <a:pt x="1744346" y="62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365760">
            <a:noAutofit/>
          </a:bodyPr>
          <a:lstStyle>
            <a:lvl1pPr marL="0" indent="0" algn="ctr" latinLnBrk="0">
              <a:buNone/>
              <a:defRPr lang="vi-VN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vi-VN"/>
              <a:t>Bấm vào biểu tượng để thêm ảnh</a:t>
            </a:r>
            <a:endParaRPr lang="vi-VN"/>
          </a:p>
        </p:txBody>
      </p:sp>
      <p:sp>
        <p:nvSpPr>
          <p:cNvPr id="18" name="Hình tự do 5"/>
          <p:cNvSpPr/>
          <p:nvPr/>
        </p:nvSpPr>
        <p:spPr bwMode="gray">
          <a:xfrm>
            <a:off x="6323873" y="967316"/>
            <a:ext cx="2990942" cy="1934384"/>
          </a:xfrm>
          <a:custGeom>
            <a:avLst/>
            <a:gdLst>
              <a:gd name="T0" fmla="*/ 870 w 933"/>
              <a:gd name="T1" fmla="*/ 64 h 1275"/>
              <a:gd name="T2" fmla="*/ 870 w 933"/>
              <a:gd name="T3" fmla="*/ 1213 h 1275"/>
              <a:gd name="T4" fmla="*/ 61 w 933"/>
              <a:gd name="T5" fmla="*/ 1213 h 1275"/>
              <a:gd name="T6" fmla="*/ 61 w 933"/>
              <a:gd name="T7" fmla="*/ 64 h 1275"/>
              <a:gd name="T8" fmla="*/ 870 w 933"/>
              <a:gd name="T9" fmla="*/ 64 h 1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3" h="1275">
                <a:moveTo>
                  <a:pt x="870" y="64"/>
                </a:moveTo>
                <a:cubicBezTo>
                  <a:pt x="933" y="128"/>
                  <a:pt x="922" y="1160"/>
                  <a:pt x="870" y="1213"/>
                </a:cubicBezTo>
                <a:cubicBezTo>
                  <a:pt x="817" y="1266"/>
                  <a:pt x="121" y="1275"/>
                  <a:pt x="61" y="1213"/>
                </a:cubicBezTo>
                <a:cubicBezTo>
                  <a:pt x="0" y="1151"/>
                  <a:pt x="3" y="123"/>
                  <a:pt x="61" y="64"/>
                </a:cubicBezTo>
                <a:cubicBezTo>
                  <a:pt x="118" y="5"/>
                  <a:pt x="806" y="0"/>
                  <a:pt x="870" y="64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40" tIns="45720" rIns="91440" bIns="45720" numCol="1" anchor="t" anchorCtr="0" compatLnSpc="1"/>
          <a:lstStyle/>
          <a:p>
            <a:endParaRPr lang="vi-VN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9" name="Chỗ dành sẵn cho Ảnh 18"/>
          <p:cNvSpPr>
            <a:spLocks noGrp="1"/>
          </p:cNvSpPr>
          <p:nvPr>
            <p:ph type="pic" sz="quarter" idx="15" hasCustomPrompt="1"/>
          </p:nvPr>
        </p:nvSpPr>
        <p:spPr>
          <a:xfrm>
            <a:off x="6506025" y="1109743"/>
            <a:ext cx="2626638" cy="1649530"/>
          </a:xfrm>
          <a:custGeom>
            <a:avLst/>
            <a:gdLst>
              <a:gd name="connsiteX0" fmla="*/ 1744346 w 3503695"/>
              <a:gd name="connsiteY0" fmla="*/ 62 h 4031418"/>
              <a:gd name="connsiteX1" fmla="*/ 3334838 w 3503695"/>
              <a:gd name="connsiteY1" fmla="*/ 150223 h 4031418"/>
              <a:gd name="connsiteX2" fmla="*/ 3334838 w 3503695"/>
              <a:gd name="connsiteY2" fmla="*/ 3890810 h 4031418"/>
              <a:gd name="connsiteX3" fmla="*/ 174362 w 3503695"/>
              <a:gd name="connsiteY3" fmla="*/ 3890810 h 4031418"/>
              <a:gd name="connsiteX4" fmla="*/ 174362 w 3503695"/>
              <a:gd name="connsiteY4" fmla="*/ 150223 h 4031418"/>
              <a:gd name="connsiteX5" fmla="*/ 1744346 w 3503695"/>
              <a:gd name="connsiteY5" fmla="*/ 62 h 4031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03695" h="4031418">
                <a:moveTo>
                  <a:pt x="1744346" y="62"/>
                </a:moveTo>
                <a:cubicBezTo>
                  <a:pt x="2475376" y="-1972"/>
                  <a:pt x="3209826" y="46047"/>
                  <a:pt x="3334838" y="150223"/>
                </a:cubicBezTo>
                <a:cubicBezTo>
                  <a:pt x="3580957" y="358576"/>
                  <a:pt x="3537984" y="3718268"/>
                  <a:pt x="3334838" y="3890810"/>
                </a:cubicBezTo>
                <a:cubicBezTo>
                  <a:pt x="3127786" y="4063352"/>
                  <a:pt x="408761" y="4092652"/>
                  <a:pt x="174362" y="3890810"/>
                </a:cubicBezTo>
                <a:cubicBezTo>
                  <a:pt x="-63943" y="3688968"/>
                  <a:pt x="-52223" y="342299"/>
                  <a:pt x="174362" y="150223"/>
                </a:cubicBezTo>
                <a:cubicBezTo>
                  <a:pt x="285702" y="54185"/>
                  <a:pt x="1013315" y="2097"/>
                  <a:pt x="1744346" y="62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182880">
            <a:noAutofit/>
          </a:bodyPr>
          <a:lstStyle>
            <a:lvl1pPr marL="0" indent="0" algn="ctr" latinLnBrk="0">
              <a:buNone/>
              <a:defRPr lang="vi-VN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vi-VN"/>
              <a:t>Bấm vào biểu tượng để thêm ảnh</a:t>
            </a:r>
            <a:endParaRPr lang="vi-VN"/>
          </a:p>
        </p:txBody>
      </p:sp>
      <p:sp>
        <p:nvSpPr>
          <p:cNvPr id="17" name="Chỗ dành sẵn cho Văn bản 16"/>
          <p:cNvSpPr>
            <a:spLocks noGrp="1"/>
          </p:cNvSpPr>
          <p:nvPr>
            <p:ph type="body" sz="quarter" idx="14" hasCustomPrompt="1"/>
          </p:nvPr>
        </p:nvSpPr>
        <p:spPr>
          <a:xfrm>
            <a:off x="1028581" y="5919255"/>
            <a:ext cx="8104082" cy="497420"/>
          </a:xfrm>
        </p:spPr>
        <p:txBody>
          <a:bodyPr>
            <a:normAutofit/>
          </a:bodyPr>
          <a:lstStyle>
            <a:lvl1pPr marL="0" indent="0" latinLnBrk="0">
              <a:spcBef>
                <a:spcPts val="0"/>
              </a:spcBef>
              <a:buNone/>
              <a:defRPr lang="vi-VN" sz="160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  <a:lvl2pPr marL="0" indent="0" latinLnBrk="0">
              <a:spcBef>
                <a:spcPts val="1200"/>
              </a:spcBef>
              <a:buNone/>
              <a:defRPr lang="vi-VN" sz="1800"/>
            </a:lvl2pPr>
            <a:lvl3pPr marL="0" indent="0" latinLnBrk="0">
              <a:spcBef>
                <a:spcPts val="1200"/>
              </a:spcBef>
              <a:buNone/>
              <a:defRPr lang="vi-VN" sz="1800"/>
            </a:lvl3pPr>
            <a:lvl4pPr marL="0" indent="0" latinLnBrk="0">
              <a:spcBef>
                <a:spcPts val="1200"/>
              </a:spcBef>
              <a:buNone/>
              <a:defRPr lang="vi-VN" sz="1800"/>
            </a:lvl4pPr>
            <a:lvl5pPr marL="0" indent="0" latinLnBrk="0">
              <a:spcBef>
                <a:spcPts val="1200"/>
              </a:spcBef>
              <a:buNone/>
              <a:defRPr lang="vi-VN" sz="1800"/>
            </a:lvl5pPr>
          </a:lstStyle>
          <a:p>
            <a:pPr lvl="0"/>
            <a:r>
              <a:rPr lang="vi-VN"/>
              <a:t>Bấm để sửa kiểu văn bản Bản cái</a:t>
            </a:r>
            <a:endParaRPr lang="vi-VN"/>
          </a:p>
        </p:txBody>
      </p:sp>
      <p:sp>
        <p:nvSpPr>
          <p:cNvPr id="12" name="Hình tự do 5"/>
          <p:cNvSpPr/>
          <p:nvPr/>
        </p:nvSpPr>
        <p:spPr bwMode="gray">
          <a:xfrm>
            <a:off x="6323873" y="3060954"/>
            <a:ext cx="2990942" cy="1934384"/>
          </a:xfrm>
          <a:custGeom>
            <a:avLst/>
            <a:gdLst>
              <a:gd name="T0" fmla="*/ 870 w 933"/>
              <a:gd name="T1" fmla="*/ 64 h 1275"/>
              <a:gd name="T2" fmla="*/ 870 w 933"/>
              <a:gd name="T3" fmla="*/ 1213 h 1275"/>
              <a:gd name="T4" fmla="*/ 61 w 933"/>
              <a:gd name="T5" fmla="*/ 1213 h 1275"/>
              <a:gd name="T6" fmla="*/ 61 w 933"/>
              <a:gd name="T7" fmla="*/ 64 h 1275"/>
              <a:gd name="T8" fmla="*/ 870 w 933"/>
              <a:gd name="T9" fmla="*/ 64 h 1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3" h="1275">
                <a:moveTo>
                  <a:pt x="870" y="64"/>
                </a:moveTo>
                <a:cubicBezTo>
                  <a:pt x="933" y="128"/>
                  <a:pt x="922" y="1160"/>
                  <a:pt x="870" y="1213"/>
                </a:cubicBezTo>
                <a:cubicBezTo>
                  <a:pt x="817" y="1266"/>
                  <a:pt x="121" y="1275"/>
                  <a:pt x="61" y="1213"/>
                </a:cubicBezTo>
                <a:cubicBezTo>
                  <a:pt x="0" y="1151"/>
                  <a:pt x="3" y="123"/>
                  <a:pt x="61" y="64"/>
                </a:cubicBezTo>
                <a:cubicBezTo>
                  <a:pt x="118" y="5"/>
                  <a:pt x="806" y="0"/>
                  <a:pt x="870" y="64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40" tIns="45720" rIns="91440" bIns="45720" numCol="1" anchor="t" anchorCtr="0" compatLnSpc="1"/>
          <a:lstStyle/>
          <a:p>
            <a:endParaRPr lang="vi-VN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3" name="Chỗ dành sẵn cho Ảnh 12"/>
          <p:cNvSpPr>
            <a:spLocks noGrp="1"/>
          </p:cNvSpPr>
          <p:nvPr>
            <p:ph type="pic" sz="quarter" idx="16" hasCustomPrompt="1"/>
          </p:nvPr>
        </p:nvSpPr>
        <p:spPr>
          <a:xfrm>
            <a:off x="6506025" y="3203381"/>
            <a:ext cx="2626638" cy="1649530"/>
          </a:xfrm>
          <a:custGeom>
            <a:avLst/>
            <a:gdLst>
              <a:gd name="connsiteX0" fmla="*/ 1744346 w 3503695"/>
              <a:gd name="connsiteY0" fmla="*/ 62 h 4031418"/>
              <a:gd name="connsiteX1" fmla="*/ 3334838 w 3503695"/>
              <a:gd name="connsiteY1" fmla="*/ 150223 h 4031418"/>
              <a:gd name="connsiteX2" fmla="*/ 3334838 w 3503695"/>
              <a:gd name="connsiteY2" fmla="*/ 3890810 h 4031418"/>
              <a:gd name="connsiteX3" fmla="*/ 174362 w 3503695"/>
              <a:gd name="connsiteY3" fmla="*/ 3890810 h 4031418"/>
              <a:gd name="connsiteX4" fmla="*/ 174362 w 3503695"/>
              <a:gd name="connsiteY4" fmla="*/ 150223 h 4031418"/>
              <a:gd name="connsiteX5" fmla="*/ 1744346 w 3503695"/>
              <a:gd name="connsiteY5" fmla="*/ 62 h 4031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03695" h="4031418">
                <a:moveTo>
                  <a:pt x="1744346" y="62"/>
                </a:moveTo>
                <a:cubicBezTo>
                  <a:pt x="2475376" y="-1972"/>
                  <a:pt x="3209826" y="46047"/>
                  <a:pt x="3334838" y="150223"/>
                </a:cubicBezTo>
                <a:cubicBezTo>
                  <a:pt x="3580957" y="358576"/>
                  <a:pt x="3537984" y="3718268"/>
                  <a:pt x="3334838" y="3890810"/>
                </a:cubicBezTo>
                <a:cubicBezTo>
                  <a:pt x="3127786" y="4063352"/>
                  <a:pt x="408761" y="4092652"/>
                  <a:pt x="174362" y="3890810"/>
                </a:cubicBezTo>
                <a:cubicBezTo>
                  <a:pt x="-63943" y="3688968"/>
                  <a:pt x="-52223" y="342299"/>
                  <a:pt x="174362" y="150223"/>
                </a:cubicBezTo>
                <a:cubicBezTo>
                  <a:pt x="285702" y="54185"/>
                  <a:pt x="1013315" y="2097"/>
                  <a:pt x="1744346" y="62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182880">
            <a:noAutofit/>
          </a:bodyPr>
          <a:lstStyle>
            <a:lvl1pPr marL="0" indent="0" algn="ctr" latinLnBrk="0">
              <a:buNone/>
              <a:defRPr lang="vi-VN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vi-VN"/>
              <a:t>Bấm vào biểu tượng để thêm ảnh</a:t>
            </a:r>
            <a:endParaRPr lang="vi-VN"/>
          </a:p>
        </p:txBody>
      </p:sp>
      <p:sp>
        <p:nvSpPr>
          <p:cNvPr id="2" name="Tiêu đề 1"/>
          <p:cNvSpPr>
            <a:spLocks noGrp="1"/>
          </p:cNvSpPr>
          <p:nvPr>
            <p:ph type="title" hasCustomPrompt="1"/>
          </p:nvPr>
        </p:nvSpPr>
        <p:spPr>
          <a:xfrm>
            <a:off x="1028580" y="5305424"/>
            <a:ext cx="8104083" cy="579921"/>
          </a:xfrm>
        </p:spPr>
        <p:txBody>
          <a:bodyPr>
            <a:normAutofit/>
          </a:bodyPr>
          <a:lstStyle>
            <a:lvl1pPr latinLnBrk="0">
              <a:defRPr lang="vi-VN" sz="2400">
                <a:solidFill>
                  <a:schemeClr val="accent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vi-VN"/>
              <a:t>Bấm để sửa kiểu tiêu đề Bản cái</a:t>
            </a:r>
            <a:endParaRPr lang="vi-VN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>
  <p:cSld name="Năm Ản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̉nh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3" y="283"/>
            <a:ext cx="12188952" cy="6859715"/>
          </a:xfrm>
          <a:prstGeom prst="rect">
            <a:avLst/>
          </a:prstGeom>
        </p:spPr>
      </p:pic>
      <p:sp>
        <p:nvSpPr>
          <p:cNvPr id="8" name="Hình tự do 5"/>
          <p:cNvSpPr/>
          <p:nvPr/>
        </p:nvSpPr>
        <p:spPr bwMode="gray">
          <a:xfrm>
            <a:off x="4182533" y="265044"/>
            <a:ext cx="5232399" cy="3020023"/>
          </a:xfrm>
          <a:custGeom>
            <a:avLst/>
            <a:gdLst>
              <a:gd name="T0" fmla="*/ 870 w 933"/>
              <a:gd name="T1" fmla="*/ 64 h 1275"/>
              <a:gd name="T2" fmla="*/ 870 w 933"/>
              <a:gd name="T3" fmla="*/ 1213 h 1275"/>
              <a:gd name="T4" fmla="*/ 61 w 933"/>
              <a:gd name="T5" fmla="*/ 1213 h 1275"/>
              <a:gd name="T6" fmla="*/ 61 w 933"/>
              <a:gd name="T7" fmla="*/ 64 h 1275"/>
              <a:gd name="T8" fmla="*/ 870 w 933"/>
              <a:gd name="T9" fmla="*/ 64 h 1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3" h="1275">
                <a:moveTo>
                  <a:pt x="870" y="64"/>
                </a:moveTo>
                <a:cubicBezTo>
                  <a:pt x="933" y="128"/>
                  <a:pt x="922" y="1160"/>
                  <a:pt x="870" y="1213"/>
                </a:cubicBezTo>
                <a:cubicBezTo>
                  <a:pt x="817" y="1266"/>
                  <a:pt x="121" y="1275"/>
                  <a:pt x="61" y="1213"/>
                </a:cubicBezTo>
                <a:cubicBezTo>
                  <a:pt x="0" y="1151"/>
                  <a:pt x="3" y="123"/>
                  <a:pt x="61" y="64"/>
                </a:cubicBezTo>
                <a:cubicBezTo>
                  <a:pt x="118" y="5"/>
                  <a:pt x="806" y="0"/>
                  <a:pt x="870" y="64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40" tIns="45720" rIns="91440" bIns="45720" numCol="1" anchor="t" anchorCtr="0" compatLnSpc="1"/>
          <a:lstStyle/>
          <a:p>
            <a:endParaRPr lang="vi-VN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9" name="Chỗ dành sẵn cho Ảnh 8"/>
          <p:cNvSpPr>
            <a:spLocks noGrp="1"/>
          </p:cNvSpPr>
          <p:nvPr>
            <p:ph type="pic" sz="quarter" idx="13" hasCustomPrompt="1"/>
          </p:nvPr>
        </p:nvSpPr>
        <p:spPr>
          <a:xfrm>
            <a:off x="4424435" y="436315"/>
            <a:ext cx="4748594" cy="2677481"/>
          </a:xfrm>
          <a:custGeom>
            <a:avLst/>
            <a:gdLst>
              <a:gd name="connsiteX0" fmla="*/ 1744346 w 3503695"/>
              <a:gd name="connsiteY0" fmla="*/ 62 h 4031418"/>
              <a:gd name="connsiteX1" fmla="*/ 3334838 w 3503695"/>
              <a:gd name="connsiteY1" fmla="*/ 150223 h 4031418"/>
              <a:gd name="connsiteX2" fmla="*/ 3334838 w 3503695"/>
              <a:gd name="connsiteY2" fmla="*/ 3890810 h 4031418"/>
              <a:gd name="connsiteX3" fmla="*/ 174362 w 3503695"/>
              <a:gd name="connsiteY3" fmla="*/ 3890810 h 4031418"/>
              <a:gd name="connsiteX4" fmla="*/ 174362 w 3503695"/>
              <a:gd name="connsiteY4" fmla="*/ 150223 h 4031418"/>
              <a:gd name="connsiteX5" fmla="*/ 1744346 w 3503695"/>
              <a:gd name="connsiteY5" fmla="*/ 62 h 4031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03695" h="4031418">
                <a:moveTo>
                  <a:pt x="1744346" y="62"/>
                </a:moveTo>
                <a:cubicBezTo>
                  <a:pt x="2475376" y="-1972"/>
                  <a:pt x="3209826" y="46047"/>
                  <a:pt x="3334838" y="150223"/>
                </a:cubicBezTo>
                <a:cubicBezTo>
                  <a:pt x="3580957" y="358576"/>
                  <a:pt x="3537984" y="3718268"/>
                  <a:pt x="3334838" y="3890810"/>
                </a:cubicBezTo>
                <a:cubicBezTo>
                  <a:pt x="3127786" y="4063352"/>
                  <a:pt x="408761" y="4092652"/>
                  <a:pt x="174362" y="3890810"/>
                </a:cubicBezTo>
                <a:cubicBezTo>
                  <a:pt x="-63943" y="3688968"/>
                  <a:pt x="-52223" y="342299"/>
                  <a:pt x="174362" y="150223"/>
                </a:cubicBezTo>
                <a:cubicBezTo>
                  <a:pt x="285702" y="54185"/>
                  <a:pt x="1013315" y="2097"/>
                  <a:pt x="1744346" y="62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365760">
            <a:noAutofit/>
          </a:bodyPr>
          <a:lstStyle>
            <a:lvl1pPr marL="0" indent="0" algn="ctr" latinLnBrk="0">
              <a:buNone/>
              <a:defRPr lang="vi-VN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vi-VN"/>
              <a:t>Bấm vào biểu tượng để thêm ảnh</a:t>
            </a:r>
            <a:endParaRPr lang="vi-VN"/>
          </a:p>
        </p:txBody>
      </p:sp>
      <p:sp>
        <p:nvSpPr>
          <p:cNvPr id="10" name="Hình tự do 5"/>
          <p:cNvSpPr/>
          <p:nvPr/>
        </p:nvSpPr>
        <p:spPr bwMode="gray">
          <a:xfrm>
            <a:off x="816188" y="384723"/>
            <a:ext cx="3146212" cy="1894677"/>
          </a:xfrm>
          <a:custGeom>
            <a:avLst/>
            <a:gdLst>
              <a:gd name="T0" fmla="*/ 870 w 933"/>
              <a:gd name="T1" fmla="*/ 64 h 1275"/>
              <a:gd name="T2" fmla="*/ 870 w 933"/>
              <a:gd name="T3" fmla="*/ 1213 h 1275"/>
              <a:gd name="T4" fmla="*/ 61 w 933"/>
              <a:gd name="T5" fmla="*/ 1213 h 1275"/>
              <a:gd name="T6" fmla="*/ 61 w 933"/>
              <a:gd name="T7" fmla="*/ 64 h 1275"/>
              <a:gd name="T8" fmla="*/ 870 w 933"/>
              <a:gd name="T9" fmla="*/ 64 h 1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3" h="1275">
                <a:moveTo>
                  <a:pt x="870" y="64"/>
                </a:moveTo>
                <a:cubicBezTo>
                  <a:pt x="933" y="128"/>
                  <a:pt x="922" y="1160"/>
                  <a:pt x="870" y="1213"/>
                </a:cubicBezTo>
                <a:cubicBezTo>
                  <a:pt x="817" y="1266"/>
                  <a:pt x="121" y="1275"/>
                  <a:pt x="61" y="1213"/>
                </a:cubicBezTo>
                <a:cubicBezTo>
                  <a:pt x="0" y="1151"/>
                  <a:pt x="3" y="123"/>
                  <a:pt x="61" y="64"/>
                </a:cubicBezTo>
                <a:cubicBezTo>
                  <a:pt x="118" y="5"/>
                  <a:pt x="806" y="0"/>
                  <a:pt x="870" y="64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40" tIns="45720" rIns="91440" bIns="45720" numCol="1" anchor="t" anchorCtr="0" compatLnSpc="1"/>
          <a:lstStyle/>
          <a:p>
            <a:endParaRPr lang="vi-VN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1" name="Chỗ dành sẵn cho Ảnh 10"/>
          <p:cNvSpPr>
            <a:spLocks noGrp="1"/>
          </p:cNvSpPr>
          <p:nvPr>
            <p:ph type="pic" sz="quarter" idx="15" hasCustomPrompt="1"/>
          </p:nvPr>
        </p:nvSpPr>
        <p:spPr>
          <a:xfrm>
            <a:off x="1013022" y="538232"/>
            <a:ext cx="2752545" cy="1587658"/>
          </a:xfrm>
          <a:custGeom>
            <a:avLst/>
            <a:gdLst>
              <a:gd name="connsiteX0" fmla="*/ 1744346 w 3503695"/>
              <a:gd name="connsiteY0" fmla="*/ 62 h 4031418"/>
              <a:gd name="connsiteX1" fmla="*/ 3334838 w 3503695"/>
              <a:gd name="connsiteY1" fmla="*/ 150223 h 4031418"/>
              <a:gd name="connsiteX2" fmla="*/ 3334838 w 3503695"/>
              <a:gd name="connsiteY2" fmla="*/ 3890810 h 4031418"/>
              <a:gd name="connsiteX3" fmla="*/ 174362 w 3503695"/>
              <a:gd name="connsiteY3" fmla="*/ 3890810 h 4031418"/>
              <a:gd name="connsiteX4" fmla="*/ 174362 w 3503695"/>
              <a:gd name="connsiteY4" fmla="*/ 150223 h 4031418"/>
              <a:gd name="connsiteX5" fmla="*/ 1744346 w 3503695"/>
              <a:gd name="connsiteY5" fmla="*/ 62 h 4031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03695" h="4031418">
                <a:moveTo>
                  <a:pt x="1744346" y="62"/>
                </a:moveTo>
                <a:cubicBezTo>
                  <a:pt x="2475376" y="-1972"/>
                  <a:pt x="3209826" y="46047"/>
                  <a:pt x="3334838" y="150223"/>
                </a:cubicBezTo>
                <a:cubicBezTo>
                  <a:pt x="3580957" y="358576"/>
                  <a:pt x="3537984" y="3718268"/>
                  <a:pt x="3334838" y="3890810"/>
                </a:cubicBezTo>
                <a:cubicBezTo>
                  <a:pt x="3127786" y="4063352"/>
                  <a:pt x="408761" y="4092652"/>
                  <a:pt x="174362" y="3890810"/>
                </a:cubicBezTo>
                <a:cubicBezTo>
                  <a:pt x="-63943" y="3688968"/>
                  <a:pt x="-52223" y="342299"/>
                  <a:pt x="174362" y="150223"/>
                </a:cubicBezTo>
                <a:cubicBezTo>
                  <a:pt x="285702" y="54185"/>
                  <a:pt x="1013315" y="2097"/>
                  <a:pt x="1744346" y="62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182880">
            <a:noAutofit/>
          </a:bodyPr>
          <a:lstStyle>
            <a:lvl1pPr marL="0" indent="0" algn="ctr" latinLnBrk="0">
              <a:buNone/>
              <a:defRPr lang="vi-VN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vi-VN"/>
              <a:t>Bấm vào biểu tượng để thêm ảnh</a:t>
            </a:r>
            <a:endParaRPr lang="vi-VN"/>
          </a:p>
        </p:txBody>
      </p:sp>
      <p:sp>
        <p:nvSpPr>
          <p:cNvPr id="12" name="Hình tự do 5"/>
          <p:cNvSpPr/>
          <p:nvPr/>
        </p:nvSpPr>
        <p:spPr bwMode="gray">
          <a:xfrm>
            <a:off x="816188" y="2478361"/>
            <a:ext cx="3146212" cy="1894677"/>
          </a:xfrm>
          <a:custGeom>
            <a:avLst/>
            <a:gdLst>
              <a:gd name="T0" fmla="*/ 870 w 933"/>
              <a:gd name="T1" fmla="*/ 64 h 1275"/>
              <a:gd name="T2" fmla="*/ 870 w 933"/>
              <a:gd name="T3" fmla="*/ 1213 h 1275"/>
              <a:gd name="T4" fmla="*/ 61 w 933"/>
              <a:gd name="T5" fmla="*/ 1213 h 1275"/>
              <a:gd name="T6" fmla="*/ 61 w 933"/>
              <a:gd name="T7" fmla="*/ 64 h 1275"/>
              <a:gd name="T8" fmla="*/ 870 w 933"/>
              <a:gd name="T9" fmla="*/ 64 h 1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3" h="1275">
                <a:moveTo>
                  <a:pt x="870" y="64"/>
                </a:moveTo>
                <a:cubicBezTo>
                  <a:pt x="933" y="128"/>
                  <a:pt x="922" y="1160"/>
                  <a:pt x="870" y="1213"/>
                </a:cubicBezTo>
                <a:cubicBezTo>
                  <a:pt x="817" y="1266"/>
                  <a:pt x="121" y="1275"/>
                  <a:pt x="61" y="1213"/>
                </a:cubicBezTo>
                <a:cubicBezTo>
                  <a:pt x="0" y="1151"/>
                  <a:pt x="3" y="123"/>
                  <a:pt x="61" y="64"/>
                </a:cubicBezTo>
                <a:cubicBezTo>
                  <a:pt x="118" y="5"/>
                  <a:pt x="806" y="0"/>
                  <a:pt x="870" y="64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40" tIns="45720" rIns="91440" bIns="45720" numCol="1" anchor="t" anchorCtr="0" compatLnSpc="1"/>
          <a:lstStyle/>
          <a:p>
            <a:endParaRPr lang="vi-VN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3" name="Chỗ dành sẵn cho Ảnh 12"/>
          <p:cNvSpPr>
            <a:spLocks noGrp="1"/>
          </p:cNvSpPr>
          <p:nvPr>
            <p:ph type="pic" sz="quarter" idx="16" hasCustomPrompt="1"/>
          </p:nvPr>
        </p:nvSpPr>
        <p:spPr>
          <a:xfrm>
            <a:off x="1013022" y="2631870"/>
            <a:ext cx="2752545" cy="1587658"/>
          </a:xfrm>
          <a:custGeom>
            <a:avLst/>
            <a:gdLst>
              <a:gd name="connsiteX0" fmla="*/ 1744346 w 3503695"/>
              <a:gd name="connsiteY0" fmla="*/ 62 h 4031418"/>
              <a:gd name="connsiteX1" fmla="*/ 3334838 w 3503695"/>
              <a:gd name="connsiteY1" fmla="*/ 150223 h 4031418"/>
              <a:gd name="connsiteX2" fmla="*/ 3334838 w 3503695"/>
              <a:gd name="connsiteY2" fmla="*/ 3890810 h 4031418"/>
              <a:gd name="connsiteX3" fmla="*/ 174362 w 3503695"/>
              <a:gd name="connsiteY3" fmla="*/ 3890810 h 4031418"/>
              <a:gd name="connsiteX4" fmla="*/ 174362 w 3503695"/>
              <a:gd name="connsiteY4" fmla="*/ 150223 h 4031418"/>
              <a:gd name="connsiteX5" fmla="*/ 1744346 w 3503695"/>
              <a:gd name="connsiteY5" fmla="*/ 62 h 4031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03695" h="4031418">
                <a:moveTo>
                  <a:pt x="1744346" y="62"/>
                </a:moveTo>
                <a:cubicBezTo>
                  <a:pt x="2475376" y="-1972"/>
                  <a:pt x="3209826" y="46047"/>
                  <a:pt x="3334838" y="150223"/>
                </a:cubicBezTo>
                <a:cubicBezTo>
                  <a:pt x="3580957" y="358576"/>
                  <a:pt x="3537984" y="3718268"/>
                  <a:pt x="3334838" y="3890810"/>
                </a:cubicBezTo>
                <a:cubicBezTo>
                  <a:pt x="3127786" y="4063352"/>
                  <a:pt x="408761" y="4092652"/>
                  <a:pt x="174362" y="3890810"/>
                </a:cubicBezTo>
                <a:cubicBezTo>
                  <a:pt x="-63943" y="3688968"/>
                  <a:pt x="-52223" y="342299"/>
                  <a:pt x="174362" y="150223"/>
                </a:cubicBezTo>
                <a:cubicBezTo>
                  <a:pt x="285702" y="54185"/>
                  <a:pt x="1013315" y="2097"/>
                  <a:pt x="1744346" y="62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182880">
            <a:noAutofit/>
          </a:bodyPr>
          <a:lstStyle>
            <a:lvl1pPr marL="0" indent="0" algn="ctr" latinLnBrk="0">
              <a:buNone/>
              <a:defRPr lang="vi-VN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vi-VN"/>
              <a:t>Bấm vào biểu tượng để thêm ảnh</a:t>
            </a:r>
            <a:endParaRPr lang="vi-VN"/>
          </a:p>
        </p:txBody>
      </p:sp>
      <p:sp>
        <p:nvSpPr>
          <p:cNvPr id="14" name="Hình tự do 5"/>
          <p:cNvSpPr/>
          <p:nvPr/>
        </p:nvSpPr>
        <p:spPr bwMode="gray">
          <a:xfrm>
            <a:off x="816188" y="4571999"/>
            <a:ext cx="3146212" cy="1894677"/>
          </a:xfrm>
          <a:custGeom>
            <a:avLst/>
            <a:gdLst>
              <a:gd name="T0" fmla="*/ 870 w 933"/>
              <a:gd name="T1" fmla="*/ 64 h 1275"/>
              <a:gd name="T2" fmla="*/ 870 w 933"/>
              <a:gd name="T3" fmla="*/ 1213 h 1275"/>
              <a:gd name="T4" fmla="*/ 61 w 933"/>
              <a:gd name="T5" fmla="*/ 1213 h 1275"/>
              <a:gd name="T6" fmla="*/ 61 w 933"/>
              <a:gd name="T7" fmla="*/ 64 h 1275"/>
              <a:gd name="T8" fmla="*/ 870 w 933"/>
              <a:gd name="T9" fmla="*/ 64 h 1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3" h="1275">
                <a:moveTo>
                  <a:pt x="870" y="64"/>
                </a:moveTo>
                <a:cubicBezTo>
                  <a:pt x="933" y="128"/>
                  <a:pt x="922" y="1160"/>
                  <a:pt x="870" y="1213"/>
                </a:cubicBezTo>
                <a:cubicBezTo>
                  <a:pt x="817" y="1266"/>
                  <a:pt x="121" y="1275"/>
                  <a:pt x="61" y="1213"/>
                </a:cubicBezTo>
                <a:cubicBezTo>
                  <a:pt x="0" y="1151"/>
                  <a:pt x="3" y="123"/>
                  <a:pt x="61" y="64"/>
                </a:cubicBezTo>
                <a:cubicBezTo>
                  <a:pt x="118" y="5"/>
                  <a:pt x="806" y="0"/>
                  <a:pt x="870" y="64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40" tIns="45720" rIns="91440" bIns="45720" numCol="1" anchor="t" anchorCtr="0" compatLnSpc="1"/>
          <a:lstStyle/>
          <a:p>
            <a:endParaRPr lang="vi-VN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5" name="Chỗ dành sẵn cho Ảnh 14"/>
          <p:cNvSpPr>
            <a:spLocks noGrp="1"/>
          </p:cNvSpPr>
          <p:nvPr>
            <p:ph type="pic" sz="quarter" idx="17" hasCustomPrompt="1"/>
          </p:nvPr>
        </p:nvSpPr>
        <p:spPr>
          <a:xfrm>
            <a:off x="1013022" y="4725508"/>
            <a:ext cx="2752545" cy="1587658"/>
          </a:xfrm>
          <a:custGeom>
            <a:avLst/>
            <a:gdLst>
              <a:gd name="connsiteX0" fmla="*/ 1744346 w 3503695"/>
              <a:gd name="connsiteY0" fmla="*/ 62 h 4031418"/>
              <a:gd name="connsiteX1" fmla="*/ 3334838 w 3503695"/>
              <a:gd name="connsiteY1" fmla="*/ 150223 h 4031418"/>
              <a:gd name="connsiteX2" fmla="*/ 3334838 w 3503695"/>
              <a:gd name="connsiteY2" fmla="*/ 3890810 h 4031418"/>
              <a:gd name="connsiteX3" fmla="*/ 174362 w 3503695"/>
              <a:gd name="connsiteY3" fmla="*/ 3890810 h 4031418"/>
              <a:gd name="connsiteX4" fmla="*/ 174362 w 3503695"/>
              <a:gd name="connsiteY4" fmla="*/ 150223 h 4031418"/>
              <a:gd name="connsiteX5" fmla="*/ 1744346 w 3503695"/>
              <a:gd name="connsiteY5" fmla="*/ 62 h 4031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03695" h="4031418">
                <a:moveTo>
                  <a:pt x="1744346" y="62"/>
                </a:moveTo>
                <a:cubicBezTo>
                  <a:pt x="2475376" y="-1972"/>
                  <a:pt x="3209826" y="46047"/>
                  <a:pt x="3334838" y="150223"/>
                </a:cubicBezTo>
                <a:cubicBezTo>
                  <a:pt x="3580957" y="358576"/>
                  <a:pt x="3537984" y="3718268"/>
                  <a:pt x="3334838" y="3890810"/>
                </a:cubicBezTo>
                <a:cubicBezTo>
                  <a:pt x="3127786" y="4063352"/>
                  <a:pt x="408761" y="4092652"/>
                  <a:pt x="174362" y="3890810"/>
                </a:cubicBezTo>
                <a:cubicBezTo>
                  <a:pt x="-63943" y="3688968"/>
                  <a:pt x="-52223" y="342299"/>
                  <a:pt x="174362" y="150223"/>
                </a:cubicBezTo>
                <a:cubicBezTo>
                  <a:pt x="285702" y="54185"/>
                  <a:pt x="1013315" y="2097"/>
                  <a:pt x="1744346" y="62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182880">
            <a:noAutofit/>
          </a:bodyPr>
          <a:lstStyle>
            <a:lvl1pPr marL="0" indent="0" algn="ctr" latinLnBrk="0">
              <a:buNone/>
              <a:defRPr lang="vi-VN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vi-VN"/>
              <a:t>Bấm vào biểu tượng để thêm ảnh</a:t>
            </a:r>
            <a:endParaRPr lang="vi-VN"/>
          </a:p>
        </p:txBody>
      </p:sp>
      <p:sp>
        <p:nvSpPr>
          <p:cNvPr id="20" name="Hình tự do 5"/>
          <p:cNvSpPr/>
          <p:nvPr/>
        </p:nvSpPr>
        <p:spPr bwMode="gray">
          <a:xfrm>
            <a:off x="4182533" y="3448511"/>
            <a:ext cx="5232399" cy="3020023"/>
          </a:xfrm>
          <a:custGeom>
            <a:avLst/>
            <a:gdLst>
              <a:gd name="T0" fmla="*/ 870 w 933"/>
              <a:gd name="T1" fmla="*/ 64 h 1275"/>
              <a:gd name="T2" fmla="*/ 870 w 933"/>
              <a:gd name="T3" fmla="*/ 1213 h 1275"/>
              <a:gd name="T4" fmla="*/ 61 w 933"/>
              <a:gd name="T5" fmla="*/ 1213 h 1275"/>
              <a:gd name="T6" fmla="*/ 61 w 933"/>
              <a:gd name="T7" fmla="*/ 64 h 1275"/>
              <a:gd name="T8" fmla="*/ 870 w 933"/>
              <a:gd name="T9" fmla="*/ 64 h 1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3" h="1275">
                <a:moveTo>
                  <a:pt x="870" y="64"/>
                </a:moveTo>
                <a:cubicBezTo>
                  <a:pt x="933" y="128"/>
                  <a:pt x="922" y="1160"/>
                  <a:pt x="870" y="1213"/>
                </a:cubicBezTo>
                <a:cubicBezTo>
                  <a:pt x="817" y="1266"/>
                  <a:pt x="121" y="1275"/>
                  <a:pt x="61" y="1213"/>
                </a:cubicBezTo>
                <a:cubicBezTo>
                  <a:pt x="0" y="1151"/>
                  <a:pt x="3" y="123"/>
                  <a:pt x="61" y="64"/>
                </a:cubicBezTo>
                <a:cubicBezTo>
                  <a:pt x="118" y="5"/>
                  <a:pt x="806" y="0"/>
                  <a:pt x="870" y="64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40" tIns="45720" rIns="91440" bIns="45720" numCol="1" anchor="t" anchorCtr="0" compatLnSpc="1"/>
          <a:lstStyle/>
          <a:p>
            <a:endParaRPr lang="vi-VN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1" name="Chỗ dành sẵn cho Ảnh 20"/>
          <p:cNvSpPr>
            <a:spLocks noGrp="1"/>
          </p:cNvSpPr>
          <p:nvPr>
            <p:ph type="pic" sz="quarter" idx="18" hasCustomPrompt="1"/>
          </p:nvPr>
        </p:nvSpPr>
        <p:spPr>
          <a:xfrm>
            <a:off x="4424435" y="3619782"/>
            <a:ext cx="4748594" cy="2677481"/>
          </a:xfrm>
          <a:custGeom>
            <a:avLst/>
            <a:gdLst>
              <a:gd name="connsiteX0" fmla="*/ 1744346 w 3503695"/>
              <a:gd name="connsiteY0" fmla="*/ 62 h 4031418"/>
              <a:gd name="connsiteX1" fmla="*/ 3334838 w 3503695"/>
              <a:gd name="connsiteY1" fmla="*/ 150223 h 4031418"/>
              <a:gd name="connsiteX2" fmla="*/ 3334838 w 3503695"/>
              <a:gd name="connsiteY2" fmla="*/ 3890810 h 4031418"/>
              <a:gd name="connsiteX3" fmla="*/ 174362 w 3503695"/>
              <a:gd name="connsiteY3" fmla="*/ 3890810 h 4031418"/>
              <a:gd name="connsiteX4" fmla="*/ 174362 w 3503695"/>
              <a:gd name="connsiteY4" fmla="*/ 150223 h 4031418"/>
              <a:gd name="connsiteX5" fmla="*/ 1744346 w 3503695"/>
              <a:gd name="connsiteY5" fmla="*/ 62 h 4031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03695" h="4031418">
                <a:moveTo>
                  <a:pt x="1744346" y="62"/>
                </a:moveTo>
                <a:cubicBezTo>
                  <a:pt x="2475376" y="-1972"/>
                  <a:pt x="3209826" y="46047"/>
                  <a:pt x="3334838" y="150223"/>
                </a:cubicBezTo>
                <a:cubicBezTo>
                  <a:pt x="3580957" y="358576"/>
                  <a:pt x="3537984" y="3718268"/>
                  <a:pt x="3334838" y="3890810"/>
                </a:cubicBezTo>
                <a:cubicBezTo>
                  <a:pt x="3127786" y="4063352"/>
                  <a:pt x="408761" y="4092652"/>
                  <a:pt x="174362" y="3890810"/>
                </a:cubicBezTo>
                <a:cubicBezTo>
                  <a:pt x="-63943" y="3688968"/>
                  <a:pt x="-52223" y="342299"/>
                  <a:pt x="174362" y="150223"/>
                </a:cubicBezTo>
                <a:cubicBezTo>
                  <a:pt x="285702" y="54185"/>
                  <a:pt x="1013315" y="2097"/>
                  <a:pt x="1744346" y="62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365760">
            <a:noAutofit/>
          </a:bodyPr>
          <a:lstStyle>
            <a:lvl1pPr marL="0" indent="0" algn="ctr" latinLnBrk="0">
              <a:buNone/>
              <a:defRPr lang="vi-VN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vi-VN"/>
              <a:t>Bấm vào biểu tượng để thêm ảnh</a:t>
            </a:r>
            <a:endParaRPr lang="vi-VN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êu đề và Văn bản Dọ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vi-VN"/>
              <a:t>Bấm để sửa kiểu tiêu đề Bản cái</a:t>
            </a:r>
            <a:endParaRPr lang="vi-VN"/>
          </a:p>
        </p:txBody>
      </p:sp>
      <p:sp>
        <p:nvSpPr>
          <p:cNvPr id="3" name="Chỗ dành sẵn cho Văn bản Dọc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vi-VN"/>
              <a:t>Bấm để sửa kiểu văn bản Bản cái</a:t>
            </a:r>
            <a:endParaRPr lang="vi-VN"/>
          </a:p>
          <a:p>
            <a:pPr lvl="1"/>
            <a:r>
              <a:rPr lang="vi-VN"/>
              <a:t>Mức hai</a:t>
            </a:r>
            <a:endParaRPr lang="vi-VN"/>
          </a:p>
          <a:p>
            <a:pPr lvl="2"/>
            <a:r>
              <a:rPr lang="vi-VN"/>
              <a:t>Mức ba</a:t>
            </a:r>
            <a:endParaRPr lang="vi-VN"/>
          </a:p>
          <a:p>
            <a:pPr lvl="3"/>
            <a:r>
              <a:rPr lang="vi-VN"/>
              <a:t>Mức bốn</a:t>
            </a:r>
            <a:endParaRPr lang="vi-VN"/>
          </a:p>
          <a:p>
            <a:pPr lvl="4"/>
            <a:r>
              <a:rPr lang="vi-VN"/>
              <a:t>Mức năm</a:t>
            </a:r>
            <a:endParaRPr lang="vi-VN"/>
          </a:p>
        </p:txBody>
      </p:sp>
      <p:sp>
        <p:nvSpPr>
          <p:cNvPr id="4" name="Chỗ dành sẵn cho Ngà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9DC548-14FE-4E4F-A263-940A54C248A3}" type="datetime1">
              <a:rPr lang="vi-VN" smtClean="0"/>
            </a:fld>
            <a:endParaRPr lang="vi-VN"/>
          </a:p>
        </p:txBody>
      </p:sp>
      <p:sp>
        <p:nvSpPr>
          <p:cNvPr id="5" name="Chỗ dành sẵn cho Chân trang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Chỗ dành sẵn cho Số Trang chiế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9D71E3-7D81-4C24-B9D8-6B108755C64C}" type="slidenum">
              <a:rPr/>
            </a:fld>
            <a:endParaRPr lang="vi-VN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ăn bản và Tiêu đề Dọ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Dọc 1"/>
          <p:cNvSpPr>
            <a:spLocks noGrp="1"/>
          </p:cNvSpPr>
          <p:nvPr>
            <p:ph type="title" orient="vert" hasCustomPrompt="1"/>
          </p:nvPr>
        </p:nvSpPr>
        <p:spPr>
          <a:xfrm>
            <a:off x="8839200" y="365125"/>
            <a:ext cx="1828799" cy="4940300"/>
          </a:xfrm>
        </p:spPr>
        <p:txBody>
          <a:bodyPr vert="eaVert"/>
          <a:lstStyle/>
          <a:p>
            <a:r>
              <a:rPr lang="vi-VN"/>
              <a:t>Bấm để sửa kiểu tiêu đề Bản cái</a:t>
            </a:r>
            <a:endParaRPr lang="vi-VN"/>
          </a:p>
        </p:txBody>
      </p:sp>
      <p:sp>
        <p:nvSpPr>
          <p:cNvPr id="3" name="Chỗ dành sẵn cho Văn bản Dọc 2"/>
          <p:cNvSpPr>
            <a:spLocks noGrp="1"/>
          </p:cNvSpPr>
          <p:nvPr>
            <p:ph type="body" orient="vert" idx="1" hasCustomPrompt="1"/>
          </p:nvPr>
        </p:nvSpPr>
        <p:spPr>
          <a:xfrm>
            <a:off x="1524000" y="365125"/>
            <a:ext cx="6858000" cy="4940300"/>
          </a:xfrm>
        </p:spPr>
        <p:txBody>
          <a:bodyPr vert="eaVert"/>
          <a:lstStyle/>
          <a:p>
            <a:pPr lvl="0"/>
            <a:r>
              <a:rPr lang="vi-VN"/>
              <a:t>Bấm để sửa kiểu văn bản Bản cái</a:t>
            </a:r>
            <a:endParaRPr lang="vi-VN"/>
          </a:p>
          <a:p>
            <a:pPr lvl="1"/>
            <a:r>
              <a:rPr lang="vi-VN"/>
              <a:t>Mức hai</a:t>
            </a:r>
            <a:endParaRPr lang="vi-VN"/>
          </a:p>
          <a:p>
            <a:pPr lvl="2"/>
            <a:r>
              <a:rPr lang="vi-VN"/>
              <a:t>Mức ba</a:t>
            </a:r>
            <a:endParaRPr lang="vi-VN"/>
          </a:p>
          <a:p>
            <a:pPr lvl="3"/>
            <a:r>
              <a:rPr lang="vi-VN"/>
              <a:t>Mức bốn</a:t>
            </a:r>
            <a:endParaRPr lang="vi-VN"/>
          </a:p>
          <a:p>
            <a:pPr lvl="4"/>
            <a:r>
              <a:rPr lang="vi-VN"/>
              <a:t>Mức năm</a:t>
            </a:r>
            <a:endParaRPr lang="vi-VN"/>
          </a:p>
        </p:txBody>
      </p:sp>
      <p:sp>
        <p:nvSpPr>
          <p:cNvPr id="4" name="Chỗ dành sẵn cho Ngà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D9EE30-883E-4C68-B7FA-C27C015832CB}" type="datetime1">
              <a:rPr lang="vi-VN" smtClean="0"/>
            </a:fld>
            <a:endParaRPr lang="vi-VN"/>
          </a:p>
        </p:txBody>
      </p:sp>
      <p:sp>
        <p:nvSpPr>
          <p:cNvPr id="5" name="Chỗ dành sẵn cho Chân trang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Chỗ dành sẵn cho Số Trang chiế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9D71E3-7D81-4C24-B9D8-6B108755C64C}" type="slidenum">
              <a:rPr/>
            </a:fld>
            <a:endParaRPr lang="vi-VN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84BB6-B2DE-437E-9D9D-EB5352C0EC36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5F18B-C4B8-46B5-8C68-56B73CF91C1D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84BB6-B2DE-437E-9D9D-EB5352C0EC36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5F18B-C4B8-46B5-8C68-56B73CF91C1D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84BB6-B2DE-437E-9D9D-EB5352C0EC36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5F18B-C4B8-46B5-8C68-56B73CF91C1D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84BB6-B2DE-437E-9D9D-EB5352C0EC36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5F18B-C4B8-46B5-8C68-56B73CF91C1D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84BB6-B2DE-437E-9D9D-EB5352C0EC36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5F18B-C4B8-46B5-8C68-56B73CF91C1D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84BB6-B2DE-437E-9D9D-EB5352C0EC36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5F18B-C4B8-46B5-8C68-56B73CF91C1D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84BB6-B2DE-437E-9D9D-EB5352C0EC36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5F18B-C4B8-46B5-8C68-56B73CF91C1D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84BB6-B2DE-437E-9D9D-EB5352C0EC36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5F18B-C4B8-46B5-8C68-56B73CF91C1D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84BB6-B2DE-437E-9D9D-EB5352C0EC36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5F18B-C4B8-46B5-8C68-56B73CF91C1D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84BB6-B2DE-437E-9D9D-EB5352C0EC36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5F18B-C4B8-46B5-8C68-56B73CF91C1D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84BB6-B2DE-437E-9D9D-EB5352C0EC36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5F18B-C4B8-46B5-8C68-56B73CF91C1D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84BB6-B2DE-437E-9D9D-EB5352C0EC36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5F18B-C4B8-46B5-8C68-56B73CF91C1D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527381" y="6492875"/>
            <a:ext cx="2844800" cy="365125"/>
          </a:xfrm>
          <a:prstGeom prst="rect">
            <a:avLst/>
          </a:prstGeom>
        </p:spPr>
        <p:txBody>
          <a:bodyPr/>
          <a:lstStyle/>
          <a:p>
            <a:fld id="{CF8F6668-2E51-422E-B119-8531E00EBE05}" type="datetime1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11245597" y="6501342"/>
            <a:ext cx="485529" cy="365125"/>
          </a:xfrm>
          <a:prstGeom prst="rect">
            <a:avLst/>
          </a:prstGeom>
        </p:spPr>
        <p:txBody>
          <a:bodyPr/>
          <a:lstStyle/>
          <a:p>
            <a:fld id="{FB851DA4-9CCF-4E60-BC8E-8CAEAF5A4C6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000">
        <p:sndAc>
          <p:stSnd>
            <p:snd r:embed="rId2" name="当我们同在一起.wav"/>
          </p:stSnd>
        </p:sndAc>
      </p:transition>
    </mc:Choice>
    <mc:Fallback>
      <p:transition spd="slow" advTm="3000">
        <p:sndAc>
          <p:stSnd>
            <p:snd r:embed="rId2" name="当我们同在一起.wav"/>
          </p:stSnd>
        </p:sndAc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84BB6-B2DE-437E-9D9D-EB5352C0EC36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5F18B-C4B8-46B5-8C68-56B73CF91C1D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84BB6-B2DE-437E-9D9D-EB5352C0EC36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5F18B-C4B8-46B5-8C68-56B73CF91C1D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84BB6-B2DE-437E-9D9D-EB5352C0EC36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5F18B-C4B8-46B5-8C68-56B73CF91C1D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84BB6-B2DE-437E-9D9D-EB5352C0EC36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5F18B-C4B8-46B5-8C68-56B73CF91C1D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84BB6-B2DE-437E-9D9D-EB5352C0EC36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5F18B-C4B8-46B5-8C68-56B73CF91C1D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84BB6-B2DE-437E-9D9D-EB5352C0EC36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5F18B-C4B8-46B5-8C68-56B73CF91C1D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0.xml"/><Relationship Id="rId8" Type="http://schemas.openxmlformats.org/officeDocument/2006/relationships/slideLayout" Target="../slideLayouts/slideLayout19.xml"/><Relationship Id="rId7" Type="http://schemas.openxmlformats.org/officeDocument/2006/relationships/slideLayout" Target="../slideLayouts/slideLayout18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6" Type="http://schemas.openxmlformats.org/officeDocument/2006/relationships/theme" Target="../theme/theme2.xml"/><Relationship Id="rId15" Type="http://schemas.openxmlformats.org/officeDocument/2006/relationships/image" Target="../media/image5.png"/><Relationship Id="rId14" Type="http://schemas.openxmlformats.org/officeDocument/2006/relationships/slideLayout" Target="../slideLayouts/slideLayout25.xml"/><Relationship Id="rId13" Type="http://schemas.openxmlformats.org/officeDocument/2006/relationships/slideLayout" Target="../slideLayouts/slideLayout24.xml"/><Relationship Id="rId12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" Type="http://schemas.openxmlformats.org/officeDocument/2006/relationships/slideLayout" Target="../slideLayouts/slideLayout12.xml"/></Relationships>
</file>

<file path=ppt/slideMasters/_rels/slideMaster3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34.xml"/><Relationship Id="rId8" Type="http://schemas.openxmlformats.org/officeDocument/2006/relationships/slideLayout" Target="../slideLayouts/slideLayout33.xml"/><Relationship Id="rId7" Type="http://schemas.openxmlformats.org/officeDocument/2006/relationships/slideLayout" Target="../slideLayouts/slideLayout32.xml"/><Relationship Id="rId6" Type="http://schemas.openxmlformats.org/officeDocument/2006/relationships/slideLayout" Target="../slideLayouts/slideLayout31.xml"/><Relationship Id="rId5" Type="http://schemas.openxmlformats.org/officeDocument/2006/relationships/slideLayout" Target="../slideLayouts/slideLayout30.xml"/><Relationship Id="rId4" Type="http://schemas.openxmlformats.org/officeDocument/2006/relationships/slideLayout" Target="../slideLayouts/slideLayout29.xml"/><Relationship Id="rId3" Type="http://schemas.openxmlformats.org/officeDocument/2006/relationships/slideLayout" Target="../slideLayouts/slideLayout28.xml"/><Relationship Id="rId2" Type="http://schemas.openxmlformats.org/officeDocument/2006/relationships/slideLayout" Target="../slideLayouts/slideLayout27.xml"/><Relationship Id="rId13" Type="http://schemas.openxmlformats.org/officeDocument/2006/relationships/theme" Target="../theme/theme3.xml"/><Relationship Id="rId12" Type="http://schemas.openxmlformats.org/officeDocument/2006/relationships/slideLayout" Target="../slideLayouts/slideLayout37.xml"/><Relationship Id="rId11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35.xml"/><Relationship Id="rId1" Type="http://schemas.openxmlformats.org/officeDocument/2006/relationships/slideLayout" Target="../slideLayouts/slideLayout2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084BB6-B2DE-437E-9D9D-EB5352C0EC36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05F18B-C4B8-46B5-8C68-56B73CF91C1D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̉nh 6"/>
          <p:cNvPicPr>
            <a:picLocks noChangeAspect="1"/>
          </p:cNvPicPr>
          <p:nvPr userDrawn="1"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5" t="511" r="525" b="2999"/>
          <a:stretch>
            <a:fillRect/>
          </a:stretch>
        </p:blipFill>
        <p:spPr>
          <a:xfrm>
            <a:off x="0" y="0"/>
            <a:ext cx="12188826" cy="6858000"/>
          </a:xfrm>
          <a:prstGeom prst="rect">
            <a:avLst/>
          </a:prstGeom>
        </p:spPr>
      </p:pic>
      <p:sp>
        <p:nvSpPr>
          <p:cNvPr id="2" name="Chỗ dành sẵn cho Tiêu đề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9829800" cy="108267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vi-VN"/>
              <a:t>Bấm để sửa kiểu tiêu đề Bản cái</a:t>
            </a:r>
            <a:endParaRPr lang="vi-VN"/>
          </a:p>
        </p:txBody>
      </p:sp>
      <p:sp>
        <p:nvSpPr>
          <p:cNvPr id="3" name="Chỗ dành sẵn cho Văn bản 2"/>
          <p:cNvSpPr>
            <a:spLocks noGrp="1"/>
          </p:cNvSpPr>
          <p:nvPr>
            <p:ph type="body" idx="1"/>
          </p:nvPr>
        </p:nvSpPr>
        <p:spPr>
          <a:xfrm>
            <a:off x="1524000" y="1828800"/>
            <a:ext cx="91440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vi-VN"/>
              <a:t>Bấm để sửa kiểu văn bản Bản cái</a:t>
            </a:r>
            <a:endParaRPr lang="vi-VN"/>
          </a:p>
          <a:p>
            <a:pPr lvl="1"/>
            <a:r>
              <a:rPr lang="vi-VN"/>
              <a:t>Mức hai</a:t>
            </a:r>
            <a:endParaRPr lang="vi-VN"/>
          </a:p>
          <a:p>
            <a:pPr lvl="2"/>
            <a:r>
              <a:rPr lang="vi-VN"/>
              <a:t>Mức ba</a:t>
            </a:r>
            <a:endParaRPr lang="vi-VN"/>
          </a:p>
          <a:p>
            <a:pPr lvl="3"/>
            <a:r>
              <a:rPr lang="vi-VN"/>
              <a:t>Mức bốn</a:t>
            </a:r>
            <a:endParaRPr lang="vi-VN"/>
          </a:p>
          <a:p>
            <a:pPr lvl="4"/>
            <a:r>
              <a:rPr lang="vi-VN"/>
              <a:t>Mức năm</a:t>
            </a:r>
            <a:endParaRPr lang="vi-VN"/>
          </a:p>
        </p:txBody>
      </p:sp>
      <p:sp>
        <p:nvSpPr>
          <p:cNvPr id="4" name="Chỗ dành sẵn cho Ngày 3"/>
          <p:cNvSpPr>
            <a:spLocks noGrp="1"/>
          </p:cNvSpPr>
          <p:nvPr>
            <p:ph type="dt" sz="half" idx="2"/>
          </p:nvPr>
        </p:nvSpPr>
        <p:spPr>
          <a:xfrm>
            <a:off x="7010400" y="6416675"/>
            <a:ext cx="1371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latinLnBrk="0">
              <a:defRPr lang="vi-VN" sz="1000">
                <a:solidFill>
                  <a:schemeClr val="tx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fld id="{C651254F-DB1A-412F-B68D-4F350F1DF55A}" type="datetime1">
              <a:rPr lang="vi-VN" smtClean="0"/>
            </a:fld>
            <a:endParaRPr lang="en-US"/>
          </a:p>
        </p:txBody>
      </p:sp>
      <p:sp>
        <p:nvSpPr>
          <p:cNvPr id="5" name="Chỗ dành sẵn cho Chân trang 4"/>
          <p:cNvSpPr>
            <a:spLocks noGrp="1"/>
          </p:cNvSpPr>
          <p:nvPr>
            <p:ph type="ftr" sz="quarter" idx="3"/>
          </p:nvPr>
        </p:nvSpPr>
        <p:spPr>
          <a:xfrm>
            <a:off x="2209800" y="6416675"/>
            <a:ext cx="457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latinLnBrk="0">
              <a:defRPr lang="vi-VN" sz="1000">
                <a:solidFill>
                  <a:schemeClr val="tx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Chỗ dành sẵn cho Số Trang chiếu 5"/>
          <p:cNvSpPr>
            <a:spLocks noGrp="1"/>
          </p:cNvSpPr>
          <p:nvPr>
            <p:ph type="sldNum" sz="quarter" idx="4"/>
          </p:nvPr>
        </p:nvSpPr>
        <p:spPr>
          <a:xfrm>
            <a:off x="8610600" y="6416675"/>
            <a:ext cx="838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latinLnBrk="0">
              <a:defRPr lang="vi-VN" sz="1000">
                <a:solidFill>
                  <a:schemeClr val="tx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fld id="{289D71E3-7D81-4C24-B9D8-6B108755C64C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</p:sldLayoutIdLst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vi-VN" sz="3200" kern="1200">
          <a:solidFill>
            <a:schemeClr val="tx1"/>
          </a:solidFill>
          <a:latin typeface="Segoe UI" panose="020B0502040204020203" pitchFamily="34" charset="0"/>
          <a:ea typeface="Segoe UI" panose="020B0502040204020203" pitchFamily="34" charset="0"/>
          <a:cs typeface="Segoe UI" panose="020B0502040204020203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800"/>
        </a:spcBef>
        <a:buFont typeface="Arial" panose="020B0604020202020204" pitchFamily="34" charset="0"/>
        <a:buChar char="•"/>
        <a:defRPr lang="vi-VN" sz="2000" kern="1200">
          <a:solidFill>
            <a:schemeClr val="tx1"/>
          </a:solidFill>
          <a:latin typeface="Segoe UI" panose="020B0502040204020203" pitchFamily="34" charset="0"/>
          <a:ea typeface="Segoe UI" panose="020B0502040204020203" pitchFamily="34" charset="0"/>
          <a:cs typeface="Segoe UI" panose="020B0502040204020203" pitchFamily="34" charset="0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1200"/>
        </a:spcBef>
        <a:buFont typeface="Arial" panose="020B0604020202020204" pitchFamily="34" charset="0"/>
        <a:buChar char="•"/>
        <a:defRPr lang="vi-VN" sz="1800" kern="1200">
          <a:solidFill>
            <a:schemeClr val="tx1"/>
          </a:solidFill>
          <a:latin typeface="Segoe UI" panose="020B0502040204020203" pitchFamily="34" charset="0"/>
          <a:ea typeface="Segoe UI" panose="020B0502040204020203" pitchFamily="34" charset="0"/>
          <a:cs typeface="Segoe UI" panose="020B0502040204020203" pitchFamily="34" charset="0"/>
        </a:defRPr>
      </a:lvl2pPr>
      <a:lvl3pPr marL="685800" indent="-18288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lang="vi-VN" sz="1600" kern="1200">
          <a:solidFill>
            <a:schemeClr val="tx1"/>
          </a:solidFill>
          <a:latin typeface="Segoe UI" panose="020B0502040204020203" pitchFamily="34" charset="0"/>
          <a:ea typeface="Segoe UI" panose="020B0502040204020203" pitchFamily="34" charset="0"/>
          <a:cs typeface="Segoe UI" panose="020B0502040204020203" pitchFamily="34" charset="0"/>
        </a:defRPr>
      </a:lvl3pPr>
      <a:lvl4pPr marL="914400" indent="-18288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lang="vi-VN" sz="1400" kern="1200">
          <a:solidFill>
            <a:schemeClr val="tx1"/>
          </a:solidFill>
          <a:latin typeface="Segoe UI" panose="020B0502040204020203" pitchFamily="34" charset="0"/>
          <a:ea typeface="Segoe UI" panose="020B0502040204020203" pitchFamily="34" charset="0"/>
          <a:cs typeface="Segoe UI" panose="020B0502040204020203" pitchFamily="34" charset="0"/>
        </a:defRPr>
      </a:lvl4pPr>
      <a:lvl5pPr marL="1143000" indent="-18288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lang="vi-VN" sz="1400" kern="1200">
          <a:solidFill>
            <a:schemeClr val="tx1"/>
          </a:solidFill>
          <a:latin typeface="Segoe UI" panose="020B0502040204020203" pitchFamily="34" charset="0"/>
          <a:ea typeface="Segoe UI" panose="020B0502040204020203" pitchFamily="34" charset="0"/>
          <a:cs typeface="Segoe UI" panose="020B0502040204020203" pitchFamily="34" charset="0"/>
        </a:defRPr>
      </a:lvl5pPr>
      <a:lvl6pPr marL="1371600" indent="-18288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lang="vi-VN"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600200" indent="-18288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lang="vi-VN"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828800" indent="-18288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lang="vi-VN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indent="-18288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lang="vi-VN"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lang="vi-VN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lang="vi-VN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lang="vi-VN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lang="vi-VN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lang="vi-VN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lang="vi-VN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lang="vi-VN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lang="vi-VN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lang="vi-VN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084BB6-B2DE-437E-9D9D-EB5352C0EC36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05F18B-C4B8-46B5-8C68-56B73CF91C1D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77" r:id="rId2"/>
    <p:sldLayoutId id="2147483678" r:id="rId3"/>
    <p:sldLayoutId id="2147483679" r:id="rId4"/>
    <p:sldLayoutId id="2147483680" r:id="rId5"/>
    <p:sldLayoutId id="2147483681" r:id="rId6"/>
    <p:sldLayoutId id="2147483682" r:id="rId7"/>
    <p:sldLayoutId id="2147483683" r:id="rId8"/>
    <p:sldLayoutId id="2147483684" r:id="rId9"/>
    <p:sldLayoutId id="2147483685" r:id="rId10"/>
    <p:sldLayoutId id="2147483686" r:id="rId11"/>
    <p:sldLayoutId id="2147483687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37.xml"/><Relationship Id="rId8" Type="http://schemas.openxmlformats.org/officeDocument/2006/relationships/image" Target="../media/image21.png"/><Relationship Id="rId7" Type="http://schemas.openxmlformats.org/officeDocument/2006/relationships/image" Target="../media/image20.png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microsoft.com/office/2007/relationships/hdphoto" Target="../media/image17.wdp"/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0" Type="http://schemas.openxmlformats.org/officeDocument/2006/relationships/notesSlide" Target="../notesSlides/notesSlide1.xml"/><Relationship Id="rId1" Type="http://schemas.openxmlformats.org/officeDocument/2006/relationships/image" Target="../media/image14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6.png"/><Relationship Id="rId1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9.png"/><Relationship Id="rId1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9.png"/><Relationship Id="rId1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2.svg"/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2.svg"/><Relationship Id="rId3" Type="http://schemas.openxmlformats.org/officeDocument/2006/relationships/image" Target="../media/image12.png"/><Relationship Id="rId2" Type="http://schemas.openxmlformats.org/officeDocument/2006/relationships/image" Target="../media/image10.png"/><Relationship Id="rId1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2.svg"/><Relationship Id="rId3" Type="http://schemas.openxmlformats.org/officeDocument/2006/relationships/image" Target="../media/image12.png"/><Relationship Id="rId2" Type="http://schemas.openxmlformats.org/officeDocument/2006/relationships/image" Target="../media/image10.png"/><Relationship Id="rId1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/>
          <p:cNvSpPr>
            <a:spLocks noGrp="1"/>
          </p:cNvSpPr>
          <p:nvPr>
            <p:ph type="ctrTitle"/>
          </p:nvPr>
        </p:nvSpPr>
        <p:spPr>
          <a:xfrm>
            <a:off x="838200" y="1541145"/>
            <a:ext cx="8458200" cy="2119630"/>
          </a:xfrm>
        </p:spPr>
        <p:txBody>
          <a:bodyPr>
            <a:prstTxWarp prst="textArchUp">
              <a:avLst/>
            </a:prstTxWarp>
            <a:normAutofit fontScale="90000"/>
          </a:bodyPr>
          <a:lstStyle/>
          <a:p>
            <a:pPr algn="ctr"/>
            <a:br>
              <a:rPr lang="en-US" sz="6000" b="1" kern="10" dirty="0">
                <a:ln>
                  <a:solidFill>
                    <a:sysClr val="windowText" lastClr="000000"/>
                  </a:solidFill>
                </a:ln>
                <a:gradFill>
                  <a:gsLst>
                    <a:gs pos="0">
                      <a:srgbClr val="012D86"/>
                    </a:gs>
                    <a:gs pos="100000">
                      <a:srgbClr val="0E2557"/>
                    </a:gs>
                  </a:gsLst>
                  <a:lin scaled="0"/>
                </a:gra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/>
                <a:cs typeface="Times New Roman" panose="02020603050405020304"/>
                <a:sym typeface="+mn-ea"/>
              </a:rPr>
            </a:br>
            <a:br>
              <a:rPr lang="en-US" sz="6000" b="1" kern="10" dirty="0">
                <a:ln>
                  <a:solidFill>
                    <a:sysClr val="windowText" lastClr="000000"/>
                  </a:solidFill>
                </a:ln>
                <a:gradFill>
                  <a:gsLst>
                    <a:gs pos="0">
                      <a:srgbClr val="012D86"/>
                    </a:gs>
                    <a:gs pos="100000">
                      <a:srgbClr val="0E2557"/>
                    </a:gs>
                  </a:gsLst>
                  <a:lin scaled="0"/>
                </a:gra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/>
                <a:cs typeface="Times New Roman" panose="02020603050405020304"/>
                <a:sym typeface="+mn-ea"/>
              </a:rPr>
            </a:br>
            <a:br>
              <a:rPr lang="en-US" sz="6000" b="1" kern="10" dirty="0">
                <a:ln>
                  <a:solidFill>
                    <a:sysClr val="windowText" lastClr="000000"/>
                  </a:solidFill>
                </a:ln>
                <a:gradFill>
                  <a:gsLst>
                    <a:gs pos="0">
                      <a:srgbClr val="012D86"/>
                    </a:gs>
                    <a:gs pos="100000">
                      <a:srgbClr val="0E2557"/>
                    </a:gs>
                  </a:gsLst>
                  <a:lin scaled="0"/>
                </a:gra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/>
                <a:cs typeface="Times New Roman" panose="02020603050405020304"/>
                <a:sym typeface="+mn-ea"/>
              </a:rPr>
            </a:br>
            <a:br>
              <a:rPr lang="en-US" sz="6000" b="1" kern="10" dirty="0">
                <a:ln>
                  <a:solidFill>
                    <a:sysClr val="windowText" lastClr="000000"/>
                  </a:solidFill>
                </a:ln>
                <a:gradFill>
                  <a:gsLst>
                    <a:gs pos="0">
                      <a:srgbClr val="012D86"/>
                    </a:gs>
                    <a:gs pos="100000">
                      <a:srgbClr val="0E2557"/>
                    </a:gs>
                  </a:gsLst>
                  <a:lin scaled="0"/>
                </a:gra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/>
                <a:cs typeface="Times New Roman" panose="02020603050405020304"/>
                <a:sym typeface="+mn-ea"/>
              </a:rPr>
            </a:br>
            <a:r>
              <a:rPr lang="en-US" sz="6000" b="1" kern="10" dirty="0">
                <a:ln>
                  <a:solidFill>
                    <a:sysClr val="windowText" lastClr="000000"/>
                  </a:solidFill>
                </a:ln>
                <a:gradFill>
                  <a:gsLst>
                    <a:gs pos="0">
                      <a:srgbClr val="012D86"/>
                    </a:gs>
                    <a:gs pos="100000">
                      <a:srgbClr val="0E2557"/>
                    </a:gs>
                  </a:gsLst>
                  <a:lin scaled="0"/>
                </a:gra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/>
                <a:cs typeface="Times New Roman" panose="02020603050405020304"/>
                <a:sym typeface="+mn-ea"/>
              </a:rPr>
              <a:t>CHÀO MỪNG CÁC EM ĐẾN VỚI TIẾT</a:t>
            </a:r>
            <a:br>
              <a:rPr lang="en-US" sz="6000" b="1" kern="10" dirty="0">
                <a:ln>
                  <a:solidFill>
                    <a:sysClr val="windowText" lastClr="000000"/>
                  </a:solidFill>
                </a:ln>
                <a:gradFill>
                  <a:gsLst>
                    <a:gs pos="0">
                      <a:srgbClr val="012D86"/>
                    </a:gs>
                    <a:gs pos="100000">
                      <a:srgbClr val="0E2557"/>
                    </a:gs>
                  </a:gsLst>
                  <a:lin scaled="0"/>
                </a:gra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/>
                <a:cs typeface="Times New Roman" panose="02020603050405020304"/>
              </a:rPr>
            </a:br>
            <a:endParaRPr lang="en-US" altLang="vi-VN" sz="6000" b="1" kern="10" dirty="0">
              <a:ln>
                <a:solidFill>
                  <a:sysClr val="windowText" lastClr="000000"/>
                </a:solidFill>
              </a:ln>
              <a:gradFill>
                <a:gsLst>
                  <a:gs pos="0">
                    <a:srgbClr val="012D86"/>
                  </a:gs>
                  <a:gs pos="100000">
                    <a:srgbClr val="0E2557"/>
                  </a:gs>
                </a:gsLst>
                <a:lin scaled="0"/>
              </a:gra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imes New Roman" panose="02020603050405020304"/>
              <a:cs typeface="Times New Roman" panose="02020603050405020304"/>
            </a:endParaRPr>
          </a:p>
        </p:txBody>
      </p:sp>
      <p:sp>
        <p:nvSpPr>
          <p:cNvPr id="3" name="Tiêu đề phụ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altLang="vi-VN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圆角矩形 1"/>
          <p:cNvSpPr/>
          <p:nvPr/>
        </p:nvSpPr>
        <p:spPr>
          <a:xfrm>
            <a:off x="2057026" y="2438588"/>
            <a:ext cx="5421715" cy="1298755"/>
          </a:xfrm>
          <a:prstGeom prst="roundRect">
            <a:avLst>
              <a:gd name="adj" fmla="val 50000"/>
            </a:avLst>
          </a:prstGeom>
          <a:solidFill>
            <a:srgbClr val="FDB5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701" tIns="60850" rIns="121701" bIns="60850" anchor="ctr"/>
          <a:lstStyle/>
          <a:p>
            <a:pPr algn="ctr" defTabSz="1216660">
              <a:defRPr/>
            </a:pPr>
            <a:r>
              <a:rPr lang="en-US" altLang="zh-CN" sz="4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TOÁN LỚP </a:t>
            </a:r>
            <a:r>
              <a:rPr lang="en-US" altLang="zh-CN" sz="4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zh-CN" altLang="en-US" sz="4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文本框 4"/>
          <p:cNvSpPr txBox="1">
            <a:spLocks noChangeArrowheads="1"/>
          </p:cNvSpPr>
          <p:nvPr/>
        </p:nvSpPr>
        <p:spPr bwMode="auto">
          <a:xfrm>
            <a:off x="3622430" y="6105544"/>
            <a:ext cx="5251958" cy="615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21701" tIns="60850" rIns="121701" bIns="6085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defTabSz="1216660"/>
            <a:r>
              <a:rPr lang="en-US" altLang="zh-CN" sz="3200" b="1" dirty="0" err="1">
                <a:solidFill>
                  <a:srgbClr val="C00000"/>
                </a:solidFill>
                <a:latin typeface="Tahoma" panose="020B0604030504040204" pitchFamily="34" charset="0"/>
                <a:cs typeface="Tahoma" panose="020B0604030504040204" pitchFamily="34" charset="0"/>
                <a:sym typeface="+mn-lt"/>
              </a:rPr>
              <a:t>Giáo</a:t>
            </a:r>
            <a:r>
              <a:rPr lang="en-US" altLang="zh-CN" sz="3200" b="1" dirty="0">
                <a:solidFill>
                  <a:srgbClr val="C00000"/>
                </a:solidFill>
                <a:latin typeface="Tahoma" panose="020B0604030504040204" pitchFamily="34" charset="0"/>
                <a:cs typeface="Tahoma" panose="020B0604030504040204" pitchFamily="34" charset="0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C00000"/>
                </a:solidFill>
                <a:latin typeface="Tahoma" panose="020B0604030504040204" pitchFamily="34" charset="0"/>
                <a:cs typeface="Tahoma" panose="020B0604030504040204" pitchFamily="34" charset="0"/>
                <a:sym typeface="+mn-lt"/>
              </a:rPr>
              <a:t>viên</a:t>
            </a:r>
            <a:r>
              <a:rPr lang="en-US" altLang="zh-CN" sz="3200" b="1" dirty="0">
                <a:solidFill>
                  <a:srgbClr val="C00000"/>
                </a:solidFill>
                <a:latin typeface="Tahoma" panose="020B0604030504040204" pitchFamily="34" charset="0"/>
                <a:cs typeface="Tahoma" panose="020B0604030504040204" pitchFamily="34" charset="0"/>
                <a:sym typeface="+mn-lt"/>
              </a:rPr>
              <a:t>: ......................</a:t>
            </a:r>
            <a:endParaRPr lang="zh-CN" altLang="en-US" sz="3200" b="1" dirty="0">
              <a:solidFill>
                <a:srgbClr val="C00000"/>
              </a:solidFill>
              <a:latin typeface="Tahoma" panose="020B0604030504040204" pitchFamily="34" charset="0"/>
              <a:cs typeface="Tahoma" panose="020B0604030504040204" pitchFamily="34" charset="0"/>
              <a:sym typeface="+mn-lt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/>
    </mc:Choice>
    <mc:Fallback>
      <p:transition spd="med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" presetClass="entr" presetSubtype="16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7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2" grpId="2"/>
      <p:bldP spid="21" grpId="0" bldLvl="0" animBg="1"/>
      <p:bldP spid="2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E:\0000000我图PPT\03.20\亲子乐园\亲子乐园副本.png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4117" cy="68601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1584" y="194896"/>
            <a:ext cx="7584843" cy="5304785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9" name="Picture 4" descr="E:\我图PPT\00001PNG素材\扁平化png\2222.png"/>
          <p:cNvPicPr>
            <a:picLocks noChangeAspect="1" noChangeArrowheads="1"/>
          </p:cNvPicPr>
          <p:nvPr/>
        </p:nvPicPr>
        <p:blipFill>
          <a:blip r:embed="rId3" cstate="print">
            <a:biLevel thresh="25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4373" y="356659"/>
            <a:ext cx="7874076" cy="36762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" descr="E:\0000000我图PPT\03.20\亲子乐园\34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" y="3934376"/>
            <a:ext cx="12194117" cy="2926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E:\0000000我图PPT\00001PNG素材\儿童卡通\64651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72335" y="1411418"/>
            <a:ext cx="3138047" cy="56331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5" descr="E:\0000000我图PPT\00001PNG素材\儿童卡通\卡通人物.png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084" t="-2572" r="59431" b="58435"/>
          <a:stretch>
            <a:fillRect/>
          </a:stretch>
        </p:blipFill>
        <p:spPr bwMode="auto">
          <a:xfrm flipH="1">
            <a:off x="172643" y="-153894"/>
            <a:ext cx="2768533" cy="31306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9" descr="E:\0000000我图PPT\00001PNG素材\儿童卡通\tr.pn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349" y="4391728"/>
            <a:ext cx="3139976" cy="21096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4"/>
          <p:cNvSpPr txBox="1">
            <a:spLocks noChangeArrowheads="1"/>
          </p:cNvSpPr>
          <p:nvPr/>
        </p:nvSpPr>
        <p:spPr bwMode="auto">
          <a:xfrm>
            <a:off x="4113820" y="807489"/>
            <a:ext cx="4060371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457200">
              <a:spcBef>
                <a:spcPct val="0"/>
              </a:spcBef>
              <a:buClrTx/>
              <a:buNone/>
            </a:pPr>
            <a:r>
              <a:rPr lang="en-US" altLang="en-US" sz="4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Củng</a:t>
            </a:r>
            <a:r>
              <a:rPr lang="en-US" altLang="en-US" sz="4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cố</a:t>
            </a:r>
            <a:r>
              <a:rPr lang="en-US" altLang="en-US" sz="4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en-US" altLang="en-US" sz="4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Dặn</a:t>
            </a:r>
            <a:r>
              <a:rPr lang="en-US" altLang="en-US" sz="4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dò</a:t>
            </a:r>
            <a:endParaRPr lang="en-US" altLang="en-US" sz="4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4"/>
          <p:cNvSpPr txBox="1">
            <a:spLocks noChangeArrowheads="1"/>
          </p:cNvSpPr>
          <p:nvPr/>
        </p:nvSpPr>
        <p:spPr bwMode="auto">
          <a:xfrm>
            <a:off x="3908690" y="1788154"/>
            <a:ext cx="4376737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457200">
              <a:spcBef>
                <a:spcPct val="0"/>
              </a:spcBef>
              <a:buClrTx/>
              <a:buNone/>
            </a:pPr>
            <a:r>
              <a:rPr lang="en-US" alt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altLang="en-US" sz="4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alt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xét</a:t>
            </a:r>
            <a:r>
              <a:rPr lang="en-US" alt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alt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endParaRPr lang="en-US" altLang="en-US" sz="4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4"/>
          <p:cNvSpPr txBox="1">
            <a:spLocks noChangeArrowheads="1"/>
          </p:cNvSpPr>
          <p:nvPr/>
        </p:nvSpPr>
        <p:spPr bwMode="auto">
          <a:xfrm>
            <a:off x="3862289" y="2714893"/>
            <a:ext cx="5153024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457200">
              <a:spcBef>
                <a:spcPct val="0"/>
              </a:spcBef>
              <a:buClrTx/>
              <a:buFontTx/>
              <a:buChar char="-"/>
            </a:pPr>
            <a:r>
              <a:rPr lang="en-US" alt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Chuẩn</a:t>
            </a:r>
            <a:r>
              <a:rPr lang="en-US" alt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alt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alt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alt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endParaRPr lang="en-US" altLang="en-US" sz="4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defTabSz="457200">
              <a:spcBef>
                <a:spcPct val="0"/>
              </a:spcBef>
              <a:buClrTx/>
              <a:buNone/>
            </a:pPr>
            <a:r>
              <a:rPr lang="en-US" alt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endParaRPr lang="en-US" altLang="en-US" sz="4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000"/>
    </mc:Choice>
    <mc:Fallback>
      <p:transition spd="slow" advTm="3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" presetClass="entr" presetSubtype="9" fill="hold" nodeType="withEffect">
                                  <p:stCondLst>
                                    <p:cond delay="5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8" fill="hold" nodeType="withEffect">
                                  <p:stCondLst>
                                    <p:cond delay="8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2" fill="hold" nodeType="withEffect">
                                  <p:stCondLst>
                                    <p:cond delay="11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90" t="5217" r="9721" b="79566"/>
          <a:stretch>
            <a:fillRect/>
          </a:stretch>
        </p:blipFill>
        <p:spPr>
          <a:xfrm>
            <a:off x="1639957" y="1709530"/>
            <a:ext cx="8645718" cy="2315818"/>
          </a:xfrm>
          <a:prstGeom prst="rect">
            <a:avLst/>
          </a:prstGeom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53" t="17681" r="59262" b="70725"/>
          <a:stretch>
            <a:fillRect/>
          </a:stretch>
        </p:blipFill>
        <p:spPr>
          <a:xfrm>
            <a:off x="1" y="-9940"/>
            <a:ext cx="1935896" cy="97403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12" t="30290" b="7971"/>
          <a:stretch>
            <a:fillRect/>
          </a:stretch>
        </p:blipFill>
        <p:spPr>
          <a:xfrm>
            <a:off x="2594112" y="188842"/>
            <a:ext cx="6718853" cy="6586199"/>
          </a:xfrm>
          <a:prstGeom prst="rect">
            <a:avLst/>
          </a:prstGeom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11" t="5205" r="61111" b="85608"/>
          <a:stretch>
            <a:fillRect/>
          </a:stretch>
        </p:blipFill>
        <p:spPr>
          <a:xfrm>
            <a:off x="0" y="-1"/>
            <a:ext cx="2423729" cy="104360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71" t="14348" r="18540" b="48261"/>
          <a:stretch>
            <a:fillRect/>
          </a:stretch>
        </p:blipFill>
        <p:spPr>
          <a:xfrm>
            <a:off x="2802835" y="705677"/>
            <a:ext cx="8102705" cy="5665305"/>
          </a:xfrm>
          <a:prstGeom prst="rect">
            <a:avLst/>
          </a:prstGeom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11" t="5205" r="61111" b="85608"/>
          <a:stretch>
            <a:fillRect/>
          </a:stretch>
        </p:blipFill>
        <p:spPr>
          <a:xfrm>
            <a:off x="0" y="-1"/>
            <a:ext cx="2423729" cy="104360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89" t="53241" r="9407" b="8165"/>
          <a:stretch>
            <a:fillRect/>
          </a:stretch>
        </p:blipFill>
        <p:spPr>
          <a:xfrm>
            <a:off x="2423729" y="521803"/>
            <a:ext cx="8931965" cy="5847523"/>
          </a:xfrm>
          <a:prstGeom prst="rect">
            <a:avLst/>
          </a:prstGeom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90" t="5217" r="9721" b="79566"/>
          <a:stretch>
            <a:fillRect/>
          </a:stretch>
        </p:blipFill>
        <p:spPr>
          <a:xfrm>
            <a:off x="1639957" y="1709530"/>
            <a:ext cx="8645718" cy="2315818"/>
          </a:xfrm>
          <a:prstGeom prst="rect">
            <a:avLst/>
          </a:prstGeom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09" t="5216" r="58777" b="86503"/>
          <a:stretch>
            <a:fillRect/>
          </a:stretch>
        </p:blipFill>
        <p:spPr>
          <a:xfrm>
            <a:off x="0" y="0"/>
            <a:ext cx="2386030" cy="856648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18" t="13004" r="3770" b="48750"/>
          <a:stretch>
            <a:fillRect/>
          </a:stretch>
        </p:blipFill>
        <p:spPr>
          <a:xfrm>
            <a:off x="152401" y="1123348"/>
            <a:ext cx="6559940" cy="4083652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253" t="51022" r="7142" b="7366"/>
          <a:stretch>
            <a:fillRect/>
          </a:stretch>
        </p:blipFill>
        <p:spPr>
          <a:xfrm>
            <a:off x="5892801" y="1346200"/>
            <a:ext cx="5829300" cy="4350352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2784062" y="2688096"/>
            <a:ext cx="477078" cy="477078"/>
          </a:xfrm>
          <a:prstGeom prst="rect">
            <a:avLst/>
          </a:prstGeom>
          <a:solidFill>
            <a:schemeClr val="bg1"/>
          </a:solidFill>
          <a:ln w="28575">
            <a:solidFill>
              <a:srgbClr val="0A587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>
                <a:solidFill>
                  <a:srgbClr val="FF0000"/>
                </a:solidFill>
              </a:rPr>
              <a:t>11</a:t>
            </a:r>
            <a:endParaRPr lang="en-US" sz="1200" b="1" dirty="0">
              <a:solidFill>
                <a:srgbClr val="FF0000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1469888" y="4558195"/>
            <a:ext cx="477078" cy="477078"/>
          </a:xfrm>
          <a:prstGeom prst="rect">
            <a:avLst/>
          </a:prstGeom>
          <a:solidFill>
            <a:schemeClr val="bg1"/>
          </a:solidFill>
          <a:ln w="28575">
            <a:solidFill>
              <a:srgbClr val="0A587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>
                <a:solidFill>
                  <a:srgbClr val="FF0000"/>
                </a:solidFill>
              </a:rPr>
              <a:t>5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4454388" y="4558195"/>
            <a:ext cx="477078" cy="477078"/>
          </a:xfrm>
          <a:prstGeom prst="rect">
            <a:avLst/>
          </a:prstGeom>
          <a:solidFill>
            <a:schemeClr val="bg1"/>
          </a:solidFill>
          <a:ln w="28575">
            <a:solidFill>
              <a:srgbClr val="0A587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>
                <a:solidFill>
                  <a:srgbClr val="FF0000"/>
                </a:solidFill>
              </a:rPr>
              <a:t>4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7070588" y="2572691"/>
            <a:ext cx="477078" cy="477078"/>
          </a:xfrm>
          <a:prstGeom prst="rect">
            <a:avLst/>
          </a:prstGeom>
          <a:solidFill>
            <a:schemeClr val="bg1"/>
          </a:solidFill>
          <a:ln w="28575">
            <a:solidFill>
              <a:srgbClr val="0A587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>
                <a:solidFill>
                  <a:srgbClr val="FF0000"/>
                </a:solidFill>
              </a:rPr>
              <a:t>7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9559788" y="2572691"/>
            <a:ext cx="477078" cy="477078"/>
          </a:xfrm>
          <a:prstGeom prst="rect">
            <a:avLst/>
          </a:prstGeom>
          <a:solidFill>
            <a:schemeClr val="bg1"/>
          </a:solidFill>
          <a:ln w="28575">
            <a:solidFill>
              <a:srgbClr val="0A587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>
                <a:solidFill>
                  <a:srgbClr val="FF0000"/>
                </a:solidFill>
              </a:rPr>
              <a:t>4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7145580" y="4796734"/>
            <a:ext cx="477078" cy="477078"/>
          </a:xfrm>
          <a:prstGeom prst="rect">
            <a:avLst/>
          </a:prstGeom>
          <a:solidFill>
            <a:schemeClr val="bg1"/>
          </a:solidFill>
          <a:ln w="28575">
            <a:solidFill>
              <a:srgbClr val="0A587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>
                <a:solidFill>
                  <a:srgbClr val="FF0000"/>
                </a:solidFill>
              </a:rPr>
              <a:t>5</a:t>
            </a:r>
            <a:endParaRPr lang="en-US" b="1" dirty="0">
              <a:solidFill>
                <a:srgbClr val="FF0000"/>
              </a:solidFill>
            </a:endParaRPr>
          </a:p>
        </p:txBody>
      </p:sp>
      <p:pic>
        <p:nvPicPr>
          <p:cNvPr id="17" name="Graphic 16" descr="Checkmark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54551" y="2057400"/>
            <a:ext cx="630696" cy="63069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22" t="5678" r="9333" b="54507"/>
          <a:stretch>
            <a:fillRect/>
          </a:stretch>
        </p:blipFill>
        <p:spPr>
          <a:xfrm>
            <a:off x="2386030" y="228600"/>
            <a:ext cx="9560442" cy="63246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4479788" y="3025361"/>
            <a:ext cx="477078" cy="477078"/>
          </a:xfrm>
          <a:prstGeom prst="rect">
            <a:avLst/>
          </a:prstGeom>
          <a:solidFill>
            <a:schemeClr val="bg1"/>
          </a:solidFill>
          <a:ln w="28575">
            <a:solidFill>
              <a:srgbClr val="0A587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>
                <a:solidFill>
                  <a:srgbClr val="FF0000"/>
                </a:solidFill>
              </a:rPr>
              <a:t>7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9805970" y="2850322"/>
            <a:ext cx="477078" cy="477078"/>
          </a:xfrm>
          <a:prstGeom prst="rect">
            <a:avLst/>
          </a:prstGeom>
          <a:solidFill>
            <a:schemeClr val="bg1"/>
          </a:solidFill>
          <a:ln w="28575">
            <a:solidFill>
              <a:srgbClr val="0A587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>
                <a:solidFill>
                  <a:srgbClr val="FF0000"/>
                </a:solidFill>
              </a:rPr>
              <a:t>3</a:t>
            </a:r>
            <a:endParaRPr lang="en-US" b="1" dirty="0">
              <a:solidFill>
                <a:srgbClr val="FF0000"/>
              </a:solidFill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09" t="5216" r="58777" b="86503"/>
          <a:stretch>
            <a:fillRect/>
          </a:stretch>
        </p:blipFill>
        <p:spPr>
          <a:xfrm>
            <a:off x="0" y="0"/>
            <a:ext cx="2386030" cy="856648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7095988" y="5844761"/>
            <a:ext cx="477078" cy="477078"/>
          </a:xfrm>
          <a:prstGeom prst="rect">
            <a:avLst/>
          </a:prstGeom>
          <a:solidFill>
            <a:schemeClr val="bg1"/>
          </a:solidFill>
          <a:ln w="28575">
            <a:solidFill>
              <a:srgbClr val="0A587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>
                <a:solidFill>
                  <a:srgbClr val="FF0000"/>
                </a:solidFill>
              </a:rPr>
              <a:t>9</a:t>
            </a:r>
            <a:endParaRPr lang="en-US" b="1" dirty="0">
              <a:solidFill>
                <a:srgbClr val="FF0000"/>
              </a:solidFill>
            </a:endParaRPr>
          </a:p>
        </p:txBody>
      </p:sp>
      <p:pic>
        <p:nvPicPr>
          <p:cNvPr id="13" name="Graphic 12" descr="Checkmark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977251" y="5080000"/>
            <a:ext cx="630696" cy="630696"/>
          </a:xfrm>
          <a:prstGeom prst="rect">
            <a:avLst/>
          </a:prstGeom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1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84" t="50290" r="9071" b="9895"/>
          <a:stretch>
            <a:fillRect/>
          </a:stretch>
        </p:blipFill>
        <p:spPr>
          <a:xfrm>
            <a:off x="2373330" y="279400"/>
            <a:ext cx="9560442" cy="63246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9456677" y="1739900"/>
            <a:ext cx="1652742" cy="327439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>
                <a:solidFill>
                  <a:srgbClr val="FF0000"/>
                </a:solidFill>
              </a:rPr>
              <a:t>10 cm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8454182" y="3097363"/>
            <a:ext cx="1303435" cy="578678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>
                <a:solidFill>
                  <a:srgbClr val="FF0000"/>
                </a:solidFill>
              </a:rPr>
              <a:t>8 cm</a:t>
            </a:r>
            <a:endParaRPr lang="en-US" b="1" dirty="0">
              <a:solidFill>
                <a:srgbClr val="FF0000"/>
              </a:solidFill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09" t="5216" r="58777" b="86503"/>
          <a:stretch>
            <a:fillRect/>
          </a:stretch>
        </p:blipFill>
        <p:spPr>
          <a:xfrm>
            <a:off x="0" y="0"/>
            <a:ext cx="2386030" cy="856648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10815375" y="4752562"/>
            <a:ext cx="1351219" cy="556038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>
                <a:solidFill>
                  <a:srgbClr val="FF0000"/>
                </a:solidFill>
              </a:rPr>
              <a:t>12 cm</a:t>
            </a:r>
            <a:endParaRPr lang="en-US" b="1" dirty="0">
              <a:solidFill>
                <a:srgbClr val="FF0000"/>
              </a:solidFill>
            </a:endParaRPr>
          </a:p>
        </p:txBody>
      </p:sp>
      <p:pic>
        <p:nvPicPr>
          <p:cNvPr id="13" name="Graphic 12" descr="Checkmark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598518" y="1436643"/>
            <a:ext cx="630696" cy="630696"/>
          </a:xfrm>
          <a:prstGeom prst="rect">
            <a:avLst/>
          </a:prstGeom>
        </p:spPr>
      </p:pic>
      <p:cxnSp>
        <p:nvCxnSpPr>
          <p:cNvPr id="3" name="Straight Connector 2"/>
          <p:cNvCxnSpPr/>
          <p:nvPr/>
        </p:nvCxnSpPr>
        <p:spPr>
          <a:xfrm>
            <a:off x="3302000" y="918704"/>
            <a:ext cx="0" cy="4935996"/>
          </a:xfrm>
          <a:prstGeom prst="line">
            <a:avLst/>
          </a:prstGeom>
          <a:ln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9105900" y="859402"/>
            <a:ext cx="0" cy="4935996"/>
          </a:xfrm>
          <a:prstGeom prst="line">
            <a:avLst/>
          </a:prstGeom>
          <a:ln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7962900" y="2590800"/>
            <a:ext cx="0" cy="3306198"/>
          </a:xfrm>
          <a:prstGeom prst="line">
            <a:avLst/>
          </a:prstGeom>
          <a:ln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10283048" y="4368800"/>
            <a:ext cx="0" cy="1540898"/>
          </a:xfrm>
          <a:prstGeom prst="line">
            <a:avLst/>
          </a:prstGeom>
          <a:ln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Graphic 16" descr="Checkmark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598518" y="4752562"/>
            <a:ext cx="630696" cy="630696"/>
          </a:xfrm>
          <a:prstGeom prst="rect">
            <a:avLst/>
          </a:prstGeom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5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12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Bạn nhỏ 16x9">
  <a:themeElements>
    <a:clrScheme name="ChildrenFriends">
      <a:dk1>
        <a:srgbClr val="404040"/>
      </a:dk1>
      <a:lt1>
        <a:sysClr val="window" lastClr="FFFFFF"/>
      </a:lt1>
      <a:dk2>
        <a:srgbClr val="000000"/>
      </a:dk2>
      <a:lt2>
        <a:srgbClr val="EAEAEA"/>
      </a:lt2>
      <a:accent1>
        <a:srgbClr val="A63121"/>
      </a:accent1>
      <a:accent2>
        <a:srgbClr val="318DCB"/>
      </a:accent2>
      <a:accent3>
        <a:srgbClr val="F28330"/>
      </a:accent3>
      <a:accent4>
        <a:srgbClr val="50B852"/>
      </a:accent4>
      <a:accent5>
        <a:srgbClr val="EEAD1D"/>
      </a:accent5>
      <a:accent6>
        <a:srgbClr val="A68555"/>
      </a:accent6>
      <a:hlink>
        <a:srgbClr val="F28330"/>
      </a:hlink>
      <a:folHlink>
        <a:srgbClr val="969696"/>
      </a:folHlink>
    </a:clrScheme>
    <a:fontScheme name="Times New Roman-Arial">
      <a:maj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158</Words>
  <Application>WPS Presentation</Application>
  <PresentationFormat>Custom</PresentationFormat>
  <Paragraphs>37</Paragraphs>
  <Slides>10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11</vt:i4>
      </vt:variant>
      <vt:variant>
        <vt:lpstr>主题</vt:lpstr>
      </vt:variant>
      <vt:variant>
        <vt:i4>3</vt:i4>
      </vt:variant>
      <vt:variant>
        <vt:lpstr>幻灯片标题</vt:lpstr>
      </vt:variant>
      <vt:variant>
        <vt:i4>10</vt:i4>
      </vt:variant>
    </vt:vector>
  </HeadingPairs>
  <TitlesOfParts>
    <vt:vector size="24" baseType="lpstr">
      <vt:lpstr>Arial</vt:lpstr>
      <vt:lpstr>SimSun</vt:lpstr>
      <vt:lpstr>Wingdings</vt:lpstr>
      <vt:lpstr>Microsoft YaHei</vt:lpstr>
      <vt:lpstr>Arial Unicode MS</vt:lpstr>
      <vt:lpstr>Calibri Light</vt:lpstr>
      <vt:lpstr>Calibri</vt:lpstr>
      <vt:lpstr>Segoe UI</vt:lpstr>
      <vt:lpstr>Times New Roman</vt:lpstr>
      <vt:lpstr>Times New Roman</vt:lpstr>
      <vt:lpstr>Tahoma</vt:lpstr>
      <vt:lpstr>Office Theme</vt:lpstr>
      <vt:lpstr>Bạn nhỏ 16x9</vt:lpstr>
      <vt:lpstr>1_Office Theme</vt:lpstr>
      <vt:lpstr>    CHÀO MỪNG CÁC EM ĐẾN VỚI TIẾT 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NGOC LAN</dc:creator>
  <cp:lastModifiedBy>ngoc</cp:lastModifiedBy>
  <cp:revision>8</cp:revision>
  <dcterms:created xsi:type="dcterms:W3CDTF">2020-08-07T08:50:00Z</dcterms:created>
  <dcterms:modified xsi:type="dcterms:W3CDTF">2020-08-29T06:49:39Z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1033-11.2.0.9635</vt:lpwstr>
  </property>
</Properties>
</file>