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9" r:id="rId2"/>
    <p:sldId id="326" r:id="rId3"/>
    <p:sldId id="325" r:id="rId4"/>
    <p:sldId id="262" r:id="rId5"/>
    <p:sldId id="264" r:id="rId6"/>
    <p:sldId id="268" r:id="rId7"/>
    <p:sldId id="269" r:id="rId8"/>
    <p:sldId id="270" r:id="rId9"/>
    <p:sldId id="271" r:id="rId10"/>
    <p:sldId id="347" r:id="rId11"/>
    <p:sldId id="257" r:id="rId12"/>
    <p:sldId id="265" r:id="rId13"/>
    <p:sldId id="348" r:id="rId14"/>
    <p:sldId id="327" r:id="rId15"/>
    <p:sldId id="263" r:id="rId16"/>
    <p:sldId id="277" r:id="rId17"/>
    <p:sldId id="272" r:id="rId18"/>
    <p:sldId id="273" r:id="rId19"/>
    <p:sldId id="274" r:id="rId20"/>
    <p:sldId id="275" r:id="rId21"/>
    <p:sldId id="266" r:id="rId22"/>
    <p:sldId id="324" r:id="rId23"/>
    <p:sldId id="258" r:id="rId24"/>
    <p:sldId id="276" r:id="rId25"/>
    <p:sldId id="34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FF00"/>
    <a:srgbClr val="FFFF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5C6EA-E978-496E-BD21-8888CE2FB6F7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5832E-7588-4859-A171-9BD5A867B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21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80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557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82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630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>
                <a:solidFill>
                  <a:prstClr val="black"/>
                </a:solidFill>
              </a:rPr>
              <a:t>14</a:t>
            </a:fld>
            <a:endParaRPr lang="en-US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853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630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32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F129-90FF-4ADA-94A2-CDCEF5533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B60E8-E50A-4E3F-8DE7-6DA702B78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6C152-481F-4A03-9437-E6E65AB1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C40E8-0DA8-42C3-B0B6-DE0904F4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6C3AC-82B1-487D-BB5F-6B5D471A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9BFA-19C0-45A0-8F31-D00C747A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4C848-7F9E-48BA-A087-12DD686D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382BC-525E-4BD5-8EE2-0767AFC3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13517-C97F-4DED-87F6-A477E850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8AFCD-8EB7-4E89-9483-D3C2239D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6FB53A-9F17-42C4-BB39-0D9725405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62A8B0-01FF-4A8E-B113-481925311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9713C-F0D9-48AB-96B0-BDE279F4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92071-94F3-49E9-A3F1-EFFDCE9A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6D22C-55D5-4EE2-A84D-5EB19DF3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9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2021/4/8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53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A09E0-5B13-4AF1-9043-4909F788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5E395-1BDB-4D6B-B9CB-BD020D531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F7379-4ED8-4764-919B-8DB61A04F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AB636-E17B-4920-AE8F-39925D07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320DD-672E-4C7C-8306-FBF89858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DBC2-D00C-49ED-91B5-CEC46212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FA47C-8844-4976-941C-310347EEF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BBBB-AA5A-43A6-95E2-CA1CC5DB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5BED3-CA2B-47DC-AA0B-F1B29475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BAD4-9331-4E2C-BCBB-F9D88C51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9B3F-1C80-4C45-BB1E-90CE559E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8D5A-7841-4F56-8C21-26BFE559D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30F4B-1225-475F-A7A7-56F73044F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50CB3-C0D9-4F40-A5FD-42F7E548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E7E79-A2DD-41F2-99B0-C9739066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F8266-90A3-4FA6-9DFC-A38B77F6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B7E4-2452-4ED7-8B9B-2E40A80A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E3C08-0FF0-46B7-A3DE-D4BB3E355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17F0E-8081-4430-ABDF-F65E7EA27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B69E1-0BAA-44E8-85C5-17ECE8800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305E8-BE40-4715-BB97-EFA7255EDA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D0EC4-2D7E-4FF8-87E4-7F53C396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64591-DF8F-4668-A38A-53D818C5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EEB9C-08D7-4720-A16F-C6639FC0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45687-CD34-4180-88A2-82C25321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FC129-A615-41B3-9096-91ACFC55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F5ED7-5E09-4094-B9D5-40900AE9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BCDE6-0BC8-4BE5-9C51-56B65C67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9D04B3-6995-4FA2-8A50-2BC4BA10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0A70B7-2D5F-46E9-875F-E79C10E9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A25AA-4104-4E4A-A3D4-9ACBC95F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4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6C0C-D32A-4F84-B0B3-F2C668F2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8DB60-57E8-4760-A905-FAE26B49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EE6F7-94F2-4FE0-9B5E-6D38171CC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9B945-359C-4D18-816B-1FEE3043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714AE-0D85-4D73-A53E-695D1308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D5542-95F7-4313-A897-29D307F6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0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829C2-58CB-4F8F-9EC9-AF03FD94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584F3A-F544-43DE-A09F-E4ED0CB10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6C6DE-FA30-4B41-898C-484A4A376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76153-BA8A-4BBA-9949-155A1421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F939C-0BEA-4A43-A241-856BDD07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B2F75-4F98-483D-B406-D6BECD043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19E313-2E26-47CF-997A-3ADBF2E6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0D067-DE00-4DD2-BC6D-EB306805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BFBD-22BA-4A07-ABF9-ECDB4653F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279F8-3BAE-4A0F-90AA-66878A6D5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05B1B-2B80-4223-AA9B-F516A6FC3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6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19" y="-27384"/>
            <a:ext cx="12255059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527" y="-528451"/>
            <a:ext cx="12865429" cy="739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E:\0000000我图PPT\03.20\亲子乐园\56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17" y="4187132"/>
            <a:ext cx="7469361" cy="259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:\0000000我图PPT\03.20\亲子乐园\23园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51"/>
          <a:stretch/>
        </p:blipFill>
        <p:spPr bwMode="auto">
          <a:xfrm>
            <a:off x="2831637" y="836712"/>
            <a:ext cx="6115547" cy="15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E:\0000000我图PPT\03.20\亲子乐园\t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860" y="1601264"/>
            <a:ext cx="4268259" cy="57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7" r="11038" b="19634"/>
          <a:stretch>
            <a:fillRect/>
          </a:stretch>
        </p:blipFill>
        <p:spPr bwMode="auto">
          <a:xfrm>
            <a:off x="10249462" y="-211792"/>
            <a:ext cx="2139785" cy="21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0301" r="70716" b="10733"/>
          <a:stretch>
            <a:fillRect/>
          </a:stretch>
        </p:blipFill>
        <p:spPr bwMode="auto">
          <a:xfrm>
            <a:off x="-310527" y="-426957"/>
            <a:ext cx="2540000" cy="281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335360" y="4071119"/>
            <a:ext cx="1075319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….………….</a:t>
            </a:r>
            <a:endParaRPr lang="zh-CN" altLang="en-US" sz="42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1104734" y="1121610"/>
            <a:ext cx="9983821" cy="4323617"/>
          </a:xfrm>
          <a:prstGeom prst="rect">
            <a:avLst/>
          </a:prstGeom>
        </p:spPr>
        <p:txBody>
          <a:bodyPr spcFirstLastPara="1" wrap="none" lIns="121752" tIns="60957" rIns="121752" bIns="60957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1216600"/>
            <a:r>
              <a:rPr lang="en-US" sz="48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sp>
        <p:nvSpPr>
          <p:cNvPr id="13" name="圆角矩形 1"/>
          <p:cNvSpPr/>
          <p:nvPr/>
        </p:nvSpPr>
        <p:spPr>
          <a:xfrm>
            <a:off x="2274937" y="2411409"/>
            <a:ext cx="7228953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268" tIns="81133" rIns="162268" bIns="81133" anchor="ctr"/>
          <a:lstStyle/>
          <a:p>
            <a:pPr algn="ctr" defTabSz="1622133">
              <a:defRPr/>
            </a:pPr>
            <a:r>
              <a:rPr lang="en-US" altLang="zh-CN" sz="5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zh-CN" altLang="en-US" sz="53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1199457" y="1911795"/>
            <a:ext cx="8078961" cy="4397525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91452" tIns="45727" rIns="91452" bIns="45727" numCol="1" anchor="t" anchorCtr="0" compatLnSpc="1"/>
          <a:lstStyle/>
          <a:p>
            <a:pPr>
              <a:defRPr/>
            </a:pPr>
            <a:endParaRPr lang="id-ID" sz="2400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3230125" y="3462085"/>
            <a:ext cx="4113739" cy="831011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defRPr/>
            </a:pPr>
            <a:r>
              <a:rPr lang="en-US" altLang="zh-CN" sz="48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GIẢI LAO</a:t>
            </a:r>
            <a:endParaRPr lang="id-ID" sz="4800" b="1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239350" y="3128394"/>
            <a:ext cx="2716532" cy="1473748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4079777" y="1412775"/>
            <a:ext cx="2716532" cy="1473748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4243565" y="4942122"/>
            <a:ext cx="2716532" cy="1473748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7315906" y="3128394"/>
            <a:ext cx="2716532" cy="1473748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5492337" y="1683520"/>
            <a:ext cx="876769" cy="448733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1643161" y="3392732"/>
            <a:ext cx="820999" cy="443931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8738118" y="3460072"/>
            <a:ext cx="820999" cy="445403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52" tIns="45727" rIns="91452" bIns="45727" numCol="1" anchor="t" anchorCtr="0" compatLnSpc="1"/>
          <a:lstStyle/>
          <a:p>
            <a:pPr>
              <a:defRPr/>
            </a:pPr>
            <a:endParaRPr lang="id-ID" sz="2400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5677227" y="5303826"/>
            <a:ext cx="820999" cy="388073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3049" y="1930113"/>
            <a:ext cx="3005667" cy="47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2766107" y="139086"/>
            <a:ext cx="95705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13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93" y="53675"/>
            <a:ext cx="4916860" cy="8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 animBg="1"/>
      <p:bldP spid="32" grpId="0" animBg="1"/>
      <p:bldP spid="33" grpId="0" animBg="1"/>
      <p:bldP spid="34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D367F2-C259-4E4A-9743-291A10AA04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7" t="6944" r="8408" b="55230"/>
          <a:stretch/>
        </p:blipFill>
        <p:spPr>
          <a:xfrm>
            <a:off x="2743203" y="101600"/>
            <a:ext cx="9357357" cy="60400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24FBC-2EB4-43BD-A893-AF6475EAB286}"/>
              </a:ext>
            </a:extLst>
          </p:cNvPr>
          <p:cNvSpPr txBox="1"/>
          <p:nvPr/>
        </p:nvSpPr>
        <p:spPr>
          <a:xfrm>
            <a:off x="3570229" y="3111462"/>
            <a:ext cx="224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4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741530-9262-4B9A-AFDF-8DD4F7DF4EFD}"/>
              </a:ext>
            </a:extLst>
          </p:cNvPr>
          <p:cNvSpPr txBox="1"/>
          <p:nvPr/>
        </p:nvSpPr>
        <p:spPr>
          <a:xfrm>
            <a:off x="6553779" y="3230879"/>
            <a:ext cx="2159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4000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CAD04B-BAEB-49F1-AA05-EFC422376AEB}"/>
              </a:ext>
            </a:extLst>
          </p:cNvPr>
          <p:cNvSpPr txBox="1"/>
          <p:nvPr/>
        </p:nvSpPr>
        <p:spPr>
          <a:xfrm>
            <a:off x="9451536" y="3230879"/>
            <a:ext cx="224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4000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0B7A6D-9933-41FB-BABF-E70AE75B969B}"/>
              </a:ext>
            </a:extLst>
          </p:cNvPr>
          <p:cNvSpPr txBox="1"/>
          <p:nvPr/>
        </p:nvSpPr>
        <p:spPr>
          <a:xfrm>
            <a:off x="3570229" y="5958141"/>
            <a:ext cx="224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 err="1">
                <a:highlight>
                  <a:srgbClr val="FF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4000" dirty="0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E94D14-3396-4EDA-A98B-F6E02D2A58F1}"/>
              </a:ext>
            </a:extLst>
          </p:cNvPr>
          <p:cNvSpPr txBox="1"/>
          <p:nvPr/>
        </p:nvSpPr>
        <p:spPr>
          <a:xfrm>
            <a:off x="6548928" y="5958141"/>
            <a:ext cx="224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00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dirty="0" err="1">
                <a:highlight>
                  <a:srgbClr val="00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4000" dirty="0">
              <a:highlight>
                <a:srgbClr val="00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754324-E02B-4053-9BC7-91604E18700E}"/>
              </a:ext>
            </a:extLst>
          </p:cNvPr>
          <p:cNvSpPr txBox="1"/>
          <p:nvPr/>
        </p:nvSpPr>
        <p:spPr>
          <a:xfrm>
            <a:off x="9527628" y="5958141"/>
            <a:ext cx="224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0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4000" dirty="0" err="1">
                <a:highlight>
                  <a:srgbClr val="0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4000" dirty="0">
              <a:highlight>
                <a:srgbClr val="00808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7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D367F2-C259-4E4A-9743-291A10AA04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46899" r="8922" b="10606"/>
          <a:stretch/>
        </p:blipFill>
        <p:spPr>
          <a:xfrm>
            <a:off x="1290321" y="1219200"/>
            <a:ext cx="9906000" cy="5638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178A7D-ED0A-4212-98BA-AD95E25E1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5376" y="2941225"/>
            <a:ext cx="2194750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2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alking Walking - Dance Along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8509A198-FEF8-4B2A-A2FC-E4E395B156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6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0000000我图PPT\03.20\亲子乐园\r6t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/>
        </p:blipFill>
        <p:spPr bwMode="auto">
          <a:xfrm>
            <a:off x="2" y="-123395"/>
            <a:ext cx="12210381" cy="415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48" y="3139910"/>
            <a:ext cx="9166968" cy="8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4175787" y="3140968"/>
            <a:ext cx="392756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1" tIns="45696" rIns="91391" bIns="45696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anose="0201060903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1218292">
              <a:defRPr/>
            </a:pPr>
            <a:r>
              <a:rPr lang="en-US" altLang="zh-CN" sz="5333" kern="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TIẾT 2</a:t>
            </a:r>
            <a:endParaRPr lang="zh-CN" altLang="en-US" sz="5333" kern="0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362" y="1575167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355712" y="-127703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954839" y="939490"/>
            <a:ext cx="249627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028554" y="1898693"/>
            <a:ext cx="96965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XEM GIỜ ĐÚNG TRÊN ĐỒNG HỒ</a:t>
            </a:r>
          </a:p>
        </p:txBody>
      </p:sp>
    </p:spTree>
    <p:extLst>
      <p:ext uri="{BB962C8B-B14F-4D97-AF65-F5344CB8AC3E}">
        <p14:creationId xmlns:p14="http://schemas.microsoft.com/office/powerpoint/2010/main" val="396927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1712BA-5A16-463B-92E0-50E65A371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6" t="12437" r="9653" b="55824"/>
          <a:stretch/>
        </p:blipFill>
        <p:spPr>
          <a:xfrm>
            <a:off x="0" y="993912"/>
            <a:ext cx="12192000" cy="5864088"/>
          </a:xfrm>
          <a:prstGeom prst="rect">
            <a:avLst/>
          </a:prstGeom>
        </p:spPr>
      </p:pic>
      <p:pic>
        <p:nvPicPr>
          <p:cNvPr id="7" name="Graphic 6" descr="Arrow Rotate left">
            <a:extLst>
              <a:ext uri="{FF2B5EF4-FFF2-40B4-BE49-F238E27FC236}">
                <a16:creationId xmlns:a16="http://schemas.microsoft.com/office/drawing/2014/main" id="{74B53466-EC13-467F-9127-A1E2C5AB8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0290" y="1726325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32D2EE-7EA3-4473-A9D8-214803ABF37C}"/>
              </a:ext>
            </a:extLst>
          </p:cNvPr>
          <p:cNvSpPr txBox="1"/>
          <p:nvPr/>
        </p:nvSpPr>
        <p:spPr>
          <a:xfrm>
            <a:off x="10972800" y="1725450"/>
            <a:ext cx="11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00"/>
                </a:highlight>
              </a:rPr>
              <a:t>7 </a:t>
            </a:r>
            <a:r>
              <a:rPr lang="en-US" sz="3600" dirty="0" err="1">
                <a:highlight>
                  <a:srgbClr val="00FF00"/>
                </a:highlight>
              </a:rPr>
              <a:t>giờ</a:t>
            </a:r>
            <a:endParaRPr lang="en-US" sz="3600" dirty="0">
              <a:highlight>
                <a:srgbClr val="00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B0D40-A46A-4BDE-843B-E1C446ED5CAF}"/>
              </a:ext>
            </a:extLst>
          </p:cNvPr>
          <p:cNvSpPr txBox="1"/>
          <p:nvPr/>
        </p:nvSpPr>
        <p:spPr>
          <a:xfrm>
            <a:off x="5623484" y="1117245"/>
            <a:ext cx="1213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3399"/>
                </a:solidFill>
                <a:highlight>
                  <a:srgbClr val="FFFF00"/>
                </a:highlight>
              </a:rPr>
              <a:t>9 </a:t>
            </a:r>
            <a:r>
              <a:rPr lang="en-US" sz="3600" dirty="0" err="1">
                <a:solidFill>
                  <a:srgbClr val="FF3399"/>
                </a:solidFill>
                <a:highlight>
                  <a:srgbClr val="FFFF00"/>
                </a:highlight>
              </a:rPr>
              <a:t>giờ</a:t>
            </a:r>
            <a:endParaRPr lang="en-US" sz="3600" dirty="0">
              <a:solidFill>
                <a:srgbClr val="FF3399"/>
              </a:solidFill>
              <a:highlight>
                <a:srgbClr val="FFFF00"/>
              </a:highlight>
            </a:endParaRPr>
          </a:p>
        </p:txBody>
      </p:sp>
      <p:pic>
        <p:nvPicPr>
          <p:cNvPr id="12" name="Graphic 11" descr="Arrow Slight curve">
            <a:extLst>
              <a:ext uri="{FF2B5EF4-FFF2-40B4-BE49-F238E27FC236}">
                <a16:creationId xmlns:a16="http://schemas.microsoft.com/office/drawing/2014/main" id="{D2D678A0-753F-44B9-90EA-1AAFD98D8D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9757101">
            <a:off x="5125720" y="1579301"/>
            <a:ext cx="721360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7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1712BA-5A16-463B-92E0-50E65A371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7" t="44434" r="9069" b="8494"/>
          <a:stretch/>
        </p:blipFill>
        <p:spPr>
          <a:xfrm>
            <a:off x="0" y="0"/>
            <a:ext cx="1231392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57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49541E-C068-40D3-9FEC-662558AFF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030" y="160800"/>
            <a:ext cx="7134225" cy="1009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41F6FC-4C3A-41E5-9FD6-28D3BA8753B0}"/>
              </a:ext>
            </a:extLst>
          </p:cNvPr>
          <p:cNvSpPr txBox="1"/>
          <p:nvPr/>
        </p:nvSpPr>
        <p:spPr>
          <a:xfrm>
            <a:off x="833577" y="5689032"/>
            <a:ext cx="1095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4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Cú</a:t>
            </a:r>
            <a:r>
              <a:rPr lang="en-US" sz="4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Mèo</a:t>
            </a:r>
            <a:r>
              <a:rPr lang="en-US" sz="4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r>
              <a:rPr lang="en-US" sz="4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440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4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trưa.</a:t>
            </a:r>
            <a:endParaRPr lang="en-US" sz="44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D5E0D9-37BF-4530-A4FD-02A603E35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3404" y="1143894"/>
            <a:ext cx="6056851" cy="425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9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90E63A-A6AB-453E-A78A-96DCBB557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080" y="0"/>
            <a:ext cx="7134225" cy="1009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846267-0DBD-4B11-8323-B33F48D251AA}"/>
              </a:ext>
            </a:extLst>
          </p:cNvPr>
          <p:cNvSpPr txBox="1"/>
          <p:nvPr/>
        </p:nvSpPr>
        <p:spPr>
          <a:xfrm>
            <a:off x="792708" y="5785858"/>
            <a:ext cx="1095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trâu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48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BC6D0A-5DF1-42B1-892B-DD017C05F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122" y="1072141"/>
            <a:ext cx="6557764" cy="471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7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3525AB-4CD9-4A60-9950-0E9B57ADF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95196"/>
            <a:ext cx="7134225" cy="1009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691B7E-AB89-4673-B85B-87B1C517E5B3}"/>
              </a:ext>
            </a:extLst>
          </p:cNvPr>
          <p:cNvSpPr txBox="1"/>
          <p:nvPr/>
        </p:nvSpPr>
        <p:spPr>
          <a:xfrm>
            <a:off x="864399" y="5753153"/>
            <a:ext cx="1095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highlight>
                  <a:srgbClr val="FF339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D59DBE-90FD-4A6E-BF3A-D01118B8E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904" y="1117058"/>
            <a:ext cx="7315469" cy="463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527" y="-528451"/>
            <a:ext cx="12865429" cy="739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直接连接符 29"/>
          <p:cNvCxnSpPr/>
          <p:nvPr/>
        </p:nvCxnSpPr>
        <p:spPr>
          <a:xfrm flipH="1">
            <a:off x="1871536" y="1688411"/>
            <a:ext cx="8090609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dash"/>
          </a:ln>
          <a:effectLst/>
        </p:spPr>
      </p:cxnSp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48556" y="3134205"/>
            <a:ext cx="6156088" cy="38527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348821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43" y="4677140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1871531" y="811161"/>
            <a:ext cx="835292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7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73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7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73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7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73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7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4C19EB-102F-4971-A340-46DB3DCD337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r="7368" b="75217"/>
          <a:stretch/>
        </p:blipFill>
        <p:spPr>
          <a:xfrm>
            <a:off x="2319454" y="1793999"/>
            <a:ext cx="7642691" cy="2673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AD902-A3FF-4AD3-85C3-D9455495A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62" y="123825"/>
            <a:ext cx="7361238" cy="1009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D8DF69-CDA0-4C88-88FC-719CC70DFF9B}"/>
              </a:ext>
            </a:extLst>
          </p:cNvPr>
          <p:cNvSpPr txBox="1"/>
          <p:nvPr/>
        </p:nvSpPr>
        <p:spPr>
          <a:xfrm>
            <a:off x="619759" y="5724525"/>
            <a:ext cx="1095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4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chó</a:t>
            </a:r>
            <a:r>
              <a:rPr lang="en-US" sz="44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4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r>
              <a:rPr lang="en-US" sz="44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440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40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đêm</a:t>
            </a:r>
            <a:endParaRPr lang="en-US" sz="4400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292B5A-06BC-4189-82B0-DFD2A9F58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194" y="1230705"/>
            <a:ext cx="7302810" cy="439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4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1712BA-5A16-463B-92E0-50E65A371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7" t="44434" r="9069" b="8494"/>
          <a:stretch/>
        </p:blipFill>
        <p:spPr>
          <a:xfrm>
            <a:off x="-60960" y="-17465"/>
            <a:ext cx="12313920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659DE6-3269-4046-9806-3CADD02075F7}"/>
              </a:ext>
            </a:extLst>
          </p:cNvPr>
          <p:cNvSpPr txBox="1"/>
          <p:nvPr/>
        </p:nvSpPr>
        <p:spPr>
          <a:xfrm>
            <a:off x="3210560" y="3548342"/>
            <a:ext cx="33875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endParaRPr lang="en-US" sz="4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CDD41-86B2-4AFC-B48B-D62DD0361713}"/>
              </a:ext>
            </a:extLst>
          </p:cNvPr>
          <p:cNvSpPr txBox="1"/>
          <p:nvPr/>
        </p:nvSpPr>
        <p:spPr>
          <a:xfrm>
            <a:off x="9402069" y="3548342"/>
            <a:ext cx="2245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4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4AC104-FD0F-44FF-B0CD-4455A15AAD2E}"/>
              </a:ext>
            </a:extLst>
          </p:cNvPr>
          <p:cNvSpPr txBox="1"/>
          <p:nvPr/>
        </p:nvSpPr>
        <p:spPr>
          <a:xfrm>
            <a:off x="1934469" y="5966422"/>
            <a:ext cx="2718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endParaRPr lang="en-US" sz="4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1414B-3397-4F3C-9EA3-2D8A4489C6FF}"/>
              </a:ext>
            </a:extLst>
          </p:cNvPr>
          <p:cNvSpPr txBox="1"/>
          <p:nvPr/>
        </p:nvSpPr>
        <p:spPr>
          <a:xfrm>
            <a:off x="7538720" y="5966422"/>
            <a:ext cx="298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00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đêm</a:t>
            </a:r>
            <a:endParaRPr lang="en-US" sz="4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6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1199457" y="1911795"/>
            <a:ext cx="8078961" cy="4397525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91452" tIns="45727" rIns="91452" bIns="45727" numCol="1" anchor="t" anchorCtr="0" compatLnSpc="1"/>
          <a:lstStyle/>
          <a:p>
            <a:pPr>
              <a:defRPr/>
            </a:pPr>
            <a:endParaRPr lang="id-ID" sz="2400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3230125" y="3462085"/>
            <a:ext cx="4113739" cy="831011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defRPr/>
            </a:pPr>
            <a:r>
              <a:rPr lang="en-US" altLang="zh-CN" sz="48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GIẢI LAO</a:t>
            </a:r>
            <a:endParaRPr lang="id-ID" sz="4800" b="1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239350" y="3128394"/>
            <a:ext cx="2716532" cy="1473748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4079777" y="1412775"/>
            <a:ext cx="2716532" cy="1473748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4243565" y="4942122"/>
            <a:ext cx="2716532" cy="1473748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7315906" y="3128394"/>
            <a:ext cx="2716532" cy="1473748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52" tIns="45727" rIns="91452" bIns="45727" rtlCol="0" anchor="ctr"/>
          <a:lstStyle/>
          <a:p>
            <a:pPr algn="ctr">
              <a:defRPr/>
            </a:pPr>
            <a:endParaRPr lang="id-ID" sz="2400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5492337" y="1683520"/>
            <a:ext cx="876769" cy="448733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1643161" y="3392732"/>
            <a:ext cx="820999" cy="443931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8738118" y="3460072"/>
            <a:ext cx="820999" cy="445403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52" tIns="45727" rIns="91452" bIns="45727" numCol="1" anchor="t" anchorCtr="0" compatLnSpc="1"/>
          <a:lstStyle/>
          <a:p>
            <a:pPr>
              <a:defRPr/>
            </a:pPr>
            <a:endParaRPr lang="id-ID" sz="2400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5677227" y="5303826"/>
            <a:ext cx="820999" cy="388073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>
                <a:defRPr/>
              </a:pPr>
              <a:endParaRPr lang="id-ID"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3049" y="1930113"/>
            <a:ext cx="3005667" cy="47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2766107" y="139086"/>
            <a:ext cx="95705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13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93" y="53675"/>
            <a:ext cx="4916860" cy="8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 animBg="1"/>
      <p:bldP spid="32" grpId="0" animBg="1"/>
      <p:bldP spid="33" grpId="0" animBg="1"/>
      <p:bldP spid="34" grpId="0" animBg="1"/>
      <p:bldP spid="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40FDA2-92C0-416D-ABD9-16B7A91D6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77" y="932135"/>
            <a:ext cx="6436045" cy="5925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8C495E-4386-445A-BA11-1AF78042B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822" y="1912883"/>
            <a:ext cx="5621177" cy="367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8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9039F0-6358-4FE8-82CA-670650854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786" y="0"/>
            <a:ext cx="12265572" cy="6913199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C23500DE-050F-4FA1-BF8A-FA6B6285AD4B}"/>
              </a:ext>
            </a:extLst>
          </p:cNvPr>
          <p:cNvSpPr/>
          <p:nvPr/>
        </p:nvSpPr>
        <p:spPr>
          <a:xfrm>
            <a:off x="3500295" y="2092960"/>
            <a:ext cx="1528906" cy="947595"/>
          </a:xfrm>
          <a:prstGeom prst="wedgeEllipseCallou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10 </a:t>
            </a:r>
            <a:r>
              <a:rPr lang="en-US" sz="2400" dirty="0" err="1"/>
              <a:t>giờ</a:t>
            </a:r>
            <a:endParaRPr lang="en-US" sz="2400" dirty="0"/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A1124752-134F-4DA2-8930-F17ADFE97059}"/>
              </a:ext>
            </a:extLst>
          </p:cNvPr>
          <p:cNvSpPr/>
          <p:nvPr/>
        </p:nvSpPr>
        <p:spPr>
          <a:xfrm>
            <a:off x="7305040" y="152400"/>
            <a:ext cx="1849120" cy="947595"/>
          </a:xfrm>
          <a:prstGeom prst="wedgeEllipseCallou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5 </a:t>
            </a:r>
            <a:r>
              <a:rPr lang="en-US" sz="2400" dirty="0" err="1"/>
              <a:t>giờ</a:t>
            </a:r>
            <a:endParaRPr lang="en-US" sz="2400" dirty="0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C66B983C-D8FB-4B2F-8F59-E492B2BEE234}"/>
              </a:ext>
            </a:extLst>
          </p:cNvPr>
          <p:cNvSpPr/>
          <p:nvPr/>
        </p:nvSpPr>
        <p:spPr>
          <a:xfrm>
            <a:off x="10739119" y="2878055"/>
            <a:ext cx="1528906" cy="947595"/>
          </a:xfrm>
          <a:prstGeom prst="wedgeEllipseCallou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 </a:t>
            </a:r>
            <a:r>
              <a:rPr lang="en-US" sz="2400" dirty="0" err="1"/>
              <a:t>giờ</a:t>
            </a:r>
            <a:endParaRPr lang="en-US" sz="2400" dirty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E946C40-17DA-4862-B45C-309F0037AE5F}"/>
              </a:ext>
            </a:extLst>
          </p:cNvPr>
          <p:cNvSpPr/>
          <p:nvPr/>
        </p:nvSpPr>
        <p:spPr>
          <a:xfrm>
            <a:off x="10965441" y="313179"/>
            <a:ext cx="1528906" cy="947595"/>
          </a:xfrm>
          <a:prstGeom prst="wedgeEllipseCallou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 </a:t>
            </a:r>
            <a:r>
              <a:rPr lang="en-US" sz="2400" dirty="0" err="1"/>
              <a:t>giờ</a:t>
            </a:r>
            <a:endParaRPr lang="en-US" sz="2400" dirty="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272C652A-3808-4A00-87C8-5F4CBCE15EC2}"/>
              </a:ext>
            </a:extLst>
          </p:cNvPr>
          <p:cNvSpPr/>
          <p:nvPr/>
        </p:nvSpPr>
        <p:spPr>
          <a:xfrm>
            <a:off x="5029201" y="-160618"/>
            <a:ext cx="1528906" cy="947595"/>
          </a:xfrm>
          <a:prstGeom prst="wedgeEllipseCallou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11 </a:t>
            </a:r>
            <a:r>
              <a:rPr lang="en-US" sz="2400" dirty="0" err="1"/>
              <a:t>giờ</a:t>
            </a:r>
            <a:endParaRPr lang="en-US" sz="2400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D8C06969-E36E-4B3B-AFD9-C4390FBD41BD}"/>
              </a:ext>
            </a:extLst>
          </p:cNvPr>
          <p:cNvSpPr/>
          <p:nvPr/>
        </p:nvSpPr>
        <p:spPr>
          <a:xfrm>
            <a:off x="7324660" y="152400"/>
            <a:ext cx="1849120" cy="947595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4A08BF34-0018-42BC-AF30-56526EE6AE1B}"/>
              </a:ext>
            </a:extLst>
          </p:cNvPr>
          <p:cNvSpPr/>
          <p:nvPr/>
        </p:nvSpPr>
        <p:spPr>
          <a:xfrm>
            <a:off x="10805334" y="313178"/>
            <a:ext cx="1849120" cy="947595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3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554C0323-93C2-4B4D-B4DC-A24AD0EB13C7}"/>
              </a:ext>
            </a:extLst>
          </p:cNvPr>
          <p:cNvSpPr/>
          <p:nvPr/>
        </p:nvSpPr>
        <p:spPr>
          <a:xfrm>
            <a:off x="10645227" y="2878054"/>
            <a:ext cx="1849120" cy="947595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4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7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94896"/>
            <a:ext cx="7584843" cy="5304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73" y="356659"/>
            <a:ext cx="7874076" cy="367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35" y="1411418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153894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820" y="807489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189">
              <a:spcBef>
                <a:spcPct val="0"/>
              </a:spcBef>
              <a:buClr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8690" y="1788154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189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289" y="271489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189"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189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4411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0000000我图PPT\03.20\亲子乐园\r6t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/>
        </p:blipFill>
        <p:spPr bwMode="auto">
          <a:xfrm>
            <a:off x="2" y="-123395"/>
            <a:ext cx="12210381" cy="415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48" y="3139910"/>
            <a:ext cx="9166968" cy="8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4175787" y="3140968"/>
            <a:ext cx="392756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1" tIns="45696" rIns="91391" bIns="45696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anose="0201060903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1218292">
              <a:defRPr/>
            </a:pPr>
            <a:r>
              <a:rPr lang="en-US" altLang="zh-CN" sz="5333" kern="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TIẾT 1</a:t>
            </a:r>
            <a:endParaRPr lang="zh-CN" altLang="en-US" sz="5333" kern="0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362" y="1575167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355712" y="-127703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954839" y="939490"/>
            <a:ext cx="249627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028554" y="1898693"/>
            <a:ext cx="96965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XEM GIỜ ĐÚNG TRÊN ĐỒNG HỒ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2B8023-6234-40F5-BC8A-B6E214607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24F87D-61C8-46CA-BE9E-13592F582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1524"/>
            <a:ext cx="6524625" cy="4991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B7E2C-928C-4A2B-89DF-F5E654971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260" y="935376"/>
            <a:ext cx="5522253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3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CED386-F33C-408E-A906-1C4E299DD9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54637" r="6959" b="8262"/>
          <a:stretch/>
        </p:blipFill>
        <p:spPr>
          <a:xfrm>
            <a:off x="0" y="1043608"/>
            <a:ext cx="12192000" cy="581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4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459ED5-EAD8-48E5-B7EF-6C177EFEB65A}"/>
              </a:ext>
            </a:extLst>
          </p:cNvPr>
          <p:cNvSpPr txBox="1"/>
          <p:nvPr/>
        </p:nvSpPr>
        <p:spPr>
          <a:xfrm>
            <a:off x="2041588" y="5826421"/>
            <a:ext cx="7767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7668BD-0591-4E43-9538-9BAF7B054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0" y="1423987"/>
            <a:ext cx="5524500" cy="4010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B6C820-0266-4B88-A854-4A60CC7E8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91108"/>
            <a:ext cx="6804324" cy="10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1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D63D11-2192-4A68-9695-B28955075F80}"/>
              </a:ext>
            </a:extLst>
          </p:cNvPr>
          <p:cNvSpPr txBox="1"/>
          <p:nvPr/>
        </p:nvSpPr>
        <p:spPr>
          <a:xfrm>
            <a:off x="2423729" y="5559688"/>
            <a:ext cx="8920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4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 </a:t>
            </a:r>
            <a:r>
              <a:rPr lang="en-US" sz="4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</a:t>
            </a:r>
            <a:r>
              <a:rPr lang="vi-VN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4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91305F-EA86-4951-B626-7CC9367F8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796" y="1115445"/>
            <a:ext cx="7042181" cy="4566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710370-4141-4E9D-A2E6-5BE5D1CB9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361" y="0"/>
            <a:ext cx="62103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58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CA25A1-24C9-47BE-9992-84B53818DDAD}"/>
              </a:ext>
            </a:extLst>
          </p:cNvPr>
          <p:cNvSpPr txBox="1"/>
          <p:nvPr/>
        </p:nvSpPr>
        <p:spPr>
          <a:xfrm>
            <a:off x="938396" y="5935895"/>
            <a:ext cx="10970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D4E3E5-11ED-4352-8132-B310BB375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096" y="1282262"/>
            <a:ext cx="7062951" cy="4653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DD5E4E-60AA-4E21-BA6D-86E775EEA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649" y="36570"/>
            <a:ext cx="7062951" cy="108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5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CA9301-08B8-44BF-B1B6-4B98B01081E4}"/>
              </a:ext>
            </a:extLst>
          </p:cNvPr>
          <p:cNvSpPr txBox="1"/>
          <p:nvPr/>
        </p:nvSpPr>
        <p:spPr>
          <a:xfrm>
            <a:off x="2951541" y="5711691"/>
            <a:ext cx="7767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4400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09F6BC-BF1B-4E3B-B170-19444BE0E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902" y="1200447"/>
            <a:ext cx="6698702" cy="42097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BFDFCF-006B-4BCE-8354-CC29B9D67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244" y="-2"/>
            <a:ext cx="6939675" cy="106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0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196</Words>
  <Application>Microsoft Office PowerPoint</Application>
  <PresentationFormat>Widescreen</PresentationFormat>
  <Paragraphs>53</Paragraphs>
  <Slides>25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微软雅黑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Hoang</dc:creator>
  <cp:lastModifiedBy>Hằng Nguyễn</cp:lastModifiedBy>
  <cp:revision>31</cp:revision>
  <dcterms:created xsi:type="dcterms:W3CDTF">2020-08-22T13:47:57Z</dcterms:created>
  <dcterms:modified xsi:type="dcterms:W3CDTF">2021-04-08T07:29:41Z</dcterms:modified>
</cp:coreProperties>
</file>