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007577437" r:id="rId4"/>
    <p:sldId id="2007577449" r:id="rId5"/>
    <p:sldId id="350" r:id="rId6"/>
    <p:sldId id="4879" r:id="rId7"/>
    <p:sldId id="2007577436" r:id="rId8"/>
    <p:sldId id="2007577439" r:id="rId9"/>
    <p:sldId id="2007577438" r:id="rId10"/>
    <p:sldId id="2007577440" r:id="rId11"/>
    <p:sldId id="2007577450" r:id="rId12"/>
    <p:sldId id="2007577441" r:id="rId13"/>
    <p:sldId id="2007577442" r:id="rId14"/>
    <p:sldId id="2007577443" r:id="rId15"/>
    <p:sldId id="2007577451" r:id="rId16"/>
    <p:sldId id="2007577445" r:id="rId17"/>
    <p:sldId id="2007577444" r:id="rId18"/>
    <p:sldId id="2007577452" r:id="rId19"/>
    <p:sldId id="2007577453" r:id="rId20"/>
    <p:sldId id="2007577448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等线 Light" panose="02010600030101010101" pitchFamily="2" charset="-122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Newton" panose="02040603050506020204" pitchFamily="18" charset="0"/>
      <p:regular r:id="rId32"/>
    </p:embeddedFont>
    <p:embeddedFont>
      <p:font typeface="SVN-Ready" panose="02040603050506020204" pitchFamily="18" charset="0"/>
      <p:regular r:id="rId33"/>
    </p:embeddedFont>
    <p:embeddedFont>
      <p:font typeface="UTM Futura Extra" panose="02040603050506020204" pitchFamily="18" charset="0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A97A"/>
    <a:srgbClr val="D2C9CE"/>
    <a:srgbClr val="EE5F6D"/>
    <a:srgbClr val="8BA4B3"/>
    <a:srgbClr val="EF8F7C"/>
    <a:srgbClr val="524D5F"/>
    <a:srgbClr val="FFECF1"/>
    <a:srgbClr val="2C531C"/>
    <a:srgbClr val="5D576B"/>
    <a:srgbClr val="ED1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>
        <p:scale>
          <a:sx n="17" d="100"/>
          <a:sy n="17" d="100"/>
        </p:scale>
        <p:origin x="3211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6363A-F5D6-45FB-B7E2-FC0CDB837D0E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E3960-E31F-4F2D-A802-EA86A32E1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4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7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58DE2-74AF-4D07-BDC1-29FF74FBF8F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166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916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704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B0EBB-AD75-06F7-AFAF-BF38CE581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59479-1E37-D305-7945-051A53FB3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9D22F-2972-1E10-EE6B-AA37A62E0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A10D-16F9-AB7D-6D70-01484A9B0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0BAC4-B2BA-45A0-E5A3-9E979779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1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FB85-8B30-3CB6-8EB5-D6A584DF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D1C15-3F82-85BB-AE8D-A82EC26ED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CF547-4266-8638-11C6-754C37882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7E391-A85E-FB55-60B7-15D87CF61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825A54-6C00-2447-525A-2B577DE8A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3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03493-0A67-1390-5472-27C851728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F7B98D-2B5E-CA4E-EF7B-7D489D1B4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60745-17EB-A837-E316-27A86312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0D6E3-8BBD-245B-EC3C-13FDBE74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5D66C-E395-7434-A5A5-EC0833D5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71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B500723-FE71-4FA2-879D-77CCA20F3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92"/>
          <a:stretch/>
        </p:blipFill>
        <p:spPr>
          <a:xfrm rot="5400000">
            <a:off x="3351232" y="-1982766"/>
            <a:ext cx="5489536" cy="121920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D6B7B54-5A05-4E0A-9E6A-781F30CAC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0" r="35421"/>
          <a:stretch/>
        </p:blipFill>
        <p:spPr>
          <a:xfrm>
            <a:off x="5353051" y="0"/>
            <a:ext cx="6838951" cy="641089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E779951-0C9A-4000-8135-91AC1B99B8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522892" y="-811108"/>
            <a:ext cx="4955970" cy="103822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6542A3D-F8B0-46B4-B5FC-59BF63A10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5"/>
          <a:stretch/>
        </p:blipFill>
        <p:spPr>
          <a:xfrm>
            <a:off x="9005567" y="31812"/>
            <a:ext cx="3186433" cy="345606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5B54965-42DB-467D-8A8C-C0E0753BF5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308376" y="2432322"/>
            <a:ext cx="3117300" cy="57340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206F05-E111-01E1-52C4-E85E9A70EFD5}"/>
              </a:ext>
            </a:extLst>
          </p:cNvPr>
          <p:cNvSpPr txBox="1"/>
          <p:nvPr userDrawn="1"/>
        </p:nvSpPr>
        <p:spPr>
          <a:xfrm>
            <a:off x="-32657" y="-15214"/>
            <a:ext cx="1072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C4FA28-5E67-CD4E-472E-3F8F6EB0EF7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10A644-E8E7-3ADF-8A8E-0DD780666B96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72526DE-3B45-3566-B001-A6375A55E906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D8783FD-1E00-7DE2-6B5D-A94288D5287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812653-9546-BFC6-7822-94CD6162897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8EDA50-098E-4CC2-AB26-2B325A090C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73F2D9-1CF1-80ED-BEFC-8F466503A4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35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B1B450B-3D1D-4588-98B0-B900E82FD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93"/>
          <a:stretch/>
        </p:blipFill>
        <p:spPr>
          <a:xfrm rot="5400000" flipV="1">
            <a:off x="4014827" y="-1319173"/>
            <a:ext cx="4162349" cy="121919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7FD8D40-494B-4A07-9881-FC77B6D2FB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387533" y="3053533"/>
            <a:ext cx="2458543" cy="51503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06731-F433-3021-29CD-FE7515511975}"/>
              </a:ext>
            </a:extLst>
          </p:cNvPr>
          <p:cNvSpPr txBox="1"/>
          <p:nvPr userDrawn="1"/>
        </p:nvSpPr>
        <p:spPr>
          <a:xfrm>
            <a:off x="-32657" y="-15214"/>
            <a:ext cx="1072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0AA3A4-18E0-4479-DCD4-A65BFEE138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43C85C-D7F3-0191-A811-AC4651898870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9EC7B8-710A-8582-6A93-EFC77FB979E2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47413A-0956-CE0E-3491-C92C311013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583361-0870-D8EF-DB8F-200162162C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D4AE13-1490-2494-6824-A24326D46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02C52F-F772-ABE2-A254-1EC7E004DF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2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A09023B-0A78-43B1-8408-D204410964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92"/>
          <a:stretch/>
        </p:blipFill>
        <p:spPr>
          <a:xfrm rot="5400000">
            <a:off x="2589902" y="25671"/>
            <a:ext cx="4242429" cy="94222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8AC12F5-B9FB-48FA-B869-2E42A4335C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0" r="35421"/>
          <a:stretch/>
        </p:blipFill>
        <p:spPr>
          <a:xfrm>
            <a:off x="7749960" y="0"/>
            <a:ext cx="4442042" cy="416401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D7FAA4-383B-4979-B70D-CC280F76F7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4"/>
          <a:stretch/>
        </p:blipFill>
        <p:spPr>
          <a:xfrm rot="5400000" flipH="1" flipV="1">
            <a:off x="8040085" y="-1018070"/>
            <a:ext cx="3133846" cy="51699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E7EFEA-A4EB-48D2-58B1-CD33B7F8CBBD}"/>
              </a:ext>
            </a:extLst>
          </p:cNvPr>
          <p:cNvSpPr txBox="1"/>
          <p:nvPr userDrawn="1"/>
        </p:nvSpPr>
        <p:spPr>
          <a:xfrm>
            <a:off x="-32657" y="-15214"/>
            <a:ext cx="1072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C12C2-48B9-85BA-CCDD-96EE4027F54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BDD28B-CF08-27D9-CE2E-D416DF78B4B8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A3170BB-D919-6BBE-0198-C3BB4682FD5B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25A9C5-0E37-3F51-0DE8-FF52497B8D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540F44-4501-3D07-0B74-0A68F1B072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C7F783-C766-D355-111E-C54AE8A18BE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CC7394-C833-6F00-C0D2-575BD62F04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66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2D93D1-114B-4312-9BE0-343AFC38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21FB3D-A50A-4125-985A-B34A4CB6B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414B716-CC25-41B9-AA87-8A3233ED8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086571-9F7D-4E9A-8204-DCADA2DD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E0373B-97F8-44E3-B779-D597CE886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F94FE49-0EFD-4775-A001-230FD557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AD230F-9271-4993-DA60-E9FE84D94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0DAF02-2687-5AED-6727-765A0677FF5B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E78C7E-08B7-58FD-AF7E-D34151E7C532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E79A7C-66F7-657D-A1F2-C93B86277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430E5F-A4EF-E215-CD00-67708C3C97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3AE3C9-89A2-9B70-B177-8732FB437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103F4B-DCA1-1E6F-D053-D3BF94C00C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90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F9D0E4-D1E3-46B7-9D14-62A649E72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4F69D6F-A772-4E94-9DA0-AE0A07D9A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0B2F10-5673-4232-A771-662ACFB04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D6F83E7-7231-4BBB-8535-163A22CE4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CDD9C90-BF3F-41D4-90E4-86F408B09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D5DA611-C83B-4A8A-9EDB-EC2AD7135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FD0C6E-0CF0-4729-B8CA-0DAE0C2D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A142F4B-872F-4490-AE13-0FA0A9ABE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002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82DCFA-0422-4466-9D26-01DA5686A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DC51830-165E-4A2B-AFF9-5049A8FA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5D19136-3861-48A3-860C-0CFEAF2C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6179782-84CA-45E3-A28A-98961CAB9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439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D8CA3D5-E362-4322-80E7-C594A6B9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5DCC08D-421D-41A1-B42A-243447F6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1B99CA-48BA-4BC3-9756-F38E84BE7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347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D9B3BF-3832-4CED-B4B2-DBC21B542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D3D4A6-8CB6-4B1A-A4A0-B4B75D248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089278-ECB9-40DE-BB66-730DF8E84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F9EBAE-A839-4788-890D-E6F9370F6B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E44531-25ED-495E-A761-5276684C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392675-D0C5-49F4-8189-4B48A8DC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04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FBD6-BBDB-4795-A736-3B72FD6F2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CF2B2-04FA-1D59-3EC2-2679481F6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814FA-AC7A-EBEE-54CB-B94C12E3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3DDEA-1977-7FC6-3204-C128E6DBB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9184A-DD65-743A-94EB-E8BAF088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84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7CEDC9-61D6-4AEA-A19F-B03A191B1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A03469-821D-4A4D-963B-A72AF1D20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FF9201-FB32-4C16-91F4-D00FD0D8D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A154AE-B7A4-4087-84EA-8C826D651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7A1AE6-4661-4A06-A3C4-471ACF79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B73CE1-5E75-4178-8F50-050F3D24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756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EB65A2-B604-4281-83F1-281F473B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FA68C0-B86D-48C2-9304-BAC0DC8FD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B11A43-8202-4F97-9997-B17BBC33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8E2974-DC6D-4C1D-8A27-AD432ECB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6CA11F-5E24-4A19-BCBF-81BFB199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331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8E9C44-A827-40F5-A7AE-016FF246E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E33A33-2390-477F-8293-A004701EB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AC6134-6AF3-49A7-B4BC-8FD746D9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B68C-6B00-4663-B3DD-6E665B2B9E26}" type="datetimeFigureOut">
              <a:rPr lang="zh-CN" altLang="en-US" smtClean="0"/>
              <a:t>2022/6/18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AE4C08-0583-4F47-AC2F-F02BEF6E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C4BE5F-FCAE-4AD2-A99F-3B3159CE8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8373D2-5F7D-45D9-AD09-450AB346BC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4929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08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/>
    </mc:Choice>
    <mc:Fallback xmlns="">
      <p:transition spd="slow" advClick="0" advTm="1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62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comb/>
      </p:transition>
    </mc:Choice>
    <mc:Fallback xmlns="">
      <p:transition spd="slow" advClick="0" advTm="0">
        <p:comb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32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EC141-F829-5228-C782-5E262C55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D66D2-5529-9DD2-2719-FB7BB56E1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C7278-DB98-83AC-0609-CAD51952D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064DF-BCC8-87B1-77EE-A58379293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DC826-D5B3-4785-3AE5-765C0CAE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3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7CF0C-5E3B-45FA-5EBC-FFC8A384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71A7F-EF79-9832-54CB-B158D07858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8136D-C81D-2EF8-067C-8CA68E6BA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89289-83E2-8095-E1AB-E289FDA46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D16BC4-702D-8514-9157-00C844FE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C7899-53F7-1E4A-4662-4AB518EE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4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4F785-91CC-1115-1A80-9269521F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2ACD5-8FB3-9E58-FF05-27C3C9AD4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A2B29-2567-4ACF-43C0-03A3AEBA1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5FAA6-F096-D522-D765-F94EDEDF8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D9BB1C-7199-DFAB-5C2B-CE5479F588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510A22-9523-AA13-8080-48C5B2F61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D51C2-77FA-F587-4D38-5A77CA48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D4829F-18D6-C7E6-5B43-4DA159D0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2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2F8D7-D925-4D54-4C36-7EFA4316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2B4B2F-CFB4-A363-BBE0-4B6CC2E43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C2D61-CD50-D3E5-BB36-5094330D6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61B43-060A-C269-F4DF-0A88E5679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8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0D656E-E607-65FA-17D6-0B0B58282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57996F-76C3-BB78-1869-38DBBA56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E18BE-56C8-B49F-0842-6653AC67E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7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4CFC5-C8BE-F544-FD65-7B6E4F783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0C165-DC56-E047-BFCF-19EB7E3C7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EA18F-98E1-E2DF-6EFC-7E0D9F0EE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8606C-7A3D-F4CF-E284-6606A7823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8A5DA-7011-9496-B9F0-4DA51306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67C34-5DE0-2E76-8D89-2ABC218F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58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F808D-56CE-D903-0506-E2095BB8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4EBBAB-09AA-59B9-49D8-5CC8451AF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83FA4-302F-CC21-CD9D-2C3A003A3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82EB6-06AF-2937-95C8-CD079087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3B31E-B7BF-F42E-E437-54A4A5181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BDFFC-195B-A816-1C04-042F8B320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18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F3A3CE-D6E1-8DF3-3142-41E43225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48783-1563-C695-184A-9C69A38F9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1F1E5-DBDA-C972-9F93-A42C791C8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E0CEB-BA8B-4E30-BC68-8C0662AA1328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6C4C3-3C71-2932-F906-256768879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ECC3F-CA4E-091F-F902-01E70E5F5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634D2-8499-4AB2-A7EE-A0B5D3276C4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A1E755-8E06-7E56-40D0-5C2C4EDE4A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40BAE89C-4475-AD6D-310A-3B8D66A1F84E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F8825F-F737-8494-39A7-7E05E117D9FB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6B01C-294A-F015-215F-2F04A0BF130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F6CD48-172E-75C0-2A8A-23B447EDAD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4B9E5D-91E2-6854-C275-E41424D6B5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46E09E-B2CE-C17E-5A4D-878087E0FC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89D1B9-D4EE-6B89-51DC-A9E60403A71A}"/>
              </a:ext>
            </a:extLst>
          </p:cNvPr>
          <p:cNvSpPr txBox="1"/>
          <p:nvPr userDrawn="1"/>
        </p:nvSpPr>
        <p:spPr>
          <a:xfrm>
            <a:off x="-32657" y="-15214"/>
            <a:ext cx="1072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12278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A0BE234-A405-4FCE-8920-109488725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0" r="35421"/>
          <a:stretch/>
        </p:blipFill>
        <p:spPr>
          <a:xfrm flipH="1">
            <a:off x="0" y="0"/>
            <a:ext cx="4442042" cy="41640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432AD1-4529-DBEB-BCDB-7080C6F719E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22A2C0-77BE-3C61-DA43-00DF571D8654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1D4E75-A306-5495-EFEB-7B19DD8942A9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74493-A097-3618-A43F-1175A051E7F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5373D3-C224-FDAC-7AAE-34A1159DEEF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85D2CE-9EF9-7343-BC68-B30B93954EF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4A6517-3038-3FF6-F279-59796A7A576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C65482-212D-116E-6BF4-EE4ACD310526}"/>
              </a:ext>
            </a:extLst>
          </p:cNvPr>
          <p:cNvSpPr txBox="1"/>
          <p:nvPr userDrawn="1"/>
        </p:nvSpPr>
        <p:spPr>
          <a:xfrm>
            <a:off x="-32657" y="-15214"/>
            <a:ext cx="10722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Măng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C65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72053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7BB3776-9C89-982D-AEE0-45B1402D011C}"/>
              </a:ext>
            </a:extLst>
          </p:cNvPr>
          <p:cNvGrpSpPr/>
          <p:nvPr/>
        </p:nvGrpSpPr>
        <p:grpSpPr>
          <a:xfrm>
            <a:off x="661577" y="1776629"/>
            <a:ext cx="8548629" cy="2123658"/>
            <a:chOff x="410545" y="2024743"/>
            <a:chExt cx="8548629" cy="212365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B03BDE8-1BDC-5747-BC00-99E1DC05749E}"/>
                </a:ext>
              </a:extLst>
            </p:cNvPr>
            <p:cNvSpPr txBox="1"/>
            <p:nvPr/>
          </p:nvSpPr>
          <p:spPr>
            <a:xfrm>
              <a:off x="410547" y="2024743"/>
              <a:ext cx="85486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  <a:cs typeface="Arial" panose="020B0604020202020204" pitchFamily="34" charset="0"/>
                </a:rPr>
                <a:t>KỂ CHUYỆN </a:t>
              </a:r>
            </a:p>
            <a:p>
              <a:pPr algn="ctr"/>
              <a:r>
                <a:rPr lang="en-US" sz="66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  <a:cs typeface="Arial" panose="020B0604020202020204" pitchFamily="34" charset="0"/>
                </a:rPr>
                <a:t>ĐÃ NGHE, ĐÃ ĐỌC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413065-7C4F-2B08-1DD6-5C4F1162BFC1}"/>
                </a:ext>
              </a:extLst>
            </p:cNvPr>
            <p:cNvSpPr txBox="1"/>
            <p:nvPr/>
          </p:nvSpPr>
          <p:spPr>
            <a:xfrm>
              <a:off x="410545" y="2024743"/>
              <a:ext cx="847219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algn="ctr"/>
              <a:r>
                <a:rPr lang="en-US" sz="66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UTM Futura Extra" panose="02040603050506020204" pitchFamily="18" charset="0"/>
                  <a:cs typeface="Arial" panose="020B0604020202020204" pitchFamily="34" charset="0"/>
                </a:rPr>
                <a:t>KỂ CHUYỆN </a:t>
              </a:r>
            </a:p>
            <a:p>
              <a:pPr algn="ctr"/>
              <a:r>
                <a:rPr lang="en-US" sz="66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UTM Futura Extra" panose="02040603050506020204" pitchFamily="18" charset="0"/>
                  <a:cs typeface="Arial" panose="020B0604020202020204" pitchFamily="34" charset="0"/>
                </a:rPr>
                <a:t>ĐÃ NGHE, ĐÃ ĐỌC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A8EB81F-A679-96D7-043B-A72C15C3D9C1}"/>
              </a:ext>
            </a:extLst>
          </p:cNvPr>
          <p:cNvSpPr txBox="1"/>
          <p:nvPr/>
        </p:nvSpPr>
        <p:spPr>
          <a:xfrm>
            <a:off x="3051109" y="580845"/>
            <a:ext cx="376956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66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6600" b="1" dirty="0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chuyện</a:t>
            </a:r>
            <a:endParaRPr lang="en-US" sz="6600" b="1" dirty="0">
              <a:gradFill>
                <a:gsLst>
                  <a:gs pos="55000">
                    <a:srgbClr val="8BA4B3"/>
                  </a:gs>
                  <a:gs pos="87000">
                    <a:srgbClr val="E74E6C"/>
                  </a:gs>
                </a:gsLst>
                <a:lin ang="5400000" scaled="1"/>
              </a:gra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8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F735895-269F-56A6-36F7-12815E94C56C}"/>
              </a:ext>
            </a:extLst>
          </p:cNvPr>
          <p:cNvGrpSpPr/>
          <p:nvPr/>
        </p:nvGrpSpPr>
        <p:grpSpPr>
          <a:xfrm>
            <a:off x="7029451" y="-161925"/>
            <a:ext cx="5962649" cy="3971532"/>
            <a:chOff x="7161556" y="-176241"/>
            <a:chExt cx="8219034" cy="49286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D617A1-C760-E280-E599-2DD5AB9AC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678" b="66528"/>
            <a:stretch/>
          </p:blipFill>
          <p:spPr>
            <a:xfrm>
              <a:off x="7161556" y="-176241"/>
              <a:ext cx="8219034" cy="4928621"/>
            </a:xfrm>
            <a:prstGeom prst="rect">
              <a:avLst/>
            </a:prstGeom>
          </p:spPr>
        </p:pic>
        <p:sp>
          <p:nvSpPr>
            <p:cNvPr id="2" name="10">
              <a:extLst>
                <a:ext uri="{FF2B5EF4-FFF2-40B4-BE49-F238E27FC236}">
                  <a16:creationId xmlns:a16="http://schemas.microsoft.com/office/drawing/2014/main" id="{2DCC0756-026D-BA97-77A4-FC5EF5FA1F55}"/>
                </a:ext>
              </a:extLst>
            </p:cNvPr>
            <p:cNvSpPr txBox="1"/>
            <p:nvPr/>
          </p:nvSpPr>
          <p:spPr>
            <a:xfrm>
              <a:off x="7738847" y="1199521"/>
              <a:ext cx="5212794" cy="217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2.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truyện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trung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thực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ở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đâu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?</a:t>
              </a:r>
              <a:endParaRPr lang="zh-CN" altLang="en-US" sz="3600" b="1" dirty="0">
                <a:solidFill>
                  <a:srgbClr val="ED1E79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3A020-6E00-D1C1-F85A-BA5F145C4556}"/>
              </a:ext>
            </a:extLst>
          </p:cNvPr>
          <p:cNvGrpSpPr/>
          <p:nvPr/>
        </p:nvGrpSpPr>
        <p:grpSpPr>
          <a:xfrm>
            <a:off x="2371725" y="311817"/>
            <a:ext cx="4514850" cy="1292523"/>
            <a:chOff x="-390524" y="986806"/>
            <a:chExt cx="4514850" cy="1292523"/>
          </a:xfrm>
        </p:grpSpPr>
        <p:sp>
          <p:nvSpPr>
            <p:cNvPr id="7" name="Wave 6">
              <a:extLst>
                <a:ext uri="{FF2B5EF4-FFF2-40B4-BE49-F238E27FC236}">
                  <a16:creationId xmlns:a16="http://schemas.microsoft.com/office/drawing/2014/main" id="{9DD0D1E6-33C7-678F-5D1F-DA59CA3A08D0}"/>
                </a:ext>
              </a:extLst>
            </p:cNvPr>
            <p:cNvSpPr/>
            <p:nvPr/>
          </p:nvSpPr>
          <p:spPr>
            <a:xfrm>
              <a:off x="-390524" y="986806"/>
              <a:ext cx="4514850" cy="1292523"/>
            </a:xfrm>
            <a:prstGeom prst="wave">
              <a:avLst/>
            </a:prstGeom>
            <a:solidFill>
              <a:srgbClr val="FFECF1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CB7D88B-4348-6693-D48C-FCC8F4B4A2D1}"/>
                </a:ext>
              </a:extLst>
            </p:cNvPr>
            <p:cNvSpPr/>
            <p:nvPr/>
          </p:nvSpPr>
          <p:spPr>
            <a:xfrm>
              <a:off x="-302474" y="1096668"/>
              <a:ext cx="4338624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 err="1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Truyện</a:t>
              </a:r>
              <a:r>
                <a:rPr lang="en-US" sz="4000" b="1" dirty="0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ngụ</a:t>
              </a:r>
              <a:r>
                <a:rPr lang="en-US" sz="4000" b="1" dirty="0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ngôn</a:t>
              </a:r>
              <a:endParaRPr lang="en-US" sz="4000" b="1" dirty="0">
                <a:solidFill>
                  <a:srgbClr val="5D57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53121-E80E-A359-0554-B185AD59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36" y="1604340"/>
            <a:ext cx="3351078" cy="4752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CF4753-FE91-9EC6-8A2F-33141ABFA4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r="10417"/>
          <a:stretch/>
        </p:blipFill>
        <p:spPr>
          <a:xfrm>
            <a:off x="3994840" y="2326912"/>
            <a:ext cx="3382581" cy="438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9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2ECF426-7F63-2B2C-28DB-CF4AD6DC18DD}"/>
              </a:ext>
            </a:extLst>
          </p:cNvPr>
          <p:cNvGrpSpPr/>
          <p:nvPr/>
        </p:nvGrpSpPr>
        <p:grpSpPr>
          <a:xfrm>
            <a:off x="698714" y="252235"/>
            <a:ext cx="10337372" cy="1137260"/>
            <a:chOff x="222464" y="176035"/>
            <a:chExt cx="10337372" cy="1137260"/>
          </a:xfrm>
        </p:grpSpPr>
        <p:sp>
          <p:nvSpPr>
            <p:cNvPr id="4" name="Wave 3">
              <a:extLst>
                <a:ext uri="{FF2B5EF4-FFF2-40B4-BE49-F238E27FC236}">
                  <a16:creationId xmlns:a16="http://schemas.microsoft.com/office/drawing/2014/main" id="{F98EE5C7-4579-B60B-547E-C55424B4AECF}"/>
                </a:ext>
              </a:extLst>
            </p:cNvPr>
            <p:cNvSpPr/>
            <p:nvPr/>
          </p:nvSpPr>
          <p:spPr>
            <a:xfrm>
              <a:off x="360576" y="176035"/>
              <a:ext cx="9839325" cy="1137260"/>
            </a:xfrm>
            <a:prstGeom prst="wave">
              <a:avLst>
                <a:gd name="adj1" fmla="val 12500"/>
                <a:gd name="adj2" fmla="val -422"/>
              </a:avLst>
            </a:prstGeom>
            <a:solidFill>
              <a:srgbClr val="FFECF1"/>
            </a:solidFill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10">
              <a:extLst>
                <a:ext uri="{FF2B5EF4-FFF2-40B4-BE49-F238E27FC236}">
                  <a16:creationId xmlns:a16="http://schemas.microsoft.com/office/drawing/2014/main" id="{79541563-938A-675A-A9A6-E4E9B7CDBB64}"/>
                </a:ext>
              </a:extLst>
            </p:cNvPr>
            <p:cNvSpPr txBox="1"/>
            <p:nvPr/>
          </p:nvSpPr>
          <p:spPr>
            <a:xfrm>
              <a:off x="222464" y="390722"/>
              <a:ext cx="103373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2.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Tìm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truyện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trung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thực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ở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đâu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?</a:t>
              </a:r>
              <a:endParaRPr lang="zh-CN" altLang="en-US" sz="4000" b="1" dirty="0">
                <a:solidFill>
                  <a:srgbClr val="C40823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30DB0BA-D0BF-0D05-BF2D-A2585A12A3CB}"/>
              </a:ext>
            </a:extLst>
          </p:cNvPr>
          <p:cNvSpPr/>
          <p:nvPr/>
        </p:nvSpPr>
        <p:spPr>
          <a:xfrm>
            <a:off x="1790331" y="5705069"/>
            <a:ext cx="7457069" cy="646331"/>
          </a:xfrm>
          <a:prstGeom prst="rect">
            <a:avLst/>
          </a:prstGeom>
          <a:solidFill>
            <a:srgbClr val="FFECF1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36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gương</a:t>
            </a:r>
            <a:r>
              <a:rPr lang="en-US" sz="36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endParaRPr lang="en-US" sz="3600" b="1" dirty="0">
              <a:solidFill>
                <a:srgbClr val="0867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3C9930-9E91-27EB-BF60-495EECAF2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006" y="1604182"/>
            <a:ext cx="38862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283044-234D-CEC7-3F38-A53EB854E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0" y="1673425"/>
            <a:ext cx="3810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376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6F21BB-AB71-0656-3DE8-DDB456EC380B}"/>
              </a:ext>
            </a:extLst>
          </p:cNvPr>
          <p:cNvSpPr/>
          <p:nvPr/>
        </p:nvSpPr>
        <p:spPr>
          <a:xfrm>
            <a:off x="698714" y="2537041"/>
            <a:ext cx="665129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32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32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086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sz="2800" b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sz="2800" b="1" i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(Thanh </a:t>
            </a:r>
            <a:r>
              <a:rPr lang="en-US" sz="2800" b="1" i="1" dirty="0" err="1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Quế</a:t>
            </a:r>
            <a:r>
              <a:rPr lang="en-US" sz="2800" b="1" i="1" dirty="0">
                <a:solidFill>
                  <a:srgbClr val="2C53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chú bé giàu trí tưởng tượng</a:t>
            </a:r>
            <a:endParaRPr lang="en-US" sz="2800" b="1" dirty="0">
              <a:solidFill>
                <a:srgbClr val="E06C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vi-VN" sz="2800" b="1" dirty="0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vi-VN" sz="2800" b="1" i="1" dirty="0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i="1" dirty="0" err="1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Nô-xốp</a:t>
            </a:r>
            <a:r>
              <a:rPr lang="vi-VN" sz="2400" b="1" i="1" dirty="0">
                <a:solidFill>
                  <a:srgbClr val="E06C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i="1" dirty="0">
              <a:solidFill>
                <a:srgbClr val="E06C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DB9B61-1255-CE40-562F-A703E7B8F90B}"/>
              </a:ext>
            </a:extLst>
          </p:cNvPr>
          <p:cNvGrpSpPr/>
          <p:nvPr/>
        </p:nvGrpSpPr>
        <p:grpSpPr>
          <a:xfrm>
            <a:off x="698714" y="252235"/>
            <a:ext cx="10337372" cy="1137260"/>
            <a:chOff x="222464" y="176035"/>
            <a:chExt cx="10337372" cy="1137260"/>
          </a:xfrm>
        </p:grpSpPr>
        <p:sp>
          <p:nvSpPr>
            <p:cNvPr id="5" name="Wave 4">
              <a:extLst>
                <a:ext uri="{FF2B5EF4-FFF2-40B4-BE49-F238E27FC236}">
                  <a16:creationId xmlns:a16="http://schemas.microsoft.com/office/drawing/2014/main" id="{137C8559-69D9-9C8A-8217-847E697B3609}"/>
                </a:ext>
              </a:extLst>
            </p:cNvPr>
            <p:cNvSpPr/>
            <p:nvPr/>
          </p:nvSpPr>
          <p:spPr>
            <a:xfrm>
              <a:off x="360576" y="176035"/>
              <a:ext cx="9839325" cy="1137260"/>
            </a:xfrm>
            <a:prstGeom prst="wave">
              <a:avLst>
                <a:gd name="adj1" fmla="val 12500"/>
                <a:gd name="adj2" fmla="val -422"/>
              </a:avLst>
            </a:prstGeom>
            <a:solidFill>
              <a:srgbClr val="FFECF1"/>
            </a:solidFill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10">
              <a:extLst>
                <a:ext uri="{FF2B5EF4-FFF2-40B4-BE49-F238E27FC236}">
                  <a16:creationId xmlns:a16="http://schemas.microsoft.com/office/drawing/2014/main" id="{1F939796-975F-0F9E-895C-3A99113FCBE7}"/>
                </a:ext>
              </a:extLst>
            </p:cNvPr>
            <p:cNvSpPr txBox="1"/>
            <p:nvPr/>
          </p:nvSpPr>
          <p:spPr>
            <a:xfrm>
              <a:off x="222464" y="390722"/>
              <a:ext cx="103373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2.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Tìm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truyện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trung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thực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ở </a:t>
              </a:r>
              <a:r>
                <a:rPr lang="en-US" altLang="zh-CN" sz="4000" b="1" dirty="0" err="1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đâu</a:t>
              </a:r>
              <a:r>
                <a:rPr lang="en-US" altLang="zh-CN" sz="4000" b="1" dirty="0">
                  <a:solidFill>
                    <a:srgbClr val="C40823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?</a:t>
              </a:r>
              <a:endParaRPr lang="zh-CN" altLang="en-US" sz="4000" b="1" dirty="0">
                <a:solidFill>
                  <a:srgbClr val="C40823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E52ACD7-62FA-C028-302C-CDB51B1B2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004" y="1688662"/>
            <a:ext cx="3543207" cy="491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573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D5B04DA0-AC9F-8981-B0A5-2E1A03E3BA69}"/>
              </a:ext>
            </a:extLst>
          </p:cNvPr>
          <p:cNvGrpSpPr/>
          <p:nvPr/>
        </p:nvGrpSpPr>
        <p:grpSpPr>
          <a:xfrm>
            <a:off x="639618" y="632002"/>
            <a:ext cx="10104583" cy="2613107"/>
            <a:chOff x="-145689" y="2898445"/>
            <a:chExt cx="7153331" cy="1601028"/>
          </a:xfrm>
        </p:grpSpPr>
        <p:sp>
          <p:nvSpPr>
            <p:cNvPr id="3" name="矩形: 圆角 4">
              <a:extLst>
                <a:ext uri="{FF2B5EF4-FFF2-40B4-BE49-F238E27FC236}">
                  <a16:creationId xmlns:a16="http://schemas.microsoft.com/office/drawing/2014/main" id="{683332CA-D47F-76E3-351F-0B179E4E3B74}"/>
                </a:ext>
              </a:extLst>
            </p:cNvPr>
            <p:cNvSpPr/>
            <p:nvPr/>
          </p:nvSpPr>
          <p:spPr>
            <a:xfrm>
              <a:off x="-145689" y="2898445"/>
              <a:ext cx="7153331" cy="1530486"/>
            </a:xfrm>
            <a:prstGeom prst="roundRect">
              <a:avLst/>
            </a:prstGeom>
            <a:solidFill>
              <a:srgbClr val="FFFFFF"/>
            </a:solidFill>
            <a:ln w="57150" cap="flat" cmpd="sng" algn="ctr">
              <a:solidFill>
                <a:srgbClr val="D0BA9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2B5C0D9D-1C24-CCA5-DDFE-272D74916377}"/>
                </a:ext>
              </a:extLst>
            </p:cNvPr>
            <p:cNvSpPr txBox="1"/>
            <p:nvPr/>
          </p:nvSpPr>
          <p:spPr>
            <a:xfrm>
              <a:off x="-90189" y="2907807"/>
              <a:ext cx="6902283" cy="159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Giới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thiệu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câu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chuyện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04F31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  <a:p>
              <a:pPr marL="457200" marR="0" lvl="0" indent="-45720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Nêu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tên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câu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chuyện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  <a:p>
              <a:pPr marL="457200" marR="0" lvl="0" indent="-45720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Cho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biết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em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đã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đọc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hoặc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đã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nghe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ở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đâu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,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vào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dịp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nào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?</a:t>
              </a:r>
            </a:p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3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C7602268-7EED-F099-CC44-9E2998AF340A}"/>
              </a:ext>
            </a:extLst>
          </p:cNvPr>
          <p:cNvGrpSpPr/>
          <p:nvPr/>
        </p:nvGrpSpPr>
        <p:grpSpPr>
          <a:xfrm>
            <a:off x="5191124" y="3429514"/>
            <a:ext cx="6164426" cy="3244158"/>
            <a:chOff x="824213" y="2898445"/>
            <a:chExt cx="4363979" cy="2295020"/>
          </a:xfrm>
        </p:grpSpPr>
        <p:sp>
          <p:nvSpPr>
            <p:cNvPr id="6" name="矩形: 圆角 4">
              <a:extLst>
                <a:ext uri="{FF2B5EF4-FFF2-40B4-BE49-F238E27FC236}">
                  <a16:creationId xmlns:a16="http://schemas.microsoft.com/office/drawing/2014/main" id="{FB99CBEE-D976-EB6E-4652-D6EB5ED1B067}"/>
                </a:ext>
              </a:extLst>
            </p:cNvPr>
            <p:cNvSpPr/>
            <p:nvPr/>
          </p:nvSpPr>
          <p:spPr>
            <a:xfrm>
              <a:off x="824213" y="2898445"/>
              <a:ext cx="4200907" cy="1978321"/>
            </a:xfrm>
            <a:prstGeom prst="roundRect">
              <a:avLst/>
            </a:prstGeom>
            <a:solidFill>
              <a:srgbClr val="FFFFFF"/>
            </a:solidFill>
            <a:ln w="57150" cap="flat" cmpd="sng" algn="ctr">
              <a:solidFill>
                <a:srgbClr val="D0BA9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  <p:sp>
          <p:nvSpPr>
            <p:cNvPr id="7" name="TextBox 2">
              <a:extLst>
                <a:ext uri="{FF2B5EF4-FFF2-40B4-BE49-F238E27FC236}">
                  <a16:creationId xmlns:a16="http://schemas.microsoft.com/office/drawing/2014/main" id="{5318C8E0-18BB-4C1D-362B-3C32942C8229}"/>
                </a:ext>
              </a:extLst>
            </p:cNvPr>
            <p:cNvSpPr txBox="1"/>
            <p:nvPr/>
          </p:nvSpPr>
          <p:spPr>
            <a:xfrm>
              <a:off x="987285" y="2898445"/>
              <a:ext cx="4200907" cy="2295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Kể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thành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04F31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lời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04F31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  <a:p>
              <a:pPr marL="457200" marR="0" lvl="0" indent="-4572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Mở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đầu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câu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chuyện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  <a:p>
              <a:pPr marL="457200" marR="0" lvl="0" indent="-4572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biến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kumimoji="0" lang="en-US" sz="2800" b="1" i="0" u="none" strike="noStrike" kern="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marR="0" lvl="0" indent="-45720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thúc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2800" b="1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kumimoji="0" lang="en-US" sz="2800" b="1" i="0" u="none" strike="noStrike" kern="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C75256A-2429-C28C-AA67-F4695A598B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88" r="70726"/>
          <a:stretch/>
        </p:blipFill>
        <p:spPr>
          <a:xfrm>
            <a:off x="178579" y="4184551"/>
            <a:ext cx="2195963" cy="267344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88BD7D8-A928-46C8-1B11-8F7E1E07B0EC}"/>
              </a:ext>
            </a:extLst>
          </p:cNvPr>
          <p:cNvGrpSpPr/>
          <p:nvPr/>
        </p:nvGrpSpPr>
        <p:grpSpPr>
          <a:xfrm>
            <a:off x="1992884" y="3245109"/>
            <a:ext cx="2813195" cy="1475930"/>
            <a:chOff x="410547" y="1999867"/>
            <a:chExt cx="8548627" cy="12496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368C46-E075-9EE9-5762-7085ADC59C1A}"/>
                </a:ext>
              </a:extLst>
            </p:cNvPr>
            <p:cNvSpPr txBox="1"/>
            <p:nvPr/>
          </p:nvSpPr>
          <p:spPr>
            <a:xfrm>
              <a:off x="410547" y="2024743"/>
              <a:ext cx="8548627" cy="1224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 err="1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cs typeface="Arial" panose="020B0604020202020204" pitchFamily="34" charset="0"/>
                </a:rPr>
                <a:t>Lưu</a:t>
              </a:r>
              <a:r>
                <a:rPr lang="en-US" sz="8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cs typeface="Arial" panose="020B0604020202020204" pitchFamily="34" charset="0"/>
                </a:rPr>
                <a:t> ý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3B5E01-42AD-6ED4-3127-04D371D36C11}"/>
                </a:ext>
              </a:extLst>
            </p:cNvPr>
            <p:cNvSpPr txBox="1"/>
            <p:nvPr/>
          </p:nvSpPr>
          <p:spPr>
            <a:xfrm>
              <a:off x="555207" y="1999867"/>
              <a:ext cx="8259300" cy="122480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algn="ctr"/>
              <a:r>
                <a:rPr lang="en-US" sz="8800" b="1" dirty="0" err="1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SVN-Ready" panose="02040603050506020204" pitchFamily="18" charset="0"/>
                  <a:cs typeface="Arial" panose="020B0604020202020204" pitchFamily="34" charset="0"/>
                </a:rPr>
                <a:t>Lưu</a:t>
              </a:r>
              <a:r>
                <a:rPr lang="en-US" sz="88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SVN-Ready" panose="02040603050506020204" pitchFamily="18" charset="0"/>
                  <a:cs typeface="Arial" panose="020B0604020202020204" pitchFamily="34" charset="0"/>
                </a:rPr>
                <a:t> 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44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10800000">
            <a:off x="895033" y="4125913"/>
            <a:ext cx="463550" cy="463550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3094875" y="4327526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2096584" y="5218863"/>
            <a:ext cx="152400" cy="152400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6" name="椭圆 45"/>
          <p:cNvSpPr/>
          <p:nvPr/>
        </p:nvSpPr>
        <p:spPr bwMode="auto">
          <a:xfrm>
            <a:off x="2047372" y="2390799"/>
            <a:ext cx="1770622" cy="1773214"/>
          </a:xfrm>
          <a:prstGeom prst="ellipse">
            <a:avLst/>
          </a:prstGeom>
          <a:solidFill>
            <a:srgbClr val="F3C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6918EB-5B70-8AF6-2DD6-A0AE8B6E29DB}"/>
              </a:ext>
            </a:extLst>
          </p:cNvPr>
          <p:cNvGrpSpPr/>
          <p:nvPr/>
        </p:nvGrpSpPr>
        <p:grpSpPr>
          <a:xfrm>
            <a:off x="3899650" y="1583146"/>
            <a:ext cx="7369175" cy="3651592"/>
            <a:chOff x="410547" y="2024743"/>
            <a:chExt cx="8548627" cy="309182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C04A2C-7129-C571-DEF7-12D3A249C827}"/>
                </a:ext>
              </a:extLst>
            </p:cNvPr>
            <p:cNvSpPr txBox="1"/>
            <p:nvPr/>
          </p:nvSpPr>
          <p:spPr>
            <a:xfrm>
              <a:off x="410547" y="2024743"/>
              <a:ext cx="8548627" cy="3075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2032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THỰC HÀNH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2032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cs typeface="Arial" panose="020B0604020202020204" pitchFamily="34" charset="0"/>
                </a:rPr>
                <a:t>KỂ CHUYỆN</a:t>
              </a:r>
              <a:endParaRPr kumimoji="0" lang="en-US" sz="11500" b="1" i="0" u="none" strike="noStrike" kern="1200" cap="none" spc="0" normalizeH="0" baseline="0" noProof="0" dirty="0">
                <a:ln w="2032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452ECD-F26C-7712-9540-D61C034FE615}"/>
                </a:ext>
              </a:extLst>
            </p:cNvPr>
            <p:cNvSpPr txBox="1"/>
            <p:nvPr/>
          </p:nvSpPr>
          <p:spPr>
            <a:xfrm>
              <a:off x="448763" y="2041532"/>
              <a:ext cx="8472195" cy="307503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SVN-Ready" panose="02040603050506020204" pitchFamily="18" charset="0"/>
                  <a:ea typeface="+mn-ea"/>
                  <a:cs typeface="Arial" panose="020B0604020202020204" pitchFamily="34" charset="0"/>
                </a:rPr>
                <a:t>THỰC HÀNH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SVN-Ready" panose="02040603050506020204" pitchFamily="18" charset="0"/>
                  <a:cs typeface="Arial" panose="020B0604020202020204" pitchFamily="34" charset="0"/>
                </a:rPr>
                <a:t>KỂ CHUYỆN</a:t>
              </a:r>
              <a:endParaRPr kumimoji="0" lang="en-US" sz="1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8000">
                      <a:srgbClr val="86879E"/>
                    </a:gs>
                    <a:gs pos="41000">
                      <a:srgbClr val="B76B85"/>
                    </a:gs>
                    <a:gs pos="9000">
                      <a:srgbClr val="E74E6C"/>
                    </a:gs>
                    <a:gs pos="78000">
                      <a:srgbClr val="ADCED8"/>
                    </a:gs>
                  </a:gsLst>
                  <a:lin ang="5400000" scaled="1"/>
                </a:gradFill>
                <a:effectLst/>
                <a:uLnTx/>
                <a:uFillTx/>
                <a:latin typeface="SVN-Ready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13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6" grpId="0" bldLvl="0" animBg="1"/>
      <p:bldP spid="30" grpId="0" bldLvl="0" animBg="1"/>
      <p:bldP spid="32" grpId="0" bldLvl="0" animBg="1"/>
      <p:bldP spid="36" grpId="0" bldLvl="0" animBg="1"/>
      <p:bldP spid="41" grpId="0" bldLvl="0" animBg="1"/>
      <p:bldP spid="43" grpId="0" bldLvl="0" animBg="1"/>
      <p:bldP spid="15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12586168-16D3-886F-7AB1-E8E4F504C655}"/>
              </a:ext>
            </a:extLst>
          </p:cNvPr>
          <p:cNvSpPr txBox="1"/>
          <p:nvPr/>
        </p:nvSpPr>
        <p:spPr>
          <a:xfrm>
            <a:off x="762000" y="2224083"/>
            <a:ext cx="5648325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altLang="zh-CN" sz="2800" b="1" dirty="0">
                <a:solidFill>
                  <a:srgbClr val="138EB5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Trước khi kể</a:t>
            </a:r>
            <a:r>
              <a:rPr lang="en-US" altLang="zh-CN" sz="2800" b="1" dirty="0">
                <a:solidFill>
                  <a:srgbClr val="138EB5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,</a:t>
            </a:r>
            <a:r>
              <a:rPr lang="vi-VN" altLang="zh-CN" sz="2800" b="1" dirty="0">
                <a:solidFill>
                  <a:srgbClr val="138EB5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giới thiệu truyện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38EB5"/>
              </a:solidFill>
              <a:effectLst/>
              <a:uLnTx/>
              <a:uFillTx/>
              <a:latin typeface="Arial" panose="020B0604020202020204" pitchFamily="34" charset="0"/>
              <a:ea typeface="汉仪跳跳体简" panose="00020600040101010101" pitchFamily="18" charset="-122"/>
              <a:cs typeface="Arial" panose="020B0604020202020204" pitchFamily="34" charset="0"/>
            </a:endParaRPr>
          </a:p>
        </p:txBody>
      </p:sp>
      <p:sp>
        <p:nvSpPr>
          <p:cNvPr id="3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1096431-A282-C1B5-F314-C9FED7E29910}"/>
              </a:ext>
            </a:extLst>
          </p:cNvPr>
          <p:cNvSpPr txBox="1"/>
          <p:nvPr/>
        </p:nvSpPr>
        <p:spPr>
          <a:xfrm>
            <a:off x="762001" y="2908530"/>
            <a:ext cx="4462176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altLang="zh-CN" sz="2800" b="1" dirty="0">
                <a:solidFill>
                  <a:srgbClr val="107898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Kể chuyện có mở đầu, diễn biến và kết thúc</a:t>
            </a:r>
          </a:p>
        </p:txBody>
      </p:sp>
      <p:sp>
        <p:nvSpPr>
          <p:cNvPr id="4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7A20F37A-88A8-213F-3491-B6D947A49161}"/>
              </a:ext>
            </a:extLst>
          </p:cNvPr>
          <p:cNvSpPr txBox="1"/>
          <p:nvPr/>
        </p:nvSpPr>
        <p:spPr>
          <a:xfrm>
            <a:off x="762000" y="4216067"/>
            <a:ext cx="4714875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altLang="zh-CN" sz="2800" b="1" dirty="0">
                <a:solidFill>
                  <a:srgbClr val="0C576E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Nếu truyện dài, chọn 1-2 đoạn để kể</a:t>
            </a:r>
          </a:p>
        </p:txBody>
      </p:sp>
      <p:sp>
        <p:nvSpPr>
          <p:cNvPr id="5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B3618E4F-1F23-4C3F-7966-13722EF98DB4}"/>
              </a:ext>
            </a:extLst>
          </p:cNvPr>
          <p:cNvSpPr txBox="1"/>
          <p:nvPr/>
        </p:nvSpPr>
        <p:spPr>
          <a:xfrm>
            <a:off x="6353176" y="2343960"/>
            <a:ext cx="479555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altLang="zh-CN" sz="2800" b="1" dirty="0">
                <a:solidFill>
                  <a:srgbClr val="107898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Chú ý giọng điệu, cử chỉ khi kể chuyện</a:t>
            </a:r>
          </a:p>
        </p:txBody>
      </p:sp>
      <p:sp>
        <p:nvSpPr>
          <p:cNvPr id="6" name="文本框 1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6C91EAC6-6939-7FA4-86BA-94F8519AB65D}"/>
              </a:ext>
            </a:extLst>
          </p:cNvPr>
          <p:cNvSpPr txBox="1"/>
          <p:nvPr/>
        </p:nvSpPr>
        <p:spPr>
          <a:xfrm>
            <a:off x="6410325" y="4090981"/>
            <a:ext cx="4944823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altLang="zh-CN" sz="2800" b="1" dirty="0">
                <a:solidFill>
                  <a:srgbClr val="0C576E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Sau khi kể, trao đổi với bạn về ý nghĩa câu chuyện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884043-5042-7E0E-9D44-EA38B6AB16B0}"/>
              </a:ext>
            </a:extLst>
          </p:cNvPr>
          <p:cNvGrpSpPr/>
          <p:nvPr/>
        </p:nvGrpSpPr>
        <p:grpSpPr>
          <a:xfrm>
            <a:off x="1104900" y="1007418"/>
            <a:ext cx="9132135" cy="769441"/>
            <a:chOff x="1104900" y="1007418"/>
            <a:chExt cx="9132135" cy="76944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589453-61E2-E380-0A1F-3ECF043B03C6}"/>
                </a:ext>
              </a:extLst>
            </p:cNvPr>
            <p:cNvSpPr/>
            <p:nvPr/>
          </p:nvSpPr>
          <p:spPr>
            <a:xfrm>
              <a:off x="1104900" y="1007418"/>
              <a:ext cx="9132135" cy="769441"/>
            </a:xfrm>
            <a:prstGeom prst="roundRect">
              <a:avLst/>
            </a:prstGeom>
            <a:solidFill>
              <a:srgbClr val="FFECF1"/>
            </a:solidFill>
            <a:ln w="38100">
              <a:solidFill>
                <a:srgbClr val="524D5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6105F3-8FDE-B97B-A8DA-A7242FDA2D99}"/>
                </a:ext>
              </a:extLst>
            </p:cNvPr>
            <p:cNvSpPr/>
            <p:nvPr/>
          </p:nvSpPr>
          <p:spPr>
            <a:xfrm>
              <a:off x="1306385" y="1007418"/>
              <a:ext cx="893065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 dirty="0">
                  <a:ln w="0"/>
                  <a:solidFill>
                    <a:srgbClr val="637F9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MỘT SỐ LƯU Ý KHI KỂ CHUYỆN</a:t>
              </a: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A3E576-9293-6222-EE8D-0D931AD83FD4}"/>
              </a:ext>
            </a:extLst>
          </p:cNvPr>
          <p:cNvCxnSpPr>
            <a:cxnSpLocks/>
          </p:cNvCxnSpPr>
          <p:nvPr/>
        </p:nvCxnSpPr>
        <p:spPr>
          <a:xfrm>
            <a:off x="6229350" y="2152650"/>
            <a:ext cx="0" cy="3473117"/>
          </a:xfrm>
          <a:prstGeom prst="line">
            <a:avLst/>
          </a:prstGeom>
          <a:ln w="3810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5F9473-EE3C-F9F1-67B3-B6870C88D444}"/>
              </a:ext>
            </a:extLst>
          </p:cNvPr>
          <p:cNvCxnSpPr/>
          <p:nvPr/>
        </p:nvCxnSpPr>
        <p:spPr>
          <a:xfrm>
            <a:off x="638175" y="2908530"/>
            <a:ext cx="5591175" cy="0"/>
          </a:xfrm>
          <a:prstGeom prst="line">
            <a:avLst/>
          </a:prstGeom>
          <a:ln w="1905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68C1BD-7008-49DD-46FB-52A7E8F8150A}"/>
              </a:ext>
            </a:extLst>
          </p:cNvPr>
          <p:cNvCxnSpPr/>
          <p:nvPr/>
        </p:nvCxnSpPr>
        <p:spPr>
          <a:xfrm>
            <a:off x="638175" y="4216067"/>
            <a:ext cx="5591175" cy="0"/>
          </a:xfrm>
          <a:prstGeom prst="line">
            <a:avLst/>
          </a:prstGeom>
          <a:ln w="1905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CBCC7A-60E8-E8C9-4D75-4A03BFBDE802}"/>
              </a:ext>
            </a:extLst>
          </p:cNvPr>
          <p:cNvCxnSpPr/>
          <p:nvPr/>
        </p:nvCxnSpPr>
        <p:spPr>
          <a:xfrm>
            <a:off x="638175" y="5625767"/>
            <a:ext cx="5591175" cy="0"/>
          </a:xfrm>
          <a:prstGeom prst="line">
            <a:avLst/>
          </a:prstGeom>
          <a:ln w="1905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1C90C0-32BE-B3A1-801E-3D08D6255A09}"/>
              </a:ext>
            </a:extLst>
          </p:cNvPr>
          <p:cNvCxnSpPr/>
          <p:nvPr/>
        </p:nvCxnSpPr>
        <p:spPr>
          <a:xfrm>
            <a:off x="6229350" y="3863732"/>
            <a:ext cx="5591175" cy="0"/>
          </a:xfrm>
          <a:prstGeom prst="line">
            <a:avLst/>
          </a:prstGeom>
          <a:ln w="1905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57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BDCB7FDD-6B3B-9AB0-A8A3-8F1D8DFE38E5}"/>
              </a:ext>
            </a:extLst>
          </p:cNvPr>
          <p:cNvSpPr txBox="1"/>
          <p:nvPr/>
        </p:nvSpPr>
        <p:spPr>
          <a:xfrm>
            <a:off x="584125" y="1577846"/>
            <a:ext cx="21567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3E65106A-B3BB-781A-1841-F7FEDE1C9241}"/>
              </a:ext>
            </a:extLst>
          </p:cNvPr>
          <p:cNvSpPr/>
          <p:nvPr/>
        </p:nvSpPr>
        <p:spPr>
          <a:xfrm>
            <a:off x="2314652" y="464658"/>
            <a:ext cx="8360558" cy="78319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 cmpd="thinThick"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endParaRPr lang="en-US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BB1EDC6-CD40-D5A8-116F-87357622C2F6}"/>
              </a:ext>
            </a:extLst>
          </p:cNvPr>
          <p:cNvSpPr txBox="1"/>
          <p:nvPr/>
        </p:nvSpPr>
        <p:spPr>
          <a:xfrm>
            <a:off x="3312649" y="2151727"/>
            <a:ext cx="24551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AC03D583-91D6-3534-82FA-A9A5940F954E}"/>
              </a:ext>
            </a:extLst>
          </p:cNvPr>
          <p:cNvSpPr txBox="1"/>
          <p:nvPr/>
        </p:nvSpPr>
        <p:spPr>
          <a:xfrm>
            <a:off x="6283561" y="3030028"/>
            <a:ext cx="22471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DFBD0712-23BF-E466-12C0-44DF4E591CA0}"/>
              </a:ext>
            </a:extLst>
          </p:cNvPr>
          <p:cNvSpPr txBox="1"/>
          <p:nvPr/>
        </p:nvSpPr>
        <p:spPr>
          <a:xfrm>
            <a:off x="9072615" y="3770021"/>
            <a:ext cx="25332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b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zh-CN" sz="3200" b="1" dirty="0">
                <a:solidFill>
                  <a:srgbClr val="8A64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C19FE9-81AC-EA4D-05C0-10E3F1EE2CCC}"/>
              </a:ext>
            </a:extLst>
          </p:cNvPr>
          <p:cNvCxnSpPr>
            <a:cxnSpLocks/>
          </p:cNvCxnSpPr>
          <p:nvPr/>
        </p:nvCxnSpPr>
        <p:spPr>
          <a:xfrm>
            <a:off x="6025662" y="2132708"/>
            <a:ext cx="0" cy="3473117"/>
          </a:xfrm>
          <a:prstGeom prst="line">
            <a:avLst/>
          </a:prstGeom>
          <a:ln w="3810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C85B7C-CF8E-3AC1-5D45-976BAB230C03}"/>
              </a:ext>
            </a:extLst>
          </p:cNvPr>
          <p:cNvCxnSpPr>
            <a:cxnSpLocks/>
          </p:cNvCxnSpPr>
          <p:nvPr/>
        </p:nvCxnSpPr>
        <p:spPr>
          <a:xfrm>
            <a:off x="2978709" y="1787241"/>
            <a:ext cx="0" cy="3013832"/>
          </a:xfrm>
          <a:prstGeom prst="line">
            <a:avLst/>
          </a:prstGeom>
          <a:ln w="3810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1E2FE7-A78F-BFF3-91CA-33CAFCC9AE7A}"/>
              </a:ext>
            </a:extLst>
          </p:cNvPr>
          <p:cNvCxnSpPr>
            <a:cxnSpLocks/>
          </p:cNvCxnSpPr>
          <p:nvPr/>
        </p:nvCxnSpPr>
        <p:spPr>
          <a:xfrm>
            <a:off x="8829152" y="3030028"/>
            <a:ext cx="0" cy="2711882"/>
          </a:xfrm>
          <a:prstGeom prst="line">
            <a:avLst/>
          </a:prstGeom>
          <a:ln w="38100">
            <a:solidFill>
              <a:srgbClr val="EF8F7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3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5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95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95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EC0BF9-41B1-808E-D2D6-69CF20B8A767}"/>
              </a:ext>
            </a:extLst>
          </p:cNvPr>
          <p:cNvGrpSpPr/>
          <p:nvPr/>
        </p:nvGrpSpPr>
        <p:grpSpPr>
          <a:xfrm>
            <a:off x="1666897" y="1317182"/>
            <a:ext cx="8472489" cy="1446550"/>
            <a:chOff x="-2837488" y="1325102"/>
            <a:chExt cx="12629575" cy="122480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AD4197-8B18-6F24-C71C-2F4D8AC0D9CA}"/>
                </a:ext>
              </a:extLst>
            </p:cNvPr>
            <p:cNvSpPr txBox="1"/>
            <p:nvPr/>
          </p:nvSpPr>
          <p:spPr>
            <a:xfrm>
              <a:off x="-2588873" y="1325102"/>
              <a:ext cx="12132346" cy="122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cs typeface="Arial" panose="020B0604020202020204" pitchFamily="34" charset="0"/>
                </a:rPr>
                <a:t>CÙNG NHẬN XÉT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3A1DFFF-9705-4BC5-445D-236FC7B00C49}"/>
                </a:ext>
              </a:extLst>
            </p:cNvPr>
            <p:cNvSpPr txBox="1"/>
            <p:nvPr/>
          </p:nvSpPr>
          <p:spPr>
            <a:xfrm>
              <a:off x="-2837488" y="1325102"/>
              <a:ext cx="12629575" cy="122480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algn="ctr"/>
              <a:r>
                <a:rPr lang="en-US" sz="88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SVN-Ready" panose="02040603050506020204" pitchFamily="18" charset="0"/>
                  <a:cs typeface="Arial" panose="020B0604020202020204" pitchFamily="34" charset="0"/>
                </a:rPr>
                <a:t>CÙNG NHẬN XÉT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7C1CBE8-17C9-02AC-5076-EE86983BA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433" y="2986709"/>
            <a:ext cx="6147415" cy="377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0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BCE4881-5107-5CF5-33AC-3C43A66F553E}"/>
              </a:ext>
            </a:extLst>
          </p:cNvPr>
          <p:cNvGrpSpPr/>
          <p:nvPr/>
        </p:nvGrpSpPr>
        <p:grpSpPr>
          <a:xfrm>
            <a:off x="4388802" y="809625"/>
            <a:ext cx="2935923" cy="1292523"/>
            <a:chOff x="588327" y="570655"/>
            <a:chExt cx="2935923" cy="1292523"/>
          </a:xfrm>
        </p:grpSpPr>
        <p:sp>
          <p:nvSpPr>
            <p:cNvPr id="3" name="Wave 2">
              <a:extLst>
                <a:ext uri="{FF2B5EF4-FFF2-40B4-BE49-F238E27FC236}">
                  <a16:creationId xmlns:a16="http://schemas.microsoft.com/office/drawing/2014/main" id="{8236428F-A708-16F6-40D5-2B88FB1FDB95}"/>
                </a:ext>
              </a:extLst>
            </p:cNvPr>
            <p:cNvSpPr/>
            <p:nvPr/>
          </p:nvSpPr>
          <p:spPr>
            <a:xfrm>
              <a:off x="588327" y="570655"/>
              <a:ext cx="2935923" cy="1292523"/>
            </a:xfrm>
            <a:prstGeom prst="wave">
              <a:avLst/>
            </a:prstGeom>
            <a:solidFill>
              <a:srgbClr val="FFECF1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F5E6462-4B6A-50CC-5586-EE640D5013F5}"/>
                </a:ext>
              </a:extLst>
            </p:cNvPr>
            <p:cNvSpPr/>
            <p:nvPr/>
          </p:nvSpPr>
          <p:spPr>
            <a:xfrm rot="184931">
              <a:off x="890744" y="755250"/>
              <a:ext cx="23310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b="1" dirty="0" err="1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Dặn</a:t>
              </a:r>
              <a:r>
                <a:rPr lang="en-US" altLang="zh-CN" sz="5400" b="1" dirty="0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5400" b="1" dirty="0" err="1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dò</a:t>
              </a:r>
              <a:endParaRPr lang="en-US" sz="5400" b="1" dirty="0">
                <a:solidFill>
                  <a:srgbClr val="4A180E"/>
                </a:solidFill>
                <a:latin typeface="SVN-Ready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椭圆 14">
            <a:extLst>
              <a:ext uri="{FF2B5EF4-FFF2-40B4-BE49-F238E27FC236}">
                <a16:creationId xmlns:a16="http://schemas.microsoft.com/office/drawing/2014/main" id="{582A8452-2F3E-2203-8DFF-8808E891755D}"/>
              </a:ext>
            </a:extLst>
          </p:cNvPr>
          <p:cNvSpPr/>
          <p:nvPr/>
        </p:nvSpPr>
        <p:spPr>
          <a:xfrm rot="10800000">
            <a:off x="2168523" y="2499825"/>
            <a:ext cx="528638" cy="527050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7" name="椭圆 14">
            <a:extLst>
              <a:ext uri="{FF2B5EF4-FFF2-40B4-BE49-F238E27FC236}">
                <a16:creationId xmlns:a16="http://schemas.microsoft.com/office/drawing/2014/main" id="{6EA6EC9D-087E-8926-A0DE-997714287A89}"/>
              </a:ext>
            </a:extLst>
          </p:cNvPr>
          <p:cNvSpPr/>
          <p:nvPr/>
        </p:nvSpPr>
        <p:spPr>
          <a:xfrm rot="10800000">
            <a:off x="2168522" y="3953718"/>
            <a:ext cx="528638" cy="527050"/>
          </a:xfrm>
          <a:prstGeom prst="ellipse">
            <a:avLst/>
          </a:prstGeom>
          <a:solidFill>
            <a:srgbClr val="EE5F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8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9DC1EB3-BB23-8387-23AC-952E191947E0}"/>
              </a:ext>
            </a:extLst>
          </p:cNvPr>
          <p:cNvSpPr txBox="1"/>
          <p:nvPr/>
        </p:nvSpPr>
        <p:spPr>
          <a:xfrm>
            <a:off x="2770326" y="2351782"/>
            <a:ext cx="76309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文本框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8FD2F14E-1D96-346B-BAFB-C3971101BAA0}"/>
              </a:ext>
            </a:extLst>
          </p:cNvPr>
          <p:cNvSpPr txBox="1"/>
          <p:nvPr/>
        </p:nvSpPr>
        <p:spPr>
          <a:xfrm>
            <a:off x="2770326" y="3834477"/>
            <a:ext cx="455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zh-CN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endParaRPr lang="en-US" altLang="zh-CN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6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F3CF7B7-7D6A-9AF1-CB9A-2350DC2ABA1A}"/>
              </a:ext>
            </a:extLst>
          </p:cNvPr>
          <p:cNvGrpSpPr/>
          <p:nvPr/>
        </p:nvGrpSpPr>
        <p:grpSpPr>
          <a:xfrm>
            <a:off x="874823" y="1523250"/>
            <a:ext cx="7821502" cy="2600325"/>
            <a:chOff x="410547" y="2024743"/>
            <a:chExt cx="8548627" cy="37984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474049-6D67-A930-AD7A-E31F5E69CE46}"/>
                </a:ext>
              </a:extLst>
            </p:cNvPr>
            <p:cNvSpPr txBox="1"/>
            <p:nvPr/>
          </p:nvSpPr>
          <p:spPr>
            <a:xfrm>
              <a:off x="410547" y="2024743"/>
              <a:ext cx="8548627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  <a:cs typeface="Arial" panose="020B0604020202020204" pitchFamily="34" charset="0"/>
                </a:rPr>
                <a:t>CHÚC CÁC EM </a:t>
              </a:r>
            </a:p>
            <a:p>
              <a:pPr algn="ctr"/>
              <a:r>
                <a:rPr lang="en-US" sz="80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UTM Futura Extra" panose="02040603050506020204" pitchFamily="18" charset="0"/>
                  <a:cs typeface="Arial" panose="020B0604020202020204" pitchFamily="34" charset="0"/>
                </a:rPr>
                <a:t>HỌC TỐT!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47EC1F-1BA1-AF7D-1A77-21FB1816E5E0}"/>
                </a:ext>
              </a:extLst>
            </p:cNvPr>
            <p:cNvSpPr txBox="1"/>
            <p:nvPr/>
          </p:nvSpPr>
          <p:spPr>
            <a:xfrm>
              <a:off x="448763" y="2037561"/>
              <a:ext cx="8472196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algn="ctr"/>
              <a:r>
                <a:rPr lang="en-US" sz="80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UTM Futura Extra" panose="02040603050506020204" pitchFamily="18" charset="0"/>
                  <a:cs typeface="Arial" panose="020B0604020202020204" pitchFamily="34" charset="0"/>
                </a:rPr>
                <a:t>CHÚC CÁC EM </a:t>
              </a:r>
            </a:p>
            <a:p>
              <a:pPr algn="ctr"/>
              <a:r>
                <a:rPr lang="en-US" sz="80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UTM Futura Extra" panose="02040603050506020204" pitchFamily="18" charset="0"/>
                  <a:cs typeface="Arial" panose="020B0604020202020204" pitchFamily="34" charset="0"/>
                </a:rPr>
                <a:t>HỌC TỐT!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753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79B99C-DBC7-0950-A7A2-6F9E27CFD10F}"/>
              </a:ext>
            </a:extLst>
          </p:cNvPr>
          <p:cNvSpPr txBox="1"/>
          <p:nvPr/>
        </p:nvSpPr>
        <p:spPr>
          <a:xfrm>
            <a:off x="3349689" y="870094"/>
            <a:ext cx="429208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48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4800" b="1" dirty="0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sz="4800" b="1" dirty="0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4800" b="1" dirty="0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gradFill>
                  <a:gsLst>
                    <a:gs pos="55000">
                      <a:srgbClr val="8BA4B3"/>
                    </a:gs>
                    <a:gs pos="87000">
                      <a:srgbClr val="E74E6C"/>
                    </a:gs>
                  </a:gsLst>
                  <a:lin ang="5400000" scaled="1"/>
                </a:gra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đạt</a:t>
            </a:r>
            <a:endParaRPr lang="en-US" sz="4800" b="1" dirty="0">
              <a:gradFill>
                <a:gsLst>
                  <a:gs pos="55000">
                    <a:srgbClr val="8BA4B3"/>
                  </a:gs>
                  <a:gs pos="87000">
                    <a:srgbClr val="E74E6C"/>
                  </a:gs>
                </a:gsLst>
                <a:lin ang="5400000" scaled="1"/>
              </a:gra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11531-0DC8-58D6-701C-2EC0099EA583}"/>
              </a:ext>
            </a:extLst>
          </p:cNvPr>
          <p:cNvSpPr txBox="1"/>
          <p:nvPr/>
        </p:nvSpPr>
        <p:spPr>
          <a:xfrm>
            <a:off x="314128" y="1843966"/>
            <a:ext cx="25908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Kiến</a:t>
            </a:r>
            <a:r>
              <a:rPr lang="en-US" sz="3600" dirty="0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thức</a:t>
            </a:r>
            <a:endParaRPr lang="en-US" sz="3600" dirty="0">
              <a:solidFill>
                <a:srgbClr val="5D576B"/>
              </a:soli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5FFA5-C89B-1258-EEB3-68A61E718502}"/>
              </a:ext>
            </a:extLst>
          </p:cNvPr>
          <p:cNvSpPr txBox="1"/>
          <p:nvPr/>
        </p:nvSpPr>
        <p:spPr>
          <a:xfrm>
            <a:off x="3062187" y="1843965"/>
            <a:ext cx="25908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Kĩ</a:t>
            </a:r>
            <a:r>
              <a:rPr lang="en-US" sz="3600" dirty="0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năng</a:t>
            </a:r>
            <a:endParaRPr lang="en-US" sz="3600" dirty="0">
              <a:solidFill>
                <a:srgbClr val="5D576B"/>
              </a:soli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22914C-9949-4BDF-98A0-F0B37A03E32F}"/>
              </a:ext>
            </a:extLst>
          </p:cNvPr>
          <p:cNvSpPr txBox="1"/>
          <p:nvPr/>
        </p:nvSpPr>
        <p:spPr>
          <a:xfrm>
            <a:off x="5808691" y="1843965"/>
            <a:ext cx="25908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Phẩm</a:t>
            </a:r>
            <a:r>
              <a:rPr lang="en-US" sz="3600" dirty="0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chất</a:t>
            </a:r>
            <a:endParaRPr lang="en-US" sz="3600" dirty="0">
              <a:solidFill>
                <a:srgbClr val="5D576B"/>
              </a:soli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AD949-A3E8-64A7-5621-3B54E80F0A22}"/>
              </a:ext>
            </a:extLst>
          </p:cNvPr>
          <p:cNvSpPr txBox="1"/>
          <p:nvPr/>
        </p:nvSpPr>
        <p:spPr>
          <a:xfrm>
            <a:off x="8558305" y="1777291"/>
            <a:ext cx="259080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1750" h="44450" prst="riblet"/>
            </a:sp3d>
          </a:bodyPr>
          <a:lstStyle/>
          <a:p>
            <a:pPr algn="ctr"/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Năng</a:t>
            </a:r>
            <a:r>
              <a:rPr lang="en-US" sz="3600" dirty="0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5D576B"/>
                </a:solidFill>
                <a:effectLst/>
                <a:latin typeface="SVN-Ready" panose="02040603050506020204" pitchFamily="18" charset="0"/>
                <a:cs typeface="Arial" panose="020B0604020202020204" pitchFamily="34" charset="0"/>
              </a:rPr>
              <a:t>lực</a:t>
            </a:r>
            <a:endParaRPr lang="en-US" sz="3600" dirty="0">
              <a:solidFill>
                <a:srgbClr val="5D576B"/>
              </a:solidFill>
              <a:effectLst/>
              <a:latin typeface="SVN-Ready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890229-42A5-712A-8870-7587ABDBBC5B}"/>
              </a:ext>
            </a:extLst>
          </p:cNvPr>
          <p:cNvGrpSpPr/>
          <p:nvPr/>
        </p:nvGrpSpPr>
        <p:grpSpPr>
          <a:xfrm>
            <a:off x="2998526" y="2629090"/>
            <a:ext cx="2587691" cy="1938829"/>
            <a:chOff x="1743072" y="3041571"/>
            <a:chExt cx="2587691" cy="193882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6B2555B-1E32-FCDB-7F7D-43F1DE505C1B}"/>
                </a:ext>
              </a:extLst>
            </p:cNvPr>
            <p:cNvSpPr/>
            <p:nvPr/>
          </p:nvSpPr>
          <p:spPr>
            <a:xfrm>
              <a:off x="1743072" y="3041571"/>
              <a:ext cx="2587691" cy="1938829"/>
            </a:xfrm>
            <a:prstGeom prst="roundRect">
              <a:avLst/>
            </a:prstGeom>
            <a:solidFill>
              <a:srgbClr val="FF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ADFE3C-93C2-048B-CF6A-1C3A14A5D360}"/>
                </a:ext>
              </a:extLst>
            </p:cNvPr>
            <p:cNvSpPr txBox="1"/>
            <p:nvPr/>
          </p:nvSpPr>
          <p:spPr>
            <a:xfrm>
              <a:off x="1843180" y="3204671"/>
              <a:ext cx="2384363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vi-VN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Rèn kĩ năng nói, kĩ năng kể chuyện trước đám đông</a:t>
              </a:r>
              <a:endPara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18F674-0B76-E4DD-E18E-B31B872B96FB}"/>
              </a:ext>
            </a:extLst>
          </p:cNvPr>
          <p:cNvGrpSpPr/>
          <p:nvPr/>
        </p:nvGrpSpPr>
        <p:grpSpPr>
          <a:xfrm>
            <a:off x="314128" y="2566496"/>
            <a:ext cx="2587691" cy="3892629"/>
            <a:chOff x="1735103" y="2965371"/>
            <a:chExt cx="2587691" cy="38926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7A0CBC4-BECE-5FFB-23BF-423F448122B2}"/>
                </a:ext>
              </a:extLst>
            </p:cNvPr>
            <p:cNvSpPr/>
            <p:nvPr/>
          </p:nvSpPr>
          <p:spPr>
            <a:xfrm>
              <a:off x="1735103" y="2965371"/>
              <a:ext cx="2587691" cy="3816429"/>
            </a:xfrm>
            <a:prstGeom prst="roundRect">
              <a:avLst/>
            </a:prstGeom>
            <a:solidFill>
              <a:srgbClr val="FF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E46810-5803-1DE6-E3B3-7BBDD5872966}"/>
                </a:ext>
              </a:extLst>
            </p:cNvPr>
            <p:cNvSpPr txBox="1"/>
            <p:nvPr/>
          </p:nvSpPr>
          <p:spPr>
            <a:xfrm>
              <a:off x="1836766" y="3041571"/>
              <a:ext cx="2384363" cy="3816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Dựa vào gợi ý (SGK), biết chọn và kể lại được câu chuyện đã nghe, đã đọc nói về tính trung thực.</a:t>
              </a:r>
              <a:endPara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 Hiểu câu chuyện và nêu được ý nghĩa của chuyện.</a:t>
              </a:r>
              <a:endPara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909791-3E8B-7B61-CA80-3149CDD4A0E0}"/>
              </a:ext>
            </a:extLst>
          </p:cNvPr>
          <p:cNvGrpSpPr/>
          <p:nvPr/>
        </p:nvGrpSpPr>
        <p:grpSpPr>
          <a:xfrm>
            <a:off x="5810246" y="2570768"/>
            <a:ext cx="2587691" cy="1997151"/>
            <a:chOff x="1735103" y="2965371"/>
            <a:chExt cx="2587691" cy="1997151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F06B4C9-FA1F-E960-5D57-E80FDED70F54}"/>
                </a:ext>
              </a:extLst>
            </p:cNvPr>
            <p:cNvSpPr/>
            <p:nvPr/>
          </p:nvSpPr>
          <p:spPr>
            <a:xfrm>
              <a:off x="1735103" y="2965371"/>
              <a:ext cx="2587691" cy="1997151"/>
            </a:xfrm>
            <a:prstGeom prst="roundRect">
              <a:avLst/>
            </a:prstGeom>
            <a:solidFill>
              <a:srgbClr val="FF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890A81-50CF-B1F5-9DC5-A2C3C5111AAD}"/>
                </a:ext>
              </a:extLst>
            </p:cNvPr>
            <p:cNvSpPr txBox="1"/>
            <p:nvPr/>
          </p:nvSpPr>
          <p:spPr>
            <a:xfrm>
              <a:off x="1836766" y="3041571"/>
              <a:ext cx="2384363" cy="178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</a:t>
              </a:r>
              <a:r>
                <a:rPr lang="en-US" sz="2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Giáo dục tính trung thực</a:t>
              </a: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Bồi dưỡng lòng ham đọc sách</a:t>
              </a: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endPara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9C4900-193F-2F87-5FFF-44C900FE8329}"/>
              </a:ext>
            </a:extLst>
          </p:cNvPr>
          <p:cNvGrpSpPr/>
          <p:nvPr/>
        </p:nvGrpSpPr>
        <p:grpSpPr>
          <a:xfrm>
            <a:off x="8621966" y="2485757"/>
            <a:ext cx="2587691" cy="2082162"/>
            <a:chOff x="1735103" y="2965371"/>
            <a:chExt cx="2587691" cy="192215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DA4FA71-87C0-CA81-A564-04A160F29CED}"/>
                </a:ext>
              </a:extLst>
            </p:cNvPr>
            <p:cNvSpPr/>
            <p:nvPr/>
          </p:nvSpPr>
          <p:spPr>
            <a:xfrm>
              <a:off x="1735103" y="2965371"/>
              <a:ext cx="2587691" cy="1922157"/>
            </a:xfrm>
            <a:prstGeom prst="roundRect">
              <a:avLst/>
            </a:prstGeom>
            <a:solidFill>
              <a:srgbClr val="FF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FAE0F9-6F90-1A1D-5D90-E297A2F51D44}"/>
                </a:ext>
              </a:extLst>
            </p:cNvPr>
            <p:cNvSpPr txBox="1"/>
            <p:nvPr/>
          </p:nvSpPr>
          <p:spPr>
            <a:xfrm>
              <a:off x="1836766" y="3041571"/>
              <a:ext cx="2384363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NL giao tiếp và hợp tác, NL sáng tạo, NL ngôn ngữ, NL thẩm mĩ.</a:t>
              </a:r>
              <a:endParaRPr lang="en-U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720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10800000">
            <a:off x="895033" y="4125913"/>
            <a:ext cx="463550" cy="463550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1865313" y="4125913"/>
            <a:ext cx="147637" cy="1492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3717925" y="4362450"/>
            <a:ext cx="242888" cy="242888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3094875" y="4327526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 rot="11047877">
            <a:off x="3108325" y="4818063"/>
            <a:ext cx="387350" cy="3873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1" name="椭圆 40"/>
          <p:cNvSpPr/>
          <p:nvPr/>
        </p:nvSpPr>
        <p:spPr>
          <a:xfrm rot="11047877">
            <a:off x="2328863" y="4422775"/>
            <a:ext cx="169862" cy="1698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319213" y="2378075"/>
            <a:ext cx="344487" cy="344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10800000">
            <a:off x="1358900" y="3316288"/>
            <a:ext cx="528638" cy="527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8" name="椭圆 47"/>
          <p:cNvSpPr/>
          <p:nvPr/>
        </p:nvSpPr>
        <p:spPr>
          <a:xfrm>
            <a:off x="10933113" y="3060700"/>
            <a:ext cx="153987" cy="15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11139488" y="3213100"/>
            <a:ext cx="242887" cy="2428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2096584" y="5218863"/>
            <a:ext cx="152400" cy="152400"/>
          </a:xfrm>
          <a:prstGeom prst="ellipse">
            <a:avLst/>
          </a:prstGeom>
          <a:solidFill>
            <a:srgbClr val="8BA4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sp>
        <p:nvSpPr>
          <p:cNvPr id="46" name="椭圆 45"/>
          <p:cNvSpPr/>
          <p:nvPr/>
        </p:nvSpPr>
        <p:spPr bwMode="auto">
          <a:xfrm>
            <a:off x="2047372" y="2390799"/>
            <a:ext cx="1770622" cy="1773214"/>
          </a:xfrm>
          <a:prstGeom prst="ellipse">
            <a:avLst/>
          </a:prstGeom>
          <a:solidFill>
            <a:srgbClr val="F3C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 panose="00000500000000000000" pitchFamily="2" charset="-122"/>
              <a:ea typeface="字魂105号-简雅黑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6918EB-5B70-8AF6-2DD6-A0AE8B6E29DB}"/>
              </a:ext>
            </a:extLst>
          </p:cNvPr>
          <p:cNvGrpSpPr/>
          <p:nvPr/>
        </p:nvGrpSpPr>
        <p:grpSpPr>
          <a:xfrm>
            <a:off x="3852416" y="2439427"/>
            <a:ext cx="7369175" cy="1892536"/>
            <a:chOff x="410547" y="2024743"/>
            <a:chExt cx="8548627" cy="160242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C04A2C-7129-C571-DEF7-12D3A249C827}"/>
                </a:ext>
              </a:extLst>
            </p:cNvPr>
            <p:cNvSpPr txBox="1"/>
            <p:nvPr/>
          </p:nvSpPr>
          <p:spPr>
            <a:xfrm>
              <a:off x="410547" y="2024743"/>
              <a:ext cx="8548627" cy="157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b="1" dirty="0">
                  <a:ln w="203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cs typeface="Arial" panose="020B0604020202020204" pitchFamily="34" charset="0"/>
                </a:rPr>
                <a:t>KHÁM PHÁ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452ECD-F26C-7712-9540-D61C034FE615}"/>
                </a:ext>
              </a:extLst>
            </p:cNvPr>
            <p:cNvSpPr txBox="1"/>
            <p:nvPr/>
          </p:nvSpPr>
          <p:spPr>
            <a:xfrm>
              <a:off x="431388" y="2050557"/>
              <a:ext cx="8472195" cy="157660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1750" h="44450" prst="riblet"/>
              </a:sp3d>
            </a:bodyPr>
            <a:lstStyle/>
            <a:p>
              <a:pPr algn="ctr"/>
              <a:r>
                <a:rPr lang="en-US" sz="11500" b="1" dirty="0">
                  <a:gradFill>
                    <a:gsLst>
                      <a:gs pos="58000">
                        <a:srgbClr val="86879E"/>
                      </a:gs>
                      <a:gs pos="41000">
                        <a:srgbClr val="B76B85"/>
                      </a:gs>
                      <a:gs pos="9000">
                        <a:srgbClr val="E74E6C"/>
                      </a:gs>
                      <a:gs pos="78000">
                        <a:srgbClr val="ADCED8"/>
                      </a:gs>
                    </a:gsLst>
                    <a:lin ang="5400000" scaled="1"/>
                  </a:gradFill>
                  <a:effectLst/>
                  <a:latin typeface="SVN-Ready" panose="02040603050506020204" pitchFamily="18" charset="0"/>
                  <a:cs typeface="Arial" panose="020B0604020202020204" pitchFamily="34" charset="0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35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6" grpId="0" bldLvl="0" animBg="1"/>
      <p:bldP spid="30" grpId="0" bldLvl="0" animBg="1"/>
      <p:bldP spid="32" grpId="0" bldLvl="0" animBg="1"/>
      <p:bldP spid="36" grpId="0" bldLvl="0" animBg="1"/>
      <p:bldP spid="41" grpId="0" bldLvl="0" animBg="1"/>
      <p:bldP spid="43" grpId="0" bldLvl="0" animBg="1"/>
      <p:bldP spid="15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4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B0F721F3-6578-E010-A23D-EBD47A876871}"/>
              </a:ext>
            </a:extLst>
          </p:cNvPr>
          <p:cNvSpPr txBox="1"/>
          <p:nvPr/>
        </p:nvSpPr>
        <p:spPr>
          <a:xfrm>
            <a:off x="1610995" y="1959273"/>
            <a:ext cx="89700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Kể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một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câu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chuyện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em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đã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được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nghe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,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được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đọc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về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tính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trung</a:t>
            </a:r>
            <a:r>
              <a:rPr lang="en-US" altLang="zh-CN" sz="5400" b="1" dirty="0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 </a:t>
            </a:r>
            <a:r>
              <a:rPr lang="en-US" altLang="zh-CN" sz="5400" b="1" dirty="0" err="1">
                <a:solidFill>
                  <a:srgbClr val="066184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rPr>
              <a:t>thực</a:t>
            </a:r>
            <a:endParaRPr lang="zh-CN" altLang="en-US" sz="5400" b="1" dirty="0">
              <a:solidFill>
                <a:srgbClr val="066184"/>
              </a:solidFill>
              <a:latin typeface="Arial" panose="020B0604020202020204" pitchFamily="34" charset="0"/>
              <a:ea typeface="汉仪跳跳体简" panose="00020600040101010101" pitchFamily="18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FD9E63-A1FE-FFB3-6D5D-0D64ABB1D864}"/>
              </a:ext>
            </a:extLst>
          </p:cNvPr>
          <p:cNvGrpSpPr/>
          <p:nvPr/>
        </p:nvGrpSpPr>
        <p:grpSpPr>
          <a:xfrm>
            <a:off x="4865052" y="666750"/>
            <a:ext cx="2935923" cy="1292523"/>
            <a:chOff x="588327" y="570655"/>
            <a:chExt cx="2935923" cy="1292523"/>
          </a:xfrm>
        </p:grpSpPr>
        <p:sp>
          <p:nvSpPr>
            <p:cNvPr id="2" name="Wave 1">
              <a:extLst>
                <a:ext uri="{FF2B5EF4-FFF2-40B4-BE49-F238E27FC236}">
                  <a16:creationId xmlns:a16="http://schemas.microsoft.com/office/drawing/2014/main" id="{28B23E62-32B8-0E41-DA5B-0DC722C05EE9}"/>
                </a:ext>
              </a:extLst>
            </p:cNvPr>
            <p:cNvSpPr/>
            <p:nvPr/>
          </p:nvSpPr>
          <p:spPr>
            <a:xfrm>
              <a:off x="588327" y="570655"/>
              <a:ext cx="2935923" cy="1292523"/>
            </a:xfrm>
            <a:prstGeom prst="wave">
              <a:avLst/>
            </a:prstGeom>
            <a:solidFill>
              <a:srgbClr val="FFECF1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0DFE038-4CC4-FC07-7CEA-912705E1A8C3}"/>
                </a:ext>
              </a:extLst>
            </p:cNvPr>
            <p:cNvSpPr/>
            <p:nvPr/>
          </p:nvSpPr>
          <p:spPr>
            <a:xfrm rot="184931">
              <a:off x="1024285" y="755252"/>
              <a:ext cx="233910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5400" b="1" dirty="0" err="1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Đề</a:t>
              </a:r>
              <a:r>
                <a:rPr lang="en-US" altLang="zh-CN" sz="5400" b="1" dirty="0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</a:t>
              </a:r>
              <a:r>
                <a:rPr lang="en-US" altLang="zh-CN" sz="5400" b="1" dirty="0" err="1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bài</a:t>
              </a:r>
              <a:r>
                <a:rPr lang="en-US" altLang="zh-CN" sz="5400" b="1" dirty="0">
                  <a:solidFill>
                    <a:srgbClr val="4A180E"/>
                  </a:solidFill>
                  <a:latin typeface="SVN-Ready" panose="02040603050506020204" pitchFamily="18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: </a:t>
              </a:r>
              <a:endParaRPr lang="en-US" sz="5400" b="1" dirty="0">
                <a:solidFill>
                  <a:srgbClr val="4A180E"/>
                </a:solidFill>
                <a:latin typeface="SVN-Ready" panose="0204060305050602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5862BDC-6D81-D651-F8AE-9993705FCA54}"/>
              </a:ext>
            </a:extLst>
          </p:cNvPr>
          <p:cNvCxnSpPr>
            <a:cxnSpLocks/>
          </p:cNvCxnSpPr>
          <p:nvPr/>
        </p:nvCxnSpPr>
        <p:spPr>
          <a:xfrm>
            <a:off x="4152900" y="4476750"/>
            <a:ext cx="460057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C42AC8-45BE-65CE-14EC-0DE7F1200A7B}"/>
              </a:ext>
            </a:extLst>
          </p:cNvPr>
          <p:cNvCxnSpPr>
            <a:cxnSpLocks/>
          </p:cNvCxnSpPr>
          <p:nvPr/>
        </p:nvCxnSpPr>
        <p:spPr>
          <a:xfrm>
            <a:off x="2564764" y="3629025"/>
            <a:ext cx="701738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0">
            <a:extLst>
              <a:ext uri="{FF2B5EF4-FFF2-40B4-BE49-F238E27FC236}">
                <a16:creationId xmlns:a16="http://schemas.microsoft.com/office/drawing/2014/main" id="{FC812D6A-FE3A-73BC-BE82-E468092C3EC1}"/>
              </a:ext>
            </a:extLst>
          </p:cNvPr>
          <p:cNvSpPr txBox="1"/>
          <p:nvPr/>
        </p:nvSpPr>
        <p:spPr>
          <a:xfrm>
            <a:off x="173346" y="302863"/>
            <a:ext cx="6245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1.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Nêu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một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hiện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trung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: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851tegakizatsu" panose="020006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30DD3862-E628-BB22-7F2E-A39C01990E10}"/>
              </a:ext>
            </a:extLst>
          </p:cNvPr>
          <p:cNvSpPr/>
          <p:nvPr/>
        </p:nvSpPr>
        <p:spPr>
          <a:xfrm>
            <a:off x="340385" y="2285473"/>
            <a:ext cx="4903633" cy="255389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cải hay tình cảm riêng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 mà làm trái lẽ công bằng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6FD2757-5B26-F856-E6BE-44BB0292609C}"/>
              </a:ext>
            </a:extLst>
          </p:cNvPr>
          <p:cNvGrpSpPr/>
          <p:nvPr/>
        </p:nvGrpSpPr>
        <p:grpSpPr>
          <a:xfrm>
            <a:off x="5329744" y="1830624"/>
            <a:ext cx="6245645" cy="4478290"/>
            <a:chOff x="5377369" y="1649649"/>
            <a:chExt cx="6245645" cy="447829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A3C966D-9FB2-D38D-A47F-87DEE694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369" y="1649649"/>
              <a:ext cx="6245645" cy="41551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8DBD9A-4E91-19F1-DAE9-B2BFE2CA60FE}"/>
                </a:ext>
              </a:extLst>
            </p:cNvPr>
            <p:cNvSpPr/>
            <p:nvPr/>
          </p:nvSpPr>
          <p:spPr>
            <a:xfrm>
              <a:off x="6924780" y="5481608"/>
              <a:ext cx="3557031" cy="646331"/>
            </a:xfrm>
            <a:prstGeom prst="rect">
              <a:avLst/>
            </a:prstGeom>
            <a:solidFill>
              <a:srgbClr val="086789"/>
            </a:solidFill>
            <a:ln>
              <a:solidFill>
                <a:srgbClr val="CEDADA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Tô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Hiến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endPara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A6FE315-D9CF-381C-3801-5015A82F0B78}"/>
              </a:ext>
            </a:extLst>
          </p:cNvPr>
          <p:cNvGrpSpPr/>
          <p:nvPr/>
        </p:nvGrpSpPr>
        <p:grpSpPr>
          <a:xfrm>
            <a:off x="7029551" y="61171"/>
            <a:ext cx="3252237" cy="1806821"/>
            <a:chOff x="7105749" y="-79589"/>
            <a:chExt cx="3252237" cy="180682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C025E4-3789-D865-E913-76C9CB513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9580" b="65953" l="3400" r="34356">
                          <a14:foregroundMark x1="4218" y1="51131" x2="4116" y2="41761"/>
                          <a14:foregroundMark x1="4116" y1="41761" x2="8972" y2="38530"/>
                          <a14:foregroundMark x1="8972" y1="38530" x2="15133" y2="38328"/>
                          <a14:foregroundMark x1="15133" y1="38328" x2="26917" y2="39580"/>
                          <a14:foregroundMark x1="26917" y1="39580" x2="32183" y2="44750"/>
                          <a14:foregroundMark x1="32183" y1="44750" x2="32694" y2="58522"/>
                          <a14:foregroundMark x1="32694" y1="58522" x2="24898" y2="61147"/>
                          <a14:foregroundMark x1="24898" y1="61147" x2="6467" y2="56462"/>
                          <a14:foregroundMark x1="6467" y1="56462" x2="4039" y2="51373"/>
                          <a14:foregroundMark x1="4652" y1="59047" x2="7362" y2="56826"/>
                          <a14:foregroundMark x1="4039" y1="53756" x2="9177" y2="60258"/>
                          <a14:foregroundMark x1="9177" y1="60258" x2="12832" y2="58603"/>
                          <a14:foregroundMark x1="4039" y1="55412" x2="5010" y2="57512"/>
                          <a14:foregroundMark x1="8768" y1="39176" x2="19325" y2="38974"/>
                          <a14:foregroundMark x1="19325" y1="38974" x2="25537" y2="39216"/>
                          <a14:foregroundMark x1="25537" y1="39216" x2="31595" y2="42811"/>
                          <a14:foregroundMark x1="31595" y1="42811" x2="33870" y2="50606"/>
                          <a14:foregroundMark x1="33870" y1="50606" x2="34356" y2="59208"/>
                          <a14:foregroundMark x1="34356" y1="59208" x2="28476" y2="62520"/>
                          <a14:foregroundMark x1="28476" y1="62520" x2="23006" y2="59572"/>
                          <a14:foregroundMark x1="29780" y1="39580" x2="32694" y2="44305"/>
                          <a14:foregroundMark x1="29780" y1="63489" x2="33206" y2="61672"/>
                          <a14:foregroundMark x1="30573" y1="62520" x2="32873" y2="659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59" r="65820" b="33333"/>
            <a:stretch/>
          </p:blipFill>
          <p:spPr>
            <a:xfrm>
              <a:off x="7105749" y="-79589"/>
              <a:ext cx="3252237" cy="1806821"/>
            </a:xfrm>
            <a:prstGeom prst="rect">
              <a:avLst/>
            </a:prstGeom>
          </p:spPr>
        </p:pic>
        <p:sp>
          <p:nvSpPr>
            <p:cNvPr id="25" name="文本框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  <a:extLst>
                <a:ext uri="{FF2B5EF4-FFF2-40B4-BE49-F238E27FC236}">
                  <a16:creationId xmlns:a16="http://schemas.microsoft.com/office/drawing/2014/main" id="{5919F0AB-7ACB-2CA4-E957-5C6353FEA919}"/>
                </a:ext>
              </a:extLst>
            </p:cNvPr>
            <p:cNvSpPr txBox="1"/>
            <p:nvPr/>
          </p:nvSpPr>
          <p:spPr>
            <a:xfrm flipH="1">
              <a:off x="7936838" y="228847"/>
              <a:ext cx="18929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err="1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Gợi</a:t>
              </a:r>
              <a:r>
                <a:rPr lang="en-US" altLang="zh-CN" sz="4800" b="1" dirty="0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ý</a:t>
              </a:r>
              <a:endParaRPr lang="zh-CN" altLang="en-US" sz="4800" b="1" dirty="0">
                <a:solidFill>
                  <a:srgbClr val="F25C27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831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42EA37E0-B02A-0CA5-7719-87A4B44A0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056" y="1867992"/>
            <a:ext cx="5674127" cy="376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ABB10DDA-AD80-D98B-8BF8-7F0E22540195}"/>
              </a:ext>
            </a:extLst>
          </p:cNvPr>
          <p:cNvSpPr/>
          <p:nvPr/>
        </p:nvSpPr>
        <p:spPr>
          <a:xfrm>
            <a:off x="473361" y="2898338"/>
            <a:ext cx="4755864" cy="132802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Dám nói ra sự thật, dám nhận lỗi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502B534-8E1A-ACE7-2341-D8513F8345AC}"/>
              </a:ext>
            </a:extLst>
          </p:cNvPr>
          <p:cNvSpPr/>
          <p:nvPr/>
        </p:nvSpPr>
        <p:spPr>
          <a:xfrm>
            <a:off x="6826536" y="5420232"/>
            <a:ext cx="3557031" cy="646331"/>
          </a:xfrm>
          <a:prstGeom prst="rect">
            <a:avLst/>
          </a:prstGeom>
          <a:solidFill>
            <a:srgbClr val="086789"/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0">
            <a:extLst>
              <a:ext uri="{FF2B5EF4-FFF2-40B4-BE49-F238E27FC236}">
                <a16:creationId xmlns:a16="http://schemas.microsoft.com/office/drawing/2014/main" id="{413C2EF5-1C60-42AF-0DBA-8638350C867C}"/>
              </a:ext>
            </a:extLst>
          </p:cNvPr>
          <p:cNvSpPr txBox="1"/>
          <p:nvPr/>
        </p:nvSpPr>
        <p:spPr>
          <a:xfrm>
            <a:off x="173346" y="302863"/>
            <a:ext cx="6245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1.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Nêu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một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hiện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trung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: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851tegakizatsu" panose="020006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F3C2F0-A600-3391-6863-ABF940B4143C}"/>
              </a:ext>
            </a:extLst>
          </p:cNvPr>
          <p:cNvGrpSpPr/>
          <p:nvPr/>
        </p:nvGrpSpPr>
        <p:grpSpPr>
          <a:xfrm>
            <a:off x="7029551" y="61171"/>
            <a:ext cx="3252237" cy="1806821"/>
            <a:chOff x="7105749" y="-79589"/>
            <a:chExt cx="3252237" cy="180682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35FCC3-B43E-43F6-70EC-08BEDB633B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9580" b="65953" l="3400" r="34356">
                          <a14:foregroundMark x1="4218" y1="51131" x2="4116" y2="41761"/>
                          <a14:foregroundMark x1="4116" y1="41761" x2="8972" y2="38530"/>
                          <a14:foregroundMark x1="8972" y1="38530" x2="15133" y2="38328"/>
                          <a14:foregroundMark x1="15133" y1="38328" x2="26917" y2="39580"/>
                          <a14:foregroundMark x1="26917" y1="39580" x2="32183" y2="44750"/>
                          <a14:foregroundMark x1="32183" y1="44750" x2="32694" y2="58522"/>
                          <a14:foregroundMark x1="32694" y1="58522" x2="24898" y2="61147"/>
                          <a14:foregroundMark x1="24898" y1="61147" x2="6467" y2="56462"/>
                          <a14:foregroundMark x1="6467" y1="56462" x2="4039" y2="51373"/>
                          <a14:foregroundMark x1="4652" y1="59047" x2="7362" y2="56826"/>
                          <a14:foregroundMark x1="4039" y1="53756" x2="9177" y2="60258"/>
                          <a14:foregroundMark x1="9177" y1="60258" x2="12832" y2="58603"/>
                          <a14:foregroundMark x1="4039" y1="55412" x2="5010" y2="57512"/>
                          <a14:foregroundMark x1="8768" y1="39176" x2="19325" y2="38974"/>
                          <a14:foregroundMark x1="19325" y1="38974" x2="25537" y2="39216"/>
                          <a14:foregroundMark x1="25537" y1="39216" x2="31595" y2="42811"/>
                          <a14:foregroundMark x1="31595" y1="42811" x2="33870" y2="50606"/>
                          <a14:foregroundMark x1="33870" y1="50606" x2="34356" y2="59208"/>
                          <a14:foregroundMark x1="34356" y1="59208" x2="28476" y2="62520"/>
                          <a14:foregroundMark x1="28476" y1="62520" x2="23006" y2="59572"/>
                          <a14:foregroundMark x1="29780" y1="39580" x2="32694" y2="44305"/>
                          <a14:foregroundMark x1="29780" y1="63489" x2="33206" y2="61672"/>
                          <a14:foregroundMark x1="30573" y1="62520" x2="32873" y2="659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59" r="65820" b="33333"/>
            <a:stretch/>
          </p:blipFill>
          <p:spPr>
            <a:xfrm>
              <a:off x="7105749" y="-79589"/>
              <a:ext cx="3252237" cy="1806821"/>
            </a:xfrm>
            <a:prstGeom prst="rect">
              <a:avLst/>
            </a:prstGeom>
          </p:spPr>
        </p:pic>
        <p:sp>
          <p:nvSpPr>
            <p:cNvPr id="11" name="文本框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  <a:extLst>
                <a:ext uri="{FF2B5EF4-FFF2-40B4-BE49-F238E27FC236}">
                  <a16:creationId xmlns:a16="http://schemas.microsoft.com/office/drawing/2014/main" id="{42047011-8056-CC8B-93B6-444F225F1C50}"/>
                </a:ext>
              </a:extLst>
            </p:cNvPr>
            <p:cNvSpPr txBox="1"/>
            <p:nvPr/>
          </p:nvSpPr>
          <p:spPr>
            <a:xfrm flipH="1">
              <a:off x="7936838" y="228847"/>
              <a:ext cx="18929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err="1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Gợi</a:t>
              </a:r>
              <a:r>
                <a:rPr lang="en-US" altLang="zh-CN" sz="4800" b="1" dirty="0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ý</a:t>
              </a:r>
              <a:endParaRPr lang="zh-CN" altLang="en-US" sz="4800" b="1" dirty="0">
                <a:solidFill>
                  <a:srgbClr val="F25C27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86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E4417B76-B8EA-D17D-D50D-A1F985962169}"/>
              </a:ext>
            </a:extLst>
          </p:cNvPr>
          <p:cNvSpPr/>
          <p:nvPr/>
        </p:nvSpPr>
        <p:spPr>
          <a:xfrm>
            <a:off x="313465" y="3232055"/>
            <a:ext cx="4591910" cy="132802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làm những việc gian dối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CDCBBE-0A23-1EDF-A000-39245FEB8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81" y="2074515"/>
            <a:ext cx="6597290" cy="3798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443172-9856-0776-1FB7-BEA78C945810}"/>
              </a:ext>
            </a:extLst>
          </p:cNvPr>
          <p:cNvSpPr/>
          <p:nvPr/>
        </p:nvSpPr>
        <p:spPr>
          <a:xfrm>
            <a:off x="6722643" y="5549634"/>
            <a:ext cx="3557031" cy="646331"/>
          </a:xfrm>
          <a:prstGeom prst="rect">
            <a:avLst/>
          </a:prstGeom>
          <a:solidFill>
            <a:srgbClr val="086789"/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0">
            <a:extLst>
              <a:ext uri="{FF2B5EF4-FFF2-40B4-BE49-F238E27FC236}">
                <a16:creationId xmlns:a16="http://schemas.microsoft.com/office/drawing/2014/main" id="{EE394507-893B-4901-4A6E-88B23B7EC6DD}"/>
              </a:ext>
            </a:extLst>
          </p:cNvPr>
          <p:cNvSpPr txBox="1"/>
          <p:nvPr/>
        </p:nvSpPr>
        <p:spPr>
          <a:xfrm>
            <a:off x="182871" y="323480"/>
            <a:ext cx="6245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1.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Nêu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một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hiện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trung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: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851tegakizatsu" panose="020006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EF8586-48A5-ADDE-6C19-84ABA2BC316C}"/>
              </a:ext>
            </a:extLst>
          </p:cNvPr>
          <p:cNvGrpSpPr/>
          <p:nvPr/>
        </p:nvGrpSpPr>
        <p:grpSpPr>
          <a:xfrm>
            <a:off x="7029551" y="61171"/>
            <a:ext cx="3252237" cy="1806821"/>
            <a:chOff x="7105749" y="-79589"/>
            <a:chExt cx="3252237" cy="180682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15E96D8-5696-E77A-07CC-5DA0A7A8B5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580" b="65953" l="3400" r="34356">
                          <a14:foregroundMark x1="4218" y1="51131" x2="4116" y2="41761"/>
                          <a14:foregroundMark x1="4116" y1="41761" x2="8972" y2="38530"/>
                          <a14:foregroundMark x1="8972" y1="38530" x2="15133" y2="38328"/>
                          <a14:foregroundMark x1="15133" y1="38328" x2="26917" y2="39580"/>
                          <a14:foregroundMark x1="26917" y1="39580" x2="32183" y2="44750"/>
                          <a14:foregroundMark x1="32183" y1="44750" x2="32694" y2="58522"/>
                          <a14:foregroundMark x1="32694" y1="58522" x2="24898" y2="61147"/>
                          <a14:foregroundMark x1="24898" y1="61147" x2="6467" y2="56462"/>
                          <a14:foregroundMark x1="6467" y1="56462" x2="4039" y2="51373"/>
                          <a14:foregroundMark x1="4652" y1="59047" x2="7362" y2="56826"/>
                          <a14:foregroundMark x1="4039" y1="53756" x2="9177" y2="60258"/>
                          <a14:foregroundMark x1="9177" y1="60258" x2="12832" y2="58603"/>
                          <a14:foregroundMark x1="4039" y1="55412" x2="5010" y2="57512"/>
                          <a14:foregroundMark x1="8768" y1="39176" x2="19325" y2="38974"/>
                          <a14:foregroundMark x1="19325" y1="38974" x2="25537" y2="39216"/>
                          <a14:foregroundMark x1="25537" y1="39216" x2="31595" y2="42811"/>
                          <a14:foregroundMark x1="31595" y1="42811" x2="33870" y2="50606"/>
                          <a14:foregroundMark x1="33870" y1="50606" x2="34356" y2="59208"/>
                          <a14:foregroundMark x1="34356" y1="59208" x2="28476" y2="62520"/>
                          <a14:foregroundMark x1="28476" y1="62520" x2="23006" y2="59572"/>
                          <a14:foregroundMark x1="29780" y1="39580" x2="32694" y2="44305"/>
                          <a14:foregroundMark x1="29780" y1="63489" x2="33206" y2="61672"/>
                          <a14:foregroundMark x1="30573" y1="62520" x2="32873" y2="659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59" r="65820" b="33333"/>
            <a:stretch/>
          </p:blipFill>
          <p:spPr>
            <a:xfrm>
              <a:off x="7105749" y="-79589"/>
              <a:ext cx="3252237" cy="1806821"/>
            </a:xfrm>
            <a:prstGeom prst="rect">
              <a:avLst/>
            </a:prstGeom>
          </p:spPr>
        </p:pic>
        <p:sp>
          <p:nvSpPr>
            <p:cNvPr id="11" name="文本框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  <a:extLst>
                <a:ext uri="{FF2B5EF4-FFF2-40B4-BE49-F238E27FC236}">
                  <a16:creationId xmlns:a16="http://schemas.microsoft.com/office/drawing/2014/main" id="{D60EA290-E2EE-64D8-33AE-F99F4D6C14E9}"/>
                </a:ext>
              </a:extLst>
            </p:cNvPr>
            <p:cNvSpPr txBox="1"/>
            <p:nvPr/>
          </p:nvSpPr>
          <p:spPr>
            <a:xfrm flipH="1">
              <a:off x="7936838" y="228847"/>
              <a:ext cx="18929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err="1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Gợi</a:t>
              </a:r>
              <a:r>
                <a:rPr lang="en-US" altLang="zh-CN" sz="4800" b="1" dirty="0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ý</a:t>
              </a:r>
              <a:endParaRPr lang="zh-CN" altLang="en-US" sz="4800" b="1" dirty="0">
                <a:solidFill>
                  <a:srgbClr val="F25C27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822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158C73-C1CD-E979-D321-7AB673188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38" y="2812514"/>
            <a:ext cx="9991630" cy="3237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75EE1066-B010-7352-500F-A56630169DB3}"/>
              </a:ext>
            </a:extLst>
          </p:cNvPr>
          <p:cNvSpPr/>
          <p:nvPr/>
        </p:nvSpPr>
        <p:spPr>
          <a:xfrm>
            <a:off x="2266036" y="1878350"/>
            <a:ext cx="7149868" cy="71508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prstClr val="white"/>
                </a:solidFill>
              </a:rPr>
              <a:t>Không tham của người khác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87A63E-9A8A-FD5E-70F6-F17B2850852B}"/>
              </a:ext>
            </a:extLst>
          </p:cNvPr>
          <p:cNvSpPr/>
          <p:nvPr/>
        </p:nvSpPr>
        <p:spPr>
          <a:xfrm>
            <a:off x="4188737" y="5797199"/>
            <a:ext cx="3557031" cy="646331"/>
          </a:xfrm>
          <a:prstGeom prst="rect">
            <a:avLst/>
          </a:prstGeom>
          <a:solidFill>
            <a:srgbClr val="086789"/>
          </a:solidFill>
          <a:ln>
            <a:solidFill>
              <a:srgbClr val="CEDAD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prstClr val="white"/>
                </a:solidFill>
                <a:cs typeface="Times New Roman" panose="02020603050405020304" pitchFamily="18" charset="0"/>
              </a:rPr>
              <a:t>Ba </a:t>
            </a:r>
            <a:r>
              <a:rPr lang="en-US" sz="3600" b="1" dirty="0" err="1">
                <a:solidFill>
                  <a:prstClr val="white"/>
                </a:solidFill>
                <a:cs typeface="Times New Roman" panose="02020603050405020304" pitchFamily="18" charset="0"/>
              </a:rPr>
              <a:t>chiếc</a:t>
            </a:r>
            <a:r>
              <a:rPr lang="en-US" sz="3600" b="1" dirty="0">
                <a:solidFill>
                  <a:prstClr val="white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cs typeface="Times New Roman" panose="02020603050405020304" pitchFamily="18" charset="0"/>
              </a:rPr>
              <a:t>rìu</a:t>
            </a:r>
            <a:endParaRPr lang="en-US" sz="3600" b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10">
            <a:extLst>
              <a:ext uri="{FF2B5EF4-FFF2-40B4-BE49-F238E27FC236}">
                <a16:creationId xmlns:a16="http://schemas.microsoft.com/office/drawing/2014/main" id="{988E2A99-8B3F-86A5-300A-7CA337894F6E}"/>
              </a:ext>
            </a:extLst>
          </p:cNvPr>
          <p:cNvSpPr txBox="1"/>
          <p:nvPr/>
        </p:nvSpPr>
        <p:spPr>
          <a:xfrm>
            <a:off x="0" y="205854"/>
            <a:ext cx="6245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1.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Nêu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một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biểu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hiện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trung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rPr>
              <a:t>: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ea typeface="851tegakizatsu" panose="020006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FCDAA2-8585-FEF9-737D-3736A26256A2}"/>
              </a:ext>
            </a:extLst>
          </p:cNvPr>
          <p:cNvGrpSpPr/>
          <p:nvPr/>
        </p:nvGrpSpPr>
        <p:grpSpPr>
          <a:xfrm>
            <a:off x="7029551" y="61171"/>
            <a:ext cx="3252237" cy="1806821"/>
            <a:chOff x="7105749" y="-79589"/>
            <a:chExt cx="3252237" cy="180682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5C29A95-D41D-AEE9-7438-34081AC18C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580" b="65953" l="3400" r="34356">
                          <a14:foregroundMark x1="4218" y1="51131" x2="4116" y2="41761"/>
                          <a14:foregroundMark x1="4116" y1="41761" x2="8972" y2="38530"/>
                          <a14:foregroundMark x1="8972" y1="38530" x2="15133" y2="38328"/>
                          <a14:foregroundMark x1="15133" y1="38328" x2="26917" y2="39580"/>
                          <a14:foregroundMark x1="26917" y1="39580" x2="32183" y2="44750"/>
                          <a14:foregroundMark x1="32183" y1="44750" x2="32694" y2="58522"/>
                          <a14:foregroundMark x1="32694" y1="58522" x2="24898" y2="61147"/>
                          <a14:foregroundMark x1="24898" y1="61147" x2="6467" y2="56462"/>
                          <a14:foregroundMark x1="6467" y1="56462" x2="4039" y2="51373"/>
                          <a14:foregroundMark x1="4652" y1="59047" x2="7362" y2="56826"/>
                          <a14:foregroundMark x1="4039" y1="53756" x2="9177" y2="60258"/>
                          <a14:foregroundMark x1="9177" y1="60258" x2="12832" y2="58603"/>
                          <a14:foregroundMark x1="4039" y1="55412" x2="5010" y2="57512"/>
                          <a14:foregroundMark x1="8768" y1="39176" x2="19325" y2="38974"/>
                          <a14:foregroundMark x1="19325" y1="38974" x2="25537" y2="39216"/>
                          <a14:foregroundMark x1="25537" y1="39216" x2="31595" y2="42811"/>
                          <a14:foregroundMark x1="31595" y1="42811" x2="33870" y2="50606"/>
                          <a14:foregroundMark x1="33870" y1="50606" x2="34356" y2="59208"/>
                          <a14:foregroundMark x1="34356" y1="59208" x2="28476" y2="62520"/>
                          <a14:foregroundMark x1="28476" y1="62520" x2="23006" y2="59572"/>
                          <a14:foregroundMark x1="29780" y1="39580" x2="32694" y2="44305"/>
                          <a14:foregroundMark x1="29780" y1="63489" x2="33206" y2="61672"/>
                          <a14:foregroundMark x1="30573" y1="62520" x2="32873" y2="659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59" r="65820" b="33333"/>
            <a:stretch/>
          </p:blipFill>
          <p:spPr>
            <a:xfrm>
              <a:off x="7105749" y="-79589"/>
              <a:ext cx="3252237" cy="1806821"/>
            </a:xfrm>
            <a:prstGeom prst="rect">
              <a:avLst/>
            </a:prstGeom>
          </p:spPr>
        </p:pic>
        <p:sp>
          <p:nvSpPr>
            <p:cNvPr id="11" name="文本框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  <a:extLst>
                <a:ext uri="{FF2B5EF4-FFF2-40B4-BE49-F238E27FC236}">
                  <a16:creationId xmlns:a16="http://schemas.microsoft.com/office/drawing/2014/main" id="{9F967ED5-DE60-7961-98D4-DE590E863A01}"/>
                </a:ext>
              </a:extLst>
            </p:cNvPr>
            <p:cNvSpPr txBox="1"/>
            <p:nvPr/>
          </p:nvSpPr>
          <p:spPr>
            <a:xfrm flipH="1">
              <a:off x="7936838" y="228847"/>
              <a:ext cx="18929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err="1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Gợi</a:t>
              </a:r>
              <a:r>
                <a:rPr lang="en-US" altLang="zh-CN" sz="4800" b="1" dirty="0">
                  <a:solidFill>
                    <a:srgbClr val="F25C27"/>
                  </a:solidFill>
                  <a:latin typeface="Arial" panose="020B0604020202020204" pitchFamily="34" charset="0"/>
                  <a:ea typeface="汉仪跳跳体简" panose="00020600040101010101" pitchFamily="18" charset="-122"/>
                  <a:cs typeface="Arial" panose="020B0604020202020204" pitchFamily="34" charset="0"/>
                </a:rPr>
                <a:t> ý</a:t>
              </a:r>
              <a:endParaRPr lang="zh-CN" altLang="en-US" sz="4800" b="1" dirty="0">
                <a:solidFill>
                  <a:srgbClr val="F25C27"/>
                </a:solidFill>
                <a:latin typeface="Arial" panose="020B0604020202020204" pitchFamily="34" charset="0"/>
                <a:ea typeface="汉仪跳跳体简" panose="00020600040101010101" pitchFamily="18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975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F735895-269F-56A6-36F7-12815E94C56C}"/>
              </a:ext>
            </a:extLst>
          </p:cNvPr>
          <p:cNvGrpSpPr/>
          <p:nvPr/>
        </p:nvGrpSpPr>
        <p:grpSpPr>
          <a:xfrm>
            <a:off x="7029451" y="-161925"/>
            <a:ext cx="5962649" cy="3971532"/>
            <a:chOff x="7161556" y="-176241"/>
            <a:chExt cx="8219034" cy="49286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D617A1-C760-E280-E599-2DD5AB9AC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678" b="66528"/>
            <a:stretch/>
          </p:blipFill>
          <p:spPr>
            <a:xfrm>
              <a:off x="7161556" y="-176241"/>
              <a:ext cx="8219034" cy="4928621"/>
            </a:xfrm>
            <a:prstGeom prst="rect">
              <a:avLst/>
            </a:prstGeom>
          </p:spPr>
        </p:pic>
        <p:sp>
          <p:nvSpPr>
            <p:cNvPr id="2" name="10">
              <a:extLst>
                <a:ext uri="{FF2B5EF4-FFF2-40B4-BE49-F238E27FC236}">
                  <a16:creationId xmlns:a16="http://schemas.microsoft.com/office/drawing/2014/main" id="{2DCC0756-026D-BA97-77A4-FC5EF5FA1F55}"/>
                </a:ext>
              </a:extLst>
            </p:cNvPr>
            <p:cNvSpPr txBox="1"/>
            <p:nvPr/>
          </p:nvSpPr>
          <p:spPr>
            <a:xfrm>
              <a:off x="7738847" y="1199521"/>
              <a:ext cx="5212794" cy="217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2.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Tìm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truyện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trung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thực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 ở </a:t>
              </a:r>
              <a:r>
                <a:rPr lang="en-US" altLang="zh-CN" sz="3600" b="1" dirty="0" err="1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đâu</a:t>
              </a:r>
              <a:r>
                <a:rPr lang="en-US" altLang="zh-CN" sz="3600" b="1" dirty="0">
                  <a:solidFill>
                    <a:srgbClr val="ED1E79"/>
                  </a:solidFill>
                  <a:latin typeface="Arial" panose="020B0604020202020204" pitchFamily="34" charset="0"/>
                  <a:ea typeface="851tegakizatsu" panose="02000600000000000000" pitchFamily="2" charset="-122"/>
                  <a:cs typeface="Arial" panose="020B0604020202020204" pitchFamily="34" charset="0"/>
                </a:rPr>
                <a:t>?</a:t>
              </a:r>
              <a:endParaRPr lang="zh-CN" altLang="en-US" sz="3600" b="1" dirty="0">
                <a:solidFill>
                  <a:srgbClr val="ED1E79"/>
                </a:solidFill>
                <a:latin typeface="Arial" panose="020B0604020202020204" pitchFamily="34" charset="0"/>
                <a:ea typeface="851tegakizatsu" panose="020006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3A020-6E00-D1C1-F85A-BA5F145C4556}"/>
              </a:ext>
            </a:extLst>
          </p:cNvPr>
          <p:cNvGrpSpPr/>
          <p:nvPr/>
        </p:nvGrpSpPr>
        <p:grpSpPr>
          <a:xfrm>
            <a:off x="3345247" y="531318"/>
            <a:ext cx="2750753" cy="1292523"/>
            <a:chOff x="563948" y="986806"/>
            <a:chExt cx="2750753" cy="1292523"/>
          </a:xfrm>
        </p:grpSpPr>
        <p:sp>
          <p:nvSpPr>
            <p:cNvPr id="7" name="Wave 6">
              <a:extLst>
                <a:ext uri="{FF2B5EF4-FFF2-40B4-BE49-F238E27FC236}">
                  <a16:creationId xmlns:a16="http://schemas.microsoft.com/office/drawing/2014/main" id="{9DD0D1E6-33C7-678F-5D1F-DA59CA3A08D0}"/>
                </a:ext>
              </a:extLst>
            </p:cNvPr>
            <p:cNvSpPr/>
            <p:nvPr/>
          </p:nvSpPr>
          <p:spPr>
            <a:xfrm>
              <a:off x="563948" y="986806"/>
              <a:ext cx="2750753" cy="1292523"/>
            </a:xfrm>
            <a:prstGeom prst="wave">
              <a:avLst/>
            </a:prstGeom>
            <a:solidFill>
              <a:srgbClr val="FFECF1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CB7D88B-4348-6693-D48C-FCC8F4B4A2D1}"/>
                </a:ext>
              </a:extLst>
            </p:cNvPr>
            <p:cNvSpPr/>
            <p:nvPr/>
          </p:nvSpPr>
          <p:spPr>
            <a:xfrm>
              <a:off x="563948" y="1096668"/>
              <a:ext cx="2605778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 err="1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Truyện</a:t>
              </a:r>
              <a:r>
                <a:rPr lang="en-US" sz="4000" b="1" dirty="0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5D57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endParaRPr lang="en-US" sz="4000" b="1" dirty="0">
                <a:solidFill>
                  <a:srgbClr val="5D57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33223B-82D9-62CA-64B4-4549F2B5C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6" y="2141696"/>
            <a:ext cx="4834088" cy="2764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4F7AE-BC59-21AF-352C-A73A01833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946" y="3839439"/>
            <a:ext cx="4915554" cy="2764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679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2C2E"/>
      </a:accent1>
      <a:accent2>
        <a:srgbClr val="E45D6C"/>
      </a:accent2>
      <a:accent3>
        <a:srgbClr val="DC2C2E"/>
      </a:accent3>
      <a:accent4>
        <a:srgbClr val="E45D6C"/>
      </a:accent4>
      <a:accent5>
        <a:srgbClr val="DC2C2E"/>
      </a:accent5>
      <a:accent6>
        <a:srgbClr val="E45D6C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520</Words>
  <Application>Microsoft Office PowerPoint</Application>
  <PresentationFormat>Widescreen</PresentationFormat>
  <Paragraphs>87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Times New Roman</vt:lpstr>
      <vt:lpstr>字魂105号-简雅黑</vt:lpstr>
      <vt:lpstr>Calibri</vt:lpstr>
      <vt:lpstr>SVN-Newton</vt:lpstr>
      <vt:lpstr>#9Slide07 HoneyCream</vt:lpstr>
      <vt:lpstr>SVN-Ready</vt:lpstr>
      <vt:lpstr>Wingdings</vt:lpstr>
      <vt:lpstr>等线</vt:lpstr>
      <vt:lpstr>UTM Futura Extra</vt:lpstr>
      <vt:lpstr>等线 Light</vt:lpstr>
      <vt:lpstr>Calibri Light</vt:lpstr>
      <vt:lpstr>Arial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MNT;MangnonTeam</cp:keywords>
  <cp:lastModifiedBy>Windows User</cp:lastModifiedBy>
  <cp:revision>17</cp:revision>
  <dcterms:created xsi:type="dcterms:W3CDTF">2022-05-22T10:07:04Z</dcterms:created>
  <dcterms:modified xsi:type="dcterms:W3CDTF">2022-06-18T01:40:37Z</dcterms:modified>
</cp:coreProperties>
</file>