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84" r:id="rId2"/>
    <p:sldId id="285" r:id="rId3"/>
    <p:sldId id="287" r:id="rId4"/>
    <p:sldId id="265" r:id="rId5"/>
    <p:sldId id="328" r:id="rId6"/>
    <p:sldId id="325" r:id="rId7"/>
    <p:sldId id="266" r:id="rId8"/>
    <p:sldId id="307" r:id="rId9"/>
    <p:sldId id="326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27" r:id="rId22"/>
    <p:sldId id="319" r:id="rId23"/>
    <p:sldId id="322" r:id="rId24"/>
    <p:sldId id="323" r:id="rId25"/>
    <p:sldId id="293" r:id="rId26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UTM A&amp;S Graceland" panose="02040603050506020204" pitchFamily="18" charset="0"/>
      <p:regular r:id="rId35"/>
    </p:embeddedFont>
    <p:embeddedFont>
      <p:font typeface="UTM Habano" panose="02040603050506020204" pitchFamily="18" charset="0"/>
      <p:regular r:id="rId36"/>
    </p:embeddedFont>
    <p:embeddedFont>
      <p:font typeface="UTM Showcard" panose="02040603050506020204" pitchFamily="18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2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C2FF"/>
    <a:srgbClr val="9B91E6"/>
    <a:srgbClr val="E917D0"/>
    <a:srgbClr val="EAD5F7"/>
    <a:srgbClr val="221E1F"/>
    <a:srgbClr val="D2EFFE"/>
    <a:srgbClr val="54BDEF"/>
    <a:srgbClr val="D6EE98"/>
    <a:srgbClr val="FFDF60"/>
    <a:srgbClr val="EF62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2FC4A0-8805-00DC-C446-3104DB318B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7BA620-9856-6146-E409-83608332D0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F8921-40CF-4745-910F-D69FE0C504BB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EF8BAD-FDFE-2DD1-08AB-A7E88B90A8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47279-7227-A9B8-B6D2-48A0D07062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0C81AE-6E21-41B8-9157-A2F3F2972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45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559D9-EF38-4A87-834D-01442E8B6117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D0AC94-8BD7-4548-BC9E-BAC68CBDC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23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24E51-5753-954C-905F-86AE04B2329E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824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24E51-5753-954C-905F-86AE04B2329E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7051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24E51-5753-954C-905F-86AE04B2329E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5771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24E51-5753-954C-905F-86AE04B2329E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9463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124E51-5753-954C-905F-86AE04B2329E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686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124E51-5753-954C-905F-86AE04B2329E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819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24E51-5753-954C-905F-86AE04B2329E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8515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124E51-5753-954C-905F-86AE04B2329E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333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24E51-5753-954C-905F-86AE04B2329E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8771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078F-3F8E-145B-916E-D0CC5296B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3526D4-628B-13EB-D738-D7CEB2D01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FFA21-3757-5D4C-8FA7-9FFA9892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B714-D7B3-8E7D-6574-7D8DE2ADC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2936D-FB8F-EFEB-9A8E-490718BFA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9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41B9F-59C7-A58D-0BC5-F5C4252A6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29AA4-27FA-ADAB-A022-2FCF258FF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166DF-C4E7-B74E-243F-726E76BB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46D7A-206B-5905-7EAA-349F8C54F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D117A-7D0B-95A0-8B30-8D6E40DD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5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2FB3F-C593-B270-853B-5DB459C28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537F4-0721-3C18-EE4C-37FD71897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0B38C-042C-37E4-FC59-731D4DB4B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169C3-CDCD-E352-EF4B-A4D0F5DAF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4922-D895-C552-DA2D-C44D0EBD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A24A-7FAC-A563-8A65-7204B7CF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4809F-64A2-0B62-2527-38BDB4B54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5CA6E-F1C4-B58B-5139-520001B4B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4F33A1-2C33-8CEE-0323-10668C0519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F5899D-7EEB-349D-4E34-77EC00CF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F3970-F71B-FFEE-4DA1-BCE90D7CC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7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D16B9-0FCD-9CEC-DD4E-C9C474097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F4169-F847-0A89-C3DB-FDF57A46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5F51D-6CBF-74AC-68B5-EF8679F11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B32B58-C8FC-5AF3-CE6D-17DFA1512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58658D-373D-1C20-B3AB-7278FE7597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017E71-3C18-5C1E-339B-08DD581C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2A1140-504D-7E63-4043-13B121BB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1B8F98-5DC7-08A2-A903-1DC9F0AFE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9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127B3-022A-5941-076A-DC78DF66B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F67442-B06D-5E9E-558B-ABC04A2D61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DF597-C2B9-13C7-2263-7A2EA2C03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311C8B-2AFF-2981-8220-FD55F497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BADDF-A5C0-92F4-BCB0-C5417788CD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E7ECFF-4585-E1E4-04A6-57AD5069B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8E3C6-1A4A-0131-0799-D95E6F32A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7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208B0-43F1-BF2E-915D-54AB3390E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EF620-F01D-A296-A90B-8C67045D8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65479-50B5-9534-64C4-EA07AB58F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10DCE-0567-A91D-CB89-B0A904454D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79B258-7553-D6C0-6D93-C53994BDC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1A29D9-D4EF-C79E-8D0B-9607EF4E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56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985DC-5246-76C1-8A80-965F03604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BB66DB-9C8C-00B4-E1BB-9F1314BB9B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C57FB-1A93-AF8B-9756-6BE7967B7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E1D2B-1708-F096-AC3B-49C720B1DF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F95E0-61C5-97AA-B0CF-040D9380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50408-82D4-0C16-5A72-E0A747CEE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ABC07-D361-7BD7-EE81-D67CCC009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EC6BCE-2EEF-B2D6-22EF-10629A13A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FB53F-4F39-0A2D-7EB3-618DEA8E0F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AD13D-E60A-137B-10EC-677BBC7C3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14990-B231-1AE5-F653-EB9ECB51B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5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89959F-852A-7B65-31B3-B311232D7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75D90C-9D55-AF44-B53E-A7D3C3EDD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8A149-F8C6-96BF-C8A0-9DB52FDD4B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0F28D4-EB9E-40F4-AC43-00FCC4B15032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F9C10-377B-053C-DDF1-5E7CF2A1A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A3366-3A0E-C3D3-AAFD-1358CFDEE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E81F88-8B20-47B6-8C21-4DB907841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7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4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E1655C05-C3A1-46F9-BDF6-923342D44E1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3" name="图片 12" descr="图片包含 图示&#10;&#10;描述已自动生成">
              <a:extLst>
                <a:ext uri="{FF2B5EF4-FFF2-40B4-BE49-F238E27FC236}">
                  <a16:creationId xmlns:a16="http://schemas.microsoft.com/office/drawing/2014/main" id="{D7DAAA50-B00C-47EE-9FA0-F237ADFEC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63"/>
            <a:stretch>
              <a:fillRect/>
            </a:stretch>
          </p:blipFill>
          <p:spPr>
            <a:xfrm>
              <a:off x="0" y="0"/>
              <a:ext cx="12192000" cy="6858000"/>
            </a:xfrm>
            <a:custGeom>
              <a:avLst/>
              <a:gdLst>
                <a:gd name="connsiteX0" fmla="*/ 0 w 12099012"/>
                <a:gd name="connsiteY0" fmla="*/ 0 h 6858000"/>
                <a:gd name="connsiteX1" fmla="*/ 12099012 w 12099012"/>
                <a:gd name="connsiteY1" fmla="*/ 0 h 6858000"/>
                <a:gd name="connsiteX2" fmla="*/ 12099012 w 12099012"/>
                <a:gd name="connsiteY2" fmla="*/ 6858000 h 6858000"/>
                <a:gd name="connsiteX3" fmla="*/ 0 w 1209901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99012" h="6858000">
                  <a:moveTo>
                    <a:pt x="0" y="0"/>
                  </a:moveTo>
                  <a:lnTo>
                    <a:pt x="12099012" y="0"/>
                  </a:lnTo>
                  <a:lnTo>
                    <a:pt x="1209901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FC83B3C-2627-490B-9126-FCECA6CA6CCF}"/>
                </a:ext>
              </a:extLst>
            </p:cNvPr>
            <p:cNvGrpSpPr/>
            <p:nvPr/>
          </p:nvGrpSpPr>
          <p:grpSpPr>
            <a:xfrm>
              <a:off x="103322" y="58119"/>
              <a:ext cx="11985356" cy="6741762"/>
              <a:chOff x="103322" y="58119"/>
              <a:chExt cx="11985356" cy="6741762"/>
            </a:xfrm>
          </p:grpSpPr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6547E814-6B41-4F20-A274-5A930907EE0E}"/>
                  </a:ext>
                </a:extLst>
              </p:cNvPr>
              <p:cNvSpPr/>
              <p:nvPr/>
            </p:nvSpPr>
            <p:spPr>
              <a:xfrm>
                <a:off x="154983" y="92990"/>
                <a:ext cx="11871702" cy="6679769"/>
              </a:xfrm>
              <a:custGeom>
                <a:avLst/>
                <a:gdLst>
                  <a:gd name="connsiteX0" fmla="*/ 15498 w 11871702"/>
                  <a:gd name="connsiteY0" fmla="*/ 15498 h 6679769"/>
                  <a:gd name="connsiteX1" fmla="*/ 0 w 11871702"/>
                  <a:gd name="connsiteY1" fmla="*/ 2278251 h 6679769"/>
                  <a:gd name="connsiteX2" fmla="*/ 61993 w 11871702"/>
                  <a:gd name="connsiteY2" fmla="*/ 3022169 h 6679769"/>
                  <a:gd name="connsiteX3" fmla="*/ 46495 w 11871702"/>
                  <a:gd name="connsiteY3" fmla="*/ 4029559 h 6679769"/>
                  <a:gd name="connsiteX4" fmla="*/ 46495 w 11871702"/>
                  <a:gd name="connsiteY4" fmla="*/ 4804474 h 6679769"/>
                  <a:gd name="connsiteX5" fmla="*/ 15498 w 11871702"/>
                  <a:gd name="connsiteY5" fmla="*/ 5997844 h 6679769"/>
                  <a:gd name="connsiteX6" fmla="*/ 0 w 11871702"/>
                  <a:gd name="connsiteY6" fmla="*/ 6168325 h 6679769"/>
                  <a:gd name="connsiteX7" fmla="*/ 92990 w 11871702"/>
                  <a:gd name="connsiteY7" fmla="*/ 6416298 h 6679769"/>
                  <a:gd name="connsiteX8" fmla="*/ 2200759 w 11871702"/>
                  <a:gd name="connsiteY8" fmla="*/ 6493790 h 6679769"/>
                  <a:gd name="connsiteX9" fmla="*/ 3688597 w 11871702"/>
                  <a:gd name="connsiteY9" fmla="*/ 6478291 h 6679769"/>
                  <a:gd name="connsiteX10" fmla="*/ 4463512 w 11871702"/>
                  <a:gd name="connsiteY10" fmla="*/ 6540285 h 6679769"/>
                  <a:gd name="connsiteX11" fmla="*/ 5362414 w 11871702"/>
                  <a:gd name="connsiteY11" fmla="*/ 6571281 h 6679769"/>
                  <a:gd name="connsiteX12" fmla="*/ 7113722 w 11871702"/>
                  <a:gd name="connsiteY12" fmla="*/ 6633274 h 6679769"/>
                  <a:gd name="connsiteX13" fmla="*/ 8586061 w 11871702"/>
                  <a:gd name="connsiteY13" fmla="*/ 6633274 h 6679769"/>
                  <a:gd name="connsiteX14" fmla="*/ 10151390 w 11871702"/>
                  <a:gd name="connsiteY14" fmla="*/ 6664271 h 6679769"/>
                  <a:gd name="connsiteX15" fmla="*/ 11251770 w 11871702"/>
                  <a:gd name="connsiteY15" fmla="*/ 6679769 h 6679769"/>
                  <a:gd name="connsiteX16" fmla="*/ 11871702 w 11871702"/>
                  <a:gd name="connsiteY16" fmla="*/ 6602278 h 6679769"/>
                  <a:gd name="connsiteX17" fmla="*/ 11840705 w 11871702"/>
                  <a:gd name="connsiteY17" fmla="*/ 4091552 h 6679769"/>
                  <a:gd name="connsiteX18" fmla="*/ 11763214 w 11871702"/>
                  <a:gd name="connsiteY18" fmla="*/ 2526224 h 6679769"/>
                  <a:gd name="connsiteX19" fmla="*/ 11747715 w 11871702"/>
                  <a:gd name="connsiteY19" fmla="*/ 743918 h 6679769"/>
                  <a:gd name="connsiteX20" fmla="*/ 11778712 w 11871702"/>
                  <a:gd name="connsiteY20" fmla="*/ 294468 h 6679769"/>
                  <a:gd name="connsiteX21" fmla="*/ 11701220 w 11871702"/>
                  <a:gd name="connsiteY21" fmla="*/ 92990 h 6679769"/>
                  <a:gd name="connsiteX22" fmla="*/ 10275376 w 11871702"/>
                  <a:gd name="connsiteY22" fmla="*/ 139485 h 6679769"/>
                  <a:gd name="connsiteX23" fmla="*/ 9624448 w 11871702"/>
                  <a:gd name="connsiteY23" fmla="*/ 123986 h 6679769"/>
                  <a:gd name="connsiteX24" fmla="*/ 8741044 w 11871702"/>
                  <a:gd name="connsiteY24" fmla="*/ 108488 h 6679769"/>
                  <a:gd name="connsiteX25" fmla="*/ 7501180 w 11871702"/>
                  <a:gd name="connsiteY25" fmla="*/ 108488 h 6679769"/>
                  <a:gd name="connsiteX26" fmla="*/ 6664271 w 11871702"/>
                  <a:gd name="connsiteY26" fmla="*/ 92990 h 6679769"/>
                  <a:gd name="connsiteX27" fmla="*/ 5889356 w 11871702"/>
                  <a:gd name="connsiteY27" fmla="*/ 92990 h 6679769"/>
                  <a:gd name="connsiteX28" fmla="*/ 5160936 w 11871702"/>
                  <a:gd name="connsiteY28" fmla="*/ 92990 h 6679769"/>
                  <a:gd name="connsiteX29" fmla="*/ 4479010 w 11871702"/>
                  <a:gd name="connsiteY29" fmla="*/ 61993 h 6679769"/>
                  <a:gd name="connsiteX30" fmla="*/ 3812583 w 11871702"/>
                  <a:gd name="connsiteY30" fmla="*/ 46495 h 6679769"/>
                  <a:gd name="connsiteX31" fmla="*/ 3084163 w 11871702"/>
                  <a:gd name="connsiteY31" fmla="*/ 46495 h 6679769"/>
                  <a:gd name="connsiteX32" fmla="*/ 2278251 w 11871702"/>
                  <a:gd name="connsiteY32" fmla="*/ 15498 h 6679769"/>
                  <a:gd name="connsiteX33" fmla="*/ 1394848 w 11871702"/>
                  <a:gd name="connsiteY33" fmla="*/ 0 h 6679769"/>
                  <a:gd name="connsiteX34" fmla="*/ 852407 w 11871702"/>
                  <a:gd name="connsiteY34" fmla="*/ 30996 h 6679769"/>
                  <a:gd name="connsiteX35" fmla="*/ 15498 w 11871702"/>
                  <a:gd name="connsiteY35" fmla="*/ 15498 h 6679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1871702" h="6679769">
                    <a:moveTo>
                      <a:pt x="15498" y="15498"/>
                    </a:moveTo>
                    <a:lnTo>
                      <a:pt x="0" y="2278251"/>
                    </a:lnTo>
                    <a:lnTo>
                      <a:pt x="61993" y="3022169"/>
                    </a:lnTo>
                    <a:lnTo>
                      <a:pt x="46495" y="4029559"/>
                    </a:lnTo>
                    <a:lnTo>
                      <a:pt x="46495" y="4804474"/>
                    </a:lnTo>
                    <a:lnTo>
                      <a:pt x="15498" y="5997844"/>
                    </a:lnTo>
                    <a:lnTo>
                      <a:pt x="0" y="6168325"/>
                    </a:lnTo>
                    <a:lnTo>
                      <a:pt x="92990" y="6416298"/>
                    </a:lnTo>
                    <a:lnTo>
                      <a:pt x="2200759" y="6493790"/>
                    </a:lnTo>
                    <a:lnTo>
                      <a:pt x="3688597" y="6478291"/>
                    </a:lnTo>
                    <a:lnTo>
                      <a:pt x="4463512" y="6540285"/>
                    </a:lnTo>
                    <a:lnTo>
                      <a:pt x="5362414" y="6571281"/>
                    </a:lnTo>
                    <a:lnTo>
                      <a:pt x="7113722" y="6633274"/>
                    </a:lnTo>
                    <a:lnTo>
                      <a:pt x="8586061" y="6633274"/>
                    </a:lnTo>
                    <a:lnTo>
                      <a:pt x="10151390" y="6664271"/>
                    </a:lnTo>
                    <a:lnTo>
                      <a:pt x="11251770" y="6679769"/>
                    </a:lnTo>
                    <a:lnTo>
                      <a:pt x="11871702" y="6602278"/>
                    </a:lnTo>
                    <a:lnTo>
                      <a:pt x="11840705" y="4091552"/>
                    </a:lnTo>
                    <a:lnTo>
                      <a:pt x="11763214" y="2526224"/>
                    </a:lnTo>
                    <a:lnTo>
                      <a:pt x="11747715" y="743918"/>
                    </a:lnTo>
                    <a:lnTo>
                      <a:pt x="11778712" y="294468"/>
                    </a:lnTo>
                    <a:lnTo>
                      <a:pt x="11701220" y="92990"/>
                    </a:lnTo>
                    <a:lnTo>
                      <a:pt x="10275376" y="139485"/>
                    </a:lnTo>
                    <a:lnTo>
                      <a:pt x="9624448" y="123986"/>
                    </a:lnTo>
                    <a:lnTo>
                      <a:pt x="8741044" y="108488"/>
                    </a:lnTo>
                    <a:lnTo>
                      <a:pt x="7501180" y="108488"/>
                    </a:lnTo>
                    <a:lnTo>
                      <a:pt x="6664271" y="92990"/>
                    </a:lnTo>
                    <a:lnTo>
                      <a:pt x="5889356" y="92990"/>
                    </a:lnTo>
                    <a:lnTo>
                      <a:pt x="5160936" y="92990"/>
                    </a:lnTo>
                    <a:lnTo>
                      <a:pt x="4479010" y="61993"/>
                    </a:lnTo>
                    <a:lnTo>
                      <a:pt x="3812583" y="46495"/>
                    </a:lnTo>
                    <a:lnTo>
                      <a:pt x="3084163" y="46495"/>
                    </a:lnTo>
                    <a:lnTo>
                      <a:pt x="2278251" y="15498"/>
                    </a:lnTo>
                    <a:lnTo>
                      <a:pt x="1394848" y="0"/>
                    </a:lnTo>
                    <a:lnTo>
                      <a:pt x="852407" y="30996"/>
                    </a:lnTo>
                    <a:lnTo>
                      <a:pt x="15498" y="154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6" name="图片 15" descr="电脑萤幕&#10;&#10;中度可信度描述已自动生成">
                <a:extLst>
                  <a:ext uri="{FF2B5EF4-FFF2-40B4-BE49-F238E27FC236}">
                    <a16:creationId xmlns:a16="http://schemas.microsoft.com/office/drawing/2014/main" id="{8BFCFDC0-407B-48DA-B3CF-E64CEC0E26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322" y="58119"/>
                <a:ext cx="11985356" cy="6741762"/>
              </a:xfrm>
              <a:prstGeom prst="rect">
                <a:avLst/>
              </a:prstGeom>
            </p:spPr>
          </p:pic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D6554A6-3664-405C-01A5-F5612630EFED}"/>
              </a:ext>
            </a:extLst>
          </p:cNvPr>
          <p:cNvSpPr txBox="1"/>
          <p:nvPr userDrawn="1"/>
        </p:nvSpPr>
        <p:spPr>
          <a:xfrm>
            <a:off x="154983" y="117374"/>
            <a:ext cx="906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54BD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Măng</a:t>
            </a:r>
            <a:r>
              <a:rPr lang="en-US" sz="1200" b="1" dirty="0">
                <a:solidFill>
                  <a:srgbClr val="54BD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</a:t>
            </a:r>
          </a:p>
        </p:txBody>
      </p:sp>
    </p:spTree>
    <p:extLst>
      <p:ext uri="{BB962C8B-B14F-4D97-AF65-F5344CB8AC3E}">
        <p14:creationId xmlns:p14="http://schemas.microsoft.com/office/powerpoint/2010/main" val="116209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61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包含 图示&#10;&#10;描述已自动生成">
            <a:extLst>
              <a:ext uri="{FF2B5EF4-FFF2-40B4-BE49-F238E27FC236}">
                <a16:creationId xmlns:a16="http://schemas.microsoft.com/office/drawing/2014/main" id="{9E2ACB86-FC05-48E6-AA73-D71E1CD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099012"/>
              <a:gd name="connsiteY0" fmla="*/ 0 h 6858000"/>
              <a:gd name="connsiteX1" fmla="*/ 12099012 w 12099012"/>
              <a:gd name="connsiteY1" fmla="*/ 0 h 6858000"/>
              <a:gd name="connsiteX2" fmla="*/ 12099012 w 12099012"/>
              <a:gd name="connsiteY2" fmla="*/ 6858000 h 6858000"/>
              <a:gd name="connsiteX3" fmla="*/ 0 w 120990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9012" h="6858000">
                <a:moveTo>
                  <a:pt x="0" y="0"/>
                </a:moveTo>
                <a:lnTo>
                  <a:pt x="12099012" y="0"/>
                </a:lnTo>
                <a:lnTo>
                  <a:pt x="1209901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1" name="图片 20" descr="图片包含 圆圈&#10;&#10;描述已自动生成">
            <a:extLst>
              <a:ext uri="{FF2B5EF4-FFF2-40B4-BE49-F238E27FC236}">
                <a16:creationId xmlns:a16="http://schemas.microsoft.com/office/drawing/2014/main" id="{65DC2425-7BCA-41D0-9380-DC6B0176E2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7" r="8220"/>
          <a:stretch/>
        </p:blipFill>
        <p:spPr>
          <a:xfrm>
            <a:off x="1037686" y="701315"/>
            <a:ext cx="10829950" cy="5278285"/>
          </a:xfrm>
          <a:prstGeom prst="rect">
            <a:avLst/>
          </a:prstGeom>
        </p:spPr>
      </p:pic>
      <p:pic>
        <p:nvPicPr>
          <p:cNvPr id="23" name="图片 22" descr="卡通人物&#10;&#10;低可信度描述已自动生成">
            <a:extLst>
              <a:ext uri="{FF2B5EF4-FFF2-40B4-BE49-F238E27FC236}">
                <a16:creationId xmlns:a16="http://schemas.microsoft.com/office/drawing/2014/main" id="{75D57CDB-9CBE-4D1D-B391-2D489B8E7B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61" t="55019" r="23983"/>
          <a:stretch/>
        </p:blipFill>
        <p:spPr>
          <a:xfrm>
            <a:off x="4845385" y="4444917"/>
            <a:ext cx="4962898" cy="242390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BDD14B93-27E3-4384-9D96-DA7A47DBB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03" t="29933" r="12655"/>
          <a:stretch/>
        </p:blipFill>
        <p:spPr>
          <a:xfrm>
            <a:off x="978977" y="3340458"/>
            <a:ext cx="2484894" cy="22167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C658BA-0886-B834-9148-8FFC30C9E51A}"/>
              </a:ext>
            </a:extLst>
          </p:cNvPr>
          <p:cNvSpPr/>
          <p:nvPr/>
        </p:nvSpPr>
        <p:spPr>
          <a:xfrm>
            <a:off x="5444725" y="1073779"/>
            <a:ext cx="2015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u="sng" cap="none" spc="0" dirty="0" err="1">
                <a:ln w="0"/>
                <a:solidFill>
                  <a:srgbClr val="1CAC9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&amp;S Graceland" panose="02040603050506020204" pitchFamily="18" charset="0"/>
              </a:rPr>
              <a:t>Toán</a:t>
            </a:r>
            <a:r>
              <a:rPr lang="en-US" sz="5400" b="0" u="sng" cap="none" spc="0" dirty="0">
                <a:ln w="0"/>
                <a:solidFill>
                  <a:srgbClr val="1CAC9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UTM A&amp;S Graceland" panose="02040603050506020204" pitchFamily="18" charset="0"/>
              </a:rPr>
              <a:t> 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27AA78-98B7-30CD-F7C8-C7AEE2ADFD7B}"/>
              </a:ext>
            </a:extLst>
          </p:cNvPr>
          <p:cNvGrpSpPr/>
          <p:nvPr/>
        </p:nvGrpSpPr>
        <p:grpSpPr>
          <a:xfrm>
            <a:off x="1926426" y="2047112"/>
            <a:ext cx="8575122" cy="2347802"/>
            <a:chOff x="1985420" y="2057638"/>
            <a:chExt cx="8575122" cy="234780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5E3A950-9D26-C5AA-0B37-89BC62487E32}"/>
                </a:ext>
              </a:extLst>
            </p:cNvPr>
            <p:cNvSpPr/>
            <p:nvPr/>
          </p:nvSpPr>
          <p:spPr>
            <a:xfrm>
              <a:off x="1985420" y="2057638"/>
              <a:ext cx="8575122" cy="230832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7200" b="0" cap="none" spc="0" dirty="0" err="1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Tìm</a:t>
              </a:r>
              <a:r>
                <a:rPr lang="en-US" sz="7200" b="0" cap="none" spc="0" dirty="0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 </a:t>
              </a:r>
              <a:r>
                <a:rPr lang="en-US" sz="7200" b="0" cap="none" spc="0" dirty="0" err="1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số</a:t>
              </a:r>
              <a:endParaRPr lang="en-US" sz="7200" b="0" cap="none" spc="0" dirty="0">
                <a:ln w="2032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endParaRPr>
            </a:p>
            <a:p>
              <a:pPr algn="ctr"/>
              <a:r>
                <a:rPr lang="en-US" sz="7200" dirty="0" err="1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Trung</a:t>
              </a:r>
              <a:r>
                <a:rPr lang="en-US" sz="7200" dirty="0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 </a:t>
              </a:r>
              <a:r>
                <a:rPr lang="en-US" sz="7200" dirty="0" err="1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bình</a:t>
              </a:r>
              <a:r>
                <a:rPr lang="en-US" sz="7200" dirty="0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 </a:t>
              </a:r>
              <a:r>
                <a:rPr lang="en-US" sz="7200" dirty="0" err="1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cộng</a:t>
              </a:r>
              <a:endParaRPr lang="en-US" sz="7200" b="0" cap="none" spc="0" dirty="0">
                <a:ln w="2032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UTM Showcard" panose="020406030505060202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C43772-5B58-1083-64CD-33E510855F0E}"/>
                </a:ext>
              </a:extLst>
            </p:cNvPr>
            <p:cNvSpPr/>
            <p:nvPr/>
          </p:nvSpPr>
          <p:spPr>
            <a:xfrm>
              <a:off x="1985420" y="2097116"/>
              <a:ext cx="8575122" cy="230832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7200" b="0" cap="none" spc="0" dirty="0" err="1">
                  <a:ln w="0"/>
                  <a:solidFill>
                    <a:srgbClr val="D24B57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Tìm</a:t>
              </a:r>
              <a:r>
                <a:rPr lang="en-US" sz="7200" b="0" cap="none" spc="0" dirty="0">
                  <a:ln w="0"/>
                  <a:solidFill>
                    <a:srgbClr val="D24B57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 </a:t>
              </a:r>
              <a:r>
                <a:rPr lang="en-US" sz="7200" b="0" cap="none" spc="0" dirty="0" err="1">
                  <a:ln w="0"/>
                  <a:solidFill>
                    <a:srgbClr val="D24B57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số</a:t>
              </a:r>
              <a:endParaRPr lang="en-US" sz="7200" b="0" cap="none" spc="0" dirty="0">
                <a:ln w="0"/>
                <a:solidFill>
                  <a:srgbClr val="D24B57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UTM Showcard" panose="02040603050506020204" pitchFamily="18" charset="0"/>
              </a:endParaRPr>
            </a:p>
            <a:p>
              <a:pPr algn="ctr"/>
              <a:r>
                <a:rPr lang="en-US" sz="7200" dirty="0" err="1">
                  <a:ln w="0"/>
                  <a:solidFill>
                    <a:srgbClr val="653D35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T</a:t>
              </a:r>
              <a:r>
                <a:rPr lang="en-US" sz="7200" dirty="0" err="1">
                  <a:ln w="0"/>
                  <a:solidFill>
                    <a:srgbClr val="2BBD9E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r</a:t>
              </a:r>
              <a:r>
                <a:rPr lang="en-US" sz="7200" dirty="0" err="1">
                  <a:ln w="0"/>
                  <a:solidFill>
                    <a:srgbClr val="EAAB8A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u</a:t>
              </a:r>
              <a:r>
                <a:rPr lang="en-US" sz="7200" dirty="0" err="1">
                  <a:ln w="0"/>
                  <a:solidFill>
                    <a:srgbClr val="56BDEF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n</a:t>
              </a:r>
              <a:r>
                <a:rPr lang="en-US" sz="7200" dirty="0" err="1">
                  <a:ln w="0"/>
                  <a:solidFill>
                    <a:srgbClr val="653D35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g</a:t>
              </a:r>
              <a:r>
                <a:rPr lang="en-US" sz="7200" dirty="0">
                  <a:ln w="0"/>
                  <a:solidFill>
                    <a:srgbClr val="653D35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 </a:t>
              </a:r>
              <a:r>
                <a:rPr lang="en-US" sz="7200" dirty="0" err="1">
                  <a:ln w="0"/>
                  <a:solidFill>
                    <a:srgbClr val="ED6C48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b</a:t>
              </a:r>
              <a:r>
                <a:rPr lang="en-US" sz="7200" dirty="0" err="1">
                  <a:ln w="0"/>
                  <a:solidFill>
                    <a:srgbClr val="7030A0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ì</a:t>
              </a:r>
              <a:r>
                <a:rPr lang="en-US" sz="7200" dirty="0" err="1">
                  <a:ln w="0"/>
                  <a:solidFill>
                    <a:srgbClr val="605B37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n</a:t>
              </a:r>
              <a:r>
                <a:rPr lang="en-US" sz="7200" dirty="0" err="1">
                  <a:ln w="0"/>
                  <a:solidFill>
                    <a:srgbClr val="F38162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h</a:t>
              </a:r>
              <a:r>
                <a:rPr lang="en-US" sz="7200" dirty="0">
                  <a:ln w="0"/>
                  <a:solidFill>
                    <a:srgbClr val="F38162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 </a:t>
              </a:r>
              <a:r>
                <a:rPr lang="en-US" sz="7200" dirty="0" err="1">
                  <a:ln w="0"/>
                  <a:solidFill>
                    <a:srgbClr val="F38162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c</a:t>
              </a:r>
              <a:r>
                <a:rPr lang="en-US" sz="7200" dirty="0" err="1">
                  <a:ln w="0"/>
                  <a:solidFill>
                    <a:srgbClr val="9ECA51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ộ</a:t>
              </a:r>
              <a:r>
                <a:rPr lang="en-US" sz="7200" dirty="0" err="1">
                  <a:ln w="0"/>
                  <a:solidFill>
                    <a:srgbClr val="A2DCEA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n</a:t>
              </a:r>
              <a:r>
                <a:rPr lang="en-US" sz="7200" dirty="0" err="1">
                  <a:ln w="0"/>
                  <a:solidFill>
                    <a:srgbClr val="1CAC94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g</a:t>
              </a:r>
              <a:endParaRPr lang="en-US" sz="7200" b="0" cap="none" spc="0" dirty="0">
                <a:ln w="0"/>
                <a:solidFill>
                  <a:srgbClr val="1CAC94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UTM Showcard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270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图示&#10;&#10;描述已自动生成">
            <a:extLst>
              <a:ext uri="{FF2B5EF4-FFF2-40B4-BE49-F238E27FC236}">
                <a16:creationId xmlns:a16="http://schemas.microsoft.com/office/drawing/2014/main" id="{875EC97F-EE10-4A01-A76C-E969137DF8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099012"/>
              <a:gd name="connsiteY0" fmla="*/ 0 h 6858000"/>
              <a:gd name="connsiteX1" fmla="*/ 12099012 w 12099012"/>
              <a:gd name="connsiteY1" fmla="*/ 0 h 6858000"/>
              <a:gd name="connsiteX2" fmla="*/ 12099012 w 12099012"/>
              <a:gd name="connsiteY2" fmla="*/ 6858000 h 6858000"/>
              <a:gd name="connsiteX3" fmla="*/ 0 w 120990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9012" h="6858000">
                <a:moveTo>
                  <a:pt x="0" y="0"/>
                </a:moveTo>
                <a:lnTo>
                  <a:pt x="12099012" y="0"/>
                </a:lnTo>
                <a:lnTo>
                  <a:pt x="1209901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3" name="图片 12" descr="卡通人物&#10;&#10;中度可信度描述已自动生成">
            <a:extLst>
              <a:ext uri="{FF2B5EF4-FFF2-40B4-BE49-F238E27FC236}">
                <a16:creationId xmlns:a16="http://schemas.microsoft.com/office/drawing/2014/main" id="{18F7AF6F-D6E2-471A-BD63-3F1646A22E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592" b="17037"/>
          <a:stretch/>
        </p:blipFill>
        <p:spPr>
          <a:xfrm flipH="1">
            <a:off x="235965" y="-457200"/>
            <a:ext cx="10785562" cy="760792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8FC27DC-7E2A-9190-16F5-04AA61817FAD}"/>
              </a:ext>
            </a:extLst>
          </p:cNvPr>
          <p:cNvGrpSpPr/>
          <p:nvPr/>
        </p:nvGrpSpPr>
        <p:grpSpPr>
          <a:xfrm>
            <a:off x="4019937" y="1465781"/>
            <a:ext cx="4152125" cy="932192"/>
            <a:chOff x="4131262" y="1474643"/>
            <a:chExt cx="4152125" cy="932192"/>
          </a:xfrm>
        </p:grpSpPr>
        <p:sp>
          <p:nvSpPr>
            <p:cNvPr id="6" name="文本框2">
              <a:extLst>
                <a:ext uri="{FF2B5EF4-FFF2-40B4-BE49-F238E27FC236}">
                  <a16:creationId xmlns:a16="http://schemas.microsoft.com/office/drawing/2014/main" id="{9DA26DE1-E00A-340A-2C0D-2035DAC7A6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2180" y="1474643"/>
              <a:ext cx="4131207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zh-CN" sz="5400" dirty="0" err="1">
                  <a:solidFill>
                    <a:srgbClr val="EBAA51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Yêu</a:t>
              </a:r>
              <a:r>
                <a:rPr lang="en-US" altLang="zh-CN" sz="5400" dirty="0">
                  <a:solidFill>
                    <a:srgbClr val="EBAA51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 </a:t>
              </a:r>
              <a:r>
                <a:rPr lang="en-US" altLang="zh-CN" sz="5400" dirty="0" err="1">
                  <a:solidFill>
                    <a:srgbClr val="EBAA51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cầu</a:t>
              </a:r>
              <a:r>
                <a:rPr lang="en-US" altLang="zh-CN" sz="5400" dirty="0">
                  <a:solidFill>
                    <a:srgbClr val="EBAA51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 </a:t>
              </a:r>
              <a:r>
                <a:rPr lang="en-US" altLang="zh-CN" sz="5400" dirty="0" err="1">
                  <a:solidFill>
                    <a:srgbClr val="EBAA51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cần</a:t>
              </a:r>
              <a:r>
                <a:rPr lang="en-US" altLang="zh-CN" sz="5400" dirty="0">
                  <a:solidFill>
                    <a:srgbClr val="EBAA51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 </a:t>
              </a:r>
              <a:r>
                <a:rPr lang="en-US" altLang="zh-CN" sz="5400" dirty="0" err="1">
                  <a:solidFill>
                    <a:srgbClr val="EBAA51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đạt</a:t>
              </a:r>
              <a:endParaRPr lang="zh-CN" altLang="zh-CN" sz="5400" dirty="0">
                <a:solidFill>
                  <a:srgbClr val="EBAA51"/>
                </a:solidFill>
                <a:latin typeface="UTM A&amp;S Gracelan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endParaRPr>
            </a:p>
          </p:txBody>
        </p:sp>
        <p:sp>
          <p:nvSpPr>
            <p:cNvPr id="7" name="文本框2">
              <a:extLst>
                <a:ext uri="{FF2B5EF4-FFF2-40B4-BE49-F238E27FC236}">
                  <a16:creationId xmlns:a16="http://schemas.microsoft.com/office/drawing/2014/main" id="{550F1E52-EE52-94C4-DA63-1D58E5D93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1262" y="1483505"/>
              <a:ext cx="4131207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tx1"/>
                </a:buClr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zh-CN" sz="5400" dirty="0" err="1">
                  <a:solidFill>
                    <a:srgbClr val="BC602A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Yêu</a:t>
              </a:r>
              <a:r>
                <a:rPr lang="en-US" altLang="zh-CN" sz="5400" dirty="0">
                  <a:solidFill>
                    <a:srgbClr val="BC602A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 </a:t>
              </a:r>
              <a:r>
                <a:rPr lang="en-US" altLang="zh-CN" sz="5400" dirty="0" err="1">
                  <a:solidFill>
                    <a:srgbClr val="BC602A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cầu</a:t>
              </a:r>
              <a:r>
                <a:rPr lang="en-US" altLang="zh-CN" sz="5400" dirty="0">
                  <a:solidFill>
                    <a:srgbClr val="BC602A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 </a:t>
              </a:r>
              <a:r>
                <a:rPr lang="en-US" altLang="zh-CN" sz="5400" dirty="0" err="1">
                  <a:solidFill>
                    <a:srgbClr val="BC602A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cần</a:t>
              </a:r>
              <a:r>
                <a:rPr lang="en-US" altLang="zh-CN" sz="5400" dirty="0">
                  <a:solidFill>
                    <a:srgbClr val="BC602A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 </a:t>
              </a:r>
              <a:r>
                <a:rPr lang="en-US" altLang="zh-CN" sz="5400" dirty="0" err="1">
                  <a:solidFill>
                    <a:srgbClr val="BC602A"/>
                  </a:solidFill>
                  <a:latin typeface="UTM A&amp;S Graceland" panose="02040603050506020204" pitchFamily="18" charset="0"/>
                  <a:ea typeface="字魂106号-萌趣露珠体" panose="00000500000000000000" pitchFamily="2" charset="-122"/>
                  <a:cs typeface="DFPShaoNvW5-GB" charset="-122"/>
                  <a:sym typeface="Arial" panose="020B0604020202020204" pitchFamily="34" charset="0"/>
                </a:rPr>
                <a:t>đạt</a:t>
              </a:r>
              <a:endParaRPr lang="zh-CN" altLang="zh-CN" sz="5400" dirty="0">
                <a:solidFill>
                  <a:srgbClr val="BC602A"/>
                </a:solidFill>
                <a:latin typeface="UTM A&amp;S Gracelan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6074F9E-4F16-CFB5-8C2B-1DBE29B9E933}"/>
              </a:ext>
            </a:extLst>
          </p:cNvPr>
          <p:cNvSpPr/>
          <p:nvPr/>
        </p:nvSpPr>
        <p:spPr>
          <a:xfrm>
            <a:off x="2501087" y="2194536"/>
            <a:ext cx="71689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vi-VN" sz="2400" dirty="0">
              <a:solidFill>
                <a:srgbClr val="BD622D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172684-7FD1-9268-9D91-32FB3B2B2DD1}"/>
              </a:ext>
            </a:extLst>
          </p:cNvPr>
          <p:cNvSpPr txBox="1"/>
          <p:nvPr/>
        </p:nvSpPr>
        <p:spPr>
          <a:xfrm>
            <a:off x="2489911" y="2397973"/>
            <a:ext cx="685821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b="1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Kiến thức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 Bước đầu hiểu thế nào là trung bình cộng của nhiều số .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b="1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Kĩ năng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Biết tìm số trung bình cộng của 2, 3, 4 số.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Vận dụng giải được các bài toán liên quan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b="1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Phẩm chất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Tích cực, tự giác học bài.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b="1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Góp phần phát huy các năng lực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nl-NL" sz="2400" b="1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nl-NL" sz="2400" dirty="0">
                <a:solidFill>
                  <a:srgbClr val="BD622D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Năng lực tự học, NL giải quyết vấn đề và sáng tạo, NL tư duy - lập luận logic.</a:t>
            </a:r>
            <a:endParaRPr lang="en-US" sz="2400" dirty="0">
              <a:solidFill>
                <a:srgbClr val="BD622D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761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包含 图示&#10;&#10;描述已自动生成">
            <a:extLst>
              <a:ext uri="{FF2B5EF4-FFF2-40B4-BE49-F238E27FC236}">
                <a16:creationId xmlns:a16="http://schemas.microsoft.com/office/drawing/2014/main" id="{9E2ACB86-FC05-48E6-AA73-D71E1CD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099012"/>
              <a:gd name="connsiteY0" fmla="*/ 0 h 6858000"/>
              <a:gd name="connsiteX1" fmla="*/ 12099012 w 12099012"/>
              <a:gd name="connsiteY1" fmla="*/ 0 h 6858000"/>
              <a:gd name="connsiteX2" fmla="*/ 12099012 w 12099012"/>
              <a:gd name="connsiteY2" fmla="*/ 6858000 h 6858000"/>
              <a:gd name="connsiteX3" fmla="*/ 0 w 120990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9012" h="6858000">
                <a:moveTo>
                  <a:pt x="0" y="0"/>
                </a:moveTo>
                <a:lnTo>
                  <a:pt x="12099012" y="0"/>
                </a:lnTo>
                <a:lnTo>
                  <a:pt x="1209901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1" name="图片 20" descr="图片包含 圆圈&#10;&#10;描述已自动生成">
            <a:extLst>
              <a:ext uri="{FF2B5EF4-FFF2-40B4-BE49-F238E27FC236}">
                <a16:creationId xmlns:a16="http://schemas.microsoft.com/office/drawing/2014/main" id="{65DC2425-7BCA-41D0-9380-DC6B0176E2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7" r="8220"/>
          <a:stretch/>
        </p:blipFill>
        <p:spPr>
          <a:xfrm>
            <a:off x="1627322" y="278969"/>
            <a:ext cx="9453966" cy="6300062"/>
          </a:xfrm>
          <a:prstGeom prst="rect">
            <a:avLst/>
          </a:prstGeom>
        </p:spPr>
      </p:pic>
      <p:pic>
        <p:nvPicPr>
          <p:cNvPr id="23" name="图片 22" descr="卡通人物&#10;&#10;低可信度描述已自动生成">
            <a:extLst>
              <a:ext uri="{FF2B5EF4-FFF2-40B4-BE49-F238E27FC236}">
                <a16:creationId xmlns:a16="http://schemas.microsoft.com/office/drawing/2014/main" id="{75D57CDB-9CBE-4D1D-B391-2D489B8E7B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61" t="55019" r="23983"/>
          <a:stretch/>
        </p:blipFill>
        <p:spPr>
          <a:xfrm>
            <a:off x="5036949" y="4718355"/>
            <a:ext cx="4602997" cy="224813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BDD14B93-27E3-4384-9D96-DA7A47DBB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03" t="29933" r="12655"/>
          <a:stretch/>
        </p:blipFill>
        <p:spPr>
          <a:xfrm>
            <a:off x="978977" y="3340458"/>
            <a:ext cx="2484894" cy="221679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75DECAC-E558-304B-ECE4-09B9D2E40639}"/>
              </a:ext>
            </a:extLst>
          </p:cNvPr>
          <p:cNvGrpSpPr/>
          <p:nvPr/>
        </p:nvGrpSpPr>
        <p:grpSpPr>
          <a:xfrm>
            <a:off x="2334813" y="2443442"/>
            <a:ext cx="7522374" cy="1577060"/>
            <a:chOff x="1985420" y="2050238"/>
            <a:chExt cx="8575122" cy="1577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628A2D-CB7F-21CD-6503-E9A69C4EF05E}"/>
                </a:ext>
              </a:extLst>
            </p:cNvPr>
            <p:cNvSpPr/>
            <p:nvPr/>
          </p:nvSpPr>
          <p:spPr>
            <a:xfrm>
              <a:off x="1985420" y="2057638"/>
              <a:ext cx="8575122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9600" dirty="0">
                  <a:ln w="2032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UTM Showcard" panose="02040603050506020204" pitchFamily="18" charset="0"/>
                </a:rPr>
                <a:t>KHỞI ĐỘNG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730447-E9A4-602E-889C-5B3550405AB7}"/>
                </a:ext>
              </a:extLst>
            </p:cNvPr>
            <p:cNvSpPr/>
            <p:nvPr/>
          </p:nvSpPr>
          <p:spPr>
            <a:xfrm>
              <a:off x="1985420" y="2050238"/>
              <a:ext cx="8575122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9600" dirty="0">
                  <a:ln w="0"/>
                  <a:solidFill>
                    <a:srgbClr val="653D35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K</a:t>
              </a:r>
              <a:r>
                <a:rPr lang="en-US" sz="9600" dirty="0">
                  <a:ln w="0"/>
                  <a:solidFill>
                    <a:srgbClr val="2BBD9E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H</a:t>
              </a:r>
              <a:r>
                <a:rPr lang="en-US" sz="9600" dirty="0">
                  <a:ln w="0"/>
                  <a:solidFill>
                    <a:srgbClr val="EAAB8A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Ở</a:t>
              </a:r>
              <a:r>
                <a:rPr lang="en-US" sz="9600" dirty="0">
                  <a:ln w="0"/>
                  <a:solidFill>
                    <a:srgbClr val="56BDEF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I</a:t>
              </a:r>
              <a:r>
                <a:rPr lang="en-US" sz="9600" dirty="0">
                  <a:ln w="0"/>
                  <a:solidFill>
                    <a:srgbClr val="653D35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 </a:t>
              </a:r>
              <a:r>
                <a:rPr lang="en-US" sz="9600" dirty="0" err="1">
                  <a:ln w="0"/>
                  <a:solidFill>
                    <a:srgbClr val="653D35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Đ</a:t>
              </a:r>
              <a:r>
                <a:rPr lang="en-US" sz="9600" dirty="0" err="1">
                  <a:ln w="0"/>
                  <a:solidFill>
                    <a:srgbClr val="9B91E6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Ộ</a:t>
              </a:r>
              <a:r>
                <a:rPr lang="en-US" sz="9600" dirty="0" err="1">
                  <a:ln w="0"/>
                  <a:solidFill>
                    <a:srgbClr val="605B37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n</a:t>
              </a:r>
              <a:r>
                <a:rPr lang="en-US" sz="9600" dirty="0" err="1">
                  <a:ln w="0"/>
                  <a:solidFill>
                    <a:srgbClr val="F38162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G</a:t>
              </a:r>
              <a:r>
                <a:rPr lang="en-US" sz="9600" dirty="0">
                  <a:ln w="0"/>
                  <a:solidFill>
                    <a:srgbClr val="F38162"/>
                  </a:solidFill>
                  <a:effectLst>
                    <a:glow rad="228600">
                      <a:schemeClr val="bg1">
                        <a:alpha val="40000"/>
                      </a:schemeClr>
                    </a:glow>
                  </a:effectLst>
                  <a:latin typeface="UTM Showcard" panose="02040603050506020204" pitchFamily="18" charset="0"/>
                </a:rPr>
                <a:t> </a:t>
              </a:r>
              <a:endParaRPr lang="en-US" sz="9600" b="0" cap="none" spc="0" dirty="0">
                <a:ln w="0"/>
                <a:solidFill>
                  <a:srgbClr val="1CAC94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UTM Showcard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230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C9F1F3-8474-FA13-10EB-111B57D1A3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4" b="98909" l="244" r="89935">
                        <a14:foregroundMark x1="7569" y1="57437" x2="13565" y2="77728"/>
                        <a14:foregroundMark x1="6430" y1="55335" x2="10960" y2="52102"/>
                        <a14:foregroundMark x1="10960" y1="52102" x2="17173" y2="52991"/>
                        <a14:foregroundMark x1="17173" y1="52991" x2="17634" y2="64026"/>
                        <a14:foregroundMark x1="17634" y1="64026" x2="12914" y2="88157"/>
                        <a14:foregroundMark x1="12914" y1="88157" x2="12914" y2="90057"/>
                        <a14:foregroundMark x1="10716" y1="84964" x2="16712" y2="93492"/>
                        <a14:foregroundMark x1="16712" y1="93492" x2="16712" y2="93492"/>
                        <a14:foregroundMark x1="11015" y1="94745" x2="15274" y2="98989"/>
                        <a14:foregroundMark x1="15274" y1="98989" x2="15383" y2="98989"/>
                        <a14:foregroundMark x1="7949" y1="59984" x2="2767" y2="73403"/>
                        <a14:foregroundMark x1="2767" y1="73403" x2="2523" y2="74899"/>
                        <a14:foregroundMark x1="23196" y1="71221" x2="25936" y2="78577"/>
                        <a14:foregroundMark x1="17770" y1="81690" x2="9333" y2="81770"/>
                        <a14:foregroundMark x1="9333" y1="81770" x2="9278" y2="81851"/>
                        <a14:foregroundMark x1="7759" y1="86944" x2="8627" y2="89652"/>
                        <a14:foregroundMark x1="9007" y1="84681" x2="7678" y2="88642"/>
                        <a14:foregroundMark x1="16034" y1="49798" x2="19479" y2="58448"/>
                        <a14:foregroundMark x1="20808" y1="50485" x2="21948" y2="60146"/>
                        <a14:foregroundMark x1="9278" y1="47251" x2="4232" y2="52708"/>
                        <a14:foregroundMark x1="4232" y1="52708" x2="3663" y2="79305"/>
                        <a14:foregroundMark x1="3663" y1="79305" x2="3663" y2="79305"/>
                        <a14:foregroundMark x1="2062" y1="74737" x2="1763" y2="81407"/>
                        <a14:foregroundMark x1="10716" y1="61843" x2="14514" y2="71059"/>
                        <a14:foregroundMark x1="24905" y1="81973" x2="24905" y2="81973"/>
                        <a14:foregroundMark x1="20130" y1="85530" x2="19940" y2="88359"/>
                        <a14:foregroundMark x1="10798" y1="91350" x2="11964" y2="91754"/>
                        <a14:foregroundMark x1="11394" y1="93775" x2="11964" y2="95028"/>
                        <a14:foregroundMark x1="2523" y1="63824" x2="3256" y2="55861"/>
                        <a14:foregroundMark x1="3256" y1="55861" x2="9658" y2="45675"/>
                        <a14:foregroundMark x1="1492" y1="71059" x2="814" y2="78860"/>
                        <a14:foregroundMark x1="15193" y1="85530" x2="18340" y2="93048"/>
                        <a14:foregroundMark x1="6918" y1="81285" x2="11096" y2="95311"/>
                        <a14:foregroundMark x1="244" y1="71221" x2="2523" y2="58448"/>
                        <a14:foregroundMark x1="5100" y1="75465" x2="10608" y2="87227"/>
                        <a14:foregroundMark x1="1004" y1="75748" x2="7488" y2="88238"/>
                        <a14:foregroundMark x1="7488" y1="88238" x2="7488" y2="88359"/>
                        <a14:foregroundMark x1="244" y1="80841" x2="9387" y2="97292"/>
                        <a14:foregroundMark x1="7678" y1="87227" x2="23277" y2="97292"/>
                        <a14:foregroundMark x1="23277" y1="97292" x2="23277" y2="97292"/>
                        <a14:foregroundMark x1="17661" y1="87227" x2="19669" y2="91754"/>
                        <a14:foregroundMark x1="17119" y1="77809" x2="20700" y2="86904"/>
                        <a14:foregroundMark x1="20483" y1="86378" x2="21541" y2="88601"/>
                        <a14:foregroundMark x1="19600" y1="81630" x2="18719" y2="78941"/>
                        <a14:foregroundMark x1="20863" y1="85489" x2="19813" y2="82282"/>
                        <a14:foregroundMark x1="18719" y1="78941" x2="17363" y2="76799"/>
                        <a14:foregroundMark x1="8030" y1="47575" x2="3418" y2="54770"/>
                        <a14:foregroundMark x1="3418" y1="54770" x2="2523" y2="58367"/>
                        <a14:foregroundMark x1="4368" y1="49596" x2="7352" y2="53476"/>
                        <a14:backgroundMark x1="8139" y1="29345" x2="18041" y2="40986"/>
                        <a14:backgroundMark x1="11476" y1="28658" x2="13945" y2="32619"/>
                        <a14:backgroundMark x1="8899" y1="43816" x2="10228" y2="45513"/>
                        <a14:backgroundMark x1="19669" y1="78133" x2="20266" y2="82134"/>
                        <a14:backgroundMark x1="38470" y1="83023" x2="64867" y2="92926"/>
                        <a14:backgroundMark x1="60689" y1="78254" x2="46202" y2="97251"/>
                        <a14:backgroundMark x1="46202" y1="97251" x2="46202" y2="972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4846" r="72072"/>
          <a:stretch/>
        </p:blipFill>
        <p:spPr>
          <a:xfrm>
            <a:off x="671066" y="2580967"/>
            <a:ext cx="2853799" cy="3782490"/>
          </a:xfrm>
          <a:prstGeom prst="rect">
            <a:avLst/>
          </a:prstGeom>
        </p:spPr>
      </p:pic>
      <p:sp>
        <p:nvSpPr>
          <p:cNvPr id="7" name="文本框2">
            <a:extLst>
              <a:ext uri="{FF2B5EF4-FFF2-40B4-BE49-F238E27FC236}">
                <a16:creationId xmlns:a16="http://schemas.microsoft.com/office/drawing/2014/main" id="{B2ABF949-FAA6-CFBE-1318-E83248B48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5234" y="662708"/>
            <a:ext cx="61750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vi-VN" altLang="zh-CN" sz="6000" b="1" dirty="0">
                <a:solidFill>
                  <a:srgbClr val="55C2FF"/>
                </a:solidFill>
                <a:latin typeface="UTM A&amp;S Gracelan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Bạn đã từng nghe đến:</a:t>
            </a:r>
            <a:endParaRPr lang="zh-CN" altLang="zh-CN" sz="6000" b="1" dirty="0">
              <a:solidFill>
                <a:srgbClr val="55C2FF"/>
              </a:solidFill>
              <a:latin typeface="UTM A&amp;S Graceland" panose="02040603050506020204" pitchFamily="18" charset="0"/>
              <a:ea typeface="字魂106号-萌趣露珠体" panose="00000500000000000000" pitchFamily="2" charset="-122"/>
              <a:cs typeface="DFPShaoNvW5-GB" charset="-122"/>
              <a:sym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1CBBBAC-0716-2094-4ED7-6180A343721F}"/>
              </a:ext>
            </a:extLst>
          </p:cNvPr>
          <p:cNvGrpSpPr/>
          <p:nvPr/>
        </p:nvGrpSpPr>
        <p:grpSpPr>
          <a:xfrm>
            <a:off x="4200761" y="3032709"/>
            <a:ext cx="4214648" cy="905042"/>
            <a:chOff x="5113283" y="1765004"/>
            <a:chExt cx="4214648" cy="905042"/>
          </a:xfrm>
        </p:grpSpPr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08DC7228-9E23-01DD-12A3-5349167A64F3}"/>
                </a:ext>
              </a:extLst>
            </p:cNvPr>
            <p:cNvSpPr/>
            <p:nvPr/>
          </p:nvSpPr>
          <p:spPr>
            <a:xfrm>
              <a:off x="5113283" y="1765004"/>
              <a:ext cx="4214648" cy="878928"/>
            </a:xfrm>
            <a:prstGeom prst="wedgeRoundRectCallout">
              <a:avLst>
                <a:gd name="adj1" fmla="val -55964"/>
                <a:gd name="adj2" fmla="val 39071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50A7E8-6A4E-EA12-6601-521F66368354}"/>
                </a:ext>
              </a:extLst>
            </p:cNvPr>
            <p:cNvSpPr txBox="1"/>
            <p:nvPr/>
          </p:nvSpPr>
          <p:spPr>
            <a:xfrm>
              <a:off x="5417563" y="1839049"/>
              <a:ext cx="36060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vi-VN" sz="2400" b="1" dirty="0">
                  <a:solidFill>
                    <a:srgbClr val="221E1F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Diện tích đất sản xuất  trung bình</a:t>
              </a:r>
              <a:endParaRPr lang="en-US" sz="2400" dirty="0">
                <a:solidFill>
                  <a:srgbClr val="221E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679E6D8-A6C7-230C-998D-0C8144D5BCC6}"/>
              </a:ext>
            </a:extLst>
          </p:cNvPr>
          <p:cNvGrpSpPr/>
          <p:nvPr/>
        </p:nvGrpSpPr>
        <p:grpSpPr>
          <a:xfrm>
            <a:off x="6392782" y="1916076"/>
            <a:ext cx="4214648" cy="878928"/>
            <a:chOff x="5454870" y="2141503"/>
            <a:chExt cx="4214648" cy="878928"/>
          </a:xfrm>
        </p:grpSpPr>
        <p:sp>
          <p:nvSpPr>
            <p:cNvPr id="13" name="Speech Bubble: Rectangle with Corners Rounded 12">
              <a:extLst>
                <a:ext uri="{FF2B5EF4-FFF2-40B4-BE49-F238E27FC236}">
                  <a16:creationId xmlns:a16="http://schemas.microsoft.com/office/drawing/2014/main" id="{952E6AF6-F369-0B04-5DA5-29ECAF5B1798}"/>
                </a:ext>
              </a:extLst>
            </p:cNvPr>
            <p:cNvSpPr/>
            <p:nvPr/>
          </p:nvSpPr>
          <p:spPr>
            <a:xfrm>
              <a:off x="5454870" y="2141503"/>
              <a:ext cx="4214648" cy="878928"/>
            </a:xfrm>
            <a:prstGeom prst="wedgeRoundRectCallout">
              <a:avLst>
                <a:gd name="adj1" fmla="val 59747"/>
                <a:gd name="adj2" fmla="val 34288"/>
                <a:gd name="adj3" fmla="val 16667"/>
              </a:avLst>
            </a:prstGeom>
            <a:solidFill>
              <a:srgbClr val="D2EFFE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2324FA-7B3D-9F0F-E919-A8878D080864}"/>
                </a:ext>
              </a:extLst>
            </p:cNvPr>
            <p:cNvSpPr txBox="1"/>
            <p:nvPr/>
          </p:nvSpPr>
          <p:spPr>
            <a:xfrm>
              <a:off x="5759150" y="2189434"/>
              <a:ext cx="36060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vi-VN" sz="2400" b="1" dirty="0">
                  <a:solidFill>
                    <a:srgbClr val="221E1F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Dân số trung bình của Việt Nam năm 2021</a:t>
              </a:r>
              <a:endParaRPr lang="en-US" sz="2400" dirty="0">
                <a:solidFill>
                  <a:srgbClr val="221E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05996B1-80B8-42DB-4DB1-856A3A7102DA}"/>
              </a:ext>
            </a:extLst>
          </p:cNvPr>
          <p:cNvGrpSpPr/>
          <p:nvPr/>
        </p:nvGrpSpPr>
        <p:grpSpPr>
          <a:xfrm>
            <a:off x="6697062" y="4149342"/>
            <a:ext cx="4214648" cy="878928"/>
            <a:chOff x="5113283" y="1765004"/>
            <a:chExt cx="4214648" cy="878928"/>
          </a:xfrm>
        </p:grpSpPr>
        <p:sp>
          <p:nvSpPr>
            <p:cNvPr id="16" name="Speech Bubble: Rectangle with Corners Rounded 15">
              <a:extLst>
                <a:ext uri="{FF2B5EF4-FFF2-40B4-BE49-F238E27FC236}">
                  <a16:creationId xmlns:a16="http://schemas.microsoft.com/office/drawing/2014/main" id="{F40FDF6F-1EF7-4D66-E843-39CE80B95ABF}"/>
                </a:ext>
              </a:extLst>
            </p:cNvPr>
            <p:cNvSpPr/>
            <p:nvPr/>
          </p:nvSpPr>
          <p:spPr>
            <a:xfrm>
              <a:off x="5113283" y="1765004"/>
              <a:ext cx="4214648" cy="878928"/>
            </a:xfrm>
            <a:prstGeom prst="wedgeRoundRectCallout">
              <a:avLst>
                <a:gd name="adj1" fmla="val 58001"/>
                <a:gd name="adj2" fmla="val 30700"/>
                <a:gd name="adj3" fmla="val 16667"/>
              </a:avLst>
            </a:prstGeom>
            <a:solidFill>
              <a:srgbClr val="EAD5F7"/>
            </a:solidFill>
            <a:ln>
              <a:solidFill>
                <a:srgbClr val="E917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CAC6D3A-3C3A-8567-C482-0A740ABEA103}"/>
                </a:ext>
              </a:extLst>
            </p:cNvPr>
            <p:cNvSpPr txBox="1"/>
            <p:nvPr/>
          </p:nvSpPr>
          <p:spPr>
            <a:xfrm>
              <a:off x="5417563" y="1788969"/>
              <a:ext cx="36060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vi-VN" sz="2400" b="1" dirty="0">
                  <a:solidFill>
                    <a:srgbClr val="221E1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Độ tuổi trung bình của người lao động </a:t>
              </a:r>
              <a:endParaRPr lang="en-US" sz="2400" dirty="0">
                <a:solidFill>
                  <a:srgbClr val="221E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C708B64-E3DC-44F0-C6A1-1F76D5A427EF}"/>
              </a:ext>
            </a:extLst>
          </p:cNvPr>
          <p:cNvGrpSpPr/>
          <p:nvPr/>
        </p:nvGrpSpPr>
        <p:grpSpPr>
          <a:xfrm>
            <a:off x="4285458" y="5230071"/>
            <a:ext cx="4214648" cy="878928"/>
            <a:chOff x="5113283" y="1765004"/>
            <a:chExt cx="4214648" cy="878928"/>
          </a:xfrm>
        </p:grpSpPr>
        <p:sp>
          <p:nvSpPr>
            <p:cNvPr id="19" name="Speech Bubble: Rectangle with Corners Rounded 18">
              <a:extLst>
                <a:ext uri="{FF2B5EF4-FFF2-40B4-BE49-F238E27FC236}">
                  <a16:creationId xmlns:a16="http://schemas.microsoft.com/office/drawing/2014/main" id="{F376D4EA-CF20-D931-9DD5-8F20A4E5E223}"/>
                </a:ext>
              </a:extLst>
            </p:cNvPr>
            <p:cNvSpPr/>
            <p:nvPr/>
          </p:nvSpPr>
          <p:spPr>
            <a:xfrm>
              <a:off x="5113283" y="1765004"/>
              <a:ext cx="4214648" cy="878928"/>
            </a:xfrm>
            <a:prstGeom prst="wedgeRoundRectCallout">
              <a:avLst>
                <a:gd name="adj1" fmla="val -58707"/>
                <a:gd name="adj2" fmla="val 41462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70EA72-387B-4EA3-5157-DB2197DAD9C8}"/>
                </a:ext>
              </a:extLst>
            </p:cNvPr>
            <p:cNvSpPr txBox="1"/>
            <p:nvPr/>
          </p:nvSpPr>
          <p:spPr>
            <a:xfrm>
              <a:off x="5332866" y="1812935"/>
              <a:ext cx="36060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vi-VN" sz="2400" b="1" dirty="0">
                  <a:solidFill>
                    <a:srgbClr val="221E1F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Chiều cao trung bình của học sinh lớp 4</a:t>
              </a:r>
              <a:endParaRPr lang="en-US" sz="2400" dirty="0">
                <a:solidFill>
                  <a:srgbClr val="221E1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13E55B-C499-043E-24A1-6B22D5152465}"/>
              </a:ext>
            </a:extLst>
          </p:cNvPr>
          <p:cNvCxnSpPr>
            <a:cxnSpLocks/>
          </p:cNvCxnSpPr>
          <p:nvPr/>
        </p:nvCxnSpPr>
        <p:spPr>
          <a:xfrm>
            <a:off x="7956331" y="2355540"/>
            <a:ext cx="15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DC0F2EE-232A-FB6E-B1D3-127A09E87A3C}"/>
              </a:ext>
            </a:extLst>
          </p:cNvPr>
          <p:cNvCxnSpPr>
            <a:cxnSpLocks/>
          </p:cNvCxnSpPr>
          <p:nvPr/>
        </p:nvCxnSpPr>
        <p:spPr>
          <a:xfrm>
            <a:off x="5578232" y="3855053"/>
            <a:ext cx="15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7F06971-4470-D53F-BF2F-A1027D81A5BF}"/>
              </a:ext>
            </a:extLst>
          </p:cNvPr>
          <p:cNvCxnSpPr>
            <a:cxnSpLocks/>
          </p:cNvCxnSpPr>
          <p:nvPr/>
        </p:nvCxnSpPr>
        <p:spPr>
          <a:xfrm>
            <a:off x="8373984" y="4588805"/>
            <a:ext cx="15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82B7FE2-9965-84D7-8082-D23B91EFD845}"/>
              </a:ext>
            </a:extLst>
          </p:cNvPr>
          <p:cNvCxnSpPr>
            <a:cxnSpLocks/>
          </p:cNvCxnSpPr>
          <p:nvPr/>
        </p:nvCxnSpPr>
        <p:spPr>
          <a:xfrm>
            <a:off x="6340232" y="5693500"/>
            <a:ext cx="15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2">
            <a:extLst>
              <a:ext uri="{FF2B5EF4-FFF2-40B4-BE49-F238E27FC236}">
                <a16:creationId xmlns:a16="http://schemas.microsoft.com/office/drawing/2014/main" id="{11C9A8E3-04AA-8D35-A7DD-B50294709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669" y="645573"/>
            <a:ext cx="733096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vi-VN" altLang="zh-CN" sz="6000" b="1" dirty="0">
                <a:solidFill>
                  <a:srgbClr val="55C2FF"/>
                </a:solidFill>
                <a:latin typeface="UTM A&amp;S Gracelan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Vậy </a:t>
            </a:r>
            <a:r>
              <a:rPr lang="vi-VN" altLang="zh-CN" sz="6000" b="1" dirty="0">
                <a:solidFill>
                  <a:srgbClr val="FF0000"/>
                </a:solidFill>
                <a:latin typeface="UTM A&amp;S Gracelan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trung bình </a:t>
            </a:r>
            <a:r>
              <a:rPr lang="vi-VN" altLang="zh-CN" sz="6000" b="1" dirty="0">
                <a:solidFill>
                  <a:srgbClr val="55C2FF"/>
                </a:solidFill>
                <a:latin typeface="UTM A&amp;S Gracelan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ở đây là gì?</a:t>
            </a:r>
            <a:endParaRPr lang="zh-CN" altLang="zh-CN" sz="6000" b="1" dirty="0">
              <a:solidFill>
                <a:srgbClr val="55C2FF"/>
              </a:solidFill>
              <a:latin typeface="UTM A&amp;S Graceland" panose="02040603050506020204" pitchFamily="18" charset="0"/>
              <a:ea typeface="字魂106号-萌趣露珠体" panose="00000500000000000000" pitchFamily="2" charset="-122"/>
              <a:cs typeface="DFPShaoNvW5-GB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9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包含 图示&#10;&#10;描述已自动生成">
            <a:extLst>
              <a:ext uri="{FF2B5EF4-FFF2-40B4-BE49-F238E27FC236}">
                <a16:creationId xmlns:a16="http://schemas.microsoft.com/office/drawing/2014/main" id="{9E2ACB86-FC05-48E6-AA73-D71E1CD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099012"/>
              <a:gd name="connsiteY0" fmla="*/ 0 h 6858000"/>
              <a:gd name="connsiteX1" fmla="*/ 12099012 w 12099012"/>
              <a:gd name="connsiteY1" fmla="*/ 0 h 6858000"/>
              <a:gd name="connsiteX2" fmla="*/ 12099012 w 12099012"/>
              <a:gd name="connsiteY2" fmla="*/ 6858000 h 6858000"/>
              <a:gd name="connsiteX3" fmla="*/ 0 w 120990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9012" h="6858000">
                <a:moveTo>
                  <a:pt x="0" y="0"/>
                </a:moveTo>
                <a:lnTo>
                  <a:pt x="12099012" y="0"/>
                </a:lnTo>
                <a:lnTo>
                  <a:pt x="1209901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1" name="图片 20" descr="图片包含 圆圈&#10;&#10;描述已自动生成">
            <a:extLst>
              <a:ext uri="{FF2B5EF4-FFF2-40B4-BE49-F238E27FC236}">
                <a16:creationId xmlns:a16="http://schemas.microsoft.com/office/drawing/2014/main" id="{65DC2425-7BCA-41D0-9380-DC6B0176E2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7" r="8220"/>
          <a:stretch/>
        </p:blipFill>
        <p:spPr>
          <a:xfrm>
            <a:off x="1037686" y="701315"/>
            <a:ext cx="10829950" cy="5278285"/>
          </a:xfrm>
          <a:prstGeom prst="rect">
            <a:avLst/>
          </a:prstGeom>
        </p:spPr>
      </p:pic>
      <p:pic>
        <p:nvPicPr>
          <p:cNvPr id="23" name="图片 22" descr="卡通人物&#10;&#10;低可信度描述已自动生成">
            <a:extLst>
              <a:ext uri="{FF2B5EF4-FFF2-40B4-BE49-F238E27FC236}">
                <a16:creationId xmlns:a16="http://schemas.microsoft.com/office/drawing/2014/main" id="{75D57CDB-9CBE-4D1D-B391-2D489B8E7B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61" t="55019" r="23983"/>
          <a:stretch/>
        </p:blipFill>
        <p:spPr>
          <a:xfrm>
            <a:off x="4845385" y="4444917"/>
            <a:ext cx="4962898" cy="2423909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BDD14B93-27E3-4384-9D96-DA7A47DBB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03" t="29933" r="12655"/>
          <a:stretch/>
        </p:blipFill>
        <p:spPr>
          <a:xfrm>
            <a:off x="978977" y="3340458"/>
            <a:ext cx="2484894" cy="22167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1C658BA-0886-B834-9148-8FFC30C9E51A}"/>
              </a:ext>
            </a:extLst>
          </p:cNvPr>
          <p:cNvSpPr/>
          <p:nvPr/>
        </p:nvSpPr>
        <p:spPr>
          <a:xfrm>
            <a:off x="5444725" y="1073779"/>
            <a:ext cx="20158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sng" strike="noStrike" kern="1200" cap="none" spc="0" normalizeH="0" baseline="0" noProof="0" dirty="0" err="1">
                <a:ln w="0"/>
                <a:solidFill>
                  <a:srgbClr val="1CAC94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&amp;S Graceland" panose="02040603050506020204" pitchFamily="18" charset="0"/>
                <a:ea typeface="+mn-ea"/>
                <a:cs typeface="+mn-cs"/>
              </a:rPr>
              <a:t>Toán</a:t>
            </a:r>
            <a:r>
              <a:rPr kumimoji="0" lang="en-US" sz="5400" b="0" i="0" u="sng" strike="noStrike" kern="1200" cap="none" spc="0" normalizeH="0" baseline="0" noProof="0" dirty="0">
                <a:ln w="0"/>
                <a:solidFill>
                  <a:srgbClr val="1CAC94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&amp;S Graceland" panose="02040603050506020204" pitchFamily="18" charset="0"/>
                <a:ea typeface="+mn-ea"/>
                <a:cs typeface="+mn-cs"/>
              </a:rPr>
              <a:t> 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27AA78-98B7-30CD-F7C8-C7AEE2ADFD7B}"/>
              </a:ext>
            </a:extLst>
          </p:cNvPr>
          <p:cNvGrpSpPr/>
          <p:nvPr/>
        </p:nvGrpSpPr>
        <p:grpSpPr>
          <a:xfrm>
            <a:off x="1926426" y="2047112"/>
            <a:ext cx="8575122" cy="2347802"/>
            <a:chOff x="1985420" y="2057638"/>
            <a:chExt cx="8575122" cy="234780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5E3A950-9D26-C5AA-0B37-89BC62487E32}"/>
                </a:ext>
              </a:extLst>
            </p:cNvPr>
            <p:cNvSpPr/>
            <p:nvPr/>
          </p:nvSpPr>
          <p:spPr>
            <a:xfrm>
              <a:off x="1985420" y="2057638"/>
              <a:ext cx="8575122" cy="230832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0" u="none" strike="noStrike" kern="1200" cap="none" spc="0" normalizeH="0" baseline="0" noProof="0" dirty="0" err="1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Tìm</a:t>
              </a:r>
              <a:r>
                <a:rPr kumimoji="0" lang="en-US" sz="7200" b="0" i="0" u="none" strike="noStrike" kern="1200" cap="none" spc="0" normalizeH="0" baseline="0" noProof="0" dirty="0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7200" b="0" i="0" u="none" strike="noStrike" kern="1200" cap="none" spc="0" normalizeH="0" baseline="0" noProof="0" dirty="0" err="1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số</a:t>
              </a:r>
              <a:endParaRPr kumimoji="0" lang="en-US" sz="7200" b="0" i="0" u="none" strike="noStrike" kern="1200" cap="none" spc="0" normalizeH="0" baseline="0" noProof="0" dirty="0">
                <a:ln w="20320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0" u="none" strike="noStrike" kern="1200" cap="none" spc="0" normalizeH="0" baseline="0" noProof="0" dirty="0" err="1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Trung</a:t>
              </a:r>
              <a:r>
                <a:rPr kumimoji="0" lang="en-US" sz="7200" b="0" i="0" u="none" strike="noStrike" kern="1200" cap="none" spc="0" normalizeH="0" baseline="0" noProof="0" dirty="0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7200" b="0" i="0" u="none" strike="noStrike" kern="1200" cap="none" spc="0" normalizeH="0" baseline="0" noProof="0" dirty="0" err="1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bình</a:t>
              </a:r>
              <a:r>
                <a:rPr kumimoji="0" lang="en-US" sz="7200" b="0" i="0" u="none" strike="noStrike" kern="1200" cap="none" spc="0" normalizeH="0" baseline="0" noProof="0" dirty="0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7200" b="0" i="0" u="none" strike="noStrike" kern="1200" cap="none" spc="0" normalizeH="0" baseline="0" noProof="0" dirty="0" err="1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cộng</a:t>
              </a:r>
              <a:endParaRPr kumimoji="0" lang="en-US" sz="7200" b="0" i="0" u="none" strike="noStrike" kern="1200" cap="none" spc="0" normalizeH="0" baseline="0" noProof="0" dirty="0">
                <a:ln w="203200">
                  <a:solidFill>
                    <a:prstClr val="white"/>
                  </a:solidFill>
                </a:ln>
                <a:solidFill>
                  <a:prstClr val="white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C43772-5B58-1083-64CD-33E510855F0E}"/>
                </a:ext>
              </a:extLst>
            </p:cNvPr>
            <p:cNvSpPr/>
            <p:nvPr/>
          </p:nvSpPr>
          <p:spPr>
            <a:xfrm>
              <a:off x="1985420" y="2097116"/>
              <a:ext cx="8575122" cy="230832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D24B57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Tìm</a:t>
              </a:r>
              <a:r>
                <a:rPr kumimoji="0" lang="en-US" sz="7200" b="0" i="0" u="none" strike="noStrike" kern="1200" cap="none" spc="0" normalizeH="0" baseline="0" noProof="0" dirty="0">
                  <a:ln w="0"/>
                  <a:solidFill>
                    <a:srgbClr val="D24B57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D24B57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số</a:t>
              </a:r>
              <a:endParaRPr kumimoji="0" lang="en-US" sz="7200" b="0" i="0" u="none" strike="noStrike" kern="1200" cap="none" spc="0" normalizeH="0" baseline="0" noProof="0" dirty="0">
                <a:ln w="0"/>
                <a:solidFill>
                  <a:srgbClr val="D24B57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653D35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T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2BBD9E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r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EAAB8A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u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56BDEF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n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653D35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g</a:t>
              </a:r>
              <a:r>
                <a:rPr kumimoji="0" lang="en-US" sz="7200" b="0" i="0" u="none" strike="noStrike" kern="1200" cap="none" spc="0" normalizeH="0" baseline="0" noProof="0" dirty="0">
                  <a:ln w="0"/>
                  <a:solidFill>
                    <a:srgbClr val="653D35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ED6C48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b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7030A0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ì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605B37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n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F38162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h</a:t>
              </a:r>
              <a:r>
                <a:rPr kumimoji="0" lang="en-US" sz="7200" b="0" i="0" u="none" strike="noStrike" kern="1200" cap="none" spc="0" normalizeH="0" baseline="0" noProof="0" dirty="0">
                  <a:ln w="0"/>
                  <a:solidFill>
                    <a:srgbClr val="F38162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F38162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c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9ECA51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ộ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A2DCEA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n</a:t>
              </a:r>
              <a:r>
                <a:rPr kumimoji="0" lang="en-US" sz="7200" b="0" i="0" u="none" strike="noStrike" kern="1200" cap="none" spc="0" normalizeH="0" baseline="0" noProof="0" dirty="0" err="1">
                  <a:ln w="0"/>
                  <a:solidFill>
                    <a:srgbClr val="1CAC94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g</a:t>
              </a:r>
              <a:endParaRPr kumimoji="0" lang="en-US" sz="7200" b="0" i="0" u="none" strike="noStrike" kern="1200" cap="none" spc="0" normalizeH="0" baseline="0" noProof="0" dirty="0">
                <a:ln w="0"/>
                <a:solidFill>
                  <a:srgbClr val="1CAC94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BF9B750-B4B6-C103-7A6A-6B4B072571F4}"/>
              </a:ext>
            </a:extLst>
          </p:cNvPr>
          <p:cNvSpPr txBox="1"/>
          <p:nvPr/>
        </p:nvSpPr>
        <p:spPr>
          <a:xfrm>
            <a:off x="-24384" y="0"/>
            <a:ext cx="9063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54BD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Măng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54BD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non</a:t>
            </a:r>
          </a:p>
        </p:txBody>
      </p:sp>
    </p:spTree>
    <p:extLst>
      <p:ext uri="{BB962C8B-B14F-4D97-AF65-F5344CB8AC3E}">
        <p14:creationId xmlns:p14="http://schemas.microsoft.com/office/powerpoint/2010/main" val="155771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包含 图示&#10;&#10;描述已自动生成">
            <a:extLst>
              <a:ext uri="{FF2B5EF4-FFF2-40B4-BE49-F238E27FC236}">
                <a16:creationId xmlns:a16="http://schemas.microsoft.com/office/drawing/2014/main" id="{9E2ACB86-FC05-48E6-AA73-D71E1CD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099012"/>
              <a:gd name="connsiteY0" fmla="*/ 0 h 6858000"/>
              <a:gd name="connsiteX1" fmla="*/ 12099012 w 12099012"/>
              <a:gd name="connsiteY1" fmla="*/ 0 h 6858000"/>
              <a:gd name="connsiteX2" fmla="*/ 12099012 w 12099012"/>
              <a:gd name="connsiteY2" fmla="*/ 6858000 h 6858000"/>
              <a:gd name="connsiteX3" fmla="*/ 0 w 120990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9012" h="6858000">
                <a:moveTo>
                  <a:pt x="0" y="0"/>
                </a:moveTo>
                <a:lnTo>
                  <a:pt x="12099012" y="0"/>
                </a:lnTo>
                <a:lnTo>
                  <a:pt x="1209901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1" name="图片 20" descr="图片包含 圆圈&#10;&#10;描述已自动生成">
            <a:extLst>
              <a:ext uri="{FF2B5EF4-FFF2-40B4-BE49-F238E27FC236}">
                <a16:creationId xmlns:a16="http://schemas.microsoft.com/office/drawing/2014/main" id="{65DC2425-7BCA-41D0-9380-DC6B0176E2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7" r="8220"/>
          <a:stretch/>
        </p:blipFill>
        <p:spPr>
          <a:xfrm>
            <a:off x="1627322" y="278969"/>
            <a:ext cx="9453966" cy="6300062"/>
          </a:xfrm>
          <a:prstGeom prst="rect">
            <a:avLst/>
          </a:prstGeom>
        </p:spPr>
      </p:pic>
      <p:pic>
        <p:nvPicPr>
          <p:cNvPr id="23" name="图片 22" descr="卡通人物&#10;&#10;低可信度描述已自动生成">
            <a:extLst>
              <a:ext uri="{FF2B5EF4-FFF2-40B4-BE49-F238E27FC236}">
                <a16:creationId xmlns:a16="http://schemas.microsoft.com/office/drawing/2014/main" id="{75D57CDB-9CBE-4D1D-B391-2D489B8E7B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61" t="55019" r="23983"/>
          <a:stretch/>
        </p:blipFill>
        <p:spPr>
          <a:xfrm>
            <a:off x="5036949" y="4718355"/>
            <a:ext cx="4602997" cy="224813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BDD14B93-27E3-4384-9D96-DA7A47DBB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03" t="29933" r="12655"/>
          <a:stretch/>
        </p:blipFill>
        <p:spPr>
          <a:xfrm>
            <a:off x="978977" y="3340458"/>
            <a:ext cx="2484894" cy="221679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75DECAC-E558-304B-ECE4-09B9D2E40639}"/>
              </a:ext>
            </a:extLst>
          </p:cNvPr>
          <p:cNvGrpSpPr/>
          <p:nvPr/>
        </p:nvGrpSpPr>
        <p:grpSpPr>
          <a:xfrm>
            <a:off x="2221424" y="2445054"/>
            <a:ext cx="7522374" cy="1573835"/>
            <a:chOff x="1985420" y="2053463"/>
            <a:chExt cx="8575122" cy="157383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628A2D-CB7F-21CD-6503-E9A69C4EF05E}"/>
                </a:ext>
              </a:extLst>
            </p:cNvPr>
            <p:cNvSpPr/>
            <p:nvPr/>
          </p:nvSpPr>
          <p:spPr>
            <a:xfrm>
              <a:off x="1985420" y="2057638"/>
              <a:ext cx="8575122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KHÁM PHÁ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730447-E9A4-602E-889C-5B3550405AB7}"/>
                </a:ext>
              </a:extLst>
            </p:cNvPr>
            <p:cNvSpPr/>
            <p:nvPr/>
          </p:nvSpPr>
          <p:spPr>
            <a:xfrm>
              <a:off x="1985420" y="2053463"/>
              <a:ext cx="8575122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0" normalizeH="0" baseline="0" noProof="0" dirty="0">
                  <a:ln w="0"/>
                  <a:solidFill>
                    <a:srgbClr val="653D35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K</a:t>
              </a:r>
              <a:r>
                <a:rPr kumimoji="0" lang="en-US" sz="9600" b="0" i="0" u="none" strike="noStrike" kern="1200" cap="none" spc="0" normalizeH="0" baseline="0" noProof="0" dirty="0">
                  <a:ln w="0"/>
                  <a:solidFill>
                    <a:srgbClr val="2BBD9E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H</a:t>
              </a:r>
              <a:r>
                <a:rPr lang="en-US" sz="9600" dirty="0">
                  <a:ln w="0"/>
                  <a:solidFill>
                    <a:srgbClr val="EAAB8A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Á</a:t>
              </a:r>
              <a:r>
                <a:rPr kumimoji="0" lang="en-US" sz="9600" b="0" i="0" u="none" strike="noStrike" kern="1200" cap="none" spc="0" normalizeH="0" baseline="0" noProof="0" dirty="0">
                  <a:ln w="0"/>
                  <a:solidFill>
                    <a:srgbClr val="56BDEF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M</a:t>
              </a:r>
              <a:r>
                <a:rPr kumimoji="0" lang="en-US" sz="9600" b="0" i="0" u="none" strike="noStrike" kern="1200" cap="none" spc="0" normalizeH="0" baseline="0" noProof="0" dirty="0">
                  <a:ln w="0"/>
                  <a:solidFill>
                    <a:srgbClr val="653D35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9600" b="0" i="0" u="none" strike="noStrike" kern="1200" cap="none" spc="0" normalizeH="0" baseline="0" noProof="0" dirty="0">
                  <a:ln w="0"/>
                  <a:solidFill>
                    <a:srgbClr val="FE9EA2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P</a:t>
              </a:r>
              <a:r>
                <a:rPr kumimoji="0" lang="en-US" sz="9600" b="0" i="0" u="none" strike="noStrike" kern="1200" cap="none" spc="0" normalizeH="0" baseline="0" noProof="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H</a:t>
              </a:r>
              <a:r>
                <a:rPr lang="en-US" sz="9600" dirty="0">
                  <a:ln w="0"/>
                  <a:solidFill>
                    <a:srgbClr val="83AD4D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Á</a:t>
              </a:r>
              <a:endParaRPr kumimoji="0" lang="en-US" sz="9600" b="0" i="0" u="none" strike="noStrike" kern="1200" cap="none" spc="0" normalizeH="0" baseline="0" noProof="0" dirty="0">
                <a:ln w="0"/>
                <a:solidFill>
                  <a:srgbClr val="83AD4D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486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13204" r="9411"/>
          <a:stretch/>
        </p:blipFill>
        <p:spPr>
          <a:xfrm>
            <a:off x="168405" y="3429000"/>
            <a:ext cx="2606975" cy="336885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946DA92-8374-F6FE-0C5C-088D9AE27525}"/>
              </a:ext>
            </a:extLst>
          </p:cNvPr>
          <p:cNvGrpSpPr/>
          <p:nvPr/>
        </p:nvGrpSpPr>
        <p:grpSpPr>
          <a:xfrm>
            <a:off x="2045109" y="1425306"/>
            <a:ext cx="9252155" cy="2623232"/>
            <a:chOff x="2123768" y="1490461"/>
            <a:chExt cx="9252155" cy="2623232"/>
          </a:xfrm>
        </p:grpSpPr>
        <p:sp>
          <p:nvSpPr>
            <p:cNvPr id="16" name="圆角矩形 15"/>
            <p:cNvSpPr/>
            <p:nvPr/>
          </p:nvSpPr>
          <p:spPr>
            <a:xfrm>
              <a:off x="2123768" y="1490461"/>
              <a:ext cx="9252155" cy="2623232"/>
            </a:xfrm>
            <a:custGeom>
              <a:avLst/>
              <a:gdLst>
                <a:gd name="connsiteX0" fmla="*/ 0 w 9252155"/>
                <a:gd name="connsiteY0" fmla="*/ 410088 h 2623232"/>
                <a:gd name="connsiteX1" fmla="*/ 1542057 w 9252155"/>
                <a:gd name="connsiteY1" fmla="*/ 0 h 2623232"/>
                <a:gd name="connsiteX2" fmla="*/ 7710097 w 9252155"/>
                <a:gd name="connsiteY2" fmla="*/ 0 h 2623232"/>
                <a:gd name="connsiteX3" fmla="*/ 9252155 w 9252155"/>
                <a:gd name="connsiteY3" fmla="*/ 410088 h 2623232"/>
                <a:gd name="connsiteX4" fmla="*/ 9252155 w 9252155"/>
                <a:gd name="connsiteY4" fmla="*/ 2213143 h 2623232"/>
                <a:gd name="connsiteX5" fmla="*/ 7710097 w 9252155"/>
                <a:gd name="connsiteY5" fmla="*/ 2623232 h 2623232"/>
                <a:gd name="connsiteX6" fmla="*/ 1542057 w 9252155"/>
                <a:gd name="connsiteY6" fmla="*/ 2623232 h 2623232"/>
                <a:gd name="connsiteX7" fmla="*/ 0 w 9252155"/>
                <a:gd name="connsiteY7" fmla="*/ 2213143 h 2623232"/>
                <a:gd name="connsiteX8" fmla="*/ 0 w 9252155"/>
                <a:gd name="connsiteY8" fmla="*/ 410088 h 262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52155" h="2623232" extrusionOk="0">
                  <a:moveTo>
                    <a:pt x="0" y="410088"/>
                  </a:moveTo>
                  <a:cubicBezTo>
                    <a:pt x="-194882" y="132973"/>
                    <a:pt x="875095" y="-121923"/>
                    <a:pt x="1542057" y="0"/>
                  </a:cubicBezTo>
                  <a:cubicBezTo>
                    <a:pt x="3339562" y="-79473"/>
                    <a:pt x="6802163" y="-30321"/>
                    <a:pt x="7710097" y="0"/>
                  </a:cubicBezTo>
                  <a:cubicBezTo>
                    <a:pt x="8779000" y="47202"/>
                    <a:pt x="9392134" y="152559"/>
                    <a:pt x="9252155" y="410088"/>
                  </a:cubicBezTo>
                  <a:cubicBezTo>
                    <a:pt x="9370768" y="712503"/>
                    <a:pt x="8821778" y="1927493"/>
                    <a:pt x="9252155" y="2213143"/>
                  </a:cubicBezTo>
                  <a:cubicBezTo>
                    <a:pt x="9065812" y="2408705"/>
                    <a:pt x="8373601" y="2440243"/>
                    <a:pt x="7710097" y="2623232"/>
                  </a:cubicBezTo>
                  <a:cubicBezTo>
                    <a:pt x="6593677" y="2444699"/>
                    <a:pt x="2014625" y="2646687"/>
                    <a:pt x="1542057" y="2623232"/>
                  </a:cubicBezTo>
                  <a:cubicBezTo>
                    <a:pt x="645512" y="2700508"/>
                    <a:pt x="178459" y="2437370"/>
                    <a:pt x="0" y="2213143"/>
                  </a:cubicBezTo>
                  <a:cubicBezTo>
                    <a:pt x="195179" y="1951725"/>
                    <a:pt x="-39570" y="927510"/>
                    <a:pt x="0" y="410088"/>
                  </a:cubicBezTo>
                  <a:close/>
                </a:path>
              </a:pathLst>
            </a:custGeom>
            <a:noFill/>
            <a:ln w="28575">
              <a:solidFill>
                <a:srgbClr val="FFBB00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3738901915">
                    <a:custGeom>
                      <a:avLst/>
                      <a:gdLst>
                        <a:gd name="connsiteX0" fmla="*/ 0 w 9252155"/>
                        <a:gd name="connsiteY0" fmla="*/ 410088 h 2623232"/>
                        <a:gd name="connsiteX1" fmla="*/ 1542057 w 9252155"/>
                        <a:gd name="connsiteY1" fmla="*/ 0 h 2623232"/>
                        <a:gd name="connsiteX2" fmla="*/ 7710097 w 9252155"/>
                        <a:gd name="connsiteY2" fmla="*/ 0 h 2623232"/>
                        <a:gd name="connsiteX3" fmla="*/ 9252155 w 9252155"/>
                        <a:gd name="connsiteY3" fmla="*/ 410088 h 2623232"/>
                        <a:gd name="connsiteX4" fmla="*/ 9252155 w 9252155"/>
                        <a:gd name="connsiteY4" fmla="*/ 2213143 h 2623232"/>
                        <a:gd name="connsiteX5" fmla="*/ 7710097 w 9252155"/>
                        <a:gd name="connsiteY5" fmla="*/ 2623232 h 2623232"/>
                        <a:gd name="connsiteX6" fmla="*/ 1542057 w 9252155"/>
                        <a:gd name="connsiteY6" fmla="*/ 2623232 h 2623232"/>
                        <a:gd name="connsiteX7" fmla="*/ 0 w 9252155"/>
                        <a:gd name="connsiteY7" fmla="*/ 2213143 h 2623232"/>
                        <a:gd name="connsiteX8" fmla="*/ 0 w 9252155"/>
                        <a:gd name="connsiteY8" fmla="*/ 410088 h 26232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252155" h="2623232" extrusionOk="0">
                          <a:moveTo>
                            <a:pt x="0" y="410088"/>
                          </a:moveTo>
                          <a:cubicBezTo>
                            <a:pt x="-177941" y="139620"/>
                            <a:pt x="844495" y="-90992"/>
                            <a:pt x="1542057" y="0"/>
                          </a:cubicBezTo>
                          <a:cubicBezTo>
                            <a:pt x="3500376" y="-70896"/>
                            <a:pt x="6849469" y="-39574"/>
                            <a:pt x="7710097" y="0"/>
                          </a:cubicBezTo>
                          <a:cubicBezTo>
                            <a:pt x="8761147" y="39169"/>
                            <a:pt x="9367498" y="163630"/>
                            <a:pt x="9252155" y="410088"/>
                          </a:cubicBezTo>
                          <a:cubicBezTo>
                            <a:pt x="9314939" y="766681"/>
                            <a:pt x="8829156" y="1991848"/>
                            <a:pt x="9252155" y="2213143"/>
                          </a:cubicBezTo>
                          <a:cubicBezTo>
                            <a:pt x="9107471" y="2417122"/>
                            <a:pt x="8421810" y="2506031"/>
                            <a:pt x="7710097" y="2623232"/>
                          </a:cubicBezTo>
                          <a:cubicBezTo>
                            <a:pt x="6589895" y="2509234"/>
                            <a:pt x="2060709" y="2665259"/>
                            <a:pt x="1542057" y="2623232"/>
                          </a:cubicBezTo>
                          <a:cubicBezTo>
                            <a:pt x="659443" y="2654253"/>
                            <a:pt x="127488" y="2438424"/>
                            <a:pt x="0" y="2213143"/>
                          </a:cubicBezTo>
                          <a:cubicBezTo>
                            <a:pt x="243462" y="1965862"/>
                            <a:pt x="-1213" y="946986"/>
                            <a:pt x="0" y="410088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  <a:latin typeface="Arial" panose="020B0604020202020204" pitchFamily="34" charset="0"/>
                <a:ea typeface="思源黑体 CN Medium" panose="020B06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2">
              <a:extLst>
                <a:ext uri="{FF2B5EF4-FFF2-40B4-BE49-F238E27FC236}">
                  <a16:creationId xmlns:a16="http://schemas.microsoft.com/office/drawing/2014/main" id="{D66870B0-705D-CF1D-BB87-031F54CA56BA}"/>
                </a:ext>
              </a:extLst>
            </p:cNvPr>
            <p:cNvSpPr txBox="1"/>
            <p:nvPr/>
          </p:nvSpPr>
          <p:spPr>
            <a:xfrm>
              <a:off x="2285306" y="1647915"/>
              <a:ext cx="880548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  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Rót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vào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can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thứ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nhất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6l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dầu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,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rót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vào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can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thứ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hai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4l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dầu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.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Hỏi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nếu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số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lít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dầu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đó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được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rót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đều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vào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2 can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thì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mỗi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can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có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bao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nhiêu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lít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dầu</a:t>
              </a:r>
              <a:r>
                <a:rPr lang="en-US" sz="3600" b="1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17" name="矩形 7">
            <a:extLst>
              <a:ext uri="{FF2B5EF4-FFF2-40B4-BE49-F238E27FC236}">
                <a16:creationId xmlns:a16="http://schemas.microsoft.com/office/drawing/2014/main" id="{D8E5A0B8-533C-8510-85FA-D4D08745CBFA}"/>
              </a:ext>
            </a:extLst>
          </p:cNvPr>
          <p:cNvSpPr/>
          <p:nvPr/>
        </p:nvSpPr>
        <p:spPr>
          <a:xfrm>
            <a:off x="5274513" y="651087"/>
            <a:ext cx="265008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b="1" dirty="0" err="1">
                <a:ln w="15875">
                  <a:noFill/>
                </a:ln>
                <a:solidFill>
                  <a:srgbClr val="EF6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Bài</a:t>
            </a:r>
            <a:r>
              <a:rPr lang="en-US" altLang="zh-CN" sz="3600" b="1" dirty="0">
                <a:ln w="15875">
                  <a:noFill/>
                </a:ln>
                <a:solidFill>
                  <a:srgbClr val="EF6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 </a:t>
            </a:r>
            <a:r>
              <a:rPr lang="en-US" altLang="zh-CN" sz="3600" b="1" dirty="0" err="1">
                <a:ln w="15875">
                  <a:noFill/>
                </a:ln>
                <a:solidFill>
                  <a:srgbClr val="EF6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toán</a:t>
            </a:r>
            <a:r>
              <a:rPr lang="en-US" altLang="zh-CN" sz="3600" b="1" dirty="0">
                <a:ln w="15875">
                  <a:noFill/>
                </a:ln>
                <a:solidFill>
                  <a:srgbClr val="EF6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 1</a:t>
            </a:r>
            <a:endParaRPr lang="zh-CN" altLang="en-US" sz="6600" b="1" dirty="0">
              <a:ln w="15875">
                <a:noFill/>
              </a:ln>
              <a:solidFill>
                <a:srgbClr val="EF6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inpin heiti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16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79">
            <a:extLst>
              <a:ext uri="{FF2B5EF4-FFF2-40B4-BE49-F238E27FC236}">
                <a16:creationId xmlns:a16="http://schemas.microsoft.com/office/drawing/2014/main" id="{14971902-8B75-D036-6ABE-2B47FCF38262}"/>
              </a:ext>
            </a:extLst>
          </p:cNvPr>
          <p:cNvSpPr/>
          <p:nvPr/>
        </p:nvSpPr>
        <p:spPr>
          <a:xfrm>
            <a:off x="881029" y="3386942"/>
            <a:ext cx="4969163" cy="1076181"/>
          </a:xfrm>
          <a:prstGeom prst="roundRect">
            <a:avLst/>
          </a:prstGeom>
          <a:solidFill>
            <a:schemeClr val="bg1"/>
          </a:solidFill>
          <a:ln w="28575">
            <a:prstDash val="sysDash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tất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bao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Rounded Rectangle 80">
            <a:extLst>
              <a:ext uri="{FF2B5EF4-FFF2-40B4-BE49-F238E27FC236}">
                <a16:creationId xmlns:a16="http://schemas.microsoft.com/office/drawing/2014/main" id="{52F5EBD7-1876-7C3C-53EA-F70F147AE7C8}"/>
              </a:ext>
            </a:extLst>
          </p:cNvPr>
          <p:cNvSpPr/>
          <p:nvPr/>
        </p:nvSpPr>
        <p:spPr>
          <a:xfrm>
            <a:off x="6207914" y="3358366"/>
            <a:ext cx="4969163" cy="107618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2D4E"/>
            </a:solidFill>
            <a:prstDash val="sysDash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tất</a:t>
            </a:r>
            <a:r>
              <a:rPr lang="en-US" sz="2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</a:t>
            </a:r>
            <a:r>
              <a:rPr lang="en-US" sz="2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US" sz="2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9" name="Rounded Rectangle 81">
            <a:extLst>
              <a:ext uri="{FF2B5EF4-FFF2-40B4-BE49-F238E27FC236}">
                <a16:creationId xmlns:a16="http://schemas.microsoft.com/office/drawing/2014/main" id="{FC7E1162-C6F5-A1DD-3CD2-9AE3D1F5E8AF}"/>
              </a:ext>
            </a:extLst>
          </p:cNvPr>
          <p:cNvSpPr/>
          <p:nvPr/>
        </p:nvSpPr>
        <p:spPr>
          <a:xfrm>
            <a:off x="881029" y="4947366"/>
            <a:ext cx="4969163" cy="1076181"/>
          </a:xfrm>
          <a:prstGeom prst="roundRect">
            <a:avLst/>
          </a:prstGeom>
          <a:solidFill>
            <a:schemeClr val="bg1"/>
          </a:solidFill>
          <a:ln w="28575">
            <a:prstDash val="sysDash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đều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ấy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can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0" name="Rounded Rectangle 82">
            <a:extLst>
              <a:ext uri="{FF2B5EF4-FFF2-40B4-BE49-F238E27FC236}">
                <a16:creationId xmlns:a16="http://schemas.microsoft.com/office/drawing/2014/main" id="{A37F4653-08C1-244F-AA74-95BF65589074}"/>
              </a:ext>
            </a:extLst>
          </p:cNvPr>
          <p:cNvSpPr/>
          <p:nvPr/>
        </p:nvSpPr>
        <p:spPr>
          <a:xfrm>
            <a:off x="6207913" y="4947366"/>
            <a:ext cx="4969163" cy="107618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2D4E"/>
            </a:solidFill>
            <a:prstDash val="sysDash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rót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đều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ấy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can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41" name="Group 37">
            <a:extLst>
              <a:ext uri="{FF2B5EF4-FFF2-40B4-BE49-F238E27FC236}">
                <a16:creationId xmlns:a16="http://schemas.microsoft.com/office/drawing/2014/main" id="{951A0466-123B-6021-8277-D32A0928A797}"/>
              </a:ext>
            </a:extLst>
          </p:cNvPr>
          <p:cNvGrpSpPr>
            <a:grpSpLocks/>
          </p:cNvGrpSpPr>
          <p:nvPr/>
        </p:nvGrpSpPr>
        <p:grpSpPr bwMode="auto">
          <a:xfrm>
            <a:off x="1149276" y="792123"/>
            <a:ext cx="3657600" cy="1279525"/>
            <a:chOff x="432" y="538"/>
            <a:chExt cx="2304" cy="806"/>
          </a:xfrm>
        </p:grpSpPr>
        <p:sp>
          <p:nvSpPr>
            <p:cNvPr id="42" name="Line 7">
              <a:extLst>
                <a:ext uri="{FF2B5EF4-FFF2-40B4-BE49-F238E27FC236}">
                  <a16:creationId xmlns:a16="http://schemas.microsoft.com/office/drawing/2014/main" id="{E7505AB9-9D5A-40D3-F28B-9B7EC83641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248"/>
              <a:ext cx="2304" cy="0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Line 8">
              <a:extLst>
                <a:ext uri="{FF2B5EF4-FFF2-40B4-BE49-F238E27FC236}">
                  <a16:creationId xmlns:a16="http://schemas.microsoft.com/office/drawing/2014/main" id="{8ACD99BE-225D-E481-787B-8331402BB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Line 9">
              <a:extLst>
                <a:ext uri="{FF2B5EF4-FFF2-40B4-BE49-F238E27FC236}">
                  <a16:creationId xmlns:a16="http://schemas.microsoft.com/office/drawing/2014/main" id="{205EDC4E-0FB7-87E0-94F3-7191A8AEC1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Line 10">
              <a:extLst>
                <a:ext uri="{FF2B5EF4-FFF2-40B4-BE49-F238E27FC236}">
                  <a16:creationId xmlns:a16="http://schemas.microsoft.com/office/drawing/2014/main" id="{9BEA17D4-3BFD-3100-9218-0CF3672D07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Line 11">
              <a:extLst>
                <a:ext uri="{FF2B5EF4-FFF2-40B4-BE49-F238E27FC236}">
                  <a16:creationId xmlns:a16="http://schemas.microsoft.com/office/drawing/2014/main" id="{CD02F952-2830-FFBC-E79B-1FE0A61049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Line 12">
              <a:extLst>
                <a:ext uri="{FF2B5EF4-FFF2-40B4-BE49-F238E27FC236}">
                  <a16:creationId xmlns:a16="http://schemas.microsoft.com/office/drawing/2014/main" id="{AC083E13-758F-035E-F80D-0C3FFB1477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Line 13">
              <a:extLst>
                <a:ext uri="{FF2B5EF4-FFF2-40B4-BE49-F238E27FC236}">
                  <a16:creationId xmlns:a16="http://schemas.microsoft.com/office/drawing/2014/main" id="{029B33A6-D267-F20B-A527-455534C33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Line 14">
              <a:extLst>
                <a:ext uri="{FF2B5EF4-FFF2-40B4-BE49-F238E27FC236}">
                  <a16:creationId xmlns:a16="http://schemas.microsoft.com/office/drawing/2014/main" id="{EE3428A8-5F26-EA45-84F6-36A85073A7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AutoShape 19">
              <a:extLst>
                <a:ext uri="{FF2B5EF4-FFF2-40B4-BE49-F238E27FC236}">
                  <a16:creationId xmlns:a16="http://schemas.microsoft.com/office/drawing/2014/main" id="{87FAFF73-7F82-52C9-4AFB-6619E64102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464" y="-105"/>
              <a:ext cx="240" cy="2230"/>
            </a:xfrm>
            <a:prstGeom prst="rightBracket">
              <a:avLst>
                <a:gd name="adj" fmla="val 464583"/>
              </a:avLst>
            </a:prstGeom>
            <a:noFill/>
            <a:ln w="38100">
              <a:solidFill>
                <a:srgbClr val="002060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 Box 20">
              <a:extLst>
                <a:ext uri="{FF2B5EF4-FFF2-40B4-BE49-F238E27FC236}">
                  <a16:creationId xmlns:a16="http://schemas.microsoft.com/office/drawing/2014/main" id="{B39775EC-6D63-1D7F-856F-652CA3B20E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1" y="538"/>
              <a:ext cx="108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6 </a:t>
              </a:r>
              <a:r>
                <a:rPr lang="en-US" altLang="en-US" sz="28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endParaRPr lang="en-US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2" name="Text Box 6">
            <a:extLst>
              <a:ext uri="{FF2B5EF4-FFF2-40B4-BE49-F238E27FC236}">
                <a16:creationId xmlns:a16="http://schemas.microsoft.com/office/drawing/2014/main" id="{83175286-902F-71D5-5B85-C66C7C0E5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37" y="561718"/>
            <a:ext cx="180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Tóm</a:t>
            </a:r>
            <a:r>
              <a:rPr lang="en-US" altLang="en-US" sz="2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tắt</a:t>
            </a:r>
            <a:endParaRPr lang="en-US" altLang="en-US" sz="2800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E9C2B8F-94B8-B5BF-6C3B-EE3686237AE3}"/>
              </a:ext>
            </a:extLst>
          </p:cNvPr>
          <p:cNvGrpSpPr/>
          <p:nvPr/>
        </p:nvGrpSpPr>
        <p:grpSpPr>
          <a:xfrm>
            <a:off x="4806876" y="792123"/>
            <a:ext cx="2406076" cy="1279525"/>
            <a:chOff x="4343400" y="1008784"/>
            <a:chExt cx="2406076" cy="1279525"/>
          </a:xfrm>
        </p:grpSpPr>
        <p:sp>
          <p:nvSpPr>
            <p:cNvPr id="54" name="Text Box 27">
              <a:extLst>
                <a:ext uri="{FF2B5EF4-FFF2-40B4-BE49-F238E27FC236}">
                  <a16:creationId xmlns:a16="http://schemas.microsoft.com/office/drawing/2014/main" id="{406FAA51-68B0-63F5-64BB-3588CF5178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4144" y="1008784"/>
              <a:ext cx="1651000" cy="523220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dirty="0">
                  <a:solidFill>
                    <a:srgbClr val="EF62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4 </a:t>
              </a:r>
              <a:r>
                <a:rPr lang="en-US" altLang="en-US" sz="2800" dirty="0" err="1">
                  <a:solidFill>
                    <a:srgbClr val="EF62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endParaRPr lang="en-US" altLang="en-US" sz="2800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Line 7">
              <a:extLst>
                <a:ext uri="{FF2B5EF4-FFF2-40B4-BE49-F238E27FC236}">
                  <a16:creationId xmlns:a16="http://schemas.microsoft.com/office/drawing/2014/main" id="{D0E604A0-BA48-1FFD-85B8-2F37BC1F5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3400" y="2135909"/>
              <a:ext cx="2406073" cy="0"/>
            </a:xfrm>
            <a:prstGeom prst="line">
              <a:avLst/>
            </a:prstGeom>
            <a:noFill/>
            <a:ln w="38100">
              <a:solidFill>
                <a:srgbClr val="EF622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Line 9">
              <a:extLst>
                <a:ext uri="{FF2B5EF4-FFF2-40B4-BE49-F238E27FC236}">
                  <a16:creationId xmlns:a16="http://schemas.microsoft.com/office/drawing/2014/main" id="{397F2946-491E-8189-58BA-1482756A43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0673" y="1983509"/>
              <a:ext cx="0" cy="304800"/>
            </a:xfrm>
            <a:prstGeom prst="line">
              <a:avLst/>
            </a:prstGeom>
            <a:noFill/>
            <a:ln w="38100">
              <a:solidFill>
                <a:srgbClr val="EF622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Line 10">
              <a:extLst>
                <a:ext uri="{FF2B5EF4-FFF2-40B4-BE49-F238E27FC236}">
                  <a16:creationId xmlns:a16="http://schemas.microsoft.com/office/drawing/2014/main" id="{9F1638A2-8FEE-157F-91E1-FE2DADF8BE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0273" y="1983509"/>
              <a:ext cx="0" cy="304800"/>
            </a:xfrm>
            <a:prstGeom prst="line">
              <a:avLst/>
            </a:prstGeom>
            <a:noFill/>
            <a:ln w="38100">
              <a:solidFill>
                <a:srgbClr val="EF622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Line 11">
              <a:extLst>
                <a:ext uri="{FF2B5EF4-FFF2-40B4-BE49-F238E27FC236}">
                  <a16:creationId xmlns:a16="http://schemas.microsoft.com/office/drawing/2014/main" id="{EC1FB6B2-B388-3AB5-63EA-325C6A31B3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39873" y="1983509"/>
              <a:ext cx="0" cy="304800"/>
            </a:xfrm>
            <a:prstGeom prst="line">
              <a:avLst/>
            </a:prstGeom>
            <a:noFill/>
            <a:ln w="38100">
              <a:solidFill>
                <a:srgbClr val="EF622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Line 12">
              <a:extLst>
                <a:ext uri="{FF2B5EF4-FFF2-40B4-BE49-F238E27FC236}">
                  <a16:creationId xmlns:a16="http://schemas.microsoft.com/office/drawing/2014/main" id="{9995D880-80D6-AE08-8A8E-9E6EC3D554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49473" y="1983509"/>
              <a:ext cx="0" cy="304800"/>
            </a:xfrm>
            <a:prstGeom prst="line">
              <a:avLst/>
            </a:prstGeom>
            <a:noFill/>
            <a:ln w="38100">
              <a:solidFill>
                <a:srgbClr val="FF2D4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AutoShape 19">
              <a:extLst>
                <a:ext uri="{FF2B5EF4-FFF2-40B4-BE49-F238E27FC236}">
                  <a16:creationId xmlns:a16="http://schemas.microsoft.com/office/drawing/2014/main" id="{704BBB5F-6529-0537-12A5-8F3769942B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9144" y="603177"/>
              <a:ext cx="381000" cy="2379664"/>
            </a:xfrm>
            <a:prstGeom prst="rightBracket">
              <a:avLst>
                <a:gd name="adj" fmla="val 464583"/>
              </a:avLst>
            </a:prstGeom>
            <a:noFill/>
            <a:ln w="38100">
              <a:solidFill>
                <a:srgbClr val="EF622F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Group 49">
            <a:extLst>
              <a:ext uri="{FF2B5EF4-FFF2-40B4-BE49-F238E27FC236}">
                <a16:creationId xmlns:a16="http://schemas.microsoft.com/office/drawing/2014/main" id="{ED09A9AD-57BB-99A5-F4AD-86DD1BE2244B}"/>
              </a:ext>
            </a:extLst>
          </p:cNvPr>
          <p:cNvGrpSpPr>
            <a:grpSpLocks/>
          </p:cNvGrpSpPr>
          <p:nvPr/>
        </p:nvGrpSpPr>
        <p:grpSpPr bwMode="auto">
          <a:xfrm>
            <a:off x="1149276" y="2121900"/>
            <a:ext cx="6096000" cy="828674"/>
            <a:chOff x="432" y="1434"/>
            <a:chExt cx="3840" cy="522"/>
          </a:xfrm>
        </p:grpSpPr>
        <p:sp>
          <p:nvSpPr>
            <p:cNvPr id="62" name="AutoShape 31">
              <a:extLst>
                <a:ext uri="{FF2B5EF4-FFF2-40B4-BE49-F238E27FC236}">
                  <a16:creationId xmlns:a16="http://schemas.microsoft.com/office/drawing/2014/main" id="{DD8778AC-8A15-8859-D284-EEFB189BC1F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296" y="573"/>
              <a:ext cx="192" cy="1920"/>
            </a:xfrm>
            <a:prstGeom prst="rightBrace">
              <a:avLst>
                <a:gd name="adj1" fmla="val 83333"/>
                <a:gd name="adj2" fmla="val 50713"/>
              </a:avLst>
            </a:prstGeom>
            <a:noFill/>
            <a:ln w="28575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 Box 33">
              <a:extLst>
                <a:ext uri="{FF2B5EF4-FFF2-40B4-BE49-F238E27FC236}">
                  <a16:creationId xmlns:a16="http://schemas.microsoft.com/office/drawing/2014/main" id="{0F358E31-ABF0-1F8C-5D75-A2B8D43A27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608"/>
              <a:ext cx="61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endPara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AutoShape 32">
              <a:extLst>
                <a:ext uri="{FF2B5EF4-FFF2-40B4-BE49-F238E27FC236}">
                  <a16:creationId xmlns:a16="http://schemas.microsoft.com/office/drawing/2014/main" id="{6D8688B7-00A0-EECB-D8D5-760665E49A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216" y="570"/>
              <a:ext cx="192" cy="1920"/>
            </a:xfrm>
            <a:prstGeom prst="rightBrace">
              <a:avLst>
                <a:gd name="adj1" fmla="val 83333"/>
                <a:gd name="adj2" fmla="val 50713"/>
              </a:avLst>
            </a:prstGeom>
            <a:noFill/>
            <a:ln w="28575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Text Box 34">
              <a:extLst>
                <a:ext uri="{FF2B5EF4-FFF2-40B4-BE49-F238E27FC236}">
                  <a16:creationId xmlns:a16="http://schemas.microsoft.com/office/drawing/2014/main" id="{F1945A06-828A-390F-F0E3-CCD820AD13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5" y="1626"/>
              <a:ext cx="53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endPara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890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8">
            <a:extLst>
              <a:ext uri="{FF2B5EF4-FFF2-40B4-BE49-F238E27FC236}">
                <a16:creationId xmlns:a16="http://schemas.microsoft.com/office/drawing/2014/main" id="{BCC9D685-AC69-ACEE-B6E6-DAFCF93D8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242" y="2950574"/>
            <a:ext cx="174722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altLang="en-US" sz="3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b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altLang="en-US" sz="32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39">
            <a:extLst>
              <a:ext uri="{FF2B5EF4-FFF2-40B4-BE49-F238E27FC236}">
                <a16:creationId xmlns:a16="http://schemas.microsoft.com/office/drawing/2014/main" id="{D4EAA0B4-79C6-396E-1EDC-48C047751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028" y="3536431"/>
            <a:ext cx="55692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can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</p:txBody>
      </p:sp>
      <p:sp>
        <p:nvSpPr>
          <p:cNvPr id="8" name="Text Box 40">
            <a:extLst>
              <a:ext uri="{FF2B5EF4-FFF2-40B4-BE49-F238E27FC236}">
                <a16:creationId xmlns:a16="http://schemas.microsoft.com/office/drawing/2014/main" id="{8E90A766-54C3-7FC6-55C4-A1345FC63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420" y="4026839"/>
            <a:ext cx="39811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  +   4   =   10 (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" name="Text Box 41">
            <a:extLst>
              <a:ext uri="{FF2B5EF4-FFF2-40B4-BE49-F238E27FC236}">
                <a16:creationId xmlns:a16="http://schemas.microsoft.com/office/drawing/2014/main" id="{8BFE8EE5-86A0-8A09-6DAA-0D231A5EA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9507" y="4538110"/>
            <a:ext cx="61152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rót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đều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</p:txBody>
      </p:sp>
      <p:sp>
        <p:nvSpPr>
          <p:cNvPr id="10" name="Text Box 42">
            <a:extLst>
              <a:ext uri="{FF2B5EF4-FFF2-40B4-BE49-F238E27FC236}">
                <a16:creationId xmlns:a16="http://schemas.microsoft.com/office/drawing/2014/main" id="{031142B7-BBBA-32AB-5484-FF9812FE9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347" y="5038927"/>
            <a:ext cx="38220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   :   2   =    5 (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" name="Text Box 43">
            <a:extLst>
              <a:ext uri="{FF2B5EF4-FFF2-40B4-BE49-F238E27FC236}">
                <a16:creationId xmlns:a16="http://schemas.microsoft.com/office/drawing/2014/main" id="{8B3CE3DF-B00D-25A8-1F06-2374CFF51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854" y="5585456"/>
            <a:ext cx="31668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:    5  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grpSp>
        <p:nvGrpSpPr>
          <p:cNvPr id="12" name="Group 37">
            <a:extLst>
              <a:ext uri="{FF2B5EF4-FFF2-40B4-BE49-F238E27FC236}">
                <a16:creationId xmlns:a16="http://schemas.microsoft.com/office/drawing/2014/main" id="{797AF7D9-599E-81CE-E563-303F69AB3DBA}"/>
              </a:ext>
            </a:extLst>
          </p:cNvPr>
          <p:cNvGrpSpPr>
            <a:grpSpLocks/>
          </p:cNvGrpSpPr>
          <p:nvPr/>
        </p:nvGrpSpPr>
        <p:grpSpPr bwMode="auto">
          <a:xfrm>
            <a:off x="1149276" y="792123"/>
            <a:ext cx="3657600" cy="1279525"/>
            <a:chOff x="432" y="538"/>
            <a:chExt cx="2304" cy="806"/>
          </a:xfrm>
        </p:grpSpPr>
        <p:sp>
          <p:nvSpPr>
            <p:cNvPr id="13" name="Line 7">
              <a:extLst>
                <a:ext uri="{FF2B5EF4-FFF2-40B4-BE49-F238E27FC236}">
                  <a16:creationId xmlns:a16="http://schemas.microsoft.com/office/drawing/2014/main" id="{03286452-C51C-1058-87EE-0E18E66ABC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248"/>
              <a:ext cx="2304" cy="0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Line 8">
              <a:extLst>
                <a:ext uri="{FF2B5EF4-FFF2-40B4-BE49-F238E27FC236}">
                  <a16:creationId xmlns:a16="http://schemas.microsoft.com/office/drawing/2014/main" id="{718EAB6E-D7F7-9C61-A0F1-1FC3BCF8D6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Line 9">
              <a:extLst>
                <a:ext uri="{FF2B5EF4-FFF2-40B4-BE49-F238E27FC236}">
                  <a16:creationId xmlns:a16="http://schemas.microsoft.com/office/drawing/2014/main" id="{DC334529-4689-B227-9E1E-69FD5930E3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Line 10">
              <a:extLst>
                <a:ext uri="{FF2B5EF4-FFF2-40B4-BE49-F238E27FC236}">
                  <a16:creationId xmlns:a16="http://schemas.microsoft.com/office/drawing/2014/main" id="{7C286D2A-67EF-DEEF-A81F-F66C2E00CB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Line 11">
              <a:extLst>
                <a:ext uri="{FF2B5EF4-FFF2-40B4-BE49-F238E27FC236}">
                  <a16:creationId xmlns:a16="http://schemas.microsoft.com/office/drawing/2014/main" id="{B5706FF9-217E-7B53-D2D5-15AB24AA21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Line 12">
              <a:extLst>
                <a:ext uri="{FF2B5EF4-FFF2-40B4-BE49-F238E27FC236}">
                  <a16:creationId xmlns:a16="http://schemas.microsoft.com/office/drawing/2014/main" id="{0B68ADFC-76CE-CC32-BB75-2412433AA4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Line 13">
              <a:extLst>
                <a:ext uri="{FF2B5EF4-FFF2-40B4-BE49-F238E27FC236}">
                  <a16:creationId xmlns:a16="http://schemas.microsoft.com/office/drawing/2014/main" id="{726B6EE5-3EE2-7EE5-AD2C-3E4CD2723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Line 14">
              <a:extLst>
                <a:ext uri="{FF2B5EF4-FFF2-40B4-BE49-F238E27FC236}">
                  <a16:creationId xmlns:a16="http://schemas.microsoft.com/office/drawing/2014/main" id="{B994BD9D-4F5A-48F1-32D8-D28B446C7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1152"/>
              <a:ext cx="0" cy="192"/>
            </a:xfrm>
            <a:prstGeom prst="line">
              <a:avLst/>
            </a:prstGeom>
            <a:noFill/>
            <a:ln w="38100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AutoShape 19">
              <a:extLst>
                <a:ext uri="{FF2B5EF4-FFF2-40B4-BE49-F238E27FC236}">
                  <a16:creationId xmlns:a16="http://schemas.microsoft.com/office/drawing/2014/main" id="{5D591154-DE81-028B-A490-F411C4476E9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464" y="-105"/>
              <a:ext cx="240" cy="2230"/>
            </a:xfrm>
            <a:prstGeom prst="rightBracket">
              <a:avLst>
                <a:gd name="adj" fmla="val 464583"/>
              </a:avLst>
            </a:prstGeom>
            <a:noFill/>
            <a:ln w="38100">
              <a:solidFill>
                <a:srgbClr val="002060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71190C3F-9C6B-DBE9-2D27-6C61CF8159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1" y="538"/>
              <a:ext cx="1081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6 </a:t>
              </a:r>
              <a:r>
                <a:rPr lang="en-US" altLang="en-US" sz="28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endParaRPr lang="en-US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Text Box 6">
            <a:extLst>
              <a:ext uri="{FF2B5EF4-FFF2-40B4-BE49-F238E27FC236}">
                <a16:creationId xmlns:a16="http://schemas.microsoft.com/office/drawing/2014/main" id="{C2D401C7-8EAE-CB95-BE23-747176ADD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37" y="561718"/>
            <a:ext cx="180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Tóm</a:t>
            </a:r>
            <a:r>
              <a:rPr lang="en-US" altLang="en-US" sz="2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tắt</a:t>
            </a:r>
            <a:endParaRPr lang="en-US" altLang="en-US" sz="2800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472542A-BD94-9C2D-C5F3-9EA83DCD261B}"/>
              </a:ext>
            </a:extLst>
          </p:cNvPr>
          <p:cNvGrpSpPr/>
          <p:nvPr/>
        </p:nvGrpSpPr>
        <p:grpSpPr>
          <a:xfrm>
            <a:off x="4806876" y="792123"/>
            <a:ext cx="2406076" cy="1279525"/>
            <a:chOff x="4343400" y="1008784"/>
            <a:chExt cx="2406076" cy="1279525"/>
          </a:xfrm>
        </p:grpSpPr>
        <p:sp>
          <p:nvSpPr>
            <p:cNvPr id="25" name="Text Box 27">
              <a:extLst>
                <a:ext uri="{FF2B5EF4-FFF2-40B4-BE49-F238E27FC236}">
                  <a16:creationId xmlns:a16="http://schemas.microsoft.com/office/drawing/2014/main" id="{08F9E034-1A24-9974-9441-2289A6B13E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34144" y="1008784"/>
              <a:ext cx="1651000" cy="523220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dirty="0">
                  <a:solidFill>
                    <a:srgbClr val="EF62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 4 </a:t>
              </a:r>
              <a:r>
                <a:rPr lang="en-US" altLang="en-US" sz="2800" dirty="0" err="1">
                  <a:solidFill>
                    <a:srgbClr val="EF622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endParaRPr lang="en-US" altLang="en-US" sz="2800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Line 7">
              <a:extLst>
                <a:ext uri="{FF2B5EF4-FFF2-40B4-BE49-F238E27FC236}">
                  <a16:creationId xmlns:a16="http://schemas.microsoft.com/office/drawing/2014/main" id="{5DD1D94A-8D8F-0B2B-A2FE-1F8ACD1564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3400" y="2135909"/>
              <a:ext cx="2406073" cy="0"/>
            </a:xfrm>
            <a:prstGeom prst="line">
              <a:avLst/>
            </a:prstGeom>
            <a:noFill/>
            <a:ln w="38100">
              <a:solidFill>
                <a:srgbClr val="EF622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Line 9">
              <a:extLst>
                <a:ext uri="{FF2B5EF4-FFF2-40B4-BE49-F238E27FC236}">
                  <a16:creationId xmlns:a16="http://schemas.microsoft.com/office/drawing/2014/main" id="{A02DCF34-64E7-7C9B-745C-332365678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0673" y="1983509"/>
              <a:ext cx="0" cy="304800"/>
            </a:xfrm>
            <a:prstGeom prst="line">
              <a:avLst/>
            </a:prstGeom>
            <a:noFill/>
            <a:ln w="38100">
              <a:solidFill>
                <a:srgbClr val="EF622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Line 10">
              <a:extLst>
                <a:ext uri="{FF2B5EF4-FFF2-40B4-BE49-F238E27FC236}">
                  <a16:creationId xmlns:a16="http://schemas.microsoft.com/office/drawing/2014/main" id="{BE373C92-F99F-18F3-F691-4DB6153732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30273" y="1983509"/>
              <a:ext cx="0" cy="304800"/>
            </a:xfrm>
            <a:prstGeom prst="line">
              <a:avLst/>
            </a:prstGeom>
            <a:noFill/>
            <a:ln w="38100">
              <a:solidFill>
                <a:srgbClr val="EF622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Line 11">
              <a:extLst>
                <a:ext uri="{FF2B5EF4-FFF2-40B4-BE49-F238E27FC236}">
                  <a16:creationId xmlns:a16="http://schemas.microsoft.com/office/drawing/2014/main" id="{B3753632-2ECF-40E4-B683-6B3E94B87F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39873" y="1983509"/>
              <a:ext cx="0" cy="304800"/>
            </a:xfrm>
            <a:prstGeom prst="line">
              <a:avLst/>
            </a:prstGeom>
            <a:noFill/>
            <a:ln w="38100">
              <a:solidFill>
                <a:srgbClr val="EF622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Line 12">
              <a:extLst>
                <a:ext uri="{FF2B5EF4-FFF2-40B4-BE49-F238E27FC236}">
                  <a16:creationId xmlns:a16="http://schemas.microsoft.com/office/drawing/2014/main" id="{5AE64C06-47E0-7728-C467-AA24FCDAB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49473" y="1983509"/>
              <a:ext cx="0" cy="304800"/>
            </a:xfrm>
            <a:prstGeom prst="line">
              <a:avLst/>
            </a:prstGeom>
            <a:noFill/>
            <a:ln w="38100">
              <a:solidFill>
                <a:srgbClr val="FF2D4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AutoShape 19">
              <a:extLst>
                <a:ext uri="{FF2B5EF4-FFF2-40B4-BE49-F238E27FC236}">
                  <a16:creationId xmlns:a16="http://schemas.microsoft.com/office/drawing/2014/main" id="{9B0006A3-CF78-C55E-4330-9CF563B452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9144" y="603177"/>
              <a:ext cx="381000" cy="2379664"/>
            </a:xfrm>
            <a:prstGeom prst="rightBracket">
              <a:avLst>
                <a:gd name="adj" fmla="val 464583"/>
              </a:avLst>
            </a:prstGeom>
            <a:noFill/>
            <a:ln w="38100">
              <a:solidFill>
                <a:srgbClr val="EF622F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49">
            <a:extLst>
              <a:ext uri="{FF2B5EF4-FFF2-40B4-BE49-F238E27FC236}">
                <a16:creationId xmlns:a16="http://schemas.microsoft.com/office/drawing/2014/main" id="{23F254B4-7715-01AE-C5FA-C64A43A7231F}"/>
              </a:ext>
            </a:extLst>
          </p:cNvPr>
          <p:cNvGrpSpPr>
            <a:grpSpLocks/>
          </p:cNvGrpSpPr>
          <p:nvPr/>
        </p:nvGrpSpPr>
        <p:grpSpPr bwMode="auto">
          <a:xfrm>
            <a:off x="1149276" y="2121900"/>
            <a:ext cx="6096000" cy="828674"/>
            <a:chOff x="432" y="1434"/>
            <a:chExt cx="3840" cy="522"/>
          </a:xfrm>
        </p:grpSpPr>
        <p:sp>
          <p:nvSpPr>
            <p:cNvPr id="33" name="AutoShape 31">
              <a:extLst>
                <a:ext uri="{FF2B5EF4-FFF2-40B4-BE49-F238E27FC236}">
                  <a16:creationId xmlns:a16="http://schemas.microsoft.com/office/drawing/2014/main" id="{566C0789-0CAF-EA43-CCDC-098269BD95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296" y="573"/>
              <a:ext cx="192" cy="1920"/>
            </a:xfrm>
            <a:prstGeom prst="rightBrace">
              <a:avLst>
                <a:gd name="adj1" fmla="val 83333"/>
                <a:gd name="adj2" fmla="val 50713"/>
              </a:avLst>
            </a:prstGeom>
            <a:noFill/>
            <a:ln w="28575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 Box 33">
              <a:extLst>
                <a:ext uri="{FF2B5EF4-FFF2-40B4-BE49-F238E27FC236}">
                  <a16:creationId xmlns:a16="http://schemas.microsoft.com/office/drawing/2014/main" id="{216118C2-5FE4-030E-CB55-B8836A222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608"/>
              <a:ext cx="61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endPara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AutoShape 32">
              <a:extLst>
                <a:ext uri="{FF2B5EF4-FFF2-40B4-BE49-F238E27FC236}">
                  <a16:creationId xmlns:a16="http://schemas.microsoft.com/office/drawing/2014/main" id="{3857A141-8D5E-9FB4-0AA2-7AAB20E9822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216" y="570"/>
              <a:ext cx="192" cy="1920"/>
            </a:xfrm>
            <a:prstGeom prst="rightBrace">
              <a:avLst>
                <a:gd name="adj1" fmla="val 83333"/>
                <a:gd name="adj2" fmla="val 50713"/>
              </a:avLst>
            </a:prstGeom>
            <a:noFill/>
            <a:ln w="28575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28C44870-A089-3C53-D4D1-0701F79DCD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5" y="1626"/>
              <a:ext cx="53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endPara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53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FAACBB-D1ED-1916-C0E6-33F9596E901C}"/>
              </a:ext>
            </a:extLst>
          </p:cNvPr>
          <p:cNvSpPr/>
          <p:nvPr/>
        </p:nvSpPr>
        <p:spPr>
          <a:xfrm>
            <a:off x="2784128" y="2697654"/>
            <a:ext cx="8331240" cy="688258"/>
          </a:xfrm>
          <a:prstGeom prst="roundRect">
            <a:avLst/>
          </a:prstGeom>
          <a:solidFill>
            <a:srgbClr val="B2E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90">
            <a:extLst>
              <a:ext uri="{FF2B5EF4-FFF2-40B4-BE49-F238E27FC236}">
                <a16:creationId xmlns:a16="http://schemas.microsoft.com/office/drawing/2014/main" id="{EA0964D0-1871-1EC4-3D14-878F0041D6D2}"/>
              </a:ext>
            </a:extLst>
          </p:cNvPr>
          <p:cNvSpPr/>
          <p:nvPr/>
        </p:nvSpPr>
        <p:spPr>
          <a:xfrm>
            <a:off x="652186" y="820749"/>
            <a:ext cx="10887627" cy="1371846"/>
          </a:xfrm>
          <a:prstGeom prst="roundRect">
            <a:avLst/>
          </a:prstGeom>
          <a:solidFill>
            <a:sysClr val="window" lastClr="FFFFFF"/>
          </a:solidFill>
          <a:ln w="38100" cap="flat" cmpd="sng" algn="ctr">
            <a:solidFill>
              <a:srgbClr val="002060"/>
            </a:solidFill>
            <a:prstDash val="sysDot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Can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thứ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nhất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có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6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lít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dầu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, can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thứ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hai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có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4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lít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dầu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.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Nếu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rót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đều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dầu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này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vào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2 can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thì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mỗi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can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có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5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lít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dầu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0812DC-24FA-543B-1035-5AAB39706403}"/>
              </a:ext>
            </a:extLst>
          </p:cNvPr>
          <p:cNvSpPr txBox="1"/>
          <p:nvPr/>
        </p:nvSpPr>
        <p:spPr>
          <a:xfrm>
            <a:off x="893548" y="2659559"/>
            <a:ext cx="102747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Ta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nói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trung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bình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mỗi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can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có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5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lít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dầu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AD2BD2-2BB7-51C8-39CE-349568D1F7D1}"/>
              </a:ext>
            </a:extLst>
          </p:cNvPr>
          <p:cNvSpPr txBox="1"/>
          <p:nvPr/>
        </p:nvSpPr>
        <p:spPr>
          <a:xfrm>
            <a:off x="1366683" y="3750818"/>
            <a:ext cx="925215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5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được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gọi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là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trung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bình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cộng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hai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4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và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6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0594A0-71BE-82AC-6F8D-745CD736ADB5}"/>
              </a:ext>
            </a:extLst>
          </p:cNvPr>
          <p:cNvCxnSpPr/>
          <p:nvPr/>
        </p:nvCxnSpPr>
        <p:spPr>
          <a:xfrm>
            <a:off x="6096000" y="4414684"/>
            <a:ext cx="4247535" cy="0"/>
          </a:xfrm>
          <a:prstGeom prst="line">
            <a:avLst/>
          </a:prstGeom>
          <a:ln w="57150">
            <a:solidFill>
              <a:srgbClr val="EF62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C80CA5-DE28-A2E3-41BB-0CA96F03E9F9}"/>
              </a:ext>
            </a:extLst>
          </p:cNvPr>
          <p:cNvCxnSpPr>
            <a:cxnSpLocks/>
          </p:cNvCxnSpPr>
          <p:nvPr/>
        </p:nvCxnSpPr>
        <p:spPr>
          <a:xfrm>
            <a:off x="3796910" y="5078362"/>
            <a:ext cx="4334367" cy="0"/>
          </a:xfrm>
          <a:prstGeom prst="line">
            <a:avLst/>
          </a:prstGeom>
          <a:ln w="57150">
            <a:solidFill>
              <a:srgbClr val="EF62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68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4C80C4E-DB0B-DE4D-9E5F-2A36E386C3C1}"/>
              </a:ext>
            </a:extLst>
          </p:cNvPr>
          <p:cNvGrpSpPr/>
          <p:nvPr/>
        </p:nvGrpSpPr>
        <p:grpSpPr>
          <a:xfrm>
            <a:off x="2314863" y="2783905"/>
            <a:ext cx="6369762" cy="3032232"/>
            <a:chOff x="1736455" y="2620272"/>
            <a:chExt cx="6369762" cy="3032232"/>
          </a:xfrm>
        </p:grpSpPr>
        <p:sp>
          <p:nvSpPr>
            <p:cNvPr id="10" name="Text Box 38">
              <a:extLst>
                <a:ext uri="{FF2B5EF4-FFF2-40B4-BE49-F238E27FC236}">
                  <a16:creationId xmlns:a16="http://schemas.microsoft.com/office/drawing/2014/main" id="{F14C21FA-7D68-9460-28F0-E0B7B4417E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4878" y="2620272"/>
              <a:ext cx="174722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u="sng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altLang="en-US" sz="2800" b="1" u="sng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u="sng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endParaRPr lang="en-US" altLang="en-US" sz="28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39">
              <a:extLst>
                <a:ext uri="{FF2B5EF4-FFF2-40B4-BE49-F238E27FC236}">
                  <a16:creationId xmlns:a16="http://schemas.microsoft.com/office/drawing/2014/main" id="{DFFBF22D-BC87-0748-2696-85798DCEDC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6455" y="3098731"/>
              <a:ext cx="556927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Tổng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dầu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can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</a:t>
              </a:r>
            </a:p>
          </p:txBody>
        </p:sp>
        <p:sp>
          <p:nvSpPr>
            <p:cNvPr id="12" name="Text Box 40">
              <a:extLst>
                <a:ext uri="{FF2B5EF4-FFF2-40B4-BE49-F238E27FC236}">
                  <a16:creationId xmlns:a16="http://schemas.microsoft.com/office/drawing/2014/main" id="{5895DAC1-3707-4C72-240C-C67A5EA838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4847" y="3589139"/>
              <a:ext cx="398112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   +   4   =   10 (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3" name="Text Box 41">
              <a:extLst>
                <a:ext uri="{FF2B5EF4-FFF2-40B4-BE49-F238E27FC236}">
                  <a16:creationId xmlns:a16="http://schemas.microsoft.com/office/drawing/2014/main" id="{E4BF140B-5AA2-BB8D-1D02-1F0DF6FD56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934" y="4100410"/>
              <a:ext cx="611528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dầu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rót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đều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vào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mỗi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can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:</a:t>
              </a:r>
            </a:p>
          </p:txBody>
        </p:sp>
        <p:sp>
          <p:nvSpPr>
            <p:cNvPr id="14" name="Text Box 42">
              <a:extLst>
                <a:ext uri="{FF2B5EF4-FFF2-40B4-BE49-F238E27FC236}">
                  <a16:creationId xmlns:a16="http://schemas.microsoft.com/office/drawing/2014/main" id="{FF9894E7-47B8-5134-A081-E4BF564C6C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8774" y="4601227"/>
              <a:ext cx="382205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   :   2   =    5 (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5" name="Text Box 43">
              <a:extLst>
                <a:ext uri="{FF2B5EF4-FFF2-40B4-BE49-F238E27FC236}">
                  <a16:creationId xmlns:a16="http://schemas.microsoft.com/office/drawing/2014/main" id="{B5D69833-B90D-C341-FFE2-4032C215F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3281" y="5129284"/>
              <a:ext cx="316684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Đáp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:    5   </a:t>
              </a:r>
              <a:r>
                <a:rPr lang="en-US" alt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lít</a:t>
              </a:r>
              <a:r>
                <a:rPr lang="en-US" alt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</p:grpSp>
      <p:sp>
        <p:nvSpPr>
          <p:cNvPr id="16" name="Rounded Rectangle 90">
            <a:extLst>
              <a:ext uri="{FF2B5EF4-FFF2-40B4-BE49-F238E27FC236}">
                <a16:creationId xmlns:a16="http://schemas.microsoft.com/office/drawing/2014/main" id="{976500EA-BC58-E9F2-B01D-6AF9317E9830}"/>
              </a:ext>
            </a:extLst>
          </p:cNvPr>
          <p:cNvSpPr/>
          <p:nvPr/>
        </p:nvSpPr>
        <p:spPr>
          <a:xfrm>
            <a:off x="578120" y="600739"/>
            <a:ext cx="5346124" cy="1967307"/>
          </a:xfrm>
          <a:prstGeom prst="roundRect">
            <a:avLst/>
          </a:prstGeom>
          <a:solidFill>
            <a:schemeClr val="bg1"/>
          </a:solidFill>
          <a:ln w="25400" cmpd="dbl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can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53">
            <a:extLst>
              <a:ext uri="{FF2B5EF4-FFF2-40B4-BE49-F238E27FC236}">
                <a16:creationId xmlns:a16="http://schemas.microsoft.com/office/drawing/2014/main" id="{519166B0-1BAC-F26D-727C-07B4F70A31FC}"/>
              </a:ext>
            </a:extLst>
          </p:cNvPr>
          <p:cNvSpPr/>
          <p:nvPr/>
        </p:nvSpPr>
        <p:spPr>
          <a:xfrm>
            <a:off x="6180510" y="598935"/>
            <a:ext cx="5229619" cy="1967307"/>
          </a:xfrm>
          <a:prstGeom prst="roundRect">
            <a:avLst/>
          </a:prstGeom>
          <a:solidFill>
            <a:schemeClr val="bg1"/>
          </a:solidFill>
          <a:ln w="28575" cmpd="dbl">
            <a:solidFill>
              <a:srgbClr val="EF622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lít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endParaRPr lang="en-US" sz="3600" b="1" dirty="0">
              <a:solidFill>
                <a:srgbClr val="EF62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54">
            <a:extLst>
              <a:ext uri="{FF2B5EF4-FFF2-40B4-BE49-F238E27FC236}">
                <a16:creationId xmlns:a16="http://schemas.microsoft.com/office/drawing/2014/main" id="{BEAF70C7-9A91-70A1-E32A-3562C5B88CE9}"/>
              </a:ext>
            </a:extLst>
          </p:cNvPr>
          <p:cNvSpPr/>
          <p:nvPr/>
        </p:nvSpPr>
        <p:spPr>
          <a:xfrm>
            <a:off x="685142" y="719930"/>
            <a:ext cx="5139477" cy="1487284"/>
          </a:xfrm>
          <a:prstGeom prst="roundRect">
            <a:avLst/>
          </a:prstGeom>
          <a:solidFill>
            <a:schemeClr val="bg1"/>
          </a:solidFill>
          <a:ln w="25400" cmpd="dbl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mấy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55">
            <a:extLst>
              <a:ext uri="{FF2B5EF4-FFF2-40B4-BE49-F238E27FC236}">
                <a16:creationId xmlns:a16="http://schemas.microsoft.com/office/drawing/2014/main" id="{0F23C12B-2FF6-E32F-FF6C-A2851018C45C}"/>
              </a:ext>
            </a:extLst>
          </p:cNvPr>
          <p:cNvSpPr/>
          <p:nvPr/>
        </p:nvSpPr>
        <p:spPr>
          <a:xfrm>
            <a:off x="6338464" y="826693"/>
            <a:ext cx="4815399" cy="1385602"/>
          </a:xfrm>
          <a:prstGeom prst="roundRect">
            <a:avLst/>
          </a:prstGeom>
          <a:solidFill>
            <a:schemeClr val="bg1"/>
          </a:solidFill>
          <a:ln w="28575" cmpd="dbl">
            <a:solidFill>
              <a:srgbClr val="EF622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</a:t>
            </a:r>
          </a:p>
        </p:txBody>
      </p:sp>
    </p:spTree>
    <p:extLst>
      <p:ext uri="{BB962C8B-B14F-4D97-AF65-F5344CB8AC3E}">
        <p14:creationId xmlns:p14="http://schemas.microsoft.com/office/powerpoint/2010/main" val="96002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53">
            <a:extLst>
              <a:ext uri="{FF2B5EF4-FFF2-40B4-BE49-F238E27FC236}">
                <a16:creationId xmlns:a16="http://schemas.microsoft.com/office/drawing/2014/main" id="{A648CD2A-A3DC-995C-90B0-87B8B92B9AE8}"/>
              </a:ext>
            </a:extLst>
          </p:cNvPr>
          <p:cNvSpPr/>
          <p:nvPr/>
        </p:nvSpPr>
        <p:spPr>
          <a:xfrm>
            <a:off x="667526" y="1741597"/>
            <a:ext cx="10856948" cy="2714789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Dựa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toán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vi-VN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48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vi-VN" sz="4800" b="1" dirty="0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4800" b="1" dirty="0" err="1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ìm</a:t>
            </a:r>
            <a:r>
              <a:rPr lang="en-US" sz="4800" b="1" dirty="0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4800" b="1" dirty="0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4800" b="1" dirty="0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4800" b="1" dirty="0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4800" b="1" dirty="0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800" b="1" dirty="0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4800" b="1" dirty="0" err="1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800" b="1" dirty="0">
                <a:solidFill>
                  <a:srgbClr val="55C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6?</a:t>
            </a:r>
            <a:endParaRPr lang="en-US" sz="4000" b="1" dirty="0">
              <a:solidFill>
                <a:srgbClr val="55C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49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53">
            <a:extLst>
              <a:ext uri="{FF2B5EF4-FFF2-40B4-BE49-F238E27FC236}">
                <a16:creationId xmlns:a16="http://schemas.microsoft.com/office/drawing/2014/main" id="{6A6FDB96-A21B-887F-1592-B8A9B3766DE8}"/>
              </a:ext>
            </a:extLst>
          </p:cNvPr>
          <p:cNvSpPr/>
          <p:nvPr/>
        </p:nvSpPr>
        <p:spPr>
          <a:xfrm>
            <a:off x="1037303" y="768986"/>
            <a:ext cx="10117393" cy="2113248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4472C4">
                <a:lumMod val="50000"/>
              </a:srgbClr>
            </a:solidFill>
            <a:prstDash val="dash"/>
            <a:miter lim="800000"/>
          </a:ln>
          <a:effectLst>
            <a:glow rad="101600">
              <a:srgbClr val="5B9BD5">
                <a:satMod val="175000"/>
                <a:alpha val="40000"/>
              </a:srgb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Để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tìm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trung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bình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cộng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4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và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6 ta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tính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tổng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hai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rồi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lấy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tổng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chia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cho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2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2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chính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là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các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hạng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tổng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4 + 6.</a:t>
            </a:r>
          </a:p>
        </p:txBody>
      </p:sp>
      <p:sp>
        <p:nvSpPr>
          <p:cNvPr id="12" name="Text Box 38">
            <a:extLst>
              <a:ext uri="{FF2B5EF4-FFF2-40B4-BE49-F238E27FC236}">
                <a16:creationId xmlns:a16="http://schemas.microsoft.com/office/drawing/2014/main" id="{4B9D35C0-E371-D9DD-B2BA-021DD5B33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0464" y="3154028"/>
            <a:ext cx="17472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altLang="en-US" sz="28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altLang="en-US" sz="28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39">
            <a:extLst>
              <a:ext uri="{FF2B5EF4-FFF2-40B4-BE49-F238E27FC236}">
                <a16:creationId xmlns:a16="http://schemas.microsoft.com/office/drawing/2014/main" id="{CB871175-67FF-9805-CAF9-2690F18E3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2041" y="3632487"/>
            <a:ext cx="55692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4" name="Text Box 40">
            <a:extLst>
              <a:ext uri="{FF2B5EF4-FFF2-40B4-BE49-F238E27FC236}">
                <a16:creationId xmlns:a16="http://schemas.microsoft.com/office/drawing/2014/main" id="{AD2AFA10-EEB9-0825-AE96-48B94F26D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599" y="4144506"/>
            <a:ext cx="39811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  +   4   =   10</a:t>
            </a:r>
          </a:p>
        </p:txBody>
      </p:sp>
      <p:sp>
        <p:nvSpPr>
          <p:cNvPr id="15" name="Text Box 41">
            <a:extLst>
              <a:ext uri="{FF2B5EF4-FFF2-40B4-BE49-F238E27FC236}">
                <a16:creationId xmlns:a16="http://schemas.microsoft.com/office/drawing/2014/main" id="{B6E71D0A-07DC-515B-DF50-B51CF8AA8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6520" y="4634166"/>
            <a:ext cx="611528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endParaRPr lang="en-US" alt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42">
            <a:extLst>
              <a:ext uri="{FF2B5EF4-FFF2-40B4-BE49-F238E27FC236}">
                <a16:creationId xmlns:a16="http://schemas.microsoft.com/office/drawing/2014/main" id="{13799CD4-4FCF-B05D-2ADF-B5EFFDAA8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599" y="5134983"/>
            <a:ext cx="38220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   :   2   =    5</a:t>
            </a:r>
          </a:p>
        </p:txBody>
      </p:sp>
      <p:sp>
        <p:nvSpPr>
          <p:cNvPr id="17" name="Text Box 43">
            <a:extLst>
              <a:ext uri="{FF2B5EF4-FFF2-40B4-BE49-F238E27FC236}">
                <a16:creationId xmlns:a16="http://schemas.microsoft.com/office/drawing/2014/main" id="{634682D1-9643-3D7F-07B2-5D611240A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4474" y="5658203"/>
            <a:ext cx="31668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:    5</a:t>
            </a:r>
          </a:p>
        </p:txBody>
      </p:sp>
    </p:spTree>
    <p:extLst>
      <p:ext uri="{BB962C8B-B14F-4D97-AF65-F5344CB8AC3E}">
        <p14:creationId xmlns:p14="http://schemas.microsoft.com/office/powerpoint/2010/main" val="362793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9D6D58-0FD3-3AF5-F358-11DEDB553F76}"/>
              </a:ext>
            </a:extLst>
          </p:cNvPr>
          <p:cNvSpPr/>
          <p:nvPr/>
        </p:nvSpPr>
        <p:spPr>
          <a:xfrm>
            <a:off x="1533833" y="1289327"/>
            <a:ext cx="9330813" cy="3383955"/>
          </a:xfrm>
          <a:prstGeom prst="roundRect">
            <a:avLst/>
          </a:prstGeom>
          <a:solidFill>
            <a:srgbClr val="D2EFFE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矩形 18">
            <a:extLst>
              <a:ext uri="{FF2B5EF4-FFF2-40B4-BE49-F238E27FC236}">
                <a16:creationId xmlns:a16="http://schemas.microsoft.com/office/drawing/2014/main" id="{CFF85093-2E86-CC5C-FBB5-9B6D0F0F83D4}"/>
              </a:ext>
            </a:extLst>
          </p:cNvPr>
          <p:cNvSpPr/>
          <p:nvPr/>
        </p:nvSpPr>
        <p:spPr>
          <a:xfrm>
            <a:off x="2147523" y="1488587"/>
            <a:ext cx="8103431" cy="298543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6 ta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lấy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chia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36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hạng</a:t>
            </a:r>
            <a:r>
              <a:rPr lang="en-US" sz="4400" b="1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600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600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3600" dirty="0">
                <a:solidFill>
                  <a:srgbClr val="EF6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+ 6.</a:t>
            </a:r>
          </a:p>
        </p:txBody>
      </p:sp>
    </p:spTree>
    <p:extLst>
      <p:ext uri="{BB962C8B-B14F-4D97-AF65-F5344CB8AC3E}">
        <p14:creationId xmlns:p14="http://schemas.microsoft.com/office/powerpoint/2010/main" val="183751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F3AAA9DF-A308-9562-31CE-A085892AAF80}"/>
              </a:ext>
            </a:extLst>
          </p:cNvPr>
          <p:cNvSpPr txBox="1"/>
          <p:nvPr/>
        </p:nvSpPr>
        <p:spPr>
          <a:xfrm>
            <a:off x="2109458" y="2155936"/>
            <a:ext cx="7601722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spcBef>
                <a:spcPct val="50000"/>
              </a:spcBef>
            </a:pP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	</a:t>
            </a:r>
            <a:r>
              <a:rPr lang="vi-VN" sz="3200" b="1" dirty="0">
                <a:solidFill>
                  <a:srgbClr val="002060"/>
                </a:solidFill>
                <a:ea typeface="微软雅黑"/>
                <a:cs typeface="Arial" panose="020B0604020202020204" pitchFamily="34" charset="0"/>
              </a:rPr>
              <a:t>Số học sinh của 3 lớp lần lượt là 25 học sinh, 27 học sinh, 32 học sinh. Hỏi trung bình mỗi lớp có bao nhiêu học sinh?</a:t>
            </a:r>
          </a:p>
        </p:txBody>
      </p:sp>
      <p:sp>
        <p:nvSpPr>
          <p:cNvPr id="3" name="矩形 7">
            <a:extLst>
              <a:ext uri="{FF2B5EF4-FFF2-40B4-BE49-F238E27FC236}">
                <a16:creationId xmlns:a16="http://schemas.microsoft.com/office/drawing/2014/main" id="{979B6B02-248A-0EC5-1EE3-C4AD60230412}"/>
              </a:ext>
            </a:extLst>
          </p:cNvPr>
          <p:cNvSpPr/>
          <p:nvPr/>
        </p:nvSpPr>
        <p:spPr>
          <a:xfrm>
            <a:off x="4595519" y="1002468"/>
            <a:ext cx="265008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b="1" dirty="0" err="1">
                <a:ln w="15875">
                  <a:noFill/>
                </a:ln>
                <a:solidFill>
                  <a:srgbClr val="EF6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Bài</a:t>
            </a:r>
            <a:r>
              <a:rPr lang="en-US" altLang="zh-CN" sz="3600" b="1" dirty="0">
                <a:ln w="15875">
                  <a:noFill/>
                </a:ln>
                <a:solidFill>
                  <a:srgbClr val="EF6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 </a:t>
            </a:r>
            <a:r>
              <a:rPr lang="en-US" altLang="zh-CN" sz="3600" b="1" dirty="0" err="1">
                <a:ln w="15875">
                  <a:noFill/>
                </a:ln>
                <a:solidFill>
                  <a:srgbClr val="EF6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toán</a:t>
            </a:r>
            <a:r>
              <a:rPr lang="en-US" altLang="zh-CN" sz="3600" b="1" dirty="0">
                <a:ln w="15875">
                  <a:noFill/>
                </a:ln>
                <a:solidFill>
                  <a:srgbClr val="EF6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 2</a:t>
            </a:r>
            <a:endParaRPr lang="zh-CN" altLang="en-US" sz="6600" b="1" dirty="0">
              <a:ln w="15875">
                <a:noFill/>
              </a:ln>
              <a:solidFill>
                <a:srgbClr val="EF6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inpin heiti" charset="-122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CA5EEB-9B47-EFA4-8C05-0170E48F3149}"/>
              </a:ext>
            </a:extLst>
          </p:cNvPr>
          <p:cNvCxnSpPr/>
          <p:nvPr/>
        </p:nvCxnSpPr>
        <p:spPr>
          <a:xfrm>
            <a:off x="3173435" y="2684504"/>
            <a:ext cx="6428510" cy="0"/>
          </a:xfrm>
          <a:prstGeom prst="line">
            <a:avLst/>
          </a:prstGeom>
          <a:noFill/>
          <a:ln w="38100" cap="flat" cmpd="sng" algn="ctr">
            <a:solidFill>
              <a:srgbClr val="EF622F"/>
            </a:solidFill>
            <a:prstDash val="solid"/>
            <a:miter lim="800000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5A457FF-4B6A-DAC6-086A-9AE30A959EB4}"/>
              </a:ext>
            </a:extLst>
          </p:cNvPr>
          <p:cNvCxnSpPr/>
          <p:nvPr/>
        </p:nvCxnSpPr>
        <p:spPr>
          <a:xfrm>
            <a:off x="2217471" y="3160177"/>
            <a:ext cx="7384474" cy="0"/>
          </a:xfrm>
          <a:prstGeom prst="line">
            <a:avLst/>
          </a:prstGeom>
          <a:noFill/>
          <a:ln w="38100" cap="flat" cmpd="sng" algn="ctr">
            <a:solidFill>
              <a:srgbClr val="EF622F"/>
            </a:solidFill>
            <a:prstDash val="solid"/>
            <a:miter lim="800000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159E74-0E80-D6A2-2713-B48A33C006DC}"/>
              </a:ext>
            </a:extLst>
          </p:cNvPr>
          <p:cNvCxnSpPr/>
          <p:nvPr/>
        </p:nvCxnSpPr>
        <p:spPr>
          <a:xfrm>
            <a:off x="2217471" y="3663557"/>
            <a:ext cx="7384474" cy="0"/>
          </a:xfrm>
          <a:prstGeom prst="line">
            <a:avLst/>
          </a:prstGeom>
          <a:noFill/>
          <a:ln w="117475" cap="flat" cmpd="dbl" algn="ctr">
            <a:solidFill>
              <a:srgbClr val="EF622F"/>
            </a:solidFill>
            <a:prstDash val="solid"/>
            <a:miter lim="800000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4FF4DE-1D5B-C538-4F80-301D460C3ADD}"/>
              </a:ext>
            </a:extLst>
          </p:cNvPr>
          <p:cNvCxnSpPr/>
          <p:nvPr/>
        </p:nvCxnSpPr>
        <p:spPr>
          <a:xfrm>
            <a:off x="2217471" y="4162623"/>
            <a:ext cx="1796474" cy="0"/>
          </a:xfrm>
          <a:prstGeom prst="line">
            <a:avLst/>
          </a:prstGeom>
          <a:noFill/>
          <a:ln w="117475" cap="flat" cmpd="dbl" algn="ctr">
            <a:solidFill>
              <a:srgbClr val="EF622F"/>
            </a:solidFill>
            <a:prstDash val="solid"/>
            <a:miter lim="800000"/>
          </a:ln>
          <a:effectLst/>
        </p:spPr>
      </p:cxnSp>
      <p:sp>
        <p:nvSpPr>
          <p:cNvPr id="8" name="圆角矩形 15">
            <a:extLst>
              <a:ext uri="{FF2B5EF4-FFF2-40B4-BE49-F238E27FC236}">
                <a16:creationId xmlns:a16="http://schemas.microsoft.com/office/drawing/2014/main" id="{4B2649A3-DDB4-BE76-31F5-5F3A1D23E99F}"/>
              </a:ext>
            </a:extLst>
          </p:cNvPr>
          <p:cNvSpPr/>
          <p:nvPr/>
        </p:nvSpPr>
        <p:spPr>
          <a:xfrm>
            <a:off x="1618593" y="1938716"/>
            <a:ext cx="8380813" cy="2633284"/>
          </a:xfrm>
          <a:custGeom>
            <a:avLst/>
            <a:gdLst>
              <a:gd name="connsiteX0" fmla="*/ 0 w 8380813"/>
              <a:gd name="connsiteY0" fmla="*/ 411660 h 2633284"/>
              <a:gd name="connsiteX1" fmla="*/ 1396830 w 8380813"/>
              <a:gd name="connsiteY1" fmla="*/ 0 h 2633284"/>
              <a:gd name="connsiteX2" fmla="*/ 6983982 w 8380813"/>
              <a:gd name="connsiteY2" fmla="*/ 0 h 2633284"/>
              <a:gd name="connsiteX3" fmla="*/ 8380813 w 8380813"/>
              <a:gd name="connsiteY3" fmla="*/ 411660 h 2633284"/>
              <a:gd name="connsiteX4" fmla="*/ 8380813 w 8380813"/>
              <a:gd name="connsiteY4" fmla="*/ 2221623 h 2633284"/>
              <a:gd name="connsiteX5" fmla="*/ 6983982 w 8380813"/>
              <a:gd name="connsiteY5" fmla="*/ 2633284 h 2633284"/>
              <a:gd name="connsiteX6" fmla="*/ 1396830 w 8380813"/>
              <a:gd name="connsiteY6" fmla="*/ 2633284 h 2633284"/>
              <a:gd name="connsiteX7" fmla="*/ 0 w 8380813"/>
              <a:gd name="connsiteY7" fmla="*/ 2221623 h 2633284"/>
              <a:gd name="connsiteX8" fmla="*/ 0 w 8380813"/>
              <a:gd name="connsiteY8" fmla="*/ 411660 h 263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0813" h="2633284" extrusionOk="0">
                <a:moveTo>
                  <a:pt x="0" y="411660"/>
                </a:moveTo>
                <a:cubicBezTo>
                  <a:pt x="-212690" y="123338"/>
                  <a:pt x="804261" y="-124445"/>
                  <a:pt x="1396830" y="0"/>
                </a:cubicBezTo>
                <a:cubicBezTo>
                  <a:pt x="3042270" y="-77959"/>
                  <a:pt x="6108096" y="-22188"/>
                  <a:pt x="6983982" y="0"/>
                </a:cubicBezTo>
                <a:cubicBezTo>
                  <a:pt x="7919453" y="29808"/>
                  <a:pt x="8539044" y="140930"/>
                  <a:pt x="8380813" y="411660"/>
                </a:cubicBezTo>
                <a:cubicBezTo>
                  <a:pt x="8476176" y="737748"/>
                  <a:pt x="7982993" y="1874300"/>
                  <a:pt x="8380813" y="2221623"/>
                </a:cubicBezTo>
                <a:cubicBezTo>
                  <a:pt x="8204358" y="2419179"/>
                  <a:pt x="7546268" y="2412054"/>
                  <a:pt x="6983982" y="2633284"/>
                </a:cubicBezTo>
                <a:cubicBezTo>
                  <a:pt x="5968497" y="2541756"/>
                  <a:pt x="1824129" y="2662602"/>
                  <a:pt x="1396830" y="2633284"/>
                </a:cubicBezTo>
                <a:cubicBezTo>
                  <a:pt x="586795" y="2698937"/>
                  <a:pt x="121497" y="2447711"/>
                  <a:pt x="0" y="2221623"/>
                </a:cubicBezTo>
                <a:cubicBezTo>
                  <a:pt x="249726" y="1984920"/>
                  <a:pt x="-111488" y="896951"/>
                  <a:pt x="0" y="411660"/>
                </a:cubicBezTo>
                <a:close/>
              </a:path>
            </a:pathLst>
          </a:custGeom>
          <a:noFill/>
          <a:ln w="28575">
            <a:solidFill>
              <a:srgbClr val="FFBB0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3738901915">
                  <a:custGeom>
                    <a:avLst/>
                    <a:gdLst>
                      <a:gd name="connsiteX0" fmla="*/ 0 w 8380813"/>
                      <a:gd name="connsiteY0" fmla="*/ 411660 h 2633284"/>
                      <a:gd name="connsiteX1" fmla="*/ 1396830 w 8380813"/>
                      <a:gd name="connsiteY1" fmla="*/ 0 h 2633284"/>
                      <a:gd name="connsiteX2" fmla="*/ 6983982 w 8380813"/>
                      <a:gd name="connsiteY2" fmla="*/ 0 h 2633284"/>
                      <a:gd name="connsiteX3" fmla="*/ 8380813 w 8380813"/>
                      <a:gd name="connsiteY3" fmla="*/ 411660 h 2633284"/>
                      <a:gd name="connsiteX4" fmla="*/ 8380813 w 8380813"/>
                      <a:gd name="connsiteY4" fmla="*/ 2221623 h 2633284"/>
                      <a:gd name="connsiteX5" fmla="*/ 6983982 w 8380813"/>
                      <a:gd name="connsiteY5" fmla="*/ 2633284 h 2633284"/>
                      <a:gd name="connsiteX6" fmla="*/ 1396830 w 8380813"/>
                      <a:gd name="connsiteY6" fmla="*/ 2633284 h 2633284"/>
                      <a:gd name="connsiteX7" fmla="*/ 0 w 8380813"/>
                      <a:gd name="connsiteY7" fmla="*/ 2221623 h 2633284"/>
                      <a:gd name="connsiteX8" fmla="*/ 0 w 8380813"/>
                      <a:gd name="connsiteY8" fmla="*/ 411660 h 2633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380813" h="2633284" extrusionOk="0">
                        <a:moveTo>
                          <a:pt x="0" y="411660"/>
                        </a:moveTo>
                        <a:cubicBezTo>
                          <a:pt x="-103053" y="166356"/>
                          <a:pt x="781128" y="-101062"/>
                          <a:pt x="1396830" y="0"/>
                        </a:cubicBezTo>
                        <a:cubicBezTo>
                          <a:pt x="3150798" y="-72171"/>
                          <a:pt x="6194502" y="-39088"/>
                          <a:pt x="6983982" y="0"/>
                        </a:cubicBezTo>
                        <a:cubicBezTo>
                          <a:pt x="7908400" y="24834"/>
                          <a:pt x="8504857" y="156293"/>
                          <a:pt x="8380813" y="411660"/>
                        </a:cubicBezTo>
                        <a:cubicBezTo>
                          <a:pt x="8446044" y="766988"/>
                          <a:pt x="7991816" y="1951255"/>
                          <a:pt x="8380813" y="2221623"/>
                        </a:cubicBezTo>
                        <a:cubicBezTo>
                          <a:pt x="8242313" y="2426848"/>
                          <a:pt x="7610218" y="2499324"/>
                          <a:pt x="6983982" y="2633284"/>
                        </a:cubicBezTo>
                        <a:cubicBezTo>
                          <a:pt x="5966603" y="2574063"/>
                          <a:pt x="1876156" y="2683568"/>
                          <a:pt x="1396830" y="2633284"/>
                        </a:cubicBezTo>
                        <a:cubicBezTo>
                          <a:pt x="593643" y="2676202"/>
                          <a:pt x="109641" y="2447956"/>
                          <a:pt x="0" y="2221623"/>
                        </a:cubicBezTo>
                        <a:cubicBezTo>
                          <a:pt x="255822" y="1986705"/>
                          <a:pt x="-50039" y="928151"/>
                          <a:pt x="0" y="41166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  <a:latin typeface="Arial" panose="020B0604020202020204" pitchFamily="34" charset="0"/>
              <a:ea typeface="思源黑体 CN Medium" panose="020B0600000000000000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96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F98CD520-AA89-5057-C563-0F02C8045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31" y="766998"/>
            <a:ext cx="1803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Tóm</a:t>
            </a:r>
            <a:r>
              <a:rPr lang="en-US" altLang="en-US" sz="2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tắt</a:t>
            </a:r>
            <a:endParaRPr lang="en-US" altLang="en-US" sz="2800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Line 21">
            <a:extLst>
              <a:ext uri="{FF2B5EF4-FFF2-40B4-BE49-F238E27FC236}">
                <a16:creationId xmlns:a16="http://schemas.microsoft.com/office/drawing/2014/main" id="{93898E39-16FF-55BB-736F-D2A54DA15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431" y="5203186"/>
            <a:ext cx="24384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Line 22">
            <a:extLst>
              <a:ext uri="{FF2B5EF4-FFF2-40B4-BE49-F238E27FC236}">
                <a16:creationId xmlns:a16="http://schemas.microsoft.com/office/drawing/2014/main" id="{10461F66-8D4E-96A5-8086-EEC6D40AF73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3031" y="5050786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23">
            <a:extLst>
              <a:ext uri="{FF2B5EF4-FFF2-40B4-BE49-F238E27FC236}">
                <a16:creationId xmlns:a16="http://schemas.microsoft.com/office/drawing/2014/main" id="{BB56A601-061E-1298-3A66-54EBDF749B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2631" y="5050786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24">
            <a:extLst>
              <a:ext uri="{FF2B5EF4-FFF2-40B4-BE49-F238E27FC236}">
                <a16:creationId xmlns:a16="http://schemas.microsoft.com/office/drawing/2014/main" id="{F0894323-EBE0-0BFD-5C02-4057FC81FD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2231" y="5050786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25">
            <a:extLst>
              <a:ext uri="{FF2B5EF4-FFF2-40B4-BE49-F238E27FC236}">
                <a16:creationId xmlns:a16="http://schemas.microsoft.com/office/drawing/2014/main" id="{2808206C-7F91-D80E-3109-75A8FB1989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1831" y="5050786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AutoShape 26">
            <a:extLst>
              <a:ext uri="{FF2B5EF4-FFF2-40B4-BE49-F238E27FC236}">
                <a16:creationId xmlns:a16="http://schemas.microsoft.com/office/drawing/2014/main" id="{8422D4EF-53D5-6BFF-4F31-8CD88508C31B}"/>
              </a:ext>
            </a:extLst>
          </p:cNvPr>
          <p:cNvSpPr>
            <a:spLocks/>
          </p:cNvSpPr>
          <p:nvPr/>
        </p:nvSpPr>
        <p:spPr bwMode="auto">
          <a:xfrm rot="16200000">
            <a:off x="1482131" y="3793486"/>
            <a:ext cx="381000" cy="2286000"/>
          </a:xfrm>
          <a:prstGeom prst="rightBracket">
            <a:avLst>
              <a:gd name="adj" fmla="val 300000"/>
            </a:avLst>
          </a:prstGeom>
          <a:noFill/>
          <a:ln w="9525">
            <a:solidFill>
              <a:schemeClr val="bg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50">
            <a:extLst>
              <a:ext uri="{FF2B5EF4-FFF2-40B4-BE49-F238E27FC236}">
                <a16:creationId xmlns:a16="http://schemas.microsoft.com/office/drawing/2014/main" id="{3E829AFA-D799-9E6F-F53A-1F64600B914C}"/>
              </a:ext>
            </a:extLst>
          </p:cNvPr>
          <p:cNvGrpSpPr>
            <a:grpSpLocks/>
          </p:cNvGrpSpPr>
          <p:nvPr/>
        </p:nvGrpSpPr>
        <p:grpSpPr bwMode="auto">
          <a:xfrm>
            <a:off x="2691128" y="913979"/>
            <a:ext cx="1828800" cy="1162050"/>
            <a:chOff x="-8" y="646"/>
            <a:chExt cx="1152" cy="732"/>
          </a:xfrm>
        </p:grpSpPr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0E1DC254-DB3B-E125-C628-2994930FB0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" y="1282"/>
              <a:ext cx="1152" cy="0"/>
            </a:xfrm>
            <a:prstGeom prst="line">
              <a:avLst/>
            </a:prstGeom>
            <a:noFill/>
            <a:ln w="38100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8C7403B8-B966-9B92-4356-C4F2E17019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" y="1186"/>
              <a:ext cx="0" cy="192"/>
            </a:xfrm>
            <a:prstGeom prst="line">
              <a:avLst/>
            </a:prstGeom>
            <a:noFill/>
            <a:ln w="38100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8">
              <a:extLst>
                <a:ext uri="{FF2B5EF4-FFF2-40B4-BE49-F238E27FC236}">
                  <a16:creationId xmlns:a16="http://schemas.microsoft.com/office/drawing/2014/main" id="{25AD754C-4580-1595-AA47-09E4C2A656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4" y="1186"/>
              <a:ext cx="0" cy="192"/>
            </a:xfrm>
            <a:prstGeom prst="line">
              <a:avLst/>
            </a:prstGeom>
            <a:noFill/>
            <a:ln w="38100">
              <a:solidFill>
                <a:srgbClr val="66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AutoShape 19">
              <a:extLst>
                <a:ext uri="{FF2B5EF4-FFF2-40B4-BE49-F238E27FC236}">
                  <a16:creationId xmlns:a16="http://schemas.microsoft.com/office/drawing/2014/main" id="{CEC4F0E6-4755-951D-EED2-D7574353C6E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8" y="490"/>
              <a:ext cx="240" cy="1118"/>
            </a:xfrm>
            <a:prstGeom prst="rightBracket">
              <a:avLst>
                <a:gd name="adj" fmla="val 232917"/>
              </a:avLst>
            </a:prstGeom>
            <a:noFill/>
            <a:ln w="38100">
              <a:solidFill>
                <a:srgbClr val="669900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Text Box 20">
              <a:extLst>
                <a:ext uri="{FF2B5EF4-FFF2-40B4-BE49-F238E27FC236}">
                  <a16:creationId xmlns:a16="http://schemas.microsoft.com/office/drawing/2014/main" id="{77204A00-0555-E4B0-A889-1CB68177F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" y="646"/>
              <a:ext cx="7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000" dirty="0"/>
                <a:t> 25 HS</a:t>
              </a:r>
            </a:p>
          </p:txBody>
        </p:sp>
      </p:grpSp>
      <p:grpSp>
        <p:nvGrpSpPr>
          <p:cNvPr id="15" name="Group 53">
            <a:extLst>
              <a:ext uri="{FF2B5EF4-FFF2-40B4-BE49-F238E27FC236}">
                <a16:creationId xmlns:a16="http://schemas.microsoft.com/office/drawing/2014/main" id="{1480C5F5-1A76-AA20-E02B-6CB01C4580FD}"/>
              </a:ext>
            </a:extLst>
          </p:cNvPr>
          <p:cNvGrpSpPr>
            <a:grpSpLocks/>
          </p:cNvGrpSpPr>
          <p:nvPr/>
        </p:nvGrpSpPr>
        <p:grpSpPr bwMode="auto">
          <a:xfrm>
            <a:off x="6909116" y="867944"/>
            <a:ext cx="3125788" cy="1203325"/>
            <a:chOff x="2831" y="586"/>
            <a:chExt cx="1969" cy="758"/>
          </a:xfrm>
        </p:grpSpPr>
        <p:sp>
          <p:nvSpPr>
            <p:cNvPr id="16" name="Line 22">
              <a:extLst>
                <a:ext uri="{FF2B5EF4-FFF2-40B4-BE49-F238E27FC236}">
                  <a16:creationId xmlns:a16="http://schemas.microsoft.com/office/drawing/2014/main" id="{333E8C40-E35C-A029-1200-6DD9533759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248"/>
              <a:ext cx="196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6">
              <a:extLst>
                <a:ext uri="{FF2B5EF4-FFF2-40B4-BE49-F238E27FC236}">
                  <a16:creationId xmlns:a16="http://schemas.microsoft.com/office/drawing/2014/main" id="{A26BEFD6-9027-5F65-EE8C-8C5BF5E75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1152"/>
              <a:ext cx="0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AutoShape 27">
              <a:extLst>
                <a:ext uri="{FF2B5EF4-FFF2-40B4-BE49-F238E27FC236}">
                  <a16:creationId xmlns:a16="http://schemas.microsoft.com/office/drawing/2014/main" id="{1FC9A2DD-718A-0368-F3DF-BF59F449EF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96" y="25"/>
              <a:ext cx="240" cy="1969"/>
            </a:xfrm>
            <a:prstGeom prst="rightBracket">
              <a:avLst>
                <a:gd name="adj" fmla="val 380000"/>
              </a:avLst>
            </a:prstGeom>
            <a:noFill/>
            <a:ln w="38100">
              <a:solidFill>
                <a:srgbClr val="0000FF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28">
              <a:extLst>
                <a:ext uri="{FF2B5EF4-FFF2-40B4-BE49-F238E27FC236}">
                  <a16:creationId xmlns:a16="http://schemas.microsoft.com/office/drawing/2014/main" id="{7806595A-C95D-312A-9C5B-EB6052E02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42" y="586"/>
              <a:ext cx="816" cy="256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000" dirty="0"/>
                <a:t>32 HS</a:t>
              </a:r>
            </a:p>
          </p:txBody>
        </p:sp>
      </p:grpSp>
      <p:grpSp>
        <p:nvGrpSpPr>
          <p:cNvPr id="20" name="Group 51">
            <a:extLst>
              <a:ext uri="{FF2B5EF4-FFF2-40B4-BE49-F238E27FC236}">
                <a16:creationId xmlns:a16="http://schemas.microsoft.com/office/drawing/2014/main" id="{67B02AB6-15E4-05FF-4CAD-521C64B435C2}"/>
              </a:ext>
            </a:extLst>
          </p:cNvPr>
          <p:cNvGrpSpPr>
            <a:grpSpLocks/>
          </p:cNvGrpSpPr>
          <p:nvPr/>
        </p:nvGrpSpPr>
        <p:grpSpPr bwMode="auto">
          <a:xfrm>
            <a:off x="4534216" y="893343"/>
            <a:ext cx="2362200" cy="1177926"/>
            <a:chOff x="1249" y="633"/>
            <a:chExt cx="1488" cy="742"/>
          </a:xfrm>
        </p:grpSpPr>
        <p:sp>
          <p:nvSpPr>
            <p:cNvPr id="21" name="Line 29">
              <a:extLst>
                <a:ext uri="{FF2B5EF4-FFF2-40B4-BE49-F238E27FC236}">
                  <a16:creationId xmlns:a16="http://schemas.microsoft.com/office/drawing/2014/main" id="{582AFB96-E1F0-8876-9190-3EB28214ED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9" y="1279"/>
              <a:ext cx="148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Box 30">
              <a:extLst>
                <a:ext uri="{FF2B5EF4-FFF2-40B4-BE49-F238E27FC236}">
                  <a16:creationId xmlns:a16="http://schemas.microsoft.com/office/drawing/2014/main" id="{514A14E6-23A5-657C-59EE-D4B50B6011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1" y="633"/>
              <a:ext cx="7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000" dirty="0"/>
                <a:t> 27 HS</a:t>
              </a:r>
            </a:p>
          </p:txBody>
        </p:sp>
        <p:sp>
          <p:nvSpPr>
            <p:cNvPr id="23" name="AutoShape 31">
              <a:extLst>
                <a:ext uri="{FF2B5EF4-FFF2-40B4-BE49-F238E27FC236}">
                  <a16:creationId xmlns:a16="http://schemas.microsoft.com/office/drawing/2014/main" id="{E20AA1FC-EC25-D0A3-6640-394A029E5B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885" y="318"/>
              <a:ext cx="240" cy="1465"/>
            </a:xfrm>
            <a:prstGeom prst="rightBracket">
              <a:avLst>
                <a:gd name="adj" fmla="val 284583"/>
              </a:avLst>
            </a:prstGeom>
            <a:noFill/>
            <a:ln w="38100">
              <a:solidFill>
                <a:schemeClr val="folHlink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32">
              <a:extLst>
                <a:ext uri="{FF2B5EF4-FFF2-40B4-BE49-F238E27FC236}">
                  <a16:creationId xmlns:a16="http://schemas.microsoft.com/office/drawing/2014/main" id="{DC00AD41-FB5C-6F69-FF04-640A8BF098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7" y="1183"/>
              <a:ext cx="0" cy="192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63">
            <a:extLst>
              <a:ext uri="{FF2B5EF4-FFF2-40B4-BE49-F238E27FC236}">
                <a16:creationId xmlns:a16="http://schemas.microsoft.com/office/drawing/2014/main" id="{CE9AEAD8-000C-4BA9-2963-32419CF5A70C}"/>
              </a:ext>
            </a:extLst>
          </p:cNvPr>
          <p:cNvGrpSpPr>
            <a:grpSpLocks/>
          </p:cNvGrpSpPr>
          <p:nvPr/>
        </p:nvGrpSpPr>
        <p:grpSpPr bwMode="auto">
          <a:xfrm>
            <a:off x="2686366" y="2105743"/>
            <a:ext cx="7315200" cy="631824"/>
            <a:chOff x="96" y="1425"/>
            <a:chExt cx="4608" cy="398"/>
          </a:xfrm>
        </p:grpSpPr>
        <p:sp>
          <p:nvSpPr>
            <p:cNvPr id="26" name="AutoShape 39">
              <a:extLst>
                <a:ext uri="{FF2B5EF4-FFF2-40B4-BE49-F238E27FC236}">
                  <a16:creationId xmlns:a16="http://schemas.microsoft.com/office/drawing/2014/main" id="{34343602-D95E-413D-C16E-7906E7E2A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321" y="736"/>
              <a:ext cx="157" cy="1536"/>
            </a:xfrm>
            <a:prstGeom prst="rightBrace">
              <a:avLst>
                <a:gd name="adj1" fmla="val 81529"/>
                <a:gd name="adj2" fmla="val 50713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Text Box 40">
              <a:extLst>
                <a:ext uri="{FF2B5EF4-FFF2-40B4-BE49-F238E27FC236}">
                  <a16:creationId xmlns:a16="http://schemas.microsoft.com/office/drawing/2014/main" id="{60BF1B37-0D59-7CCA-6E7E-26F2FC0B3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7" y="1592"/>
              <a:ext cx="5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b="1"/>
                <a:t>? HS</a:t>
              </a:r>
            </a:p>
          </p:txBody>
        </p:sp>
        <p:sp>
          <p:nvSpPr>
            <p:cNvPr id="28" name="AutoShape 42">
              <a:extLst>
                <a:ext uri="{FF2B5EF4-FFF2-40B4-BE49-F238E27FC236}">
                  <a16:creationId xmlns:a16="http://schemas.microsoft.com/office/drawing/2014/main" id="{4ABB8C39-CD9D-9031-34D3-59EAED67381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857" y="736"/>
              <a:ext cx="157" cy="1536"/>
            </a:xfrm>
            <a:prstGeom prst="rightBrace">
              <a:avLst>
                <a:gd name="adj1" fmla="val 81529"/>
                <a:gd name="adj2" fmla="val 50713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Text Box 43">
              <a:extLst>
                <a:ext uri="{FF2B5EF4-FFF2-40B4-BE49-F238E27FC236}">
                  <a16:creationId xmlns:a16="http://schemas.microsoft.com/office/drawing/2014/main" id="{519D20E9-50BE-4FCB-57B1-CA956867F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3" y="1592"/>
              <a:ext cx="5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b="1"/>
                <a:t>? HS</a:t>
              </a:r>
            </a:p>
          </p:txBody>
        </p:sp>
        <p:sp>
          <p:nvSpPr>
            <p:cNvPr id="30" name="AutoShape 45">
              <a:extLst>
                <a:ext uri="{FF2B5EF4-FFF2-40B4-BE49-F238E27FC236}">
                  <a16:creationId xmlns:a16="http://schemas.microsoft.com/office/drawing/2014/main" id="{B02DBC2E-FE5D-5E1D-7F40-1A8EB799E9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85" y="736"/>
              <a:ext cx="157" cy="1536"/>
            </a:xfrm>
            <a:prstGeom prst="rightBrace">
              <a:avLst>
                <a:gd name="adj1" fmla="val 81529"/>
                <a:gd name="adj2" fmla="val 50713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Text Box 46">
              <a:extLst>
                <a:ext uri="{FF2B5EF4-FFF2-40B4-BE49-F238E27FC236}">
                  <a16:creationId xmlns:a16="http://schemas.microsoft.com/office/drawing/2014/main" id="{54FD5F7F-D058-2545-9156-38D65CA70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1" y="1592"/>
              <a:ext cx="5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b="1" dirty="0"/>
                <a:t>? HS</a:t>
              </a:r>
            </a:p>
          </p:txBody>
        </p:sp>
      </p:grpSp>
      <p:sp>
        <p:nvSpPr>
          <p:cNvPr id="32" name="Text Box 54">
            <a:extLst>
              <a:ext uri="{FF2B5EF4-FFF2-40B4-BE49-F238E27FC236}">
                <a16:creationId xmlns:a16="http://schemas.microsoft.com/office/drawing/2014/main" id="{882FC0C0-60C1-A736-8F79-BE2364CB5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784" y="3026750"/>
            <a:ext cx="24030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altLang="en-US" sz="28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endParaRPr lang="en-US" altLang="en-US" sz="2800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Box 56">
            <a:extLst>
              <a:ext uri="{FF2B5EF4-FFF2-40B4-BE49-F238E27FC236}">
                <a16:creationId xmlns:a16="http://schemas.microsoft.com/office/drawing/2014/main" id="{10DE80CD-26C4-988E-9344-56D49B808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732" y="3541405"/>
            <a:ext cx="76597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HS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</p:txBody>
      </p:sp>
      <p:sp>
        <p:nvSpPr>
          <p:cNvPr id="34" name="Text Box 57">
            <a:extLst>
              <a:ext uri="{FF2B5EF4-FFF2-40B4-BE49-F238E27FC236}">
                <a16:creationId xmlns:a16="http://schemas.microsoft.com/office/drawing/2014/main" id="{86E9DEB2-0C9D-9B35-FA27-A1CBA3DF0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0575" y="4096715"/>
            <a:ext cx="79601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  +  27   +   32    =    84    (</a:t>
            </a:r>
            <a:r>
              <a:rPr lang="vi-VN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 sinh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Text Box 58">
            <a:extLst>
              <a:ext uri="{FF2B5EF4-FFF2-40B4-BE49-F238E27FC236}">
                <a16:creationId xmlns:a16="http://schemas.microsoft.com/office/drawing/2014/main" id="{79D72B17-4F2F-5351-EC24-D3DD509A3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425" y="4595686"/>
            <a:ext cx="63080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</p:txBody>
      </p:sp>
      <p:sp>
        <p:nvSpPr>
          <p:cNvPr id="36" name="Text Box 59">
            <a:extLst>
              <a:ext uri="{FF2B5EF4-FFF2-40B4-BE49-F238E27FC236}">
                <a16:creationId xmlns:a16="http://schemas.microsoft.com/office/drawing/2014/main" id="{C5AFC7C1-142C-17C8-B4EF-6B5A196F5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0575" y="5090646"/>
            <a:ext cx="61578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    :   3   =    28    (</a:t>
            </a:r>
            <a:r>
              <a:rPr lang="vi-VN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 sinh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7" name="Text Box 59">
            <a:extLst>
              <a:ext uri="{FF2B5EF4-FFF2-40B4-BE49-F238E27FC236}">
                <a16:creationId xmlns:a16="http://schemas.microsoft.com/office/drawing/2014/main" id="{820A5E10-7EA1-294A-D295-71A26162F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907" y="5649967"/>
            <a:ext cx="35958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vi-VN" altLang="en-US" sz="28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 số: </a:t>
            </a:r>
            <a:r>
              <a:rPr lang="en-US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</a:t>
            </a:r>
            <a:r>
              <a:rPr lang="vi-VN" alt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 sinh</a:t>
            </a:r>
            <a:endParaRPr lang="en-US" alt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12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1">
            <a:extLst>
              <a:ext uri="{FF2B5EF4-FFF2-40B4-BE49-F238E27FC236}">
                <a16:creationId xmlns:a16="http://schemas.microsoft.com/office/drawing/2014/main" id="{32017868-D589-67CA-6A5D-5B4F21D321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769" y="4690003"/>
            <a:ext cx="2438400" cy="0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3" name="Line 22">
            <a:extLst>
              <a:ext uri="{FF2B5EF4-FFF2-40B4-BE49-F238E27FC236}">
                <a16:creationId xmlns:a16="http://schemas.microsoft.com/office/drawing/2014/main" id="{5DD13E78-F21B-0914-C61E-5CA08A2CB2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4369" y="4537603"/>
            <a:ext cx="0" cy="304800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4" name="Line 23">
            <a:extLst>
              <a:ext uri="{FF2B5EF4-FFF2-40B4-BE49-F238E27FC236}">
                <a16:creationId xmlns:a16="http://schemas.microsoft.com/office/drawing/2014/main" id="{B438C074-9216-2FFF-C25E-B52B84393B6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3969" y="4537603"/>
            <a:ext cx="0" cy="304800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" name="Line 24">
            <a:extLst>
              <a:ext uri="{FF2B5EF4-FFF2-40B4-BE49-F238E27FC236}">
                <a16:creationId xmlns:a16="http://schemas.microsoft.com/office/drawing/2014/main" id="{D5F0D38B-0AA0-9EE7-F26E-54FE95A7A0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63569" y="4537603"/>
            <a:ext cx="0" cy="304800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6" name="Line 25">
            <a:extLst>
              <a:ext uri="{FF2B5EF4-FFF2-40B4-BE49-F238E27FC236}">
                <a16:creationId xmlns:a16="http://schemas.microsoft.com/office/drawing/2014/main" id="{CF1F4253-0684-4D71-B79A-E064C831698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3169" y="4537603"/>
            <a:ext cx="0" cy="304800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6E2AA64-F8F1-FBEE-7C49-E2A15EEC4B34}"/>
              </a:ext>
            </a:extLst>
          </p:cNvPr>
          <p:cNvGrpSpPr/>
          <p:nvPr/>
        </p:nvGrpSpPr>
        <p:grpSpPr>
          <a:xfrm>
            <a:off x="522513" y="2970233"/>
            <a:ext cx="11044382" cy="3134739"/>
            <a:chOff x="544944" y="2471320"/>
            <a:chExt cx="11044382" cy="3134739"/>
          </a:xfrm>
        </p:grpSpPr>
        <p:sp>
          <p:nvSpPr>
            <p:cNvPr id="8" name="Rounded Rectangle 83">
              <a:extLst>
                <a:ext uri="{FF2B5EF4-FFF2-40B4-BE49-F238E27FC236}">
                  <a16:creationId xmlns:a16="http://schemas.microsoft.com/office/drawing/2014/main" id="{B4010E19-0657-38A8-93DB-A185FFB67596}"/>
                </a:ext>
              </a:extLst>
            </p:cNvPr>
            <p:cNvSpPr/>
            <p:nvPr/>
          </p:nvSpPr>
          <p:spPr>
            <a:xfrm>
              <a:off x="544944" y="2471320"/>
              <a:ext cx="11044382" cy="3116670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>
              <a:glow rad="63500">
                <a:srgbClr val="5B9BD5">
                  <a:satMod val="175000"/>
                  <a:alpha val="40000"/>
                </a:srgbClr>
              </a:glow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9" name="Text Box 54">
              <a:extLst>
                <a:ext uri="{FF2B5EF4-FFF2-40B4-BE49-F238E27FC236}">
                  <a16:creationId xmlns:a16="http://schemas.microsoft.com/office/drawing/2014/main" id="{C0B19D30-0086-548B-38B5-F82079A93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6346" y="2504051"/>
              <a:ext cx="240306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0" i="0" u="sng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Bài</a:t>
              </a:r>
              <a:r>
                <a:rPr kumimoji="0" lang="en-US" altLang="en-US" sz="2800" b="0" i="0" u="sng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kumimoji="0" lang="en-US" altLang="en-US" sz="2800" b="0" i="0" u="sng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giải</a:t>
              </a:r>
              <a:endParaRPr kumimoji="0" lang="en-US" alt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10" name="Text Box 56">
              <a:extLst>
                <a:ext uri="{FF2B5EF4-FFF2-40B4-BE49-F238E27FC236}">
                  <a16:creationId xmlns:a16="http://schemas.microsoft.com/office/drawing/2014/main" id="{C3C090F1-753F-3C39-4FD4-3534021015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3756" y="3018891"/>
              <a:ext cx="7659768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Tổng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số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HS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của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3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lớp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là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:</a:t>
              </a:r>
            </a:p>
          </p:txBody>
        </p:sp>
        <p:sp>
          <p:nvSpPr>
            <p:cNvPr id="11" name="Text Box 57">
              <a:extLst>
                <a:ext uri="{FF2B5EF4-FFF2-40B4-BE49-F238E27FC236}">
                  <a16:creationId xmlns:a16="http://schemas.microsoft.com/office/drawing/2014/main" id="{7984B8A4-2435-41A9-CB8C-D5C49A97F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599" y="3574201"/>
              <a:ext cx="7960151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25   +  27   +   32    =    84    (</a:t>
              </a:r>
              <a:r>
                <a:rPr lang="vi-VN" altLang="en-US" sz="2800" b="1" kern="0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học sinh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2" name="Text Box 58">
              <a:extLst>
                <a:ext uri="{FF2B5EF4-FFF2-40B4-BE49-F238E27FC236}">
                  <a16:creationId xmlns:a16="http://schemas.microsoft.com/office/drawing/2014/main" id="{2E970892-F6EB-BA9B-90F2-7A5CE8E726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3449" y="4073172"/>
              <a:ext cx="6308044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Trung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bình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mỗi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lớp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có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:</a:t>
              </a:r>
            </a:p>
          </p:txBody>
        </p:sp>
        <p:sp>
          <p:nvSpPr>
            <p:cNvPr id="13" name="Text Box 59">
              <a:extLst>
                <a:ext uri="{FF2B5EF4-FFF2-40B4-BE49-F238E27FC236}">
                  <a16:creationId xmlns:a16="http://schemas.microsoft.com/office/drawing/2014/main" id="{AE26AC4B-4322-9A7C-DA62-88785D1301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599" y="4568132"/>
              <a:ext cx="615785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84    :   3   =    28    (</a:t>
              </a:r>
              <a:r>
                <a:rPr lang="vi-VN" altLang="en-US" sz="2800" b="1" kern="0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học sinh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4" name="Text Box 60">
              <a:extLst>
                <a:ext uri="{FF2B5EF4-FFF2-40B4-BE49-F238E27FC236}">
                  <a16:creationId xmlns:a16="http://schemas.microsoft.com/office/drawing/2014/main" id="{C69A7758-F15A-1B72-94B2-D8DE80592D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6079" y="5082839"/>
              <a:ext cx="540689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Đáp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  <a:r>
                <a:rPr kumimoji="0" lang="en-US" alt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số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  : 28    </a:t>
              </a:r>
              <a:r>
                <a:rPr lang="vi-VN" altLang="en-US" sz="2800" b="1" kern="0" dirty="0">
                  <a:solidFill>
                    <a:srgbClr val="00206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học sinh</a:t>
              </a:r>
              <a:endPara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sp>
        <p:nvSpPr>
          <p:cNvPr id="15" name="Rounded Rectangle 40">
            <a:extLst>
              <a:ext uri="{FF2B5EF4-FFF2-40B4-BE49-F238E27FC236}">
                <a16:creationId xmlns:a16="http://schemas.microsoft.com/office/drawing/2014/main" id="{6C1202A9-371D-EF77-95BB-F3FA1BD55F8B}"/>
              </a:ext>
            </a:extLst>
          </p:cNvPr>
          <p:cNvSpPr/>
          <p:nvPr/>
        </p:nvSpPr>
        <p:spPr>
          <a:xfrm>
            <a:off x="676149" y="597625"/>
            <a:ext cx="5346124" cy="1967307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glow rad="63500">
              <a:srgbClr val="5B9BD5">
                <a:satMod val="175000"/>
                <a:alpha val="40000"/>
              </a:srgb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Muốn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tìm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trung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bình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cộng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3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: 25, 27, 32 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làm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thế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nào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?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6" name="Rounded Rectangle 41">
            <a:extLst>
              <a:ext uri="{FF2B5EF4-FFF2-40B4-BE49-F238E27FC236}">
                <a16:creationId xmlns:a16="http://schemas.microsoft.com/office/drawing/2014/main" id="{1E907DFC-1937-93F1-76D4-B9F32AD21712}"/>
              </a:ext>
            </a:extLst>
          </p:cNvPr>
          <p:cNvSpPr/>
          <p:nvPr/>
        </p:nvSpPr>
        <p:spPr>
          <a:xfrm>
            <a:off x="6289726" y="695070"/>
            <a:ext cx="5229619" cy="1967307"/>
          </a:xfrm>
          <a:prstGeom prst="roundRect">
            <a:avLst/>
          </a:prstGeom>
          <a:solidFill>
            <a:sysClr val="window" lastClr="FFFFFF"/>
          </a:solidFill>
          <a:ln w="28575" cap="flat" cmpd="sng" algn="ctr">
            <a:solidFill>
              <a:srgbClr val="EF622F"/>
            </a:solidFill>
            <a:prstDash val="solid"/>
            <a:miter lim="800000"/>
          </a:ln>
          <a:effectLst>
            <a:glow rad="101600">
              <a:srgbClr val="ED7D31">
                <a:satMod val="175000"/>
                <a:alpha val="40000"/>
              </a:srgb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tính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tổng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rồi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lấy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tổng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vừa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tìm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chia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F622F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3. </a:t>
            </a:r>
          </a:p>
        </p:txBody>
      </p:sp>
    </p:spTree>
    <p:extLst>
      <p:ext uri="{BB962C8B-B14F-4D97-AF65-F5344CB8AC3E}">
        <p14:creationId xmlns:p14="http://schemas.microsoft.com/office/powerpoint/2010/main" val="416574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8">
            <a:extLst>
              <a:ext uri="{FF2B5EF4-FFF2-40B4-BE49-F238E27FC236}">
                <a16:creationId xmlns:a16="http://schemas.microsoft.com/office/drawing/2014/main" id="{7A6BD867-8E62-91DD-EF43-01E86AC020EA}"/>
              </a:ext>
            </a:extLst>
          </p:cNvPr>
          <p:cNvSpPr/>
          <p:nvPr/>
        </p:nvSpPr>
        <p:spPr>
          <a:xfrm>
            <a:off x="5968181" y="1392748"/>
            <a:ext cx="5179006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 err="1">
                <a:solidFill>
                  <a:srgbClr val="E45A2A"/>
                </a:solidFill>
              </a:rPr>
              <a:t>Muốn</a:t>
            </a:r>
            <a:r>
              <a:rPr lang="en-US" altLang="en-US" sz="4000" b="1" dirty="0">
                <a:solidFill>
                  <a:srgbClr val="E45A2A"/>
                </a:solidFill>
              </a:rPr>
              <a:t> </a:t>
            </a:r>
            <a:r>
              <a:rPr lang="en-US" altLang="en-US" sz="4000" b="1" dirty="0" err="1">
                <a:solidFill>
                  <a:srgbClr val="E45A2A"/>
                </a:solidFill>
              </a:rPr>
              <a:t>tìm</a:t>
            </a:r>
            <a:r>
              <a:rPr lang="en-US" altLang="en-US" sz="4000" b="1" dirty="0">
                <a:solidFill>
                  <a:srgbClr val="E45A2A"/>
                </a:solidFill>
              </a:rPr>
              <a:t> </a:t>
            </a:r>
            <a:r>
              <a:rPr lang="en-US" altLang="en-US" sz="4000" b="1" dirty="0" err="1">
                <a:solidFill>
                  <a:srgbClr val="E45A2A"/>
                </a:solidFill>
              </a:rPr>
              <a:t>số</a:t>
            </a:r>
            <a:r>
              <a:rPr lang="en-US" altLang="en-US" sz="4000" b="1" dirty="0">
                <a:solidFill>
                  <a:srgbClr val="E45A2A"/>
                </a:solidFill>
              </a:rPr>
              <a:t> </a:t>
            </a:r>
            <a:r>
              <a:rPr lang="en-US" altLang="en-US" sz="4000" b="1" dirty="0" err="1">
                <a:solidFill>
                  <a:srgbClr val="E45A2A"/>
                </a:solidFill>
              </a:rPr>
              <a:t>trung</a:t>
            </a:r>
            <a:r>
              <a:rPr lang="en-US" altLang="en-US" sz="4000" b="1" dirty="0">
                <a:solidFill>
                  <a:srgbClr val="E45A2A"/>
                </a:solidFill>
              </a:rPr>
              <a:t> </a:t>
            </a:r>
            <a:r>
              <a:rPr lang="en-US" altLang="en-US" sz="4000" b="1" dirty="0" err="1">
                <a:solidFill>
                  <a:srgbClr val="E45A2A"/>
                </a:solidFill>
              </a:rPr>
              <a:t>bình</a:t>
            </a:r>
            <a:r>
              <a:rPr lang="en-US" altLang="en-US" sz="4000" b="1" dirty="0">
                <a:solidFill>
                  <a:srgbClr val="E45A2A"/>
                </a:solidFill>
              </a:rPr>
              <a:t> </a:t>
            </a:r>
            <a:r>
              <a:rPr lang="en-US" altLang="en-US" sz="4000" b="1" dirty="0" err="1">
                <a:solidFill>
                  <a:srgbClr val="E45A2A"/>
                </a:solidFill>
              </a:rPr>
              <a:t>cộng</a:t>
            </a:r>
            <a:r>
              <a:rPr lang="en-US" altLang="en-US" sz="4000" b="1" dirty="0">
                <a:solidFill>
                  <a:srgbClr val="E45A2A"/>
                </a:solidFill>
              </a:rPr>
              <a:t> </a:t>
            </a:r>
            <a:r>
              <a:rPr lang="en-US" altLang="en-US" sz="4000" b="1" dirty="0" err="1">
                <a:solidFill>
                  <a:srgbClr val="E45A2A"/>
                </a:solidFill>
              </a:rPr>
              <a:t>của</a:t>
            </a:r>
            <a:r>
              <a:rPr lang="en-US" altLang="en-US" sz="4000" b="1" dirty="0">
                <a:solidFill>
                  <a:srgbClr val="E45A2A"/>
                </a:solidFill>
              </a:rPr>
              <a:t> </a:t>
            </a:r>
            <a:r>
              <a:rPr lang="en-US" altLang="en-US" sz="4000" b="1" dirty="0" err="1">
                <a:solidFill>
                  <a:srgbClr val="E45A2A"/>
                </a:solidFill>
              </a:rPr>
              <a:t>nhiều</a:t>
            </a:r>
            <a:r>
              <a:rPr lang="en-US" altLang="en-US" sz="4000" b="1" dirty="0">
                <a:solidFill>
                  <a:srgbClr val="E45A2A"/>
                </a:solidFill>
              </a:rPr>
              <a:t> </a:t>
            </a:r>
            <a:r>
              <a:rPr lang="en-US" altLang="en-US" sz="4000" b="1" dirty="0" err="1">
                <a:solidFill>
                  <a:srgbClr val="E45A2A"/>
                </a:solidFill>
              </a:rPr>
              <a:t>số</a:t>
            </a:r>
            <a:r>
              <a:rPr lang="en-US" altLang="en-US" sz="4000" b="1" dirty="0">
                <a:solidFill>
                  <a:srgbClr val="FF3300"/>
                </a:solidFill>
              </a:rPr>
              <a:t>: </a:t>
            </a:r>
            <a:r>
              <a:rPr lang="en-US" altLang="en-US" sz="4000" b="1" dirty="0">
                <a:solidFill>
                  <a:srgbClr val="002060"/>
                </a:solidFill>
              </a:rPr>
              <a:t>Ta </a:t>
            </a:r>
            <a:r>
              <a:rPr lang="en-US" altLang="en-US" sz="4000" b="1" dirty="0" err="1">
                <a:solidFill>
                  <a:srgbClr val="002060"/>
                </a:solidFill>
              </a:rPr>
              <a:t>tính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tổng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của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các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số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đó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rồi</a:t>
            </a:r>
            <a:r>
              <a:rPr lang="en-US" altLang="en-US" sz="4000" b="1" dirty="0">
                <a:solidFill>
                  <a:srgbClr val="002060"/>
                </a:solidFill>
              </a:rPr>
              <a:t> chia </a:t>
            </a:r>
            <a:r>
              <a:rPr lang="en-US" altLang="en-US" sz="4000" b="1" dirty="0" err="1">
                <a:solidFill>
                  <a:srgbClr val="002060"/>
                </a:solidFill>
              </a:rPr>
              <a:t>tổng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đó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cho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số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các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số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hạng</a:t>
            </a:r>
            <a:r>
              <a:rPr lang="en-US" altLang="en-US" sz="4000" b="1" dirty="0">
                <a:solidFill>
                  <a:srgbClr val="002060"/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85CB57-09B5-2A7C-025D-4D25B23D06D1}"/>
              </a:ext>
            </a:extLst>
          </p:cNvPr>
          <p:cNvGrpSpPr/>
          <p:nvPr/>
        </p:nvGrpSpPr>
        <p:grpSpPr>
          <a:xfrm>
            <a:off x="1167718" y="1567790"/>
            <a:ext cx="4308850" cy="2939845"/>
            <a:chOff x="725266" y="1204800"/>
            <a:chExt cx="4308850" cy="2939845"/>
          </a:xfrm>
        </p:grpSpPr>
        <p:sp>
          <p:nvSpPr>
            <p:cNvPr id="4" name="Speech Bubble: Rectangle with Corners Rounded 3">
              <a:extLst>
                <a:ext uri="{FF2B5EF4-FFF2-40B4-BE49-F238E27FC236}">
                  <a16:creationId xmlns:a16="http://schemas.microsoft.com/office/drawing/2014/main" id="{D40D9D6B-E54A-C9DC-50D0-8EA0048E4AC3}"/>
                </a:ext>
              </a:extLst>
            </p:cNvPr>
            <p:cNvSpPr/>
            <p:nvPr/>
          </p:nvSpPr>
          <p:spPr>
            <a:xfrm>
              <a:off x="725266" y="1204800"/>
              <a:ext cx="4308850" cy="2939845"/>
            </a:xfrm>
            <a:prstGeom prst="wedgeRoundRectCallout">
              <a:avLst>
                <a:gd name="adj1" fmla="val -34524"/>
                <a:gd name="adj2" fmla="val 67182"/>
                <a:gd name="adj3" fmla="val 16667"/>
              </a:avLst>
            </a:prstGeom>
            <a:solidFill>
              <a:srgbClr val="D2EFFE"/>
            </a:solidFill>
            <a:ln w="28575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矩形 18">
              <a:extLst>
                <a:ext uri="{FF2B5EF4-FFF2-40B4-BE49-F238E27FC236}">
                  <a16:creationId xmlns:a16="http://schemas.microsoft.com/office/drawing/2014/main" id="{37D7C6A6-DF7A-202A-0D3E-2C589A94559D}"/>
                </a:ext>
              </a:extLst>
            </p:cNvPr>
            <p:cNvSpPr/>
            <p:nvPr/>
          </p:nvSpPr>
          <p:spPr>
            <a:xfrm>
              <a:off x="916994" y="1337536"/>
              <a:ext cx="3949972" cy="25545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4000" b="1" dirty="0" err="1"/>
                <a:t>Muốn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tìm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số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trung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bình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cộng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của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nhiều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số</a:t>
              </a:r>
              <a:r>
                <a:rPr lang="en-US" altLang="en-US" sz="4000" b="1" dirty="0"/>
                <a:t>, ta </a:t>
              </a:r>
              <a:r>
                <a:rPr lang="en-US" altLang="en-US" sz="4000" b="1" dirty="0" err="1"/>
                <a:t>làm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như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thế</a:t>
              </a:r>
              <a:r>
                <a:rPr lang="en-US" altLang="en-US" sz="4000" b="1" dirty="0"/>
                <a:t> </a:t>
              </a:r>
              <a:r>
                <a:rPr lang="en-US" altLang="en-US" sz="4000" b="1" dirty="0" err="1"/>
                <a:t>nào</a:t>
              </a:r>
              <a:r>
                <a:rPr lang="en-US" altLang="en-US" sz="4000" b="1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404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D63E6A11-5FEB-1BF0-9312-C5F9D46AA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075" y="1023786"/>
            <a:ext cx="46320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 err="1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Từ</a:t>
            </a:r>
            <a:r>
              <a:rPr lang="en-US" altLang="en-US" sz="36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đây</a:t>
            </a:r>
            <a:r>
              <a:rPr lang="en-US" altLang="en-US" sz="36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trở</a:t>
            </a:r>
            <a:r>
              <a:rPr lang="en-US" altLang="en-US" sz="36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về</a:t>
            </a:r>
            <a:r>
              <a:rPr lang="en-US" altLang="en-US" sz="36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sau</a:t>
            </a:r>
            <a:r>
              <a:rPr lang="en-US" altLang="en-US" sz="3600" b="1" dirty="0"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77CF2432-4E7B-35FE-FC07-366A0833E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600" y="1988237"/>
            <a:ext cx="916369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 err="1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Tìm</a:t>
            </a:r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trung</a:t>
            </a:r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bình</a:t>
            </a:r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cộng</a:t>
            </a:r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2 </a:t>
            </a:r>
            <a:r>
              <a:rPr lang="en-US" altLang="en-US" sz="3600" b="1" dirty="0" err="1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, ta </a:t>
            </a:r>
            <a:r>
              <a:rPr lang="en-US" altLang="en-US" sz="3600" b="1" dirty="0" err="1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viết</a:t>
            </a:r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:  </a:t>
            </a:r>
          </a:p>
          <a:p>
            <a:pPr algn="ctr"/>
            <a:r>
              <a:rPr lang="en-US" altLang="en-US" sz="3600" b="1" dirty="0">
                <a:solidFill>
                  <a:srgbClr val="EF622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( 6  +  4 )  :  2  =   5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88B2EE9-6169-7811-E2FE-809B254BA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0476" y="3340102"/>
            <a:ext cx="918793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 err="1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Tìm</a:t>
            </a:r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trung</a:t>
            </a:r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bình</a:t>
            </a:r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cộng</a:t>
            </a:r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3 </a:t>
            </a:r>
            <a:r>
              <a:rPr lang="en-US" altLang="en-US" sz="3600" b="1" dirty="0" err="1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, ta </a:t>
            </a:r>
            <a:r>
              <a:rPr lang="en-US" altLang="en-US" sz="3600" b="1" dirty="0" err="1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viết</a:t>
            </a:r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:  </a:t>
            </a:r>
          </a:p>
          <a:p>
            <a:pPr algn="ctr"/>
            <a:r>
              <a:rPr lang="en-US" altLang="en-US" sz="3600" b="1" dirty="0">
                <a:solidFill>
                  <a:srgbClr val="008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( 25  +  27  +  32  )  :  3   =   28</a:t>
            </a:r>
          </a:p>
        </p:txBody>
      </p:sp>
    </p:spTree>
    <p:extLst>
      <p:ext uri="{BB962C8B-B14F-4D97-AF65-F5344CB8AC3E}">
        <p14:creationId xmlns:p14="http://schemas.microsoft.com/office/powerpoint/2010/main" val="140381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4A92F6-E9EC-86FC-2EAC-C7946F5AA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0" y="514337"/>
            <a:ext cx="9585096" cy="6065299"/>
          </a:xfrm>
          <a:prstGeom prst="rect">
            <a:avLst/>
          </a:prstGeom>
        </p:spPr>
      </p:pic>
      <p:sp>
        <p:nvSpPr>
          <p:cNvPr id="2" name="矩形 18">
            <a:extLst>
              <a:ext uri="{FF2B5EF4-FFF2-40B4-BE49-F238E27FC236}">
                <a16:creationId xmlns:a16="http://schemas.microsoft.com/office/drawing/2014/main" id="{508899BF-5DE5-F67C-E5B2-28EE9FE1952F}"/>
              </a:ext>
            </a:extLst>
          </p:cNvPr>
          <p:cNvSpPr/>
          <p:nvPr/>
        </p:nvSpPr>
        <p:spPr>
          <a:xfrm>
            <a:off x="2589904" y="1858445"/>
            <a:ext cx="6366729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 dirty="0" err="1">
                <a:solidFill>
                  <a:srgbClr val="EF622F"/>
                </a:solidFill>
              </a:rPr>
              <a:t>Muốn</a:t>
            </a:r>
            <a:r>
              <a:rPr lang="en-US" altLang="en-US" sz="4000" b="1" dirty="0">
                <a:solidFill>
                  <a:srgbClr val="EF622F"/>
                </a:solidFill>
              </a:rPr>
              <a:t> </a:t>
            </a:r>
            <a:r>
              <a:rPr lang="en-US" altLang="en-US" sz="4000" b="1" dirty="0" err="1">
                <a:solidFill>
                  <a:srgbClr val="EF622F"/>
                </a:solidFill>
              </a:rPr>
              <a:t>tìm</a:t>
            </a:r>
            <a:r>
              <a:rPr lang="en-US" altLang="en-US" sz="4000" b="1" dirty="0">
                <a:solidFill>
                  <a:srgbClr val="EF622F"/>
                </a:solidFill>
              </a:rPr>
              <a:t> </a:t>
            </a:r>
            <a:r>
              <a:rPr lang="en-US" altLang="en-US" sz="4000" b="1" dirty="0" err="1">
                <a:solidFill>
                  <a:srgbClr val="EF622F"/>
                </a:solidFill>
              </a:rPr>
              <a:t>số</a:t>
            </a:r>
            <a:r>
              <a:rPr lang="en-US" altLang="en-US" sz="4000" b="1" dirty="0">
                <a:solidFill>
                  <a:srgbClr val="EF622F"/>
                </a:solidFill>
              </a:rPr>
              <a:t> </a:t>
            </a:r>
            <a:r>
              <a:rPr lang="en-US" altLang="en-US" sz="4000" b="1" dirty="0" err="1">
                <a:solidFill>
                  <a:srgbClr val="EF622F"/>
                </a:solidFill>
              </a:rPr>
              <a:t>trung</a:t>
            </a:r>
            <a:r>
              <a:rPr lang="en-US" altLang="en-US" sz="4000" b="1" dirty="0">
                <a:solidFill>
                  <a:srgbClr val="EF622F"/>
                </a:solidFill>
              </a:rPr>
              <a:t> </a:t>
            </a:r>
            <a:r>
              <a:rPr lang="en-US" altLang="en-US" sz="4000" b="1" dirty="0" err="1">
                <a:solidFill>
                  <a:srgbClr val="EF622F"/>
                </a:solidFill>
              </a:rPr>
              <a:t>bình</a:t>
            </a:r>
            <a:r>
              <a:rPr lang="en-US" altLang="en-US" sz="4000" b="1" dirty="0">
                <a:solidFill>
                  <a:srgbClr val="EF622F"/>
                </a:solidFill>
              </a:rPr>
              <a:t> </a:t>
            </a:r>
            <a:r>
              <a:rPr lang="en-US" altLang="en-US" sz="4000" b="1" dirty="0" err="1">
                <a:solidFill>
                  <a:srgbClr val="EF622F"/>
                </a:solidFill>
              </a:rPr>
              <a:t>cộng</a:t>
            </a:r>
            <a:r>
              <a:rPr lang="en-US" altLang="en-US" sz="4000" b="1" dirty="0">
                <a:solidFill>
                  <a:srgbClr val="EF622F"/>
                </a:solidFill>
              </a:rPr>
              <a:t> </a:t>
            </a:r>
            <a:r>
              <a:rPr lang="en-US" altLang="en-US" sz="4000" b="1" dirty="0" err="1">
                <a:solidFill>
                  <a:srgbClr val="EF622F"/>
                </a:solidFill>
              </a:rPr>
              <a:t>của</a:t>
            </a:r>
            <a:r>
              <a:rPr lang="en-US" altLang="en-US" sz="4000" b="1" dirty="0">
                <a:solidFill>
                  <a:srgbClr val="EF622F"/>
                </a:solidFill>
              </a:rPr>
              <a:t> </a:t>
            </a:r>
            <a:r>
              <a:rPr lang="en-US" altLang="en-US" sz="4000" b="1" dirty="0" err="1">
                <a:solidFill>
                  <a:srgbClr val="EF622F"/>
                </a:solidFill>
              </a:rPr>
              <a:t>nhiều</a:t>
            </a:r>
            <a:r>
              <a:rPr lang="en-US" altLang="en-US" sz="4000" b="1" dirty="0">
                <a:solidFill>
                  <a:srgbClr val="EF622F"/>
                </a:solidFill>
              </a:rPr>
              <a:t> </a:t>
            </a:r>
            <a:r>
              <a:rPr lang="en-US" altLang="en-US" sz="4000" b="1" dirty="0" err="1">
                <a:solidFill>
                  <a:srgbClr val="EF622F"/>
                </a:solidFill>
              </a:rPr>
              <a:t>số</a:t>
            </a:r>
            <a:r>
              <a:rPr lang="en-US" altLang="en-US" sz="4000" b="1" dirty="0">
                <a:solidFill>
                  <a:srgbClr val="EF622F"/>
                </a:solidFill>
              </a:rPr>
              <a:t>: </a:t>
            </a:r>
            <a:r>
              <a:rPr lang="en-US" altLang="en-US" sz="4000" b="1" dirty="0">
                <a:solidFill>
                  <a:srgbClr val="002060"/>
                </a:solidFill>
              </a:rPr>
              <a:t>Ta </a:t>
            </a:r>
            <a:r>
              <a:rPr lang="en-US" altLang="en-US" sz="4000" b="1" dirty="0" err="1">
                <a:solidFill>
                  <a:srgbClr val="002060"/>
                </a:solidFill>
              </a:rPr>
              <a:t>tính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tổng</a:t>
            </a:r>
            <a:r>
              <a:rPr lang="en-US" altLang="en-US" sz="4000" b="1" dirty="0">
                <a:solidFill>
                  <a:srgbClr val="002060"/>
                </a:solidFill>
              </a:rPr>
              <a:t>    </a:t>
            </a:r>
            <a:r>
              <a:rPr lang="en-US" altLang="en-US" sz="4000" b="1" dirty="0" err="1">
                <a:solidFill>
                  <a:srgbClr val="002060"/>
                </a:solidFill>
              </a:rPr>
              <a:t>của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các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số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đó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rồi</a:t>
            </a:r>
            <a:r>
              <a:rPr lang="en-US" altLang="en-US" sz="4000" b="1" dirty="0">
                <a:solidFill>
                  <a:srgbClr val="002060"/>
                </a:solidFill>
              </a:rPr>
              <a:t> chia </a:t>
            </a:r>
            <a:r>
              <a:rPr lang="en-US" altLang="en-US" sz="4000" b="1" dirty="0" err="1">
                <a:solidFill>
                  <a:srgbClr val="002060"/>
                </a:solidFill>
              </a:rPr>
              <a:t>tổng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đó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cho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số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các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số</a:t>
            </a:r>
            <a:r>
              <a:rPr lang="en-US" altLang="en-US" sz="4000" b="1" dirty="0">
                <a:solidFill>
                  <a:srgbClr val="002060"/>
                </a:solidFill>
              </a:rPr>
              <a:t> </a:t>
            </a:r>
            <a:r>
              <a:rPr lang="en-US" altLang="en-US" sz="4000" b="1" dirty="0" err="1">
                <a:solidFill>
                  <a:srgbClr val="002060"/>
                </a:solidFill>
              </a:rPr>
              <a:t>hạng</a:t>
            </a:r>
            <a:r>
              <a:rPr lang="en-US" altLang="en-US" sz="40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891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包含 图示&#10;&#10;描述已自动生成">
            <a:extLst>
              <a:ext uri="{FF2B5EF4-FFF2-40B4-BE49-F238E27FC236}">
                <a16:creationId xmlns:a16="http://schemas.microsoft.com/office/drawing/2014/main" id="{9E2ACB86-FC05-48E6-AA73-D71E1CD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099012"/>
              <a:gd name="connsiteY0" fmla="*/ 0 h 6858000"/>
              <a:gd name="connsiteX1" fmla="*/ 12099012 w 12099012"/>
              <a:gd name="connsiteY1" fmla="*/ 0 h 6858000"/>
              <a:gd name="connsiteX2" fmla="*/ 12099012 w 12099012"/>
              <a:gd name="connsiteY2" fmla="*/ 6858000 h 6858000"/>
              <a:gd name="connsiteX3" fmla="*/ 0 w 120990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9012" h="6858000">
                <a:moveTo>
                  <a:pt x="0" y="0"/>
                </a:moveTo>
                <a:lnTo>
                  <a:pt x="12099012" y="0"/>
                </a:lnTo>
                <a:lnTo>
                  <a:pt x="1209901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1" name="图片 20" descr="图片包含 圆圈&#10;&#10;描述已自动生成">
            <a:extLst>
              <a:ext uri="{FF2B5EF4-FFF2-40B4-BE49-F238E27FC236}">
                <a16:creationId xmlns:a16="http://schemas.microsoft.com/office/drawing/2014/main" id="{65DC2425-7BCA-41D0-9380-DC6B0176E2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7" r="8220"/>
          <a:stretch/>
        </p:blipFill>
        <p:spPr>
          <a:xfrm>
            <a:off x="1369017" y="124132"/>
            <a:ext cx="9453966" cy="6300062"/>
          </a:xfrm>
          <a:prstGeom prst="rect">
            <a:avLst/>
          </a:prstGeom>
        </p:spPr>
      </p:pic>
      <p:pic>
        <p:nvPicPr>
          <p:cNvPr id="23" name="图片 22" descr="卡通人物&#10;&#10;低可信度描述已自动生成">
            <a:extLst>
              <a:ext uri="{FF2B5EF4-FFF2-40B4-BE49-F238E27FC236}">
                <a16:creationId xmlns:a16="http://schemas.microsoft.com/office/drawing/2014/main" id="{75D57CDB-9CBE-4D1D-B391-2D489B8E7B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61" t="55019" r="23983"/>
          <a:stretch/>
        </p:blipFill>
        <p:spPr>
          <a:xfrm>
            <a:off x="6836252" y="4485737"/>
            <a:ext cx="4602997" cy="224813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BDD14B93-27E3-4384-9D96-DA7A47DBB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03" t="29933" r="12655"/>
          <a:stretch/>
        </p:blipFill>
        <p:spPr>
          <a:xfrm>
            <a:off x="978977" y="3340458"/>
            <a:ext cx="2484894" cy="221679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75DECAC-E558-304B-ECE4-09B9D2E40639}"/>
              </a:ext>
            </a:extLst>
          </p:cNvPr>
          <p:cNvGrpSpPr/>
          <p:nvPr/>
        </p:nvGrpSpPr>
        <p:grpSpPr>
          <a:xfrm>
            <a:off x="2221424" y="1340521"/>
            <a:ext cx="7522374" cy="3636942"/>
            <a:chOff x="1985420" y="2057638"/>
            <a:chExt cx="8575122" cy="363694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628A2D-CB7F-21CD-6503-E9A69C4EF05E}"/>
                </a:ext>
              </a:extLst>
            </p:cNvPr>
            <p:cNvSpPr/>
            <p:nvPr/>
          </p:nvSpPr>
          <p:spPr>
            <a:xfrm>
              <a:off x="1985420" y="2057638"/>
              <a:ext cx="8575122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500" b="0" i="0" u="none" strike="noStrike" kern="1200" cap="none" spc="0" normalizeH="0" baseline="0" noProof="0" dirty="0">
                  <a:ln w="2032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LUYỆN TẬP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E730447-E9A4-602E-889C-5B3550405AB7}"/>
                </a:ext>
              </a:extLst>
            </p:cNvPr>
            <p:cNvSpPr/>
            <p:nvPr/>
          </p:nvSpPr>
          <p:spPr>
            <a:xfrm>
              <a:off x="1985420" y="2062817"/>
              <a:ext cx="8575122" cy="36317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500" dirty="0">
                  <a:ln w="0"/>
                  <a:solidFill>
                    <a:srgbClr val="653D35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L</a:t>
              </a:r>
              <a:r>
                <a:rPr lang="en-US" sz="11500" dirty="0">
                  <a:ln w="0"/>
                  <a:solidFill>
                    <a:srgbClr val="2BBD9E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U</a:t>
              </a:r>
              <a:r>
                <a:rPr lang="en-US" sz="11500" dirty="0">
                  <a:ln w="0"/>
                  <a:solidFill>
                    <a:srgbClr val="EAAB8A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Y</a:t>
              </a:r>
              <a:r>
                <a:rPr lang="en-US" sz="11500" dirty="0">
                  <a:ln w="0"/>
                  <a:solidFill>
                    <a:srgbClr val="56BDEF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Ệ</a:t>
              </a:r>
              <a:r>
                <a:rPr lang="en-US" sz="11500" dirty="0">
                  <a:ln w="0"/>
                  <a:solidFill>
                    <a:srgbClr val="C6E473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N</a:t>
              </a:r>
              <a:r>
                <a:rPr kumimoji="0" lang="en-US" sz="11500" b="0" i="0" u="none" strike="noStrike" kern="1200" cap="none" spc="0" normalizeH="0" baseline="0" noProof="0" dirty="0">
                  <a:ln w="0"/>
                  <a:solidFill>
                    <a:srgbClr val="653D35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11500" dirty="0">
                  <a:ln w="0"/>
                  <a:solidFill>
                    <a:srgbClr val="FE9EA2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T</a:t>
              </a:r>
              <a:r>
                <a:rPr lang="en-US" sz="11500" dirty="0">
                  <a:ln w="0"/>
                  <a:solidFill>
                    <a:srgbClr val="ED7D31">
                      <a:lumMod val="75000"/>
                    </a:srgbClr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Ậ</a:t>
              </a:r>
              <a:r>
                <a:rPr lang="en-US" sz="11500" dirty="0">
                  <a:ln w="0"/>
                  <a:solidFill>
                    <a:srgbClr val="83AD4D"/>
                  </a:solidFill>
                  <a:effectLst>
                    <a:glow rad="228600">
                      <a:prstClr val="white">
                        <a:alpha val="40000"/>
                      </a:prstClr>
                    </a:glow>
                  </a:effectLst>
                  <a:latin typeface="UTM Showcard" panose="02040603050506020204" pitchFamily="18" charset="0"/>
                </a:rPr>
                <a:t>P</a:t>
              </a:r>
              <a:endParaRPr kumimoji="0" lang="en-US" sz="11500" b="0" i="0" u="none" strike="noStrike" kern="1200" cap="none" spc="0" normalizeH="0" baseline="0" noProof="0" dirty="0">
                <a:ln w="0"/>
                <a:solidFill>
                  <a:srgbClr val="83AD4D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24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4" descr="꼬리 글상자.png">
            <a:extLst>
              <a:ext uri="{FF2B5EF4-FFF2-40B4-BE49-F238E27FC236}">
                <a16:creationId xmlns:a16="http://schemas.microsoft.com/office/drawing/2014/main" id="{8DE51924-2512-8CBE-0124-1FF11A5248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4175" r="10226" b="80400"/>
          <a:stretch>
            <a:fillRect/>
          </a:stretch>
        </p:blipFill>
        <p:spPr>
          <a:xfrm>
            <a:off x="56975" y="586767"/>
            <a:ext cx="11633027" cy="912454"/>
          </a:xfrm>
          <a:prstGeom prst="rect">
            <a:avLst/>
          </a:prstGeom>
        </p:spPr>
      </p:pic>
      <p:sp>
        <p:nvSpPr>
          <p:cNvPr id="3" name="矩形 10">
            <a:extLst>
              <a:ext uri="{FF2B5EF4-FFF2-40B4-BE49-F238E27FC236}">
                <a16:creationId xmlns:a16="http://schemas.microsoft.com/office/drawing/2014/main" id="{F17462FF-CF9F-1F98-3EDD-284FED1AB2F6}"/>
              </a:ext>
            </a:extLst>
          </p:cNvPr>
          <p:cNvSpPr/>
          <p:nvPr/>
        </p:nvSpPr>
        <p:spPr>
          <a:xfrm>
            <a:off x="791625" y="729780"/>
            <a:ext cx="1908175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b="1" dirty="0">
                <a:ln w="15875">
                  <a:noFill/>
                </a:ln>
                <a:solidFill>
                  <a:srgbClr val="EF622F"/>
                </a:solidFill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BÀI 1:</a:t>
            </a:r>
            <a:endParaRPr lang="zh-CN" altLang="en-US" sz="4400" b="1" dirty="0">
              <a:ln w="15875">
                <a:noFill/>
              </a:ln>
              <a:solidFill>
                <a:srgbClr val="EF622F"/>
              </a:solidFill>
              <a:latin typeface="Arial" panose="020B0604020202020204" pitchFamily="34" charset="0"/>
              <a:ea typeface="inpin heiti" charset="-122"/>
              <a:cs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2A4ADF3-2E61-6F0F-34E3-39A1E310E8FA}"/>
              </a:ext>
            </a:extLst>
          </p:cNvPr>
          <p:cNvSpPr txBox="1">
            <a:spLocks noChangeArrowheads="1"/>
          </p:cNvSpPr>
          <p:nvPr/>
        </p:nvSpPr>
        <p:spPr>
          <a:xfrm>
            <a:off x="1023465" y="1731976"/>
            <a:ext cx="3162293" cy="457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a)    42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và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52.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9A64939F-CD25-9A8D-68D9-ADC949EB8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1011" y="778542"/>
            <a:ext cx="80354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Tìm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trung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bình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cộng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của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các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2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sau</a:t>
            </a:r>
            <a:r>
              <a:rPr lang="en-US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: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2A46E9B-A721-CDDB-4C72-0E98170AF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335" y="2302695"/>
            <a:ext cx="6450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SzPct val="80000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SzPct val="70000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altLang="en-US" sz="3600" b="1" dirty="0">
                <a:solidFill>
                  <a:srgbClr val="EF622F"/>
                </a:solidFill>
                <a:ea typeface="微软雅黑"/>
                <a:cs typeface="Arial" panose="020B0604020202020204" pitchFamily="34" charset="0"/>
              </a:rPr>
              <a:t>( 42  +  52 )  :   2   =    47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6F6534B-2BDC-4268-1011-980D8ED3F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465" y="3023290"/>
            <a:ext cx="511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SzPct val="80000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SzPct val="70000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altLang="en-US" sz="3600" b="1" dirty="0">
                <a:solidFill>
                  <a:srgbClr val="002060"/>
                </a:solidFill>
                <a:ea typeface="微软雅黑"/>
                <a:cs typeface="Arial" panose="020B0604020202020204" pitchFamily="34" charset="0"/>
              </a:rPr>
              <a:t>b)    36  ;  42  </a:t>
            </a:r>
            <a:r>
              <a:rPr lang="en-US" altLang="en-US" sz="3600" b="1" dirty="0" err="1">
                <a:solidFill>
                  <a:srgbClr val="002060"/>
                </a:solidFill>
                <a:ea typeface="微软雅黑"/>
                <a:cs typeface="Arial" panose="020B0604020202020204" pitchFamily="34" charset="0"/>
              </a:rPr>
              <a:t>và</a:t>
            </a:r>
            <a:r>
              <a:rPr lang="en-US" altLang="en-US" sz="3600" b="1" dirty="0">
                <a:solidFill>
                  <a:srgbClr val="002060"/>
                </a:solidFill>
                <a:ea typeface="微软雅黑"/>
                <a:cs typeface="Arial" panose="020B0604020202020204" pitchFamily="34" charset="0"/>
              </a:rPr>
              <a:t>  57.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7B054CB1-13E5-84FF-105E-F2309DF9D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9840" y="3601137"/>
            <a:ext cx="667239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SzPct val="80000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SzPct val="70000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altLang="en-US" sz="3600" b="1" dirty="0">
                <a:solidFill>
                  <a:srgbClr val="EF622F"/>
                </a:solidFill>
                <a:ea typeface="微软雅黑"/>
                <a:cs typeface="Arial" panose="020B0604020202020204" pitchFamily="34" charset="0"/>
              </a:rPr>
              <a:t>( 36  +  42  +  57 )  :   3   =    45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5AAA0785-DE5D-0973-DFC6-8EE4E7CB9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291" y="4392157"/>
            <a:ext cx="706533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SzPct val="80000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SzPct val="70000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altLang="en-US" sz="3600" b="1" dirty="0">
                <a:solidFill>
                  <a:srgbClr val="002060"/>
                </a:solidFill>
                <a:ea typeface="微软雅黑"/>
                <a:cs typeface="Arial" panose="020B0604020202020204" pitchFamily="34" charset="0"/>
              </a:rPr>
              <a:t>c)    34  ;  43  ;   52  </a:t>
            </a:r>
            <a:r>
              <a:rPr lang="en-US" altLang="en-US" sz="3600" b="1" dirty="0" err="1">
                <a:solidFill>
                  <a:srgbClr val="002060"/>
                </a:solidFill>
                <a:ea typeface="微软雅黑"/>
                <a:cs typeface="Arial" panose="020B0604020202020204" pitchFamily="34" charset="0"/>
              </a:rPr>
              <a:t>và</a:t>
            </a:r>
            <a:r>
              <a:rPr lang="en-US" altLang="en-US" sz="3600" b="1" dirty="0">
                <a:solidFill>
                  <a:srgbClr val="002060"/>
                </a:solidFill>
                <a:ea typeface="微软雅黑"/>
                <a:cs typeface="Arial" panose="020B0604020202020204" pitchFamily="34" charset="0"/>
              </a:rPr>
              <a:t>  39.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55018349-D04E-54DE-A50A-5AFC7DB78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9840" y="4985261"/>
            <a:ext cx="843358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buSzPct val="80000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buSzPct val="70000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altLang="en-US" sz="3600" b="1" dirty="0">
                <a:solidFill>
                  <a:srgbClr val="EF622F"/>
                </a:solidFill>
                <a:ea typeface="微软雅黑"/>
                <a:cs typeface="Arial" panose="020B0604020202020204" pitchFamily="34" charset="0"/>
              </a:rPr>
              <a:t>( 34  +  43  +  52  +   39 )  :   4   =    42</a:t>
            </a:r>
          </a:p>
        </p:txBody>
      </p:sp>
      <p:pic>
        <p:nvPicPr>
          <p:cNvPr id="12" name="图片 6" descr="卡通人物&#10;&#10;低可信度描述已自动生成">
            <a:extLst>
              <a:ext uri="{FF2B5EF4-FFF2-40B4-BE49-F238E27FC236}">
                <a16:creationId xmlns:a16="http://schemas.microsoft.com/office/drawing/2014/main" id="{22B519E6-6410-7271-28A9-36FB4A630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754" y="2103043"/>
            <a:ext cx="919566" cy="919566"/>
          </a:xfrm>
          <a:prstGeom prst="rect">
            <a:avLst/>
          </a:prstGeom>
        </p:spPr>
      </p:pic>
      <p:pic>
        <p:nvPicPr>
          <p:cNvPr id="13" name="图片 31" descr="卡通人物&#10;&#10;低可信度描述已自动生成">
            <a:extLst>
              <a:ext uri="{FF2B5EF4-FFF2-40B4-BE49-F238E27FC236}">
                <a16:creationId xmlns:a16="http://schemas.microsoft.com/office/drawing/2014/main" id="{952FF6AC-79D5-F913-8224-E7C802255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5726" y="3283421"/>
            <a:ext cx="919566" cy="919566"/>
          </a:xfrm>
          <a:prstGeom prst="rect">
            <a:avLst/>
          </a:prstGeom>
        </p:spPr>
      </p:pic>
      <p:pic>
        <p:nvPicPr>
          <p:cNvPr id="14" name="图片 32" descr="卡通人物&#10;&#10;低可信度描述已自动生成">
            <a:extLst>
              <a:ext uri="{FF2B5EF4-FFF2-40B4-BE49-F238E27FC236}">
                <a16:creationId xmlns:a16="http://schemas.microsoft.com/office/drawing/2014/main" id="{65F25125-CCDE-BE75-A330-FA75FA8FB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417" y="4652288"/>
            <a:ext cx="919566" cy="91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2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>
            <a:extLst>
              <a:ext uri="{FF2B5EF4-FFF2-40B4-BE49-F238E27FC236}">
                <a16:creationId xmlns:a16="http://schemas.microsoft.com/office/drawing/2014/main" id="{75A5E2AD-1537-129A-6209-3D4726D23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790" y="1934227"/>
            <a:ext cx="9792545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	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Bốn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em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Mai,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Hoa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,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Hưng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,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Thịnh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,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lần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lượt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cân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nặng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là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36kg, 38kg, 40kg, 34kg.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Hỏi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trung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bình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mỗi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em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cân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nặng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bao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nhiêu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ki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- </a:t>
            </a:r>
            <a:r>
              <a:rPr lang="en-US" sz="4400" b="1" dirty="0" err="1">
                <a:solidFill>
                  <a:srgbClr val="002060"/>
                </a:solidFill>
                <a:latin typeface="Arial" charset="0"/>
                <a:ea typeface="微软雅黑"/>
              </a:rPr>
              <a:t>lô</a:t>
            </a:r>
            <a:r>
              <a:rPr lang="en-US" sz="4400" b="1" dirty="0">
                <a:solidFill>
                  <a:srgbClr val="002060"/>
                </a:solidFill>
                <a:latin typeface="Arial" charset="0"/>
                <a:ea typeface="微软雅黑"/>
              </a:rPr>
              <a:t>- gam?</a:t>
            </a:r>
          </a:p>
        </p:txBody>
      </p:sp>
      <p:pic>
        <p:nvPicPr>
          <p:cNvPr id="3" name="그림 4" descr="꼬리 글상자.png">
            <a:extLst>
              <a:ext uri="{FF2B5EF4-FFF2-40B4-BE49-F238E27FC236}">
                <a16:creationId xmlns:a16="http://schemas.microsoft.com/office/drawing/2014/main" id="{72EB5E35-1F9B-3C0B-C73D-96348AFD96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4175" r="10226" b="80400"/>
          <a:stretch>
            <a:fillRect/>
          </a:stretch>
        </p:blipFill>
        <p:spPr>
          <a:xfrm>
            <a:off x="56975" y="586767"/>
            <a:ext cx="11633027" cy="912454"/>
          </a:xfrm>
          <a:prstGeom prst="rect">
            <a:avLst/>
          </a:prstGeom>
        </p:spPr>
      </p:pic>
      <p:sp>
        <p:nvSpPr>
          <p:cNvPr id="4" name="矩形 10">
            <a:extLst>
              <a:ext uri="{FF2B5EF4-FFF2-40B4-BE49-F238E27FC236}">
                <a16:creationId xmlns:a16="http://schemas.microsoft.com/office/drawing/2014/main" id="{F290BAAE-B569-6690-6799-F452D401628A}"/>
              </a:ext>
            </a:extLst>
          </p:cNvPr>
          <p:cNvSpPr/>
          <p:nvPr/>
        </p:nvSpPr>
        <p:spPr>
          <a:xfrm>
            <a:off x="4919400" y="729780"/>
            <a:ext cx="1908175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b="1" dirty="0">
                <a:ln w="15875">
                  <a:noFill/>
                </a:ln>
                <a:solidFill>
                  <a:srgbClr val="EF622F"/>
                </a:solidFill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rPr>
              <a:t>BÀI 2:</a:t>
            </a:r>
            <a:endParaRPr lang="zh-CN" altLang="en-US" sz="4400" b="1" dirty="0">
              <a:ln w="15875">
                <a:noFill/>
              </a:ln>
              <a:solidFill>
                <a:srgbClr val="EF622F"/>
              </a:solidFill>
              <a:latin typeface="Arial" panose="020B0604020202020204" pitchFamily="34" charset="0"/>
              <a:ea typeface="inpin heiti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73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7">
            <a:extLst>
              <a:ext uri="{FF2B5EF4-FFF2-40B4-BE49-F238E27FC236}">
                <a16:creationId xmlns:a16="http://schemas.microsoft.com/office/drawing/2014/main" id="{31800F3C-5DD1-AE84-98E3-BED0C2B70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1312" y="4238656"/>
            <a:ext cx="77589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Trung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bình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mỗi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bạn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cân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nặng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là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:</a:t>
            </a:r>
            <a:r>
              <a:rPr lang="en-US" altLang="en-US" sz="3600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 Box 50">
            <a:extLst>
              <a:ext uri="{FF2B5EF4-FFF2-40B4-BE49-F238E27FC236}">
                <a16:creationId xmlns:a16="http://schemas.microsoft.com/office/drawing/2014/main" id="{636144D9-80C2-85B6-7449-F3B885864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613" y="4897889"/>
            <a:ext cx="880125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(36  +  38  +  40  +  34 )  :  4   =   37  (</a:t>
            </a:r>
            <a:r>
              <a:rPr lang="vi-VN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k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g)</a:t>
            </a:r>
          </a:p>
        </p:txBody>
      </p:sp>
      <p:sp>
        <p:nvSpPr>
          <p:cNvPr id="4" name="Text Box 51">
            <a:extLst>
              <a:ext uri="{FF2B5EF4-FFF2-40B4-BE49-F238E27FC236}">
                <a16:creationId xmlns:a16="http://schemas.microsoft.com/office/drawing/2014/main" id="{36917326-5716-FF36-1EC9-464B9BC4F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248" y="5582868"/>
            <a:ext cx="47480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Đáp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số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  :   37   </a:t>
            </a:r>
            <a:r>
              <a:rPr lang="vi-VN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k</a:t>
            </a:r>
            <a:r>
              <a:rPr lang="en-US" alt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g</a:t>
            </a:r>
          </a:p>
        </p:txBody>
      </p:sp>
      <p:sp>
        <p:nvSpPr>
          <p:cNvPr id="5" name="Text Box 52">
            <a:extLst>
              <a:ext uri="{FF2B5EF4-FFF2-40B4-BE49-F238E27FC236}">
                <a16:creationId xmlns:a16="http://schemas.microsoft.com/office/drawing/2014/main" id="{4A676188-C800-CA7C-AD47-FAE817B82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657" y="3592325"/>
            <a:ext cx="18528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 u="sng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Bài</a:t>
            </a:r>
            <a:r>
              <a:rPr lang="en-US" altLang="en-US" sz="3600" b="1" u="sng" dirty="0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en-US" sz="3600" b="1" u="sng" dirty="0" err="1">
                <a:solidFill>
                  <a:srgbClr val="00206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giải</a:t>
            </a:r>
            <a:endParaRPr lang="en-US" altLang="en-US" sz="3600" b="1" u="sng" dirty="0">
              <a:solidFill>
                <a:srgbClr val="00206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36D294-3061-C725-97B2-08C738781678}"/>
              </a:ext>
            </a:extLst>
          </p:cNvPr>
          <p:cNvGrpSpPr/>
          <p:nvPr/>
        </p:nvGrpSpPr>
        <p:grpSpPr>
          <a:xfrm>
            <a:off x="909551" y="1781939"/>
            <a:ext cx="10088389" cy="1686370"/>
            <a:chOff x="909551" y="1781939"/>
            <a:chExt cx="10088389" cy="168637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FD79484E-251B-2CC7-5E47-0F151774ADD2}"/>
                </a:ext>
              </a:extLst>
            </p:cNvPr>
            <p:cNvSpPr/>
            <p:nvPr/>
          </p:nvSpPr>
          <p:spPr>
            <a:xfrm>
              <a:off x="909551" y="1781939"/>
              <a:ext cx="10088389" cy="1686370"/>
            </a:xfrm>
            <a:prstGeom prst="roundRect">
              <a:avLst/>
            </a:prstGeom>
            <a:solidFill>
              <a:srgbClr val="FFD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7505627E-9DB0-7B3B-29CE-72CE6612B3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4058" y="1781939"/>
              <a:ext cx="9753408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spcBef>
                  <a:spcPct val="50000"/>
                </a:spcBef>
              </a:pPr>
              <a:r>
                <a:rPr lang="en-US" sz="3200" b="1" dirty="0">
                  <a:latin typeface="Arial" charset="0"/>
                  <a:ea typeface="微软雅黑"/>
                </a:rPr>
                <a:t>  </a:t>
              </a:r>
              <a:r>
                <a:rPr lang="en-US" sz="3200" b="1" dirty="0" err="1">
                  <a:latin typeface="Arial" charset="0"/>
                  <a:ea typeface="微软雅黑"/>
                </a:rPr>
                <a:t>Bốn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em</a:t>
              </a:r>
              <a:r>
                <a:rPr lang="en-US" sz="3200" b="1" dirty="0">
                  <a:latin typeface="Arial" charset="0"/>
                  <a:ea typeface="微软雅黑"/>
                </a:rPr>
                <a:t> Mai, </a:t>
              </a:r>
              <a:r>
                <a:rPr lang="en-US" sz="3200" b="1" dirty="0" err="1">
                  <a:latin typeface="Arial" charset="0"/>
                  <a:ea typeface="微软雅黑"/>
                </a:rPr>
                <a:t>Hoa</a:t>
              </a:r>
              <a:r>
                <a:rPr lang="en-US" sz="3200" b="1" dirty="0">
                  <a:latin typeface="Arial" charset="0"/>
                  <a:ea typeface="微软雅黑"/>
                </a:rPr>
                <a:t>, </a:t>
              </a:r>
              <a:r>
                <a:rPr lang="en-US" sz="3200" b="1" dirty="0" err="1">
                  <a:latin typeface="Arial" charset="0"/>
                  <a:ea typeface="微软雅黑"/>
                </a:rPr>
                <a:t>Hưng</a:t>
              </a:r>
              <a:r>
                <a:rPr lang="en-US" sz="3200" b="1" dirty="0">
                  <a:latin typeface="Arial" charset="0"/>
                  <a:ea typeface="微软雅黑"/>
                </a:rPr>
                <a:t>, </a:t>
              </a:r>
              <a:r>
                <a:rPr lang="en-US" sz="3200" b="1" dirty="0" err="1">
                  <a:latin typeface="Arial" charset="0"/>
                  <a:ea typeface="微软雅黑"/>
                </a:rPr>
                <a:t>Thịnh</a:t>
              </a:r>
              <a:r>
                <a:rPr lang="en-US" sz="3200" b="1" dirty="0">
                  <a:latin typeface="Arial" charset="0"/>
                  <a:ea typeface="微软雅黑"/>
                </a:rPr>
                <a:t>, </a:t>
              </a:r>
              <a:r>
                <a:rPr lang="en-US" sz="3200" b="1" dirty="0" err="1">
                  <a:latin typeface="Arial" charset="0"/>
                  <a:ea typeface="微软雅黑"/>
                </a:rPr>
                <a:t>lần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lượt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cân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nặng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là</a:t>
              </a:r>
              <a:r>
                <a:rPr lang="en-US" sz="3200" b="1" dirty="0">
                  <a:latin typeface="Arial" charset="0"/>
                  <a:ea typeface="微软雅黑"/>
                </a:rPr>
                <a:t> 36kg, 38kg, 40kg, 34kg. </a:t>
              </a:r>
              <a:r>
                <a:rPr lang="en-US" sz="3200" b="1" dirty="0" err="1">
                  <a:latin typeface="Arial" charset="0"/>
                  <a:ea typeface="微软雅黑"/>
                </a:rPr>
                <a:t>Hỏi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trung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bình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mỗi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em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cân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nặng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bao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nhiêu</a:t>
              </a:r>
              <a:r>
                <a:rPr lang="en-US" sz="3200" b="1" dirty="0">
                  <a:latin typeface="Arial" charset="0"/>
                  <a:ea typeface="微软雅黑"/>
                </a:rPr>
                <a:t> </a:t>
              </a:r>
              <a:r>
                <a:rPr lang="en-US" sz="3200" b="1" dirty="0" err="1">
                  <a:latin typeface="Arial" charset="0"/>
                  <a:ea typeface="微软雅黑"/>
                </a:rPr>
                <a:t>ki</a:t>
              </a:r>
              <a:r>
                <a:rPr lang="en-US" sz="3200" b="1" dirty="0">
                  <a:latin typeface="Arial" charset="0"/>
                  <a:ea typeface="微软雅黑"/>
                </a:rPr>
                <a:t>- </a:t>
              </a:r>
              <a:r>
                <a:rPr lang="en-US" sz="3200" b="1" dirty="0" err="1">
                  <a:latin typeface="Arial" charset="0"/>
                  <a:ea typeface="微软雅黑"/>
                </a:rPr>
                <a:t>lô</a:t>
              </a:r>
              <a:r>
                <a:rPr lang="en-US" sz="3200" b="1" dirty="0">
                  <a:latin typeface="Arial" charset="0"/>
                  <a:ea typeface="微软雅黑"/>
                </a:rPr>
                <a:t>- gam?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E5CA0D-E10E-05B6-118E-FD521B3A30EA}"/>
              </a:ext>
            </a:extLst>
          </p:cNvPr>
          <p:cNvGrpSpPr/>
          <p:nvPr/>
        </p:nvGrpSpPr>
        <p:grpSpPr>
          <a:xfrm>
            <a:off x="4393007" y="474541"/>
            <a:ext cx="3182318" cy="1678478"/>
            <a:chOff x="4393007" y="474541"/>
            <a:chExt cx="3182318" cy="1678478"/>
          </a:xfrm>
        </p:grpSpPr>
        <p:pic>
          <p:nvPicPr>
            <p:cNvPr id="11" name="图片 1">
              <a:extLst>
                <a:ext uri="{FF2B5EF4-FFF2-40B4-BE49-F238E27FC236}">
                  <a16:creationId xmlns:a16="http://schemas.microsoft.com/office/drawing/2014/main" id="{E4FDAEF8-4EA0-777A-8623-D803EA78A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3628" b="23628"/>
            <a:stretch/>
          </p:blipFill>
          <p:spPr>
            <a:xfrm>
              <a:off x="4393007" y="474541"/>
              <a:ext cx="3182318" cy="1678478"/>
            </a:xfrm>
            <a:prstGeom prst="rect">
              <a:avLst/>
            </a:prstGeom>
          </p:spPr>
        </p:pic>
        <p:sp>
          <p:nvSpPr>
            <p:cNvPr id="9" name="矩形 10">
              <a:extLst>
                <a:ext uri="{FF2B5EF4-FFF2-40B4-BE49-F238E27FC236}">
                  <a16:creationId xmlns:a16="http://schemas.microsoft.com/office/drawing/2014/main" id="{BACBCE21-100A-E471-995F-5BF577B8F54C}"/>
                </a:ext>
              </a:extLst>
            </p:cNvPr>
            <p:cNvSpPr/>
            <p:nvPr/>
          </p:nvSpPr>
          <p:spPr>
            <a:xfrm>
              <a:off x="4946816" y="788949"/>
              <a:ext cx="1908175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b="1" dirty="0">
                  <a:ln w="15875">
                    <a:noFill/>
                  </a:ln>
                  <a:solidFill>
                    <a:srgbClr val="EF622F"/>
                  </a:solidFill>
                  <a:latin typeface="Arial" panose="020B0604020202020204" pitchFamily="34" charset="0"/>
                  <a:ea typeface="inpin heiti" charset="-122"/>
                  <a:cs typeface="Arial" panose="020B0604020202020204" pitchFamily="34" charset="0"/>
                </a:rPr>
                <a:t>BÀI 2:</a:t>
              </a:r>
              <a:endParaRPr lang="zh-CN" altLang="en-US" sz="4400" b="1" dirty="0">
                <a:ln w="15875">
                  <a:noFill/>
                </a:ln>
                <a:solidFill>
                  <a:srgbClr val="EF622F"/>
                </a:solidFill>
                <a:latin typeface="Arial" panose="020B0604020202020204" pitchFamily="34" charset="0"/>
                <a:ea typeface="inpin heiti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962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包含 图示&#10;&#10;描述已自动生成">
            <a:extLst>
              <a:ext uri="{FF2B5EF4-FFF2-40B4-BE49-F238E27FC236}">
                <a16:creationId xmlns:a16="http://schemas.microsoft.com/office/drawing/2014/main" id="{9E2ACB86-FC05-48E6-AA73-D71E1CD4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099012"/>
              <a:gd name="connsiteY0" fmla="*/ 0 h 6858000"/>
              <a:gd name="connsiteX1" fmla="*/ 12099012 w 12099012"/>
              <a:gd name="connsiteY1" fmla="*/ 0 h 6858000"/>
              <a:gd name="connsiteX2" fmla="*/ 12099012 w 12099012"/>
              <a:gd name="connsiteY2" fmla="*/ 6858000 h 6858000"/>
              <a:gd name="connsiteX3" fmla="*/ 0 w 120990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99012" h="6858000">
                <a:moveTo>
                  <a:pt x="0" y="0"/>
                </a:moveTo>
                <a:lnTo>
                  <a:pt x="12099012" y="0"/>
                </a:lnTo>
                <a:lnTo>
                  <a:pt x="1209901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1" name="图片 20" descr="图片包含 圆圈&#10;&#10;描述已自动生成">
            <a:extLst>
              <a:ext uri="{FF2B5EF4-FFF2-40B4-BE49-F238E27FC236}">
                <a16:creationId xmlns:a16="http://schemas.microsoft.com/office/drawing/2014/main" id="{65DC2425-7BCA-41D0-9380-DC6B0176E2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7" r="8220"/>
          <a:stretch/>
        </p:blipFill>
        <p:spPr>
          <a:xfrm>
            <a:off x="1667037" y="278969"/>
            <a:ext cx="9453966" cy="6300062"/>
          </a:xfrm>
          <a:prstGeom prst="rect">
            <a:avLst/>
          </a:prstGeom>
        </p:spPr>
      </p:pic>
      <p:pic>
        <p:nvPicPr>
          <p:cNvPr id="23" name="图片 22" descr="卡通人物&#10;&#10;低可信度描述已自动生成">
            <a:extLst>
              <a:ext uri="{FF2B5EF4-FFF2-40B4-BE49-F238E27FC236}">
                <a16:creationId xmlns:a16="http://schemas.microsoft.com/office/drawing/2014/main" id="{75D57CDB-9CBE-4D1D-B391-2D489B8E7B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61" t="55019" r="23983"/>
          <a:stretch/>
        </p:blipFill>
        <p:spPr>
          <a:xfrm>
            <a:off x="5036949" y="4718355"/>
            <a:ext cx="4602997" cy="224813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BDD14B93-27E3-4384-9D96-DA7A47DBB5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03" t="29933" r="12655"/>
          <a:stretch/>
        </p:blipFill>
        <p:spPr>
          <a:xfrm>
            <a:off x="978977" y="3340458"/>
            <a:ext cx="2484894" cy="2216796"/>
          </a:xfrm>
          <a:prstGeom prst="rect">
            <a:avLst/>
          </a:prstGeom>
        </p:spPr>
      </p:pic>
      <p:sp>
        <p:nvSpPr>
          <p:cNvPr id="8" name="文本框2">
            <a:extLst>
              <a:ext uri="{FF2B5EF4-FFF2-40B4-BE49-F238E27FC236}">
                <a16:creationId xmlns:a16="http://schemas.microsoft.com/office/drawing/2014/main" id="{12589E23-C262-295F-3536-BE796C17A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877" y="2802322"/>
            <a:ext cx="680892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zh-CN" sz="9600" b="1" dirty="0">
                <a:solidFill>
                  <a:srgbClr val="BC60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howcar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T</a:t>
            </a:r>
            <a:r>
              <a:rPr lang="en-US" altLang="zh-CN" sz="9600" b="1" dirty="0">
                <a:solidFill>
                  <a:srgbClr val="B71F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howcar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Ạ</a:t>
            </a:r>
            <a:r>
              <a:rPr lang="en-US" altLang="zh-CN" sz="9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howcar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M</a:t>
            </a:r>
            <a:r>
              <a:rPr lang="en-US" altLang="zh-CN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howcar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 </a:t>
            </a:r>
            <a:r>
              <a:rPr lang="en-US" altLang="zh-CN" sz="9600" b="1" dirty="0">
                <a:solidFill>
                  <a:srgbClr val="60B9C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howcar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B</a:t>
            </a:r>
            <a:r>
              <a:rPr lang="en-US" altLang="zh-CN" sz="9600" b="1" dirty="0">
                <a:solidFill>
                  <a:srgbClr val="F381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howcar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I</a:t>
            </a:r>
            <a:r>
              <a:rPr lang="en-US" altLang="zh-CN" sz="9600" b="1" dirty="0">
                <a:solidFill>
                  <a:srgbClr val="6E8E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howcar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Ệ</a:t>
            </a:r>
            <a:r>
              <a:rPr lang="en-US" altLang="zh-CN" sz="96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Showcard" panose="02040603050506020204" pitchFamily="18" charset="0"/>
                <a:ea typeface="字魂106号-萌趣露珠体" panose="00000500000000000000" pitchFamily="2" charset="-122"/>
                <a:cs typeface="DFPShaoNvW5-GB" charset="-122"/>
                <a:sym typeface="Arial" panose="020B0604020202020204" pitchFamily="34" charset="0"/>
              </a:rPr>
              <a:t>T</a:t>
            </a:r>
            <a:endParaRPr lang="zh-CN" altLang="en-US" sz="96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Showcard" panose="02040603050506020204" pitchFamily="18" charset="0"/>
              <a:ea typeface="字魂106号-萌趣露珠体" panose="00000500000000000000" pitchFamily="2" charset="-122"/>
              <a:cs typeface="DFPShaoNvW5-GB" charset="-122"/>
              <a:sym typeface="Arial" panose="020B0604020202020204" pitchFamily="34" charset="0"/>
            </a:endParaRPr>
          </a:p>
        </p:txBody>
      </p:sp>
      <p:sp>
        <p:nvSpPr>
          <p:cNvPr id="9" name="文本框2">
            <a:extLst>
              <a:ext uri="{FF2B5EF4-FFF2-40B4-BE49-F238E27FC236}">
                <a16:creationId xmlns:a16="http://schemas.microsoft.com/office/drawing/2014/main" id="{04ECA3D3-65E7-3857-1D56-AC5400A2B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173" y="2103994"/>
            <a:ext cx="6677653" cy="2255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prstTxWarp prst="textArchUp">
              <a:avLst/>
            </a:prstTxWarp>
            <a:spAutoFit/>
          </a:bodyPr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ClrTx/>
            </a:pPr>
            <a:r>
              <a:rPr lang="en-US" altLang="zh-CN" sz="8000" b="1" dirty="0" err="1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Chúc</a:t>
            </a:r>
            <a:r>
              <a:rPr lang="en-US" altLang="zh-CN" sz="8000" b="1" dirty="0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zh-CN" sz="8000" b="1" dirty="0" err="1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các</a:t>
            </a:r>
            <a:r>
              <a:rPr lang="en-US" altLang="zh-CN" sz="8000" b="1" dirty="0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zh-CN" sz="8000" b="1" dirty="0" err="1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em</a:t>
            </a:r>
            <a:r>
              <a:rPr lang="en-US" altLang="zh-CN" sz="8000" b="1" dirty="0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zh-CN" sz="8000" b="1" dirty="0" err="1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học</a:t>
            </a:r>
            <a:r>
              <a:rPr lang="en-US" altLang="zh-CN" sz="8000" b="1" dirty="0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</a:t>
            </a:r>
            <a:r>
              <a:rPr lang="en-US" altLang="zh-CN" sz="8000" b="1" dirty="0" err="1">
                <a:solidFill>
                  <a:srgbClr val="F970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Habano" panose="02040603050506020204" pitchFamily="18" charset="0"/>
                <a:ea typeface="思源黑体 CN Medium" panose="020B0600000000000000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tốt</a:t>
            </a:r>
            <a:endParaRPr lang="en-US" altLang="zh-CN" sz="8000" b="1" dirty="0">
              <a:solidFill>
                <a:srgbClr val="F970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Habano" panose="02040603050506020204" pitchFamily="18" charset="0"/>
              <a:ea typeface="思源黑体 CN Medium" panose="020B0600000000000000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87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1114</Words>
  <Application>Microsoft Office PowerPoint</Application>
  <PresentationFormat>Widescreen</PresentationFormat>
  <Paragraphs>143</Paragraphs>
  <Slides>25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Calibri</vt:lpstr>
      <vt:lpstr>UTM A&amp;S Graceland</vt:lpstr>
      <vt:lpstr>Arial</vt:lpstr>
      <vt:lpstr>UTM Showcard</vt:lpstr>
      <vt:lpstr>Calibri Light</vt:lpstr>
      <vt:lpstr>UTM Habano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Khuyen</dc:creator>
  <cp:keywords>MangnonTeam</cp:keywords>
  <cp:lastModifiedBy>Lan Anh Dương</cp:lastModifiedBy>
  <cp:revision>15</cp:revision>
  <dcterms:created xsi:type="dcterms:W3CDTF">2022-05-23T07:59:47Z</dcterms:created>
  <dcterms:modified xsi:type="dcterms:W3CDTF">2023-07-20T06:57:48Z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2022-10-03T16:56:51Z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3c9d8b18-f1bd-48fc-8661-d754f605dd22</vt:lpwstr>
  </property>
  <property fmtid="{D5CDD505-2E9C-101B-9397-08002B2CF9AE}" pid="7" name="MSIP_Label_defa4170-0d19-0005-0004-bc88714345d2_ActionId">
    <vt:lpwstr>6596a7cb-6ed2-4df8-a42c-57847d07ff80</vt:lpwstr>
  </property>
  <property fmtid="{D5CDD505-2E9C-101B-9397-08002B2CF9AE}" pid="8" name="MSIP_Label_defa4170-0d19-0005-0004-bc88714345d2_ContentBits">
    <vt:lpwstr>0</vt:lpwstr>
  </property>
</Properties>
</file>