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3"/>
  </p:notesMasterIdLst>
  <p:sldIdLst>
    <p:sldId id="275" r:id="rId2"/>
    <p:sldId id="264" r:id="rId3"/>
    <p:sldId id="276" r:id="rId4"/>
    <p:sldId id="287" r:id="rId5"/>
    <p:sldId id="277" r:id="rId6"/>
    <p:sldId id="278" r:id="rId7"/>
    <p:sldId id="258" r:id="rId8"/>
    <p:sldId id="288" r:id="rId9"/>
    <p:sldId id="280" r:id="rId10"/>
    <p:sldId id="289" r:id="rId11"/>
    <p:sldId id="291" r:id="rId12"/>
    <p:sldId id="281" r:id="rId13"/>
    <p:sldId id="293" r:id="rId14"/>
    <p:sldId id="265" r:id="rId15"/>
    <p:sldId id="294" r:id="rId16"/>
    <p:sldId id="299" r:id="rId17"/>
    <p:sldId id="300" r:id="rId18"/>
    <p:sldId id="295" r:id="rId19"/>
    <p:sldId id="297" r:id="rId20"/>
    <p:sldId id="282" r:id="rId21"/>
    <p:sldId id="29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398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</a:t>
            </a: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/ </a:t>
            </a:r>
            <a:r>
              <a:rPr lang="en-US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42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304800" y="2133600"/>
            <a:ext cx="8763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smtClean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10: Cùng khám phá quang cảnh xung quanh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1178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892865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9600"/>
            <a:ext cx="9067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 làng quê miền sông nước, miền biển</a:t>
            </a:r>
            <a:endParaRPr lang="en-US" sz="5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15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752600"/>
            <a:ext cx="427582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5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en-US" sz="5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16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"/>
            <a:ext cx="899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ý</a:t>
            </a:r>
          </a:p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Em nhìn thấy gì trong bức tranh? </a:t>
            </a:r>
          </a:p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Người dân có những hoạt động nào? </a:t>
            </a:r>
          </a:p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Em có nhận xét gì về đường phố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33"/>
          <a:stretch/>
        </p:blipFill>
        <p:spPr>
          <a:xfrm>
            <a:off x="19050" y="2781300"/>
            <a:ext cx="4514173" cy="3924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33"/>
          <a:stretch/>
        </p:blipFill>
        <p:spPr>
          <a:xfrm>
            <a:off x="4495800" y="2781300"/>
            <a:ext cx="4514173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143000"/>
            <a:ext cx="7924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hành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phố có xe cộ tấp nập, nhiều cửa hàng lớn, nhiều nhà cao tầng, hoạt động của người dân nhộn nhịp.</a:t>
            </a:r>
          </a:p>
        </p:txBody>
      </p:sp>
    </p:spTree>
    <p:extLst>
      <p:ext uri="{BB962C8B-B14F-4D97-AF65-F5344CB8AC3E}">
        <p14:creationId xmlns:p14="http://schemas.microsoft.com/office/powerpoint/2010/main" val="346866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5" t="71829" r="47308" b="8899"/>
          <a:stretch/>
        </p:blipFill>
        <p:spPr>
          <a:xfrm>
            <a:off x="4295775" y="19050"/>
            <a:ext cx="4829175" cy="3486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2" t="71829" r="9671" b="8899"/>
          <a:stretch/>
        </p:blipFill>
        <p:spPr>
          <a:xfrm>
            <a:off x="4314824" y="3448050"/>
            <a:ext cx="4829176" cy="34861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" y="228600"/>
            <a:ext cx="3505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Cảnh phố cổ như thế nào? </a:t>
            </a:r>
          </a:p>
          <a:p>
            <a:r>
              <a:rPr lang="vi-VN" sz="32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Cảnh phố hiện đại như thế nào? </a:t>
            </a:r>
          </a:p>
          <a:p>
            <a:r>
              <a:rPr lang="vi-VN" sz="320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Em thích khu phố nào trong hình hơn? Vì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219201"/>
            <a:ext cx="81534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300" smtClean="0">
                <a:latin typeface="Times New Roman" pitchFamily="18" charset="0"/>
                <a:cs typeface="Times New Roman" pitchFamily="18" charset="0"/>
              </a:rPr>
              <a:t>Em hãy kể </a:t>
            </a:r>
            <a:r>
              <a:rPr lang="en-US" sz="5300">
                <a:latin typeface="Times New Roman" pitchFamily="18" charset="0"/>
                <a:cs typeface="Times New Roman" pitchFamily="18" charset="0"/>
              </a:rPr>
              <a:t>tên một số khu phố cổ nổi tiếng ở nước ta. </a:t>
            </a:r>
            <a:endParaRPr lang="en-US" sz="53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058275" cy="6748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864" y="38100"/>
            <a:ext cx="9144000" cy="6710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"/>
            <a:ext cx="9058274" cy="66912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09600"/>
            <a:ext cx="9067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Phố cổ Hà Nội</a:t>
            </a:r>
            <a:endParaRPr lang="en-US" sz="5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56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76200"/>
            <a:ext cx="9182100" cy="6660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7624"/>
            <a:ext cx="9092695" cy="65389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" y="197623"/>
            <a:ext cx="9054595" cy="65389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9600"/>
            <a:ext cx="9067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Phố cổ Hội An</a:t>
            </a:r>
            <a:endParaRPr lang="en-US" sz="5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7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228600"/>
            <a:ext cx="906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Quang cảnh ở thành phố có gì khác với làng quê?</a:t>
            </a:r>
          </a:p>
          <a:p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Em thích sống ở thành phố hay làng quê?</a:t>
            </a:r>
            <a:endParaRPr lang="en-US" sz="4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66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83820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Mỗi nơi sống có những quang cảnh khác nhau. Chúng ta hãy yêu quý và gắn bó với nơi mình sống.</a:t>
            </a:r>
            <a:endParaRPr lang="en-US" sz="36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39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Quê hương tươi đẹp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Xé dán để tạo được bức tranh nơi em sống và giới thiệu với các bạn.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0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 dò</a:t>
            </a:r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Xem trước bài con người nơi em sống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1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"/>
            <a:ext cx="876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1:Khám phá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4384119"/>
            <a:ext cx="8153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Kể những gì em quan sát được trong bức tranh Minh về thăm quê.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Theo em, đây là cảnh ở đâu? Tại sao em biết? </a:t>
            </a:r>
          </a:p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Người dân ở đây thường làm gì? </a:t>
            </a:r>
          </a:p>
          <a:p>
            <a:r>
              <a:rPr lang="vi-VN" sz="28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Cảm xúc của Minh khi về thăm quê như thế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0" t="31842" b="28991"/>
          <a:stretch/>
        </p:blipFill>
        <p:spPr>
          <a:xfrm>
            <a:off x="38100" y="1524000"/>
            <a:ext cx="4388538" cy="2686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5" r="3031" b="28124"/>
          <a:stretch/>
        </p:blipFill>
        <p:spPr>
          <a:xfrm>
            <a:off x="4426638" y="76200"/>
            <a:ext cx="4717362" cy="419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85800"/>
            <a:ext cx="838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 4 : kể cho bạn nghe về quê mình.</a:t>
            </a:r>
            <a:endParaRPr lang="en-US" sz="5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81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984638"/>
            <a:ext cx="861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àng 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quê có ruộng đồng, cây cối, làng xóm, chợ quê, trường học, trạm y tế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Người dân làng quê thường làm ruộng, hàng ngày đi chợ mua bán và gặp gỡ mọi người.</a:t>
            </a:r>
          </a:p>
          <a:p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Về quê chơi rất vui.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8600"/>
            <a:ext cx="35052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/>
              <a:t>+ </a:t>
            </a:r>
            <a:r>
              <a:rPr lang="en-US" sz="3200"/>
              <a:t>Cảnh làng quê ở hai bức tranh này có gì khác nhau? </a:t>
            </a:r>
          </a:p>
          <a:p>
            <a:r>
              <a:rPr lang="vi-VN" sz="3200"/>
              <a:t>+ </a:t>
            </a:r>
            <a:r>
              <a:rPr lang="en-US" sz="3200"/>
              <a:t>Em thích cảnh trong bức tranh nào hơn? Vì sao?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236794" y="323850"/>
            <a:ext cx="5831006" cy="3638550"/>
            <a:chOff x="1143000" y="323850"/>
            <a:chExt cx="5638800" cy="410539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00" t="72953" b="6214"/>
            <a:stretch/>
          </p:blipFill>
          <p:spPr>
            <a:xfrm>
              <a:off x="1143000" y="323850"/>
              <a:ext cx="4705284" cy="410539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986" r="88473" b="6180"/>
            <a:stretch/>
          </p:blipFill>
          <p:spPr>
            <a:xfrm>
              <a:off x="5848284" y="323850"/>
              <a:ext cx="933516" cy="4105396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5" t="73820" r="25600" b="7568"/>
          <a:stretch/>
        </p:blipFill>
        <p:spPr>
          <a:xfrm>
            <a:off x="3236794" y="3733800"/>
            <a:ext cx="5831006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6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200" y="1143000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Làng quê miền núi khác làng quê miền biển. Mỗi nơi có một vẻ đẹp riêng. Chúng ta cần phải yêu quý và bảo vệ quê hương của mình.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8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000314" cy="6781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2" y="76200"/>
            <a:ext cx="9272139" cy="617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050269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233362"/>
            <a:ext cx="9108282" cy="63960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09600"/>
            <a:ext cx="9067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 làng quê vùng đồng bằng</a:t>
            </a:r>
            <a:endParaRPr lang="en-US" sz="5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54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0899" cy="6477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62027"/>
            <a:ext cx="9198110" cy="67197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0"/>
            <a:ext cx="9163543" cy="6477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76200"/>
            <a:ext cx="9152938" cy="6781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609600"/>
            <a:ext cx="9067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Cảnh làng quê miền núi</a:t>
            </a:r>
            <a:endParaRPr lang="en-US" sz="5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18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351</TotalTime>
  <Words>475</Words>
  <Application>Microsoft Office PowerPoint</Application>
  <PresentationFormat>On-screen Show (4:3)</PresentationFormat>
  <Paragraphs>42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53</cp:revision>
  <dcterms:created xsi:type="dcterms:W3CDTF">2020-08-08T13:30:12Z</dcterms:created>
  <dcterms:modified xsi:type="dcterms:W3CDTF">2020-08-26T12:42:51Z</dcterms:modified>
</cp:coreProperties>
</file>