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theme/theme4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5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6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theme/theme8.xml" ContentType="application/vnd.openxmlformats-officedocument.theme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theme/theme9.xml" ContentType="application/vnd.openxmlformats-officedocument.theme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theme/theme10.xml" ContentType="application/vnd.openxmlformats-officedocument.theme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11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theme/theme12.xml" ContentType="application/vnd.openxmlformats-officedocument.theme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  <p:sldMasterId id="2147483673" r:id="rId3"/>
    <p:sldMasterId id="2147483685" r:id="rId4"/>
    <p:sldMasterId id="2147483687" r:id="rId5"/>
    <p:sldMasterId id="2147483700" r:id="rId6"/>
    <p:sldMasterId id="2147483713" r:id="rId7"/>
    <p:sldMasterId id="2147483726" r:id="rId8"/>
    <p:sldMasterId id="2147483738" r:id="rId9"/>
    <p:sldMasterId id="2147483750" r:id="rId10"/>
    <p:sldMasterId id="2147483764" r:id="rId11"/>
    <p:sldMasterId id="2147483776" r:id="rId12"/>
    <p:sldMasterId id="2147483788" r:id="rId13"/>
  </p:sldMasterIdLst>
  <p:notesMasterIdLst>
    <p:notesMasterId r:id="rId47"/>
  </p:notesMasterIdLst>
  <p:sldIdLst>
    <p:sldId id="262" r:id="rId14"/>
    <p:sldId id="288" r:id="rId15"/>
    <p:sldId id="258" r:id="rId16"/>
    <p:sldId id="263" r:id="rId17"/>
    <p:sldId id="324" r:id="rId18"/>
    <p:sldId id="264" r:id="rId19"/>
    <p:sldId id="265" r:id="rId20"/>
    <p:sldId id="313" r:id="rId21"/>
    <p:sldId id="311" r:id="rId22"/>
    <p:sldId id="315" r:id="rId23"/>
    <p:sldId id="312" r:id="rId24"/>
    <p:sldId id="316" r:id="rId25"/>
    <p:sldId id="269" r:id="rId26"/>
    <p:sldId id="317" r:id="rId27"/>
    <p:sldId id="318" r:id="rId28"/>
    <p:sldId id="320" r:id="rId29"/>
    <p:sldId id="321" r:id="rId30"/>
    <p:sldId id="322" r:id="rId31"/>
    <p:sldId id="323" r:id="rId32"/>
    <p:sldId id="325" r:id="rId33"/>
    <p:sldId id="271" r:id="rId34"/>
    <p:sldId id="327" r:id="rId35"/>
    <p:sldId id="328" r:id="rId36"/>
    <p:sldId id="275" r:id="rId37"/>
    <p:sldId id="352" r:id="rId38"/>
    <p:sldId id="353" r:id="rId39"/>
    <p:sldId id="358" r:id="rId40"/>
    <p:sldId id="355" r:id="rId41"/>
    <p:sldId id="356" r:id="rId42"/>
    <p:sldId id="357" r:id="rId43"/>
    <p:sldId id="359" r:id="rId44"/>
    <p:sldId id="360" r:id="rId45"/>
    <p:sldId id="354" r:id="rId4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1" autoAdjust="0"/>
    <p:restoredTop sz="94660"/>
  </p:normalViewPr>
  <p:slideViewPr>
    <p:cSldViewPr snapToGrid="0">
      <p:cViewPr varScale="1">
        <p:scale>
          <a:sx n="85" d="100"/>
          <a:sy n="85" d="100"/>
        </p:scale>
        <p:origin x="72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slide" Target="slides/slide13.xml"/><Relationship Id="rId39" Type="http://schemas.openxmlformats.org/officeDocument/2006/relationships/slide" Target="slides/slide2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8.xml"/><Relationship Id="rId34" Type="http://schemas.openxmlformats.org/officeDocument/2006/relationships/slide" Target="slides/slide21.xml"/><Relationship Id="rId42" Type="http://schemas.openxmlformats.org/officeDocument/2006/relationships/slide" Target="slides/slide29.xml"/><Relationship Id="rId47" Type="http://schemas.openxmlformats.org/officeDocument/2006/relationships/notesMaster" Target="notesMasters/notesMaster1.xml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slide" Target="slides/slide12.xml"/><Relationship Id="rId33" Type="http://schemas.openxmlformats.org/officeDocument/2006/relationships/slide" Target="slides/slide20.xml"/><Relationship Id="rId38" Type="http://schemas.openxmlformats.org/officeDocument/2006/relationships/slide" Target="slides/slide25.xml"/><Relationship Id="rId46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29" Type="http://schemas.openxmlformats.org/officeDocument/2006/relationships/slide" Target="slides/slide16.xml"/><Relationship Id="rId41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11.xml"/><Relationship Id="rId32" Type="http://schemas.openxmlformats.org/officeDocument/2006/relationships/slide" Target="slides/slide19.xml"/><Relationship Id="rId37" Type="http://schemas.openxmlformats.org/officeDocument/2006/relationships/slide" Target="slides/slide24.xml"/><Relationship Id="rId40" Type="http://schemas.openxmlformats.org/officeDocument/2006/relationships/slide" Target="slides/slide27.xml"/><Relationship Id="rId45" Type="http://schemas.openxmlformats.org/officeDocument/2006/relationships/slide" Target="slides/slide32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slide" Target="slides/slide10.xml"/><Relationship Id="rId28" Type="http://schemas.openxmlformats.org/officeDocument/2006/relationships/slide" Target="slides/slide15.xml"/><Relationship Id="rId36" Type="http://schemas.openxmlformats.org/officeDocument/2006/relationships/slide" Target="slides/slide23.xml"/><Relationship Id="rId49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31" Type="http://schemas.openxmlformats.org/officeDocument/2006/relationships/slide" Target="slides/slide18.xml"/><Relationship Id="rId44" Type="http://schemas.openxmlformats.org/officeDocument/2006/relationships/slide" Target="slides/slide31.xml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slide" Target="slides/slide9.xml"/><Relationship Id="rId27" Type="http://schemas.openxmlformats.org/officeDocument/2006/relationships/slide" Target="slides/slide14.xml"/><Relationship Id="rId30" Type="http://schemas.openxmlformats.org/officeDocument/2006/relationships/slide" Target="slides/slide17.xml"/><Relationship Id="rId35" Type="http://schemas.openxmlformats.org/officeDocument/2006/relationships/slide" Target="slides/slide22.xml"/><Relationship Id="rId43" Type="http://schemas.openxmlformats.org/officeDocument/2006/relationships/slide" Target="slides/slide30.xml"/><Relationship Id="rId48" Type="http://schemas.openxmlformats.org/officeDocument/2006/relationships/commentAuthors" Target="commentAuthors.xml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649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29788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7334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lvl="0" eaLnBrk="1" hangingPunct="1"/>
            <a:endParaRPr lang="en-US" alt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t>27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69959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C02AEFD-FEDB-4542-BE9E-D4DED9AFC90C}" type="slidenum">
              <a:rPr lang="en-US" smtClean="0"/>
              <a:t>33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007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dirty="0" err="1"/>
              <a:t>Bài</a:t>
            </a:r>
            <a:r>
              <a:rPr lang="en-US" dirty="0"/>
              <a:t> </a:t>
            </a:r>
            <a:r>
              <a:rPr lang="en-US" dirty="0" err="1"/>
              <a:t>giảng</a:t>
            </a:r>
            <a:r>
              <a:rPr lang="en-US" dirty="0"/>
              <a:t> </a:t>
            </a:r>
            <a:r>
              <a:rPr lang="en-US" dirty="0" err="1"/>
              <a:t>được</a:t>
            </a:r>
            <a:r>
              <a:rPr lang="en-US" dirty="0"/>
              <a:t> </a:t>
            </a: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 </a:t>
            </a:r>
            <a:r>
              <a:rPr lang="en-US" dirty="0" err="1"/>
              <a:t>bởi</a:t>
            </a:r>
            <a:r>
              <a:rPr lang="en-US" dirty="0"/>
              <a:t>: </a:t>
            </a:r>
            <a:r>
              <a:rPr lang="en-US" dirty="0" err="1"/>
              <a:t>Phạm</a:t>
            </a:r>
            <a:r>
              <a:rPr lang="en-US" dirty="0"/>
              <a:t> </a:t>
            </a:r>
            <a:r>
              <a:rPr lang="en-US" dirty="0" err="1"/>
              <a:t>Duyên</a:t>
            </a:r>
            <a:endParaRPr lang="en-US" dirty="0"/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56B7D7-24F9-4490-B2DA-DD66701C2C20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3.xml"/><Relationship Id="rId4" Type="http://schemas.openxmlformats.org/officeDocument/2006/relationships/image" Target="../media/image11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pPr fontAlgn="base"/>
            <a:r>
              <a:rPr lang="en-US" strike="noStrike" noProof="1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 hasCustomPrompt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D2030DC-C178-46E5-9288-4D4F640FC479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 hasCustomPrompt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 hasCustomPrompt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 hasCustomPrompt="1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 hasCustomPrompt="1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 hasCustomPrompt="1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 hasCustomPrompt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 hasCustomPrompt="1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 hasCustomPrompt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 spd="slow">
    <p:wipe dir="d"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5/27/2021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5/27/2021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</p:cSld>
  <p:clrMapOvr>
    <a:masterClrMapping/>
  </p:clrMapOvr>
  <p:transition/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  <p:hf sldNum="0"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  <p:transition spd="slow">
    <p:random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5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0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7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7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4584" y="617538"/>
            <a:ext cx="1039071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76917" y="2017713"/>
            <a:ext cx="5080000" cy="4114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860117" y="20177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860117" y="4151313"/>
            <a:ext cx="5080000" cy="1981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5"/>
          <p:cNvSpPr>
            <a:spLocks noGrp="1"/>
          </p:cNvSpPr>
          <p:nvPr>
            <p:ph type="dt" sz="half" idx="12"/>
          </p:nvPr>
        </p:nvSpPr>
        <p:spPr bwMode="auto">
          <a:xfrm>
            <a:off x="12192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Footer Placeholder 6"/>
          <p:cNvSpPr>
            <a:spLocks noGrp="1"/>
          </p:cNvSpPr>
          <p:nvPr>
            <p:ph type="ftr" sz="quarter" idx="13"/>
          </p:nvPr>
        </p:nvSpPr>
        <p:spPr bwMode="auto">
          <a:xfrm>
            <a:off x="4470400" y="6324600"/>
            <a:ext cx="38608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Slide Number Placeholder 7"/>
          <p:cNvSpPr>
            <a:spLocks noGrp="1"/>
          </p:cNvSpPr>
          <p:nvPr>
            <p:ph type="sldNum" sz="quarter" idx="4"/>
          </p:nvPr>
        </p:nvSpPr>
        <p:spPr bwMode="auto">
          <a:xfrm>
            <a:off x="9042400" y="6324600"/>
            <a:ext cx="2540000" cy="457200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115D2767-D998-468D-9632-EA107E4ADF4F}" type="slidenum">
              <a: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en-US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  <p:transition spd="med" advClick="0" advTm="10000">
    <p:blinds dir="vert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  <a:p>
            <a:pPr lvl="1" fontAlgn="base"/>
            <a:r>
              <a:rPr lang="en-US" strike="noStrike" noProof="1"/>
              <a:t>Second level</a:t>
            </a:r>
          </a:p>
          <a:p>
            <a:pPr lvl="2" fontAlgn="base"/>
            <a:r>
              <a:rPr lang="en-US" strike="noStrike" noProof="1"/>
              <a:t>Third level</a:t>
            </a:r>
          </a:p>
          <a:p>
            <a:pPr lvl="3" fontAlgn="base"/>
            <a:r>
              <a:rPr lang="en-US" strike="noStrike" noProof="1"/>
              <a:t>Fourth level</a:t>
            </a:r>
          </a:p>
          <a:p>
            <a:pPr lvl="4" fontAlgn="base"/>
            <a:r>
              <a:rPr lang="en-US" strike="noStrike" noProof="1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435100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pPr fontAlgn="base"/>
            <a:r>
              <a:rPr lang="en-US" strike="noStrike" noProof="1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fontAlgn="base"/>
            <a:r>
              <a:rPr lang="en-US" strike="noStrike" noProof="1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1.xml"/><Relationship Id="rId13" Type="http://schemas.openxmlformats.org/officeDocument/2006/relationships/slideLayout" Target="../slideLayouts/slideLayout106.xml"/><Relationship Id="rId3" Type="http://schemas.openxmlformats.org/officeDocument/2006/relationships/slideLayout" Target="../slideLayouts/slideLayout96.xml"/><Relationship Id="rId7" Type="http://schemas.openxmlformats.org/officeDocument/2006/relationships/slideLayout" Target="../slideLayouts/slideLayout100.xml"/><Relationship Id="rId12" Type="http://schemas.openxmlformats.org/officeDocument/2006/relationships/slideLayout" Target="../slideLayouts/slideLayout105.xml"/><Relationship Id="rId2" Type="http://schemas.openxmlformats.org/officeDocument/2006/relationships/slideLayout" Target="../slideLayouts/slideLayout95.xml"/><Relationship Id="rId1" Type="http://schemas.openxmlformats.org/officeDocument/2006/relationships/slideLayout" Target="../slideLayouts/slideLayout94.xml"/><Relationship Id="rId6" Type="http://schemas.openxmlformats.org/officeDocument/2006/relationships/slideLayout" Target="../slideLayouts/slideLayout99.xml"/><Relationship Id="rId11" Type="http://schemas.openxmlformats.org/officeDocument/2006/relationships/slideLayout" Target="../slideLayouts/slideLayout104.xml"/><Relationship Id="rId5" Type="http://schemas.openxmlformats.org/officeDocument/2006/relationships/slideLayout" Target="../slideLayouts/slideLayout98.xml"/><Relationship Id="rId10" Type="http://schemas.openxmlformats.org/officeDocument/2006/relationships/slideLayout" Target="../slideLayouts/slideLayout103.xml"/><Relationship Id="rId4" Type="http://schemas.openxmlformats.org/officeDocument/2006/relationships/slideLayout" Target="../slideLayouts/slideLayout97.xml"/><Relationship Id="rId9" Type="http://schemas.openxmlformats.org/officeDocument/2006/relationships/slideLayout" Target="../slideLayouts/slideLayout102.xml"/><Relationship Id="rId14" Type="http://schemas.openxmlformats.org/officeDocument/2006/relationships/theme" Target="../theme/theme10.xml"/></Relationships>
</file>

<file path=ppt/slideMasters/_rels/slideMaster1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4.xml"/><Relationship Id="rId13" Type="http://schemas.openxmlformats.org/officeDocument/2006/relationships/image" Target="../media/image6.jpeg"/><Relationship Id="rId3" Type="http://schemas.openxmlformats.org/officeDocument/2006/relationships/slideLayout" Target="../slideLayouts/slideLayout109.xml"/><Relationship Id="rId7" Type="http://schemas.openxmlformats.org/officeDocument/2006/relationships/slideLayout" Target="../slideLayouts/slideLayout113.xml"/><Relationship Id="rId12" Type="http://schemas.openxmlformats.org/officeDocument/2006/relationships/theme" Target="../theme/theme11.xml"/><Relationship Id="rId2" Type="http://schemas.openxmlformats.org/officeDocument/2006/relationships/slideLayout" Target="../slideLayouts/slideLayout108.xml"/><Relationship Id="rId1" Type="http://schemas.openxmlformats.org/officeDocument/2006/relationships/slideLayout" Target="../slideLayouts/slideLayout107.xml"/><Relationship Id="rId6" Type="http://schemas.openxmlformats.org/officeDocument/2006/relationships/slideLayout" Target="../slideLayouts/slideLayout112.xml"/><Relationship Id="rId11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111.xml"/><Relationship Id="rId10" Type="http://schemas.openxmlformats.org/officeDocument/2006/relationships/slideLayout" Target="../slideLayouts/slideLayout116.xml"/><Relationship Id="rId4" Type="http://schemas.openxmlformats.org/officeDocument/2006/relationships/slideLayout" Target="../slideLayouts/slideLayout110.xml"/><Relationship Id="rId9" Type="http://schemas.openxmlformats.org/officeDocument/2006/relationships/slideLayout" Target="../slideLayouts/slideLayout115.xml"/></Relationships>
</file>

<file path=ppt/slideMasters/_rels/slideMaster1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5.xml"/><Relationship Id="rId13" Type="http://schemas.openxmlformats.org/officeDocument/2006/relationships/image" Target="../media/image7.jpeg"/><Relationship Id="rId3" Type="http://schemas.openxmlformats.org/officeDocument/2006/relationships/slideLayout" Target="../slideLayouts/slideLayout120.xml"/><Relationship Id="rId7" Type="http://schemas.openxmlformats.org/officeDocument/2006/relationships/slideLayout" Target="../slideLayouts/slideLayout124.xml"/><Relationship Id="rId12" Type="http://schemas.openxmlformats.org/officeDocument/2006/relationships/theme" Target="../theme/theme12.xml"/><Relationship Id="rId2" Type="http://schemas.openxmlformats.org/officeDocument/2006/relationships/slideLayout" Target="../slideLayouts/slideLayout119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1" Type="http://schemas.openxmlformats.org/officeDocument/2006/relationships/slideLayout" Target="../slideLayouts/slideLayout128.xml"/><Relationship Id="rId5" Type="http://schemas.openxmlformats.org/officeDocument/2006/relationships/slideLayout" Target="../slideLayouts/slideLayout122.xml"/><Relationship Id="rId10" Type="http://schemas.openxmlformats.org/officeDocument/2006/relationships/slideLayout" Target="../slideLayouts/slideLayout127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/Relationships>
</file>

<file path=ppt/slideMasters/_rels/slideMaster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1.xml"/><Relationship Id="rId7" Type="http://schemas.openxmlformats.org/officeDocument/2006/relationships/image" Target="../media/image8.jpeg"/><Relationship Id="rId2" Type="http://schemas.openxmlformats.org/officeDocument/2006/relationships/slideLayout" Target="../slideLayouts/slideLayout130.xml"/><Relationship Id="rId1" Type="http://schemas.openxmlformats.org/officeDocument/2006/relationships/slideLayout" Target="../slideLayouts/slideLayout129.xml"/><Relationship Id="rId6" Type="http://schemas.openxmlformats.org/officeDocument/2006/relationships/theme" Target="../theme/theme13.xml"/><Relationship Id="rId5" Type="http://schemas.openxmlformats.org/officeDocument/2006/relationships/slideLayout" Target="../slideLayouts/slideLayout133.xml"/><Relationship Id="rId4" Type="http://schemas.openxmlformats.org/officeDocument/2006/relationships/slideLayout" Target="../slideLayouts/slideLayout13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35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13" Type="http://schemas.openxmlformats.org/officeDocument/2006/relationships/theme" Target="../theme/theme5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slideLayout" Target="../slideLayouts/slideLayout47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theme" Target="../theme/theme7.xml"/><Relationship Id="rId3" Type="http://schemas.openxmlformats.org/officeDocument/2006/relationships/slideLayout" Target="../slideLayouts/slideLayout62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2" Type="http://schemas.openxmlformats.org/officeDocument/2006/relationships/slideLayout" Target="../slideLayouts/slideLayout61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5" Type="http://schemas.openxmlformats.org/officeDocument/2006/relationships/slideLayout" Target="../slideLayouts/slideLayout64.xml"/><Relationship Id="rId10" Type="http://schemas.openxmlformats.org/officeDocument/2006/relationships/slideLayout" Target="../slideLayouts/slideLayout69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0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85.xml"/><Relationship Id="rId7" Type="http://schemas.openxmlformats.org/officeDocument/2006/relationships/slideLayout" Target="../slideLayouts/slideLayout89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84.xml"/><Relationship Id="rId1" Type="http://schemas.openxmlformats.org/officeDocument/2006/relationships/slideLayout" Target="../slideLayouts/slideLayout83.xml"/><Relationship Id="rId6" Type="http://schemas.openxmlformats.org/officeDocument/2006/relationships/slideLayout" Target="../slideLayouts/slideLayout88.xml"/><Relationship Id="rId11" Type="http://schemas.openxmlformats.org/officeDocument/2006/relationships/slideLayout" Target="../slideLayouts/slideLayout93.xml"/><Relationship Id="rId5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92.xml"/><Relationship Id="rId4" Type="http://schemas.openxmlformats.org/officeDocument/2006/relationships/slideLayout" Target="../slideLayouts/slideLayout86.xml"/><Relationship Id="rId9" Type="http://schemas.openxmlformats.org/officeDocument/2006/relationships/slideLayout" Target="../slideLayouts/slideLayout91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vi-VN"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vi-VN" dirty="0"/>
              <a:t>Click to edit Master text styles</a:t>
            </a:r>
          </a:p>
          <a:p>
            <a:pPr lvl="1" indent="-285750"/>
            <a:r>
              <a:rPr lang="vi-VN" dirty="0"/>
              <a:t>Second level</a:t>
            </a:r>
          </a:p>
          <a:p>
            <a:pPr lvl="2" indent="-228600"/>
            <a:r>
              <a:rPr lang="vi-VN" dirty="0"/>
              <a:t>Third level</a:t>
            </a:r>
          </a:p>
          <a:p>
            <a:pPr lvl="3" indent="-228600"/>
            <a:r>
              <a:rPr lang="vi-VN" dirty="0"/>
              <a:t>Fourth level</a:t>
            </a:r>
          </a:p>
          <a:p>
            <a:pPr lvl="4" indent="-228600"/>
            <a:r>
              <a:rPr lang="vi-VN"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E48F990F-20AF-445E-8623-6C148C1C41B7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  <p:sldLayoutId id="2147483763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65" r:id="rId1"/>
    <p:sldLayoutId id="2147483766" r:id="rId2"/>
    <p:sldLayoutId id="2147483767" r:id="rId3"/>
    <p:sldLayoutId id="2147483768" r:id="rId4"/>
    <p:sldLayoutId id="2147483769" r:id="rId5"/>
    <p:sldLayoutId id="2147483770" r:id="rId6"/>
    <p:sldLayoutId id="2147483771" r:id="rId7"/>
    <p:sldLayoutId id="2147483772" r:id="rId8"/>
    <p:sldLayoutId id="2147483773" r:id="rId9"/>
    <p:sldLayoutId id="2147483774" r:id="rId10"/>
    <p:sldLayoutId id="2147483775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duotone>
              <a:schemeClr val="accent3">
                <a:shade val="45000"/>
                <a:satMod val="135000"/>
              </a:schemeClr>
              <a:prstClr val="white"/>
            </a:duotone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DBCAF7-9117-4B83-9BFA-3103DBC85BC2}" type="datetimeFigureOut">
              <a:rPr lang="es-ES" smtClean="0">
                <a:solidFill>
                  <a:prstClr val="black">
                    <a:tint val="75000"/>
                  </a:prstClr>
                </a:solidFill>
              </a:rPr>
              <a:t>27/05/2021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54805E-6734-4F87-9870-BCD68E2B8570}" type="slidenum">
              <a:rPr lang="es-E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s-E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7" r:id="rId1"/>
    <p:sldLayoutId id="2147483778" r:id="rId2"/>
    <p:sldLayoutId id="2147483779" r:id="rId3"/>
    <p:sldLayoutId id="2147483780" r:id="rId4"/>
    <p:sldLayoutId id="2147483781" r:id="rId5"/>
    <p:sldLayoutId id="2147483782" r:id="rId6"/>
    <p:sldLayoutId id="2147483783" r:id="rId7"/>
    <p:sldLayoutId id="2147483784" r:id="rId8"/>
    <p:sldLayoutId id="2147483785" r:id="rId9"/>
    <p:sldLayoutId id="2147483786" r:id="rId10"/>
    <p:sldLayoutId id="2147483787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89" r:id="rId1"/>
    <p:sldLayoutId id="2147483790" r:id="rId2"/>
    <p:sldLayoutId id="2147483791" r:id="rId3"/>
    <p:sldLayoutId id="2147483792" r:id="rId4"/>
    <p:sldLayoutId id="2147483793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t>5/27/2021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</p:sldLayoutIdLst>
  <p:transition spd="slow">
    <p:random/>
  </p:transition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C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dirty="0"/>
              <a:t>Click to edit Master title style</a:t>
            </a:r>
          </a:p>
        </p:txBody>
      </p:sp>
      <p:sp>
        <p:nvSpPr>
          <p:cNvPr id="1027" name="Rectangle 3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dirty="0"/>
              <a:t>Click to edit Master text styles</a:t>
            </a:r>
          </a:p>
          <a:p>
            <a:pPr lvl="1"/>
            <a:r>
              <a:rPr dirty="0"/>
              <a:t>Second level</a:t>
            </a:r>
          </a:p>
          <a:p>
            <a:pPr lvl="2"/>
            <a:r>
              <a:rPr dirty="0"/>
              <a:t>Third level</a:t>
            </a:r>
          </a:p>
          <a:p>
            <a:pPr lvl="3"/>
            <a:r>
              <a:rPr dirty="0"/>
              <a:t>Fourth level</a:t>
            </a:r>
          </a:p>
          <a:p>
            <a:pPr lvl="4"/>
            <a:r>
              <a:rPr dirty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defRPr sz="1400">
                <a:latin typeface="Arial" panose="020B060402020202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80A75276-1AEB-40DE-B709-E2412D253DE8}" type="slidenum">
              <a:rPr kumimoji="0" lang="vi-VN" sz="14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‹#›</a:t>
            </a:fld>
            <a:endParaRPr kumimoji="0" lang="vi-VN" sz="14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  <p:sldLayoutId id="2147483712" r:id="rId12"/>
  </p:sldLayoutIdLst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  <p:sldLayoutId id="2147483725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2021/5/27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7" r:id="rId1"/>
    <p:sldLayoutId id="2147483728" r:id="rId2"/>
    <p:sldLayoutId id="2147483729" r:id="rId3"/>
    <p:sldLayoutId id="2147483730" r:id="rId4"/>
    <p:sldLayoutId id="2147483731" r:id="rId5"/>
    <p:sldLayoutId id="2147483732" r:id="rId6"/>
    <p:sldLayoutId id="2147483733" r:id="rId7"/>
    <p:sldLayoutId id="2147483734" r:id="rId8"/>
    <p:sldLayoutId id="2147483735" r:id="rId9"/>
    <p:sldLayoutId id="2147483736" r:id="rId10"/>
    <p:sldLayoutId id="214748373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5/27/2021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/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42" r:id="rId4"/>
    <p:sldLayoutId id="2147483743" r:id="rId5"/>
    <p:sldLayoutId id="2147483744" r:id="rId6"/>
    <p:sldLayoutId id="2147483745" r:id="rId7"/>
    <p:sldLayoutId id="2147483746" r:id="rId8"/>
    <p:sldLayoutId id="2147483747" r:id="rId9"/>
    <p:sldLayoutId id="2147483748" r:id="rId10"/>
    <p:sldLayoutId id="21474837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2.emf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5.png"/><Relationship Id="rId11" Type="http://schemas.openxmlformats.org/officeDocument/2006/relationships/image" Target="../media/image39.png"/><Relationship Id="rId5" Type="http://schemas.openxmlformats.org/officeDocument/2006/relationships/image" Target="../media/image34.emf"/><Relationship Id="rId10" Type="http://schemas.openxmlformats.org/officeDocument/2006/relationships/image" Target="../media/image38.png"/><Relationship Id="rId4" Type="http://schemas.openxmlformats.org/officeDocument/2006/relationships/image" Target="../media/image33.emf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3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2.emf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5.png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5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1.png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1.png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1.png"/><Relationship Id="rId4" Type="http://schemas.openxmlformats.org/officeDocument/2006/relationships/image" Target="../media/image3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1.png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21.png"/><Relationship Id="rId5" Type="http://schemas.openxmlformats.org/officeDocument/2006/relationships/image" Target="../media/image32.emf"/><Relationship Id="rId4" Type="http://schemas.openxmlformats.org/officeDocument/2006/relationships/image" Target="../media/image34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7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4" Type="http://schemas.openxmlformats.org/officeDocument/2006/relationships/image" Target="../media/image15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5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slideLayout" Target="../slideLayouts/slideLayout75.xml"/><Relationship Id="rId7" Type="http://schemas.openxmlformats.org/officeDocument/2006/relationships/image" Target="../media/image32.emf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notesSlide" Target="../notesSlides/notesSlide12.xml"/><Relationship Id="rId9" Type="http://schemas.openxmlformats.org/officeDocument/2006/relationships/image" Target="../media/image50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0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3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7" Type="http://schemas.openxmlformats.org/officeDocument/2006/relationships/image" Target="../media/image54.png"/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53.png"/><Relationship Id="rId5" Type="http://schemas.openxmlformats.org/officeDocument/2006/relationships/image" Target="../media/image21.png"/><Relationship Id="rId4" Type="http://schemas.openxmlformats.org/officeDocument/2006/relationships/image" Target="../media/image32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3.xml"/><Relationship Id="rId4" Type="http://schemas.openxmlformats.org/officeDocument/2006/relationships/image" Target="../media/image2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2.xml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8.xml"/><Relationship Id="rId7" Type="http://schemas.openxmlformats.org/officeDocument/2006/relationships/image" Target="../media/image61.png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60.png"/><Relationship Id="rId5" Type="http://schemas.openxmlformats.org/officeDocument/2006/relationships/image" Target="../media/image59.jpeg"/><Relationship Id="rId4" Type="http://schemas.openxmlformats.org/officeDocument/2006/relationships/notesSlide" Target="../notesSlides/notesSlide14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8.xml"/><Relationship Id="rId2" Type="http://schemas.microsoft.com/office/2007/relationships/media" Target="../media/media3.mp3"/><Relationship Id="rId1" Type="http://schemas.openxmlformats.org/officeDocument/2006/relationships/audio" Target="NULL" TargetMode="External"/><Relationship Id="rId6" Type="http://schemas.openxmlformats.org/officeDocument/2006/relationships/image" Target="../media/image60.png"/><Relationship Id="rId5" Type="http://schemas.openxmlformats.org/officeDocument/2006/relationships/image" Target="../media/image61.png"/><Relationship Id="rId4" Type="http://schemas.openxmlformats.org/officeDocument/2006/relationships/image" Target="../media/image5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jpe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18.xml"/><Relationship Id="rId7" Type="http://schemas.openxmlformats.org/officeDocument/2006/relationships/audio" Target="../media/audio5.wav"/><Relationship Id="rId12" Type="http://schemas.openxmlformats.org/officeDocument/2006/relationships/image" Target="../media/image62.png"/><Relationship Id="rId2" Type="http://schemas.openxmlformats.org/officeDocument/2006/relationships/audio" Target="../media/media4.mp3"/><Relationship Id="rId16" Type="http://schemas.openxmlformats.org/officeDocument/2006/relationships/image" Target="../media/image64.wmf"/><Relationship Id="rId1" Type="http://schemas.microsoft.com/office/2007/relationships/media" Target="../media/media4.mp3"/><Relationship Id="rId6" Type="http://schemas.openxmlformats.org/officeDocument/2006/relationships/audio" Target="../media/audio4.wav"/><Relationship Id="rId11" Type="http://schemas.openxmlformats.org/officeDocument/2006/relationships/image" Target="../media/image60.png"/><Relationship Id="rId5" Type="http://schemas.openxmlformats.org/officeDocument/2006/relationships/audio" Target="../media/audio3.wav"/><Relationship Id="rId15" Type="http://schemas.microsoft.com/office/2007/relationships/hdphoto" Target="../media/hdphoto2.wdp"/><Relationship Id="rId10" Type="http://schemas.openxmlformats.org/officeDocument/2006/relationships/image" Target="../media/image61.png"/><Relationship Id="rId4" Type="http://schemas.openxmlformats.org/officeDocument/2006/relationships/audio" Target="../media/audio2.wav"/><Relationship Id="rId9" Type="http://schemas.openxmlformats.org/officeDocument/2006/relationships/image" Target="../media/image59.jpeg"/><Relationship Id="rId14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18.xml"/><Relationship Id="rId7" Type="http://schemas.openxmlformats.org/officeDocument/2006/relationships/audio" Target="../media/audio5.wav"/><Relationship Id="rId12" Type="http://schemas.openxmlformats.org/officeDocument/2006/relationships/image" Target="../media/image62.png"/><Relationship Id="rId2" Type="http://schemas.openxmlformats.org/officeDocument/2006/relationships/audio" Target="../media/media4.mp3"/><Relationship Id="rId16" Type="http://schemas.openxmlformats.org/officeDocument/2006/relationships/image" Target="../media/image64.wmf"/><Relationship Id="rId1" Type="http://schemas.microsoft.com/office/2007/relationships/media" Target="../media/media4.mp3"/><Relationship Id="rId6" Type="http://schemas.openxmlformats.org/officeDocument/2006/relationships/audio" Target="../media/audio4.wav"/><Relationship Id="rId11" Type="http://schemas.openxmlformats.org/officeDocument/2006/relationships/image" Target="../media/image60.png"/><Relationship Id="rId5" Type="http://schemas.openxmlformats.org/officeDocument/2006/relationships/audio" Target="../media/audio3.wav"/><Relationship Id="rId15" Type="http://schemas.microsoft.com/office/2007/relationships/hdphoto" Target="../media/hdphoto2.wdp"/><Relationship Id="rId10" Type="http://schemas.openxmlformats.org/officeDocument/2006/relationships/image" Target="../media/image61.png"/><Relationship Id="rId4" Type="http://schemas.openxmlformats.org/officeDocument/2006/relationships/audio" Target="../media/audio2.wav"/><Relationship Id="rId9" Type="http://schemas.openxmlformats.org/officeDocument/2006/relationships/image" Target="../media/image59.jpeg"/><Relationship Id="rId14" Type="http://schemas.openxmlformats.org/officeDocument/2006/relationships/image" Target="../media/image6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audio" Target="../media/audio6.wav"/><Relationship Id="rId13" Type="http://schemas.microsoft.com/office/2007/relationships/hdphoto" Target="../media/hdphoto1.wdp"/><Relationship Id="rId3" Type="http://schemas.openxmlformats.org/officeDocument/2006/relationships/slideLayout" Target="../slideLayouts/slideLayout118.xml"/><Relationship Id="rId7" Type="http://schemas.openxmlformats.org/officeDocument/2006/relationships/audio" Target="../media/audio5.wav"/><Relationship Id="rId12" Type="http://schemas.openxmlformats.org/officeDocument/2006/relationships/image" Target="../media/image62.png"/><Relationship Id="rId2" Type="http://schemas.openxmlformats.org/officeDocument/2006/relationships/audio" Target="../media/media4.mp3"/><Relationship Id="rId16" Type="http://schemas.openxmlformats.org/officeDocument/2006/relationships/image" Target="../media/image64.wmf"/><Relationship Id="rId1" Type="http://schemas.microsoft.com/office/2007/relationships/media" Target="../media/media4.mp3"/><Relationship Id="rId6" Type="http://schemas.openxmlformats.org/officeDocument/2006/relationships/audio" Target="../media/audio4.wav"/><Relationship Id="rId11" Type="http://schemas.openxmlformats.org/officeDocument/2006/relationships/image" Target="../media/image60.png"/><Relationship Id="rId5" Type="http://schemas.openxmlformats.org/officeDocument/2006/relationships/audio" Target="../media/audio3.wav"/><Relationship Id="rId15" Type="http://schemas.microsoft.com/office/2007/relationships/hdphoto" Target="../media/hdphoto2.wdp"/><Relationship Id="rId10" Type="http://schemas.openxmlformats.org/officeDocument/2006/relationships/image" Target="../media/image61.png"/><Relationship Id="rId4" Type="http://schemas.openxmlformats.org/officeDocument/2006/relationships/audio" Target="../media/audio2.wav"/><Relationship Id="rId9" Type="http://schemas.openxmlformats.org/officeDocument/2006/relationships/image" Target="../media/image59.jpeg"/><Relationship Id="rId14" Type="http://schemas.openxmlformats.org/officeDocument/2006/relationships/image" Target="../media/image6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4.xml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2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5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9.xml"/><Relationship Id="rId6" Type="http://schemas.openxmlformats.org/officeDocument/2006/relationships/image" Target="../media/image31.png"/><Relationship Id="rId5" Type="http://schemas.openxmlformats.org/officeDocument/2006/relationships/image" Target="../media/image30.jpeg"/><Relationship Id="rId4" Type="http://schemas.openxmlformats.org/officeDocument/2006/relationships/image" Target="../media/image2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2.emf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5.png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32.emf"/><Relationship Id="rId7" Type="http://schemas.openxmlformats.org/officeDocument/2006/relationships/image" Target="../media/image3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5.png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 fontScale="90000"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  <p:sp>
        <p:nvSpPr>
          <p:cNvPr id="6" name="Text Box 5"/>
          <p:cNvSpPr txBox="1"/>
          <p:nvPr/>
        </p:nvSpPr>
        <p:spPr>
          <a:xfrm>
            <a:off x="64770" y="6489700"/>
            <a:ext cx="369697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Bản quyền thuộc về: FB Hương Thảo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287780" y="365125"/>
            <a:ext cx="9250680" cy="411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6890" y="4479925"/>
            <a:ext cx="8618220" cy="1927860"/>
          </a:xfrm>
          <a:prstGeom prst="rect">
            <a:avLst/>
          </a:prstGeom>
        </p:spPr>
      </p:pic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8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grpSp>
        <p:nvGrpSpPr>
          <p:cNvPr id="31" name="Group 30"/>
          <p:cNvGrpSpPr/>
          <p:nvPr/>
        </p:nvGrpSpPr>
        <p:grpSpPr>
          <a:xfrm>
            <a:off x="2883816" y="5959111"/>
            <a:ext cx="6103839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đoạn nối tiếp</a:t>
              </a:r>
            </a:p>
          </p:txBody>
        </p:sp>
      </p:grpSp>
      <p:pic>
        <p:nvPicPr>
          <p:cNvPr id="28" name="Picture 3"/>
          <p:cNvPicPr>
            <a:picLocks noChangeAspect="1" noChangeArrowheads="1"/>
          </p:cNvPicPr>
          <p:nvPr/>
        </p:nvPicPr>
        <p:blipFill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62405" y="932815"/>
            <a:ext cx="527050" cy="1948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29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649"/>
          <a:stretch>
            <a:fillRect/>
          </a:stretch>
        </p:blipFill>
        <p:spPr>
          <a:xfrm>
            <a:off x="1661578" y="1103471"/>
            <a:ext cx="736995" cy="62476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24" b="14324"/>
          <a:stretch>
            <a:fillRect/>
          </a:stretch>
        </p:blipFill>
        <p:spPr>
          <a:xfrm>
            <a:off x="1660974" y="2881261"/>
            <a:ext cx="736995" cy="624764"/>
          </a:xfrm>
          <a:prstGeom prst="rect">
            <a:avLst/>
          </a:prstGeom>
        </p:spPr>
      </p:pic>
      <p:pic>
        <p:nvPicPr>
          <p:cNvPr id="29" name="Picture 3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2" r="8514"/>
          <a:stretch>
            <a:fillRect/>
          </a:stretch>
        </p:blipFill>
        <p:spPr bwMode="auto">
          <a:xfrm>
            <a:off x="1462405" y="2896870"/>
            <a:ext cx="481965" cy="1583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4" name="Oval 13"/>
          <p:cNvSpPr/>
          <p:nvPr/>
        </p:nvSpPr>
        <p:spPr>
          <a:xfrm>
            <a:off x="1786890" y="4479925"/>
            <a:ext cx="457200" cy="457200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 rotWithShape="1">
          <a:blip r:embed="rId9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32" r="8514"/>
          <a:stretch>
            <a:fillRect/>
          </a:stretch>
        </p:blipFill>
        <p:spPr bwMode="auto">
          <a:xfrm>
            <a:off x="1462405" y="4479925"/>
            <a:ext cx="481965" cy="1583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1" name="10"/>
          <p:cNvCxnSpPr/>
          <p:nvPr/>
        </p:nvCxnSpPr>
        <p:spPr>
          <a:xfrm>
            <a:off x="1685925" y="1628775"/>
            <a:ext cx="1438275" cy="1378862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3" name="12"/>
          <p:cNvCxnSpPr/>
          <p:nvPr/>
        </p:nvCxnSpPr>
        <p:spPr>
          <a:xfrm flipH="1">
            <a:off x="1576983" y="3170658"/>
            <a:ext cx="1485900" cy="1362075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5" name="14"/>
          <p:cNvCxnSpPr/>
          <p:nvPr/>
        </p:nvCxnSpPr>
        <p:spPr>
          <a:xfrm>
            <a:off x="1588443" y="4695754"/>
            <a:ext cx="2904006" cy="2162246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29"/>
          <p:cNvSpPr/>
          <p:nvPr/>
        </p:nvSpPr>
        <p:spPr>
          <a:xfrm>
            <a:off x="0" y="166605"/>
            <a:ext cx="4351063" cy="6691395"/>
          </a:xfrm>
          <a:custGeom>
            <a:avLst/>
            <a:gdLst>
              <a:gd name="connsiteX0" fmla="*/ 0 w 4351063"/>
              <a:gd name="connsiteY0" fmla="*/ 0 h 6746318"/>
              <a:gd name="connsiteX1" fmla="*/ 3027088 w 4351063"/>
              <a:gd name="connsiteY1" fmla="*/ 2926793 h 6746318"/>
              <a:gd name="connsiteX2" fmla="*/ 1407838 w 4351063"/>
              <a:gd name="connsiteY2" fmla="*/ 4431743 h 6746318"/>
              <a:gd name="connsiteX3" fmla="*/ 1331638 w 4351063"/>
              <a:gd name="connsiteY3" fmla="*/ 4507943 h 6746318"/>
              <a:gd name="connsiteX4" fmla="*/ 4351063 w 4351063"/>
              <a:gd name="connsiteY4" fmla="*/ 6746318 h 6746318"/>
              <a:gd name="connsiteX5" fmla="*/ 0 w 4351063"/>
              <a:gd name="connsiteY5" fmla="*/ 6728914 h 6746318"/>
              <a:gd name="connsiteX6" fmla="*/ 0 w 4351063"/>
              <a:gd name="connsiteY6" fmla="*/ 0 h 67463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351063" h="6746318">
                <a:moveTo>
                  <a:pt x="0" y="0"/>
                </a:moveTo>
                <a:lnTo>
                  <a:pt x="3027088" y="2926793"/>
                </a:lnTo>
                <a:lnTo>
                  <a:pt x="1407838" y="4431743"/>
                </a:lnTo>
                <a:lnTo>
                  <a:pt x="1331638" y="4507943"/>
                </a:lnTo>
                <a:lnTo>
                  <a:pt x="4351063" y="6746318"/>
                </a:lnTo>
                <a:lnTo>
                  <a:pt x="0" y="6728914"/>
                </a:lnTo>
                <a:lnTo>
                  <a:pt x="0" y="0"/>
                </a:lnTo>
                <a:close/>
              </a:path>
            </a:pathLst>
          </a:custGeom>
          <a:solidFill>
            <a:srgbClr val="F7ACB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/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/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/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156834" y="1993081"/>
            <a:ext cx="2109019" cy="2109019"/>
            <a:chOff x="156834" y="1993081"/>
            <a:chExt cx="2109019" cy="2109019"/>
          </a:xfrm>
        </p:grpSpPr>
        <p:sp>
          <p:nvSpPr>
            <p:cNvPr id="3" name="Oval 2"/>
            <p:cNvSpPr/>
            <p:nvPr/>
          </p:nvSpPr>
          <p:spPr>
            <a:xfrm>
              <a:off x="156834" y="1993081"/>
              <a:ext cx="2109019" cy="2109019"/>
            </a:xfrm>
            <a:prstGeom prst="ellipse">
              <a:avLst/>
            </a:prstGeom>
            <a:solidFill>
              <a:srgbClr val="ED2F6A"/>
            </a:solidFill>
            <a:ln>
              <a:noFill/>
            </a:ln>
            <a:effectLst>
              <a:glow rad="101600">
                <a:schemeClr val="bg1">
                  <a:alpha val="60000"/>
                </a:schemeClr>
              </a:glow>
            </a:effectLst>
            <a:scene3d>
              <a:camera prst="perspectiveAbove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15731" y="2243748"/>
              <a:ext cx="1711988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3130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en-US" altLang="zh-CN" sz="3600" b="1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rPr>
                <a:t>GIẢI NGHĨA TỪ</a:t>
              </a:r>
              <a:endParaRPr lang="zh-CN" altLang="en-US" sz="3600" b="1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  <a:sym typeface="+mn-lt"/>
              </a:endParaRPr>
            </a:p>
          </p:txBody>
        </p:sp>
      </p:grpSp>
      <p:sp>
        <p:nvSpPr>
          <p:cNvPr id="28" name="2"/>
          <p:cNvSpPr/>
          <p:nvPr/>
        </p:nvSpPr>
        <p:spPr>
          <a:xfrm>
            <a:off x="3425187" y="716098"/>
            <a:ext cx="8019905" cy="5347817"/>
          </a:xfrm>
          <a:prstGeom prst="roundRect">
            <a:avLst>
              <a:gd name="adj" fmla="val 31710"/>
            </a:avLst>
          </a:prstGeom>
          <a:solidFill>
            <a:srgbClr val="FEF4F6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cs typeface="+mn-ea"/>
              <a:sym typeface="+mn-lt"/>
            </a:endParaRPr>
          </a:p>
        </p:txBody>
      </p:sp>
      <p:grpSp>
        <p:nvGrpSpPr>
          <p:cNvPr id="25" name="Group 24"/>
          <p:cNvGrpSpPr/>
          <p:nvPr/>
        </p:nvGrpSpPr>
        <p:grpSpPr>
          <a:xfrm>
            <a:off x="3770522" y="943551"/>
            <a:ext cx="3822655" cy="2315191"/>
            <a:chOff x="3770522" y="943551"/>
            <a:chExt cx="3822655" cy="2315191"/>
          </a:xfrm>
        </p:grpSpPr>
        <p:grpSp>
          <p:nvGrpSpPr>
            <p:cNvPr id="42" name="Group 41"/>
            <p:cNvGrpSpPr/>
            <p:nvPr/>
          </p:nvGrpSpPr>
          <p:grpSpPr>
            <a:xfrm>
              <a:off x="3770522" y="943551"/>
              <a:ext cx="3822655" cy="2315191"/>
              <a:chOff x="156834" y="1993081"/>
              <a:chExt cx="2109019" cy="2109019"/>
            </a:xfrm>
          </p:grpSpPr>
          <p:sp>
            <p:nvSpPr>
              <p:cNvPr id="43" name="Hexagon 42"/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44" name="TextBox 43"/>
              <p:cNvSpPr txBox="1"/>
              <p:nvPr/>
            </p:nvSpPr>
            <p:spPr>
              <a:xfrm>
                <a:off x="286263" y="2284988"/>
                <a:ext cx="1808630" cy="98047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3600" b="0" u="none" strike="noStrike" dirty="0">
                    <a:solidFill>
                      <a:srgbClr val="FF000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loáng (một cái)</a:t>
                </a:r>
              </a:p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vi-VN" sz="2800" b="0" i="0" u="none" strike="noStrike" dirty="0">
                    <a:solidFill>
                      <a:srgbClr val="231F2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rất nhanh</a:t>
                </a:r>
                <a:endPara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54" name="10"/>
            <p:cNvCxnSpPr/>
            <p:nvPr/>
          </p:nvCxnSpPr>
          <p:spPr>
            <a:xfrm>
              <a:off x="4936100" y="1820891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9" name="Group 28"/>
          <p:cNvGrpSpPr/>
          <p:nvPr/>
        </p:nvGrpSpPr>
        <p:grpSpPr>
          <a:xfrm>
            <a:off x="3757801" y="3435612"/>
            <a:ext cx="3822655" cy="2315191"/>
            <a:chOff x="3757801" y="3435612"/>
            <a:chExt cx="3822655" cy="2315191"/>
          </a:xfrm>
        </p:grpSpPr>
        <p:grpSp>
          <p:nvGrpSpPr>
            <p:cNvPr id="51" name="Group 50"/>
            <p:cNvGrpSpPr/>
            <p:nvPr/>
          </p:nvGrpSpPr>
          <p:grpSpPr>
            <a:xfrm>
              <a:off x="3757801" y="3435612"/>
              <a:ext cx="3822655" cy="2315191"/>
              <a:chOff x="156834" y="1993081"/>
              <a:chExt cx="2109019" cy="2109019"/>
            </a:xfrm>
          </p:grpSpPr>
          <p:sp>
            <p:nvSpPr>
              <p:cNvPr id="52" name="Hexagon 51"/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358067" y="2318525"/>
                <a:ext cx="1711988" cy="13726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3600" b="0" u="none" strike="noStrike" dirty="0">
                    <a:solidFill>
                      <a:srgbClr val="FF000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lớn bổng</a:t>
                </a:r>
              </a:p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vi-VN" sz="2800" b="0" i="0" u="none" strike="noStrike" dirty="0">
                    <a:solidFill>
                      <a:srgbClr val="231F2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lớn nhanh, vượt hẳn lên</a:t>
                </a:r>
                <a:endPara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55" name="10"/>
            <p:cNvCxnSpPr/>
            <p:nvPr/>
          </p:nvCxnSpPr>
          <p:spPr>
            <a:xfrm>
              <a:off x="4697896" y="4372955"/>
              <a:ext cx="1964161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7480337" y="2246088"/>
            <a:ext cx="3822654" cy="2315192"/>
            <a:chOff x="7480337" y="2246088"/>
            <a:chExt cx="3822654" cy="2315192"/>
          </a:xfrm>
        </p:grpSpPr>
        <p:grpSp>
          <p:nvGrpSpPr>
            <p:cNvPr id="48" name="Group 47"/>
            <p:cNvGrpSpPr/>
            <p:nvPr/>
          </p:nvGrpSpPr>
          <p:grpSpPr>
            <a:xfrm>
              <a:off x="7480337" y="2246088"/>
              <a:ext cx="3822654" cy="2315192"/>
              <a:chOff x="156834" y="1993081"/>
              <a:chExt cx="2109019" cy="2109019"/>
            </a:xfrm>
          </p:grpSpPr>
          <p:sp>
            <p:nvSpPr>
              <p:cNvPr id="49" name="Hexagon 48"/>
              <p:cNvSpPr/>
              <p:nvPr/>
            </p:nvSpPr>
            <p:spPr>
              <a:xfrm>
                <a:off x="156834" y="1993081"/>
                <a:ext cx="2109019" cy="2109019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400"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endParaRPr>
              </a:p>
            </p:txBody>
          </p:sp>
          <p:sp>
            <p:nvSpPr>
              <p:cNvPr id="50" name="TextBox 49"/>
              <p:cNvSpPr txBox="1"/>
              <p:nvPr/>
            </p:nvSpPr>
            <p:spPr>
              <a:xfrm>
                <a:off x="273975" y="2164430"/>
                <a:ext cx="1846967" cy="137266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sz="3600" b="0" u="none" strike="noStrike" dirty="0">
                    <a:solidFill>
                      <a:srgbClr val="FF000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níu</a:t>
                </a:r>
              </a:p>
              <a:p>
                <a:pPr algn="ctr" defTabSz="913130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r>
                  <a:rPr lang="en-US" altLang="vi-VN" sz="2800" b="0" i="0" u="none" strike="noStrike" dirty="0">
                    <a:solidFill>
                      <a:srgbClr val="231F20"/>
                    </a:solidFill>
                    <a:effectLst/>
                    <a:latin typeface="Arial-Rounded" panose="020B0500000000000000" charset="0"/>
                    <a:ea typeface="Arial-Rounded" panose="020B0500000000000000" charset="0"/>
                    <a:cs typeface="Arial-Rounded" panose="020B0500000000000000" charset="0"/>
                  </a:rPr>
                  <a:t>nắm lấy và kéo lại, kéo xuống</a:t>
                </a:r>
                <a:endParaRPr lang="en-US" altLang="vi-VN" sz="2800" b="0" i="0" u="none" strike="noStrike" dirty="0">
                  <a:solidFill>
                    <a:srgbClr val="231F20"/>
                  </a:solidFill>
                  <a:effectLst/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  <a:sym typeface="+mn-lt"/>
                </a:endParaRPr>
              </a:p>
            </p:txBody>
          </p:sp>
        </p:grpSp>
        <p:cxnSp>
          <p:nvCxnSpPr>
            <p:cNvPr id="56" name="10"/>
            <p:cNvCxnSpPr/>
            <p:nvPr/>
          </p:nvCxnSpPr>
          <p:spPr>
            <a:xfrm>
              <a:off x="8265810" y="3007637"/>
              <a:ext cx="2238264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285220" y="95250"/>
            <a:ext cx="906780" cy="84836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 bldLvl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287780" y="365125"/>
            <a:ext cx="9250680" cy="411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6890" y="4479925"/>
            <a:ext cx="8618220" cy="1927860"/>
          </a:xfrm>
          <a:prstGeom prst="rect">
            <a:avLst/>
          </a:prstGeom>
        </p:spPr>
      </p:pic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8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2991628" y="5934576"/>
            <a:ext cx="5825836" cy="664479"/>
            <a:chOff x="708943" y="6110866"/>
            <a:chExt cx="5825836" cy="664479"/>
          </a:xfrm>
        </p:grpSpPr>
        <p:sp>
          <p:nvSpPr>
            <p:cNvPr id="2" name="TextBox 22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799816" y="6129014"/>
              <a:ext cx="566097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Học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sinh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toàn</a:t>
              </a:r>
              <a:r>
                <a:rPr lang="en-US" sz="36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36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bài</a:t>
              </a:r>
              <a:endParaRPr lang="en-US" sz="36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3" name="Rectangle 3"/>
          <p:cNvSpPr>
            <a:spLocks noGrp="1"/>
          </p:cNvSpPr>
          <p:nvPr>
            <p:ph type="title"/>
          </p:nvPr>
        </p:nvSpPr>
        <p:spPr>
          <a:xfrm>
            <a:off x="4062413" y="1308100"/>
            <a:ext cx="3641725" cy="982663"/>
          </a:xfrm>
        </p:spPr>
        <p:txBody>
          <a:bodyPr vert="horz" wrap="square" lIns="91440" tIns="45720" rIns="91440" bIns="45720" anchor="ctr"/>
          <a:lstStyle/>
          <a:p>
            <a:endParaRPr lang="en-US" altLang="x-none" sz="5400" b="1" dirty="0">
              <a:solidFill>
                <a:srgbClr val="FF0000"/>
              </a:solidFill>
            </a:endParaRPr>
          </a:p>
        </p:txBody>
      </p:sp>
      <p:sp>
        <p:nvSpPr>
          <p:cNvPr id="20484" name="Text Box 4"/>
          <p:cNvSpPr txBox="1"/>
          <p:nvPr/>
        </p:nvSpPr>
        <p:spPr>
          <a:xfrm>
            <a:off x="1857375" y="2598738"/>
            <a:ext cx="8172450" cy="119888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</a:lstStyle>
          <a:p>
            <a:pPr marL="0" lvl="0" indent="0" algn="ctr">
              <a:spcBef>
                <a:spcPct val="0"/>
              </a:spcBef>
              <a:buNone/>
            </a:pPr>
            <a:r>
              <a:rPr lang="en-US" altLang="x-none" sz="7200" dirty="0">
                <a:solidFill>
                  <a:schemeClr val="bg1"/>
                </a:solidFill>
                <a:latin typeface="Tahoma" panose="020B0604030504040204" pitchFamily="34" charset="0"/>
              </a:rPr>
              <a:t>Giải lao</a:t>
            </a:r>
          </a:p>
        </p:txBody>
      </p:sp>
    </p:spTree>
  </p:cSld>
  <p:clrMapOvr>
    <a:masterClrMapping/>
  </p:clrMapOvr>
  <p:transition spd="slow">
    <p:blinds/>
    <p:sndAc>
      <p:stSnd>
        <p:snd r:embed="rId2" name="chimes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8530" y="1386205"/>
            <a:ext cx="10304145" cy="2019300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1865630" y="2484755"/>
            <a:ext cx="507365" cy="51752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080635" y="2444750"/>
            <a:ext cx="507365" cy="51752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1865630" y="3094355"/>
            <a:ext cx="507365" cy="517525"/>
          </a:xfrm>
          <a:prstGeom prst="ellipse">
            <a:avLst/>
          </a:prstGeom>
          <a:noFill/>
          <a:ln w="38100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40996" y="463677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6" grpId="0" bldLvl="0" animBg="1"/>
      <p:bldP spid="6" grpId="1" animBg="1"/>
      <p:bldP spid="7" grpId="0" bldLvl="0" animBg="1"/>
      <p:bldP spid="7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67335" y="450850"/>
            <a:ext cx="11007090" cy="144526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4400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2. </a:t>
            </a:r>
            <a:r>
              <a:rPr lang="en-US" sz="4400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Bạn ấy có thực hiện được mong muốn đến sớm nhất lớp không? Vì sao?</a:t>
            </a:r>
            <a:endParaRPr lang="en-US" sz="4400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459355" y="2687955"/>
            <a:ext cx="7272655" cy="286004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en-US" sz="3200">
                <a:latin typeface="Arial-Rounded" panose="020B0500000000000000" charset="0"/>
                <a:cs typeface="Arial-Rounded" panose="020B0500000000000000" charset="0"/>
                <a:sym typeface="+mn-ea"/>
              </a:rPr>
              <a:t>Bạn nhỏ không thực hiện được mong muốn sớm nhất lớp vì ngay khi đến cổng trường đã thấy mấy bạn cùng lớp đang líu ríu nói cười ở trong sân. </a:t>
            </a: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67335" y="5012055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40996" y="463677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5" grpId="0" animBg="1"/>
      <p:bldP spid="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32815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3. </a:t>
            </a:r>
            <a:r>
              <a:rPr lang="en-US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  <a:t>Bạn ấy nhận ra mình thay đổi như thế nào sau khi lên lớp 2?</a:t>
            </a:r>
            <a:br>
              <a:rPr lang="en-US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  <a:sym typeface="+mn-ea"/>
              </a:rPr>
            </a:br>
            <a:br>
              <a:rPr lang="en-US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</a:rPr>
            </a:br>
            <a:endParaRPr lang="en-US">
              <a:latin typeface="Arial-Rounded" panose="020B0500000000000000" charset="0"/>
              <a:cs typeface="Arial-Rounded" panose="020B0500000000000000" charset="0"/>
            </a:endParaRPr>
          </a:p>
        </p:txBody>
      </p:sp>
      <p:sp>
        <p:nvSpPr>
          <p:cNvPr id="5" name="Rounded Rectangular Callout 4"/>
          <p:cNvSpPr/>
          <p:nvPr/>
        </p:nvSpPr>
        <p:spPr>
          <a:xfrm>
            <a:off x="2590800" y="2322195"/>
            <a:ext cx="7272655" cy="2363470"/>
          </a:xfrm>
          <a:prstGeom prst="wedgeRoundRect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indent="0" algn="just">
              <a:buNone/>
            </a:pPr>
            <a:r>
              <a:rPr lang="en-US" sz="3200">
                <a:latin typeface="Arial-Rounded" panose="020B0500000000000000" charset="0"/>
                <a:cs typeface="Arial-Rounded" panose="020B0500000000000000" charset="0"/>
                <a:sym typeface="+mn-ea"/>
              </a:rPr>
              <a:t>Bạn nhỏ thấy mình lớn bổng lên trước các em học sinh lớp một.</a:t>
            </a: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1"/>
          <p:cNvSpPr>
            <a:spLocks noGrp="1"/>
          </p:cNvSpPr>
          <p:nvPr/>
        </p:nvSpPr>
        <p:spPr>
          <a:xfrm>
            <a:off x="153035" y="266065"/>
            <a:ext cx="11323955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UTM Avo" panose="02040603050506020204" pitchFamily="18" charset="0"/>
                <a:ea typeface="+mj-ea"/>
                <a:cs typeface="+mj-cs"/>
              </a:defRPr>
            </a:lvl1pPr>
          </a:lstStyle>
          <a:p>
            <a:pPr algn="l"/>
            <a:r>
              <a:rPr lang="en-US" sz="4000" b="1">
                <a:solidFill>
                  <a:srgbClr val="FF0000"/>
                </a:solidFill>
                <a:latin typeface="Arial-Rounded" panose="020B0500000000000000" charset="0"/>
                <a:cs typeface="Arial-Rounded" panose="020B0500000000000000" charset="0"/>
              </a:rPr>
              <a:t>4. </a:t>
            </a:r>
            <a:r>
              <a:rPr lang="en-US" sz="4000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</a:rPr>
              <a:t>Tìm tranh thích hợp với mỗi đoạn trong bài đọc.</a:t>
            </a:r>
            <a:br>
              <a:rPr lang="en-US" sz="4000" b="1">
                <a:solidFill>
                  <a:srgbClr val="0000FF"/>
                </a:solidFill>
                <a:latin typeface="Arial-Rounded" panose="020B0500000000000000" charset="0"/>
                <a:cs typeface="Arial-Rounded" panose="020B0500000000000000" charset="0"/>
              </a:rPr>
            </a:br>
            <a:endParaRPr lang="en-US" sz="4000" b="1">
              <a:solidFill>
                <a:srgbClr val="0000FF"/>
              </a:solidFill>
              <a:latin typeface="Arial-Rounded" panose="020B0500000000000000" charset="0"/>
              <a:cs typeface="Arial-Rounded" panose="020B0500000000000000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2575" y="1985010"/>
            <a:ext cx="8943975" cy="3719830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7576185" y="2079625"/>
            <a:ext cx="638810" cy="598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1</a:t>
            </a:r>
          </a:p>
        </p:txBody>
      </p:sp>
      <p:sp>
        <p:nvSpPr>
          <p:cNvPr id="8" name="Oval 7"/>
          <p:cNvSpPr/>
          <p:nvPr/>
        </p:nvSpPr>
        <p:spPr>
          <a:xfrm>
            <a:off x="1552575" y="1985010"/>
            <a:ext cx="638810" cy="598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3</a:t>
            </a:r>
          </a:p>
        </p:txBody>
      </p:sp>
      <p:sp>
        <p:nvSpPr>
          <p:cNvPr id="9" name="Oval 8"/>
          <p:cNvSpPr/>
          <p:nvPr/>
        </p:nvSpPr>
        <p:spPr>
          <a:xfrm>
            <a:off x="4676140" y="1985010"/>
            <a:ext cx="638810" cy="59817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/>
              <a:t>2</a:t>
            </a:r>
          </a:p>
        </p:txBody>
      </p:sp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10725785" y="-142240"/>
            <a:ext cx="165608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  <p:bldP spid="7" grpId="0" animBg="1"/>
      <p:bldP spid="7" grpId="1" animBg="1"/>
      <p:bldP spid="8" grpId="0" bldLvl="0" animBg="1"/>
      <p:bldP spid="8" grpId="1" animBg="1"/>
      <p:bldP spid="9" grpId="0" bldLvl="0" animBg="1"/>
      <p:bldP spid="9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7240" y="1793240"/>
            <a:ext cx="10575925" cy="179006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8022590" y="2890520"/>
            <a:ext cx="567690" cy="659765"/>
          </a:xfrm>
          <a:prstGeom prst="ellipse">
            <a:avLst/>
          </a:prstGeom>
          <a:noFill/>
          <a:ln w="47625"/>
          <a:extLst>
            <a:ext uri="{909E8E84-426E-40DD-AFC4-6F175D3DCCD1}">
              <a14:hiddenFill xmlns:a14="http://schemas.microsoft.com/office/drawing/2010/main">
                <a:solidFill>
                  <a:schemeClr val="accent2"/>
                </a:solidFill>
              </a14:hiddenFill>
            </a:ext>
          </a:ex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10705465" y="-193040"/>
            <a:ext cx="165608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5045" y="2073910"/>
            <a:ext cx="10358755" cy="28708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5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534460" y="1556684"/>
              <a:ext cx="1052202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3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</a:p>
        </p:txBody>
      </p:sp>
    </p:spTree>
  </p:cSld>
  <p:clrMapOvr>
    <a:masterClrMapping/>
  </p:clrMapOvr>
  <p:transition advClick="0"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5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7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pic>
        <p:nvPicPr>
          <p:cNvPr id="11" name="Content Placeholder 10" descr="logo"/>
          <p:cNvPicPr>
            <a:picLocks noGrp="1" noChangeAspect="1"/>
          </p:cNvPicPr>
          <p:nvPr>
            <p:ph sz="half" idx="1"/>
          </p:nvPr>
        </p:nvPicPr>
        <p:blipFill>
          <a:blip r:embed="rId8"/>
          <a:stretch>
            <a:fillRect/>
          </a:stretch>
        </p:blipFill>
        <p:spPr>
          <a:xfrm>
            <a:off x="10351770" y="-113030"/>
            <a:ext cx="2099945" cy="2099945"/>
          </a:xfrm>
          <a:prstGeom prst="rect">
            <a:avLst/>
          </a:prstGeom>
        </p:spPr>
      </p:pic>
      <p:pic>
        <p:nvPicPr>
          <p:cNvPr id="7" name="chu A">
            <a:hlinkClick r:id="" action="ppaction://media"/>
          </p:cNvPr>
          <p:cNvPicPr>
            <a:picLocks noGrp="1" noChangeAspect="1"/>
          </p:cNvPicPr>
          <p:nvPr>
            <p:ph sz="half" idx="2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816860" y="101600"/>
            <a:ext cx="7035800" cy="615823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>
          <p:childTnLst>
            <p:video>
              <p:cMediaNode>
                <p:cTn id="2" fill="hold" display="1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vide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 additive="base">
                                        <p:cTn id="7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 anchor="ctr" anchorCtr="0"/>
          <a:lstStyle/>
          <a:p>
            <a:pPr eaLnBrk="1" hangingPunct="1"/>
            <a:endParaRPr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/>
          </a:ln>
        </p:spPr>
        <p:txBody>
          <a:bodyPr/>
          <a:lstStyle/>
          <a:p>
            <a:pPr eaLnBrk="1" hangingPunct="1"/>
            <a:endParaRPr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sz="1800"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</a:defRPr>
            </a:lvl1pPr>
            <a:lvl2pPr marL="45720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lvl="2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lvl="3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lvl="4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  <a:defRPr b="0" i="0" u="non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pic>
        <p:nvPicPr>
          <p:cNvPr id="8" name="Picture 7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b="9759"/>
          <a:stretch>
            <a:fillRect/>
          </a:stretch>
        </p:blipFill>
        <p:spPr bwMode="auto">
          <a:xfrm>
            <a:off x="114300" y="1955165"/>
            <a:ext cx="12077700" cy="3333750"/>
          </a:xfrm>
          <a:prstGeom prst="rect">
            <a:avLst/>
          </a:prstGeom>
          <a:noFill/>
          <a:ln>
            <a:noFill/>
          </a:ln>
        </p:spPr>
      </p:pic>
      <p:sp>
        <p:nvSpPr>
          <p:cNvPr id="19462" name="TextBox 8"/>
          <p:cNvSpPr txBox="1"/>
          <p:nvPr/>
        </p:nvSpPr>
        <p:spPr>
          <a:xfrm>
            <a:off x="944245" y="2977515"/>
            <a:ext cx="12651740" cy="13220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Ánh nắng tràn ngập sân trường.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</a:p>
        </p:txBody>
      </p:sp>
      <p:sp>
        <p:nvSpPr>
          <p:cNvPr id="2" name="Rounded Rectangle 1"/>
          <p:cNvSpPr/>
          <p:nvPr/>
        </p:nvSpPr>
        <p:spPr>
          <a:xfrm>
            <a:off x="570230" y="410210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" panose="020B0604030504040204" charset="0"/>
                <a:ea typeface="+mn-ea"/>
                <a:cs typeface="Verdana" panose="020B0604030504040204" charset="0"/>
              </a:rPr>
              <a:t>Viết từ ứng dụng</a:t>
            </a:r>
          </a:p>
        </p:txBody>
      </p:sp>
      <p:sp>
        <p:nvSpPr>
          <p:cNvPr id="3" name="Text Box 2"/>
          <p:cNvSpPr txBox="1"/>
          <p:nvPr/>
        </p:nvSpPr>
        <p:spPr>
          <a:xfrm rot="1140000">
            <a:off x="1310640" y="2710815"/>
            <a:ext cx="311785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b="1">
                <a:ln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/</a:t>
            </a: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4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2" grpId="0"/>
      <p:bldP spid="19462" grpId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840" y="1614805"/>
            <a:ext cx="7257415" cy="362839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295679" y="3248812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 và nghe</a:t>
            </a:r>
          </a:p>
        </p:txBody>
      </p:sp>
    </p:spTree>
  </p:cSld>
  <p:clrMapOvr>
    <a:masterClrMapping/>
  </p:clrMapOvr>
  <p:transition advClick="0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2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2338070" y="318770"/>
            <a:ext cx="7353300" cy="296418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3555" y="3221355"/>
            <a:ext cx="6358890" cy="35756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03630" y="563245"/>
            <a:ext cx="9985375" cy="25450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450" y="3332480"/>
            <a:ext cx="5334635" cy="2820670"/>
          </a:xfrm>
          <a:prstGeom prst="rect">
            <a:avLst/>
          </a:prstGeom>
        </p:spPr>
      </p:pic>
      <p:pic>
        <p:nvPicPr>
          <p:cNvPr id="11" name="Content Placeholder 10" descr="logo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51770" y="-113030"/>
            <a:ext cx="2099945" cy="209994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7588" name="Text Box 4"/>
          <p:cNvSpPr txBox="1"/>
          <p:nvPr/>
        </p:nvSpPr>
        <p:spPr>
          <a:xfrm>
            <a:off x="2743200" y="2921000"/>
            <a:ext cx="6604000" cy="1105535"/>
          </a:xfrm>
          <a:prstGeom prst="rect">
            <a:avLst/>
          </a:prstGeom>
          <a:noFill/>
          <a:ln w="9525">
            <a:noFill/>
          </a:ln>
        </p:spPr>
        <p:txBody>
          <a:bodyPr lIns="121917" tIns="60958" rIns="121917" bIns="60958">
            <a:spAutoFit/>
          </a:bodyPr>
          <a:lstStyle/>
          <a:p>
            <a:pPr marL="0" marR="0" lvl="0" indent="0" algn="ctr" defTabSz="1219200" rtl="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6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charset="0"/>
                <a:ea typeface="Arial" panose="020B0604020202020204" pitchFamily="34" charset="0"/>
                <a:cs typeface="Arial-Rounded" panose="020B0500000000000000" charset="0"/>
              </a:rPr>
              <a:t>Trò chơi củng cố</a:t>
            </a: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Rectangle 23"/>
          <p:cNvSpPr/>
          <p:nvPr/>
        </p:nvSpPr>
        <p:spPr>
          <a:xfrm>
            <a:off x="2341699" y="1928040"/>
            <a:ext cx="7714741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algn="ctr"/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8000" b="1" dirty="0" err="1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8000" b="1" dirty="0">
                <a:ln w="0"/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Co</a:t>
            </a:r>
            <a:endParaRPr lang="en-US" sz="8000" b="1" cap="none" spc="0" dirty="0">
              <a:ln w="0"/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pic>
        <p:nvPicPr>
          <p:cNvPr id="29" name="9 Imagen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763" y="3803414"/>
            <a:ext cx="9682490" cy="2752209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34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8" dur="10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9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0" dur="5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1" dur="5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2" dur="500" fill="hold">
                                          <p:stCondLst>
                                            <p:cond delay="15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3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464 0.00926 C -0.02409 0.00487 -0.00729 0.00232 0.01107 0.00232 C 0.02955 0.00232 0.04609 0.00487 0.05742 0.00926 C 0.04609 0.01366 0.02955 0.0169 0.01107 0.0169 C -0.00729 0.0169 -0.02409 0.01366 -0.03464 0.00926 Z " pathEditMode="relative" rAng="0" ptsTypes="AAAAA">
                                      <p:cBhvr>
                                        <p:cTn id="14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  <p:bldLst>
      <p:bldP spid="24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" name="9 Imagen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3327" y="4453039"/>
            <a:ext cx="8042674" cy="2286098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25" name="Coupe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057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6261202" y="-609600"/>
            <a:ext cx="609600" cy="609600"/>
          </a:xfrm>
          <a:prstGeom prst="rect">
            <a:avLst/>
          </a:prstGeom>
        </p:spPr>
      </p:pic>
      <p:sp>
        <p:nvSpPr>
          <p:cNvPr id="2" name="Rounded Rectangle 1"/>
          <p:cNvSpPr/>
          <p:nvPr/>
        </p:nvSpPr>
        <p:spPr>
          <a:xfrm>
            <a:off x="503295" y="281089"/>
            <a:ext cx="11182350" cy="3867150"/>
          </a:xfrm>
          <a:prstGeom prst="roundRect">
            <a:avLst/>
          </a:prstGeom>
          <a:solidFill>
            <a:schemeClr val="bg1">
              <a:alpha val="88000"/>
            </a:schemeClr>
          </a:solidFill>
          <a:ln w="57150">
            <a:solidFill>
              <a:srgbClr val="00B050"/>
            </a:solidFill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4400" b="1" dirty="0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00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endParaRPr lang="en-US" sz="4400" b="1" dirty="0">
              <a:solidFill>
                <a:srgbClr val="00006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kéo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định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giúp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hòa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457200" indent="-457200" algn="just">
              <a:buFont typeface="Wingdings" panose="05000000000000000000" pitchFamily="2" charset="2"/>
              <a:buChar char="Ø"/>
            </a:pP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hiệp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đương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trả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đội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chiến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thắng</a:t>
            </a:r>
            <a:r>
              <a:rPr lang="en-US" sz="2800" b="1" dirty="0">
                <a:solidFill>
                  <a:schemeClr val="accent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4001" fill="hold"/>
                                        <p:tgtEl>
                                          <p:spTgt spid="2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2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2877 0.00949 C -0.01823 0.00509 -0.00143 0.00255 0.01693 0.00255 C 0.03542 0.00255 0.05196 0.00509 0.06328 0.00949 C 0.05196 0.01389 0.03542 0.01713 0.01693 0.01713 C -0.00143 0.01713 -0.01823 0.01389 -0.02877 0.00949 Z " pathEditMode="relative" rAng="0" ptsTypes="AAAAA">
                                      <p:cBhvr>
                                        <p:cTn id="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96" y="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5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4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2" name="Bài hát buổi sáng VTV7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727200" y="149860"/>
            <a:ext cx="9040495" cy="5610860"/>
          </a:xfrm>
          <a:prstGeom prst="rect">
            <a:avLst/>
          </a:prstGeom>
        </p:spPr>
      </p:pic>
      <p:pic>
        <p:nvPicPr>
          <p:cNvPr id="4" name="Content Placeholder 3" descr="logo"/>
          <p:cNvPicPr>
            <a:picLocks noGrp="1" noChangeAspect="1"/>
          </p:cNvPicPr>
          <p:nvPr>
            <p:ph sz="half" idx="2"/>
          </p:nvPr>
        </p:nvPicPr>
        <p:blipFill>
          <a:blip r:embed="rId6"/>
          <a:stretch>
            <a:fillRect/>
          </a:stretch>
        </p:blipFill>
        <p:spPr>
          <a:xfrm>
            <a:off x="10596880" y="0"/>
            <a:ext cx="165608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Hoa sen </a:t>
            </a:r>
          </a:p>
        </p:txBody>
      </p:sp>
      <p:sp>
        <p:nvSpPr>
          <p:cNvPr id="2" name="Rectangle 1"/>
          <p:cNvSpPr/>
          <p:nvPr/>
        </p:nvSpPr>
        <p:spPr>
          <a:xfrm>
            <a:off x="1916067" y="1022385"/>
            <a:ext cx="8324215" cy="21228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Hoa gì nở giữa mùa hè</a:t>
            </a:r>
          </a:p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 đầm thơm mát, lá xòe che ô</a:t>
            </a:r>
          </a:p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Đó là ?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Mùa hè </a:t>
            </a:r>
          </a:p>
        </p:txBody>
      </p:sp>
      <p:sp>
        <p:nvSpPr>
          <p:cNvPr id="2" name="Rectangle 1"/>
          <p:cNvSpPr/>
          <p:nvPr/>
        </p:nvSpPr>
        <p:spPr>
          <a:xfrm>
            <a:off x="2295479" y="1022385"/>
            <a:ext cx="7565390" cy="212280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 gì phượng đỏ rực trời</a:t>
            </a:r>
          </a:p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 kêu ra rả rộn ràng khắc nơi</a:t>
            </a:r>
          </a:p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 mùa gì ?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" t="2331" r="1" b="53511"/>
          <a:stretch>
            <a:fillRect/>
          </a:stretch>
        </p:blipFill>
        <p:spPr>
          <a:xfrm>
            <a:off x="-68240" y="0"/>
            <a:ext cx="12260240" cy="50531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cxnSp>
        <p:nvCxnSpPr>
          <p:cNvPr id="8" name="7 Conector recto"/>
          <p:cNvCxnSpPr/>
          <p:nvPr/>
        </p:nvCxnSpPr>
        <p:spPr>
          <a:xfrm flipH="1">
            <a:off x="6061880" y="5053169"/>
            <a:ext cx="32590" cy="1799287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ảnh kéo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0283" y="4269092"/>
            <a:ext cx="8752048" cy="2487735"/>
          </a:xfrm>
          <a:prstGeom prst="rect">
            <a:avLst/>
          </a:prstGeom>
          <a:effectLst>
            <a:outerShdw blurRad="76200" dist="139700" dir="18900000" sy="23000" kx="-1200000" algn="bl" rotWithShape="0">
              <a:prstClr val="black">
                <a:alpha val="20000"/>
              </a:prstClr>
            </a:outerShdw>
          </a:effectLst>
        </p:spPr>
      </p:pic>
      <p:pic>
        <p:nvPicPr>
          <p:cNvPr id="15" name="Apprehensive_at_Best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866307" y="-911959"/>
            <a:ext cx="609600" cy="609600"/>
          </a:xfrm>
          <a:prstGeom prst="rect">
            <a:avLst/>
          </a:prstGeom>
        </p:spPr>
      </p:pic>
      <p:pic>
        <p:nvPicPr>
          <p:cNvPr id="22" name="Đội B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896" b="100000" l="9883" r="89971"/>
                    </a14:imgEffect>
                  </a14:imgLayer>
                </a14:imgProps>
              </a:ext>
            </a:extLst>
          </a:blip>
          <a:srcRect l="30643" t="31195" r="31012" b="4112"/>
          <a:stretch>
            <a:fillRect/>
          </a:stretch>
        </p:blipFill>
        <p:spPr>
          <a:xfrm>
            <a:off x="10900071" y="5355528"/>
            <a:ext cx="1325091" cy="1401299"/>
          </a:xfrm>
          <a:prstGeom prst="rect">
            <a:avLst/>
          </a:prstGeom>
        </p:spPr>
      </p:pic>
      <p:pic>
        <p:nvPicPr>
          <p:cNvPr id="19" name="Đội A"/>
          <p:cNvPicPr>
            <a:picLocks noChangeAspect="1"/>
          </p:cNvPicPr>
          <p:nvPr/>
        </p:nvPicPr>
        <p:blipFill rotWithShape="1">
          <a:blip r:embed="rId14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rcRect l="24108" t="17379" r="35452" b="16393"/>
          <a:stretch>
            <a:fillRect/>
          </a:stretch>
        </p:blipFill>
        <p:spPr>
          <a:xfrm>
            <a:off x="-94673" y="5470358"/>
            <a:ext cx="1274482" cy="1478256"/>
          </a:xfrm>
          <a:prstGeom prst="rect">
            <a:avLst/>
          </a:prstGeom>
        </p:spPr>
      </p:pic>
      <p:sp>
        <p:nvSpPr>
          <p:cNvPr id="28" name="Nội dung CH"/>
          <p:cNvSpPr/>
          <p:nvPr/>
        </p:nvSpPr>
        <p:spPr>
          <a:xfrm>
            <a:off x="533400" y="685800"/>
            <a:ext cx="11258266" cy="3390901"/>
          </a:xfrm>
          <a:prstGeom prst="roundRect">
            <a:avLst/>
          </a:prstGeom>
          <a:solidFill>
            <a:schemeClr val="accent3">
              <a:lumMod val="20000"/>
              <a:lumOff val="80000"/>
              <a:alpha val="80000"/>
            </a:schemeClr>
          </a:solidFill>
          <a:ln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7030A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en-US" sz="2400" b="1" dirty="0">
              <a:solidFill>
                <a:srgbClr val="7030A0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150000"/>
              </a:lnSpc>
              <a:defRPr/>
            </a:pPr>
            <a:r>
              <a:rPr lang="vi-VN" sz="2800" b="1" dirty="0">
                <a:solidFill>
                  <a:srgbClr val="FFFFFF"/>
                </a:solidFill>
              </a:rPr>
              <a:t> </a:t>
            </a:r>
            <a:endParaRPr lang="en-US" sz="2800" b="1" dirty="0">
              <a:solidFill>
                <a:srgbClr val="FFFFFF"/>
              </a:solidFill>
              <a:latin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Câu hỏi"/>
          <p:cNvSpPr/>
          <p:nvPr/>
        </p:nvSpPr>
        <p:spPr>
          <a:xfrm>
            <a:off x="4435522" y="0"/>
            <a:ext cx="2209800" cy="685800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Câu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hỏi</a:t>
            </a:r>
            <a:r>
              <a:rPr lang="en-US" sz="2400" b="1" dirty="0">
                <a:solidFill>
                  <a:srgbClr val="00B05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  <p:sp>
        <p:nvSpPr>
          <p:cNvPr id="30" name="Đáp án"/>
          <p:cNvSpPr/>
          <p:nvPr/>
        </p:nvSpPr>
        <p:spPr>
          <a:xfrm>
            <a:off x="941696" y="3037595"/>
            <a:ext cx="10467832" cy="929138"/>
          </a:xfrm>
          <a:prstGeom prst="roundRect">
            <a:avLst>
              <a:gd name="adj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2400" b="1" dirty="0" err="1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lang="en-US" sz="2400" b="1" dirty="0">
                <a:solidFill>
                  <a:srgbClr val="FF0000"/>
                </a:solidFill>
                <a:latin typeface="Tahoma" panose="020B0604030504040204" pitchFamily="34" charset="0"/>
                <a:cs typeface="Tahoma" panose="020B0604030504040204" pitchFamily="34" charset="0"/>
              </a:rPr>
              <a:t>: Quả bưởi</a:t>
            </a:r>
          </a:p>
        </p:txBody>
      </p:sp>
      <p:sp>
        <p:nvSpPr>
          <p:cNvPr id="2" name="Rectangle 1"/>
          <p:cNvSpPr/>
          <p:nvPr/>
        </p:nvSpPr>
        <p:spPr>
          <a:xfrm>
            <a:off x="1220107" y="1022385"/>
            <a:ext cx="9716135" cy="14452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Quả gì như quả bóng xanh</a:t>
            </a:r>
          </a:p>
          <a:p>
            <a:pPr algn="ctr"/>
            <a:r>
              <a:rPr lang="en-US" sz="4400" b="1" cap="none" spc="0">
                <a:ln w="0"/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Đung đưa trên cành chờ tết Trung thu ?</a:t>
            </a:r>
          </a:p>
        </p:txBody>
      </p:sp>
      <p:pic>
        <p:nvPicPr>
          <p:cNvPr id="49" name="Picture 115" descr="ALRMCLOK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4" y="114737"/>
            <a:ext cx="1008063" cy="121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15</a:t>
            </a:r>
          </a:p>
        </p:txBody>
      </p:sp>
      <p:sp>
        <p:nvSpPr>
          <p:cNvPr id="5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14</a:t>
            </a:r>
          </a:p>
        </p:txBody>
      </p:sp>
      <p:sp>
        <p:nvSpPr>
          <p:cNvPr id="5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13</a:t>
            </a:r>
          </a:p>
        </p:txBody>
      </p:sp>
      <p:sp>
        <p:nvSpPr>
          <p:cNvPr id="7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12</a:t>
            </a:r>
          </a:p>
        </p:txBody>
      </p:sp>
      <p:sp>
        <p:nvSpPr>
          <p:cNvPr id="7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11</a:t>
            </a:r>
          </a:p>
        </p:txBody>
      </p:sp>
      <p:sp>
        <p:nvSpPr>
          <p:cNvPr id="7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10</a:t>
            </a:r>
          </a:p>
        </p:txBody>
      </p:sp>
      <p:sp>
        <p:nvSpPr>
          <p:cNvPr id="73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9</a:t>
            </a:r>
          </a:p>
        </p:txBody>
      </p:sp>
      <p:sp>
        <p:nvSpPr>
          <p:cNvPr id="74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8</a:t>
            </a:r>
          </a:p>
        </p:txBody>
      </p:sp>
      <p:sp>
        <p:nvSpPr>
          <p:cNvPr id="75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7</a:t>
            </a:r>
          </a:p>
        </p:txBody>
      </p:sp>
      <p:sp>
        <p:nvSpPr>
          <p:cNvPr id="76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6</a:t>
            </a:r>
          </a:p>
        </p:txBody>
      </p:sp>
      <p:sp>
        <p:nvSpPr>
          <p:cNvPr id="77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5</a:t>
            </a:r>
          </a:p>
        </p:txBody>
      </p:sp>
      <p:sp>
        <p:nvSpPr>
          <p:cNvPr id="78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4</a:t>
            </a:r>
          </a:p>
        </p:txBody>
      </p:sp>
      <p:sp>
        <p:nvSpPr>
          <p:cNvPr id="79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3</a:t>
            </a:r>
          </a:p>
        </p:txBody>
      </p:sp>
      <p:sp>
        <p:nvSpPr>
          <p:cNvPr id="80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2</a:t>
            </a:r>
          </a:p>
        </p:txBody>
      </p:sp>
      <p:sp>
        <p:nvSpPr>
          <p:cNvPr id="81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0" hangingPunct="0"/>
            <a:r>
              <a:rPr lang="en-US" altLang="en-US" sz="2800">
                <a:solidFill>
                  <a:srgbClr val="DC2608"/>
                </a:solidFill>
                <a:latin typeface=".VnBlack" panose="020B7200000000000000" pitchFamily="34" charset="0"/>
              </a:rPr>
              <a:t>1</a:t>
            </a:r>
          </a:p>
        </p:txBody>
      </p:sp>
      <p:sp>
        <p:nvSpPr>
          <p:cNvPr id="82" name="Oval 176"/>
          <p:cNvSpPr>
            <a:spLocks noChangeArrowheads="1"/>
          </p:cNvSpPr>
          <p:nvPr/>
        </p:nvSpPr>
        <p:spPr bwMode="auto">
          <a:xfrm>
            <a:off x="317854" y="495737"/>
            <a:ext cx="533400" cy="533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50000">
                <a:schemeClr val="bg1">
                  <a:gamma/>
                  <a:tint val="60392"/>
                  <a:invGamma/>
                </a:schemeClr>
              </a:gs>
              <a:gs pos="100000">
                <a:schemeClr val="bg1"/>
              </a:gs>
            </a:gsLst>
            <a:lin ang="5400000" scaled="1"/>
          </a:gradFill>
          <a:ln w="9525" algn="ctr">
            <a:noFill/>
            <a:round/>
          </a:ln>
          <a:effectLst/>
        </p:spPr>
        <p:txBody>
          <a:bodyPr wrap="none" anchor="ctr"/>
          <a:lstStyle/>
          <a:p>
            <a:pPr algn="ctr" eaLnBrk="0" hangingPunct="0">
              <a:defRPr/>
            </a:pPr>
            <a:r>
              <a:rPr lang="en-US" sz="2800" dirty="0">
                <a:solidFill>
                  <a:srgbClr val="DC2608"/>
                </a:solidFill>
                <a:latin typeface=".VnBlack" panose="020B7200000000000000" pitchFamily="34" charset="0"/>
              </a:rPr>
              <a:t>0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2870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0.09714 -0.00601 " pathEditMode="relative" rAng="0" ptsTypes="AA">
                                      <p:cBhvr>
                                        <p:cTn id="2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08333E-7 -3.7037E-6 L -0.09714 -0.00601 " pathEditMode="relative" rAng="0" ptsTypes="AA">
                                      <p:cBhvr>
                                        <p:cTn id="33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57" y="-301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yaaa (online-audio-converter.com)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000"/>
                            </p:stCondLst>
                            <p:childTnLst>
                              <p:par>
                                <p:cTn id="4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00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000"/>
                            </p:stCondLst>
                            <p:childTnLst>
                              <p:par>
                                <p:cTn id="5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4000"/>
                            </p:stCondLst>
                            <p:childTnLst>
                              <p:par>
                                <p:cTn id="5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000"/>
                            </p:stCondLst>
                            <p:childTnLst>
                              <p:par>
                                <p:cTn id="63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000"/>
                            </p:stCondLst>
                            <p:childTnLst>
                              <p:par>
                                <p:cTn id="6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"/>
                            </p:stCondLst>
                            <p:childTnLst>
                              <p:par>
                                <p:cTn id="69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90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1000"/>
                            </p:stCondLst>
                            <p:childTnLst>
                              <p:par>
                                <p:cTn id="78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20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13000"/>
                            </p:stCondLst>
                            <p:childTnLst>
                              <p:par>
                                <p:cTn id="84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400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eep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5000"/>
                            </p:stCondLst>
                            <p:childTnLst>
                              <p:par>
                                <p:cTn id="90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GUN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</p:childTnLst>
        </p:cTn>
      </p:par>
    </p:tnLst>
    <p:bldLst>
      <p:bldP spid="28" grpId="0" bldLvl="0" animBg="1"/>
      <p:bldP spid="29" grpId="0" bldLvl="0" animBg="1"/>
      <p:bldP spid="30" grpId="0" bldLvl="0" animBg="1"/>
      <p:bldP spid="2" grpId="0"/>
      <p:bldP spid="50" grpId="0" bldLvl="0" animBg="1"/>
      <p:bldP spid="51" grpId="0" bldLvl="0" animBg="1"/>
      <p:bldP spid="52" grpId="0" bldLvl="0" animBg="1"/>
      <p:bldP spid="70" grpId="0" bldLvl="0" animBg="1"/>
      <p:bldP spid="71" grpId="0" bldLvl="0" animBg="1"/>
      <p:bldP spid="72" grpId="0" bldLvl="0" animBg="1"/>
      <p:bldP spid="73" grpId="0" bldLvl="0" animBg="1"/>
      <p:bldP spid="74" grpId="0" bldLvl="0" animBg="1"/>
      <p:bldP spid="75" grpId="0" bldLvl="0" animBg="1"/>
      <p:bldP spid="76" grpId="0" bldLvl="0" animBg="1"/>
      <p:bldP spid="77" grpId="0" bldLvl="0" animBg="1"/>
      <p:bldP spid="78" grpId="0" bldLvl="0" animBg="1"/>
      <p:bldP spid="79" grpId="0" bldLvl="0" animBg="1"/>
      <p:bldP spid="80" grpId="0" bldLvl="0" animBg="1"/>
      <p:bldP spid="81" grpId="0" bldLvl="0" animBg="1"/>
      <p:bldP spid="82" grpId="0" bldLvl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algn="ctr"/>
            <a:r>
              <a:rPr lang="en-US" sz="8000" b="1" kern="1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cs typeface="Times New Roman" panose="02020603050405020304"/>
              </a:rPr>
              <a:t>CỦNG CỐ BÀI HỌC</a:t>
            </a:r>
          </a:p>
        </p:txBody>
      </p:sp>
      <p:pic>
        <p:nvPicPr>
          <p:cNvPr id="18" name="Picture 2" descr="Kết nối tri thức với cuộc số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/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/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Rectangle 22"/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/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25" name="18"/>
          <p:cNvPicPr>
            <a:picLocks noChangeAspect="1"/>
          </p:cNvPicPr>
          <p:nvPr/>
        </p:nvPicPr>
        <p:blipFill rotWithShape="1">
          <a:blip r:embed="rId5" cstate="screen"/>
          <a:srcRect/>
          <a:stretch>
            <a:fillRect/>
          </a:stretch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  <p:sp>
        <p:nvSpPr>
          <p:cNvPr id="5" name="Rectangle: Rounded Corners 4"/>
          <p:cNvSpPr/>
          <p:nvPr/>
        </p:nvSpPr>
        <p:spPr>
          <a:xfrm>
            <a:off x="-29682" y="5927821"/>
            <a:ext cx="3668232" cy="930349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Liên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hệ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giáo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FB: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Hương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Thảo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Gmail: tranthao121006@gmail.com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5" grpId="0" bldLvl="0" animBg="1"/>
      <p:bldP spid="5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096135" y="77470"/>
            <a:ext cx="7583170" cy="62103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Thứ</a:t>
            </a:r>
            <a:r>
              <a:rPr lang="en-US" sz="2400" b="1" i="1" dirty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 ....</a:t>
            </a: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ngày .....tháng</a:t>
            </a:r>
            <a:r>
              <a:rPr lang="en-US" sz="2400" b="1" i="1" dirty="0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 ....</a:t>
            </a:r>
            <a:r>
              <a:rPr lang="en-US" sz="2400" b="1" i="1" dirty="0" err="1">
                <a:solidFill>
                  <a:srgbClr val="7030A0"/>
                </a:solidFill>
                <a:latin typeface="Arial Narrow" panose="020B0606020202030204" charset="0"/>
                <a:cs typeface="Arial Narrow" panose="020B0606020202030204" charset="0"/>
              </a:rPr>
              <a:t>năm ....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12115" y="1206500"/>
            <a:ext cx="11228070" cy="1383030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5700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charset="0"/>
                <a:cs typeface="Arial Rounded MT Bold" panose="020F0704030504030204" charset="0"/>
              </a:rPr>
              <a:t>Bài</a:t>
            </a:r>
            <a:r>
              <a:rPr lang="en-US" sz="5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 Rounded MT Bold" panose="020F0704030504030204" charset="0"/>
                <a:cs typeface="Arial Rounded MT Bold" panose="020F0704030504030204" charset="0"/>
              </a:rPr>
              <a:t> 1: TÔI LÀ HỌC SINH LỚP 2</a:t>
            </a:r>
            <a:endParaRPr lang="en-US" sz="57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 Rounded MT Bold" panose="020F0704030504030204" charset="0"/>
              <a:cs typeface="Arial Rounded MT Bold" panose="020F0704030504030204" charset="0"/>
            </a:endParaRPr>
          </a:p>
        </p:txBody>
      </p:sp>
      <p:pic>
        <p:nvPicPr>
          <p:cNvPr id="2" name="Content Placeholder 1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3182620" y="2847340"/>
            <a:ext cx="6496685" cy="3381375"/>
          </a:xfrm>
          <a:prstGeom prst="rect">
            <a:avLst/>
          </a:prstGeom>
        </p:spPr>
      </p:pic>
      <p:pic>
        <p:nvPicPr>
          <p:cNvPr id="4" name="Content Placeholder 3" descr="logo"/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10535920" y="0"/>
            <a:ext cx="1656080" cy="1691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latin typeface="Arial Rounded MT Bold" panose="020F0704030504030204" charset="0"/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latin typeface="Arial Rounded MT Bold" panose="020F0704030504030204" charset="0"/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</a:p>
        </p:txBody>
      </p:sp>
    </p:spTree>
  </p:cSld>
  <p:clrMapOvr>
    <a:masterClrMapping/>
  </p:clrMapOvr>
  <p:transition advClick="0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Rounded Rectangle 1"/>
          <p:cNvSpPr/>
          <p:nvPr/>
        </p:nvSpPr>
        <p:spPr>
          <a:xfrm>
            <a:off x="609600" y="142240"/>
            <a:ext cx="9442450" cy="912495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>
                <a:latin typeface="Arial-Rounded" panose="020B0500000000000000" charset="0"/>
                <a:cs typeface="Arial-Rounded" panose="020B0500000000000000" charset="0"/>
              </a:rPr>
              <a:t>Em đã chuẩn bị những gì để đón ngày khai trường?</a:t>
            </a:r>
          </a:p>
        </p:txBody>
      </p:sp>
      <p:pic>
        <p:nvPicPr>
          <p:cNvPr id="3" name="Content Placeholder 2"/>
          <p:cNvPicPr>
            <a:picLocks noGrp="1" noChangeAspect="1"/>
          </p:cNvPicPr>
          <p:nvPr>
            <p:ph sz="half" idx="1"/>
          </p:nvPr>
        </p:nvPicPr>
        <p:blipFill>
          <a:blip r:embed="rId4"/>
          <a:stretch>
            <a:fillRect/>
          </a:stretch>
        </p:blipFill>
        <p:spPr>
          <a:xfrm>
            <a:off x="219075" y="2675255"/>
            <a:ext cx="4017010" cy="2889250"/>
          </a:xfrm>
          <a:prstGeom prst="rect">
            <a:avLst/>
          </a:prstGeom>
        </p:spPr>
      </p:pic>
      <p:pic>
        <p:nvPicPr>
          <p:cNvPr id="5" name="Content Placeholder 4" descr="sach-van-4934-1612883932"/>
          <p:cNvPicPr>
            <a:picLocks noGrp="1" noChangeAspect="1"/>
          </p:cNvPicPr>
          <p:nvPr>
            <p:ph sz="half" idx="2"/>
          </p:nvPr>
        </p:nvPicPr>
        <p:blipFill>
          <a:blip r:embed="rId5"/>
          <a:stretch>
            <a:fillRect/>
          </a:stretch>
        </p:blipFill>
        <p:spPr>
          <a:xfrm>
            <a:off x="4460240" y="2654935"/>
            <a:ext cx="4505325" cy="292989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20505" y="2675255"/>
            <a:ext cx="3150870" cy="2889885"/>
          </a:xfrm>
          <a:prstGeom prst="rect">
            <a:avLst/>
          </a:prstGeom>
        </p:spPr>
      </p:pic>
      <p:pic>
        <p:nvPicPr>
          <p:cNvPr id="9" name="Content Placeholder 3" descr="logo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615295" y="-247015"/>
            <a:ext cx="1656080" cy="1691640"/>
          </a:xfrm>
          <a:prstGeom prst="rect">
            <a:avLst/>
          </a:prstGeom>
        </p:spPr>
      </p:pic>
    </p:spTree>
  </p:cSld>
  <p:clrMapOvr>
    <a:masterClrMapping/>
  </p:clrMapOvr>
  <p:transition spd="slow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287780" y="365125"/>
            <a:ext cx="9250680" cy="411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6890" y="4479925"/>
            <a:ext cx="8618220" cy="1927860"/>
          </a:xfrm>
          <a:prstGeom prst="rect">
            <a:avLst/>
          </a:prstGeom>
        </p:spPr>
      </p:pic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8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3"/>
          <a:srcRect l="46256" t="-41660" r="-22977" b="41660"/>
          <a:stretch>
            <a:fillRect/>
          </a:stretch>
        </p:blipFill>
        <p:spPr>
          <a:xfrm>
            <a:off x="241081" y="4832943"/>
            <a:ext cx="1305930" cy="176573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30836" y="4629150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4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pic>
        <p:nvPicPr>
          <p:cNvPr id="3" name="Content Placeholder 2"/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287780" y="365125"/>
            <a:ext cx="9250680" cy="41148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86890" y="4479925"/>
            <a:ext cx="8618220" cy="1927860"/>
          </a:xfrm>
          <a:prstGeom prst="rect">
            <a:avLst/>
          </a:prstGeom>
        </p:spPr>
      </p:pic>
      <p:pic>
        <p:nvPicPr>
          <p:cNvPr id="11" name="Content Placeholder 10" descr="logo"/>
          <p:cNvPicPr>
            <a:picLocks noGrp="1" noChangeAspect="1"/>
          </p:cNvPicPr>
          <p:nvPr>
            <p:ph sz="half" idx="2"/>
          </p:nvPr>
        </p:nvPicPr>
        <p:blipFill>
          <a:blip r:embed="rId8"/>
          <a:stretch>
            <a:fillRect/>
          </a:stretch>
        </p:blipFill>
        <p:spPr>
          <a:xfrm>
            <a:off x="10654665" y="-182880"/>
            <a:ext cx="1656080" cy="1691640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1786890" y="1233805"/>
            <a:ext cx="457200" cy="457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13" name="Oval 12"/>
          <p:cNvSpPr/>
          <p:nvPr/>
        </p:nvSpPr>
        <p:spPr>
          <a:xfrm>
            <a:off x="1786890" y="2857500"/>
            <a:ext cx="457200" cy="457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5" name="Oval 14"/>
          <p:cNvSpPr/>
          <p:nvPr/>
        </p:nvSpPr>
        <p:spPr>
          <a:xfrm>
            <a:off x="1786890" y="4479925"/>
            <a:ext cx="457200" cy="457200"/>
          </a:xfrm>
          <a:prstGeom prst="ellipse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5152180" y="123382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10061365" y="169165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6917480" y="207773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3813600" y="234189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8458625" y="241746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4990255" y="320994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H="1">
            <a:off x="7120045" y="354522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 flipH="1">
            <a:off x="8864390" y="389066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/>
          <p:cNvCxnSpPr/>
          <p:nvPr/>
        </p:nvCxnSpPr>
        <p:spPr>
          <a:xfrm flipH="1">
            <a:off x="7475010" y="449772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 flipH="1">
            <a:off x="10061365" y="493777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 flipH="1">
            <a:off x="7120045" y="529464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flipH="1">
            <a:off x="2737910" y="560008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2883816" y="6040391"/>
            <a:ext cx="6103839" cy="768350"/>
            <a:chOff x="708943" y="6033135"/>
            <a:chExt cx="5825836" cy="768350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33135"/>
              <a:ext cx="5167386" cy="76835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Đọc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nối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tiếp</a:t>
              </a:r>
              <a:r>
                <a:rPr lang="en-US" sz="4400" dirty="0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 </a:t>
              </a:r>
              <a:r>
                <a:rPr lang="en-US" sz="4400" dirty="0" err="1">
                  <a:solidFill>
                    <a:schemeClr val="bg1"/>
                  </a:solidFill>
                  <a:latin typeface="Arial-Rounded" panose="020B0500000000000000" charset="0"/>
                  <a:ea typeface="Arial-Rounded" panose="020B0500000000000000" charset="0"/>
                  <a:cs typeface="Arial-Rounded" panose="020B0500000000000000" charset="0"/>
                </a:rPr>
                <a:t>câu</a:t>
              </a:r>
              <a:endParaRPr lang="en-US" sz="4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ldLvl="0" animBg="1"/>
      <p:bldP spid="13" grpId="0" bldLvl="0" animBg="1"/>
      <p:bldP spid="15" grpId="0" bldLvl="0" animBg="1"/>
    </p:bld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1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591</Words>
  <Application>Microsoft Office PowerPoint</Application>
  <PresentationFormat>Widescreen</PresentationFormat>
  <Paragraphs>139</Paragraphs>
  <Slides>33</Slides>
  <Notes>15</Notes>
  <HiddenSlides>0</HiddenSlides>
  <MMClips>7</MMClips>
  <ScaleCrop>false</ScaleCrop>
  <HeadingPairs>
    <vt:vector size="6" baseType="variant">
      <vt:variant>
        <vt:lpstr>Fonts Used</vt:lpstr>
      </vt:variant>
      <vt:variant>
        <vt:i4>14</vt:i4>
      </vt:variant>
      <vt:variant>
        <vt:lpstr>Theme</vt:lpstr>
      </vt:variant>
      <vt:variant>
        <vt:i4>13</vt:i4>
      </vt:variant>
      <vt:variant>
        <vt:lpstr>Slide Titles</vt:lpstr>
      </vt:variant>
      <vt:variant>
        <vt:i4>33</vt:i4>
      </vt:variant>
    </vt:vector>
  </HeadingPairs>
  <TitlesOfParts>
    <vt:vector size="60" baseType="lpstr">
      <vt:lpstr>等线</vt:lpstr>
      <vt:lpstr>Microsoft YaHei</vt:lpstr>
      <vt:lpstr>.VnBlack</vt:lpstr>
      <vt:lpstr>Arial</vt:lpstr>
      <vt:lpstr>Arial Narrow</vt:lpstr>
      <vt:lpstr>Arial Rounded MT Bold</vt:lpstr>
      <vt:lpstr>Arial-Rounded</vt:lpstr>
      <vt:lpstr>Calibri</vt:lpstr>
      <vt:lpstr>Calibri Light</vt:lpstr>
      <vt:lpstr>HP001 4 hàng</vt:lpstr>
      <vt:lpstr>Tahoma</vt:lpstr>
      <vt:lpstr>Times New Roman</vt:lpstr>
      <vt:lpstr>Verdana</vt:lpstr>
      <vt:lpstr>Wingdings</vt:lpstr>
      <vt:lpstr>Default Design</vt:lpstr>
      <vt:lpstr>2_Office Theme</vt:lpstr>
      <vt:lpstr>3_Office Theme</vt:lpstr>
      <vt:lpstr>4_Office Theme</vt:lpstr>
      <vt:lpstr>5_Default Design</vt:lpstr>
      <vt:lpstr>1_Default Design</vt:lpstr>
      <vt:lpstr>1_Office 主题​​</vt:lpstr>
      <vt:lpstr>2_Office 主题​​</vt:lpstr>
      <vt:lpstr>1_Office Theme</vt:lpstr>
      <vt:lpstr>6_Office Theme</vt:lpstr>
      <vt:lpstr>7_Office Theme</vt:lpstr>
      <vt:lpstr>1_Tema de Office</vt:lpstr>
      <vt:lpstr>Office 主题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3. Bạn ấy nhận ra mình thay đổi như thế nào sau khi lên lớp 2?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Administrator</dc:creator>
  <cp:lastModifiedBy>tran thao</cp:lastModifiedBy>
  <cp:revision>10</cp:revision>
  <dcterms:created xsi:type="dcterms:W3CDTF">2020-10-07T08:19:00Z</dcterms:created>
  <dcterms:modified xsi:type="dcterms:W3CDTF">2021-05-27T00:28:15Z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